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60"/>
  </p:notesMasterIdLst>
  <p:sldIdLst>
    <p:sldId id="257" r:id="rId2"/>
    <p:sldId id="262" r:id="rId3"/>
    <p:sldId id="263" r:id="rId4"/>
    <p:sldId id="258" r:id="rId5"/>
    <p:sldId id="260" r:id="rId6"/>
    <p:sldId id="259" r:id="rId7"/>
    <p:sldId id="261" r:id="rId8"/>
    <p:sldId id="266" r:id="rId9"/>
    <p:sldId id="267" r:id="rId10"/>
    <p:sldId id="279" r:id="rId11"/>
    <p:sldId id="280" r:id="rId12"/>
    <p:sldId id="269" r:id="rId13"/>
    <p:sldId id="282" r:id="rId14"/>
    <p:sldId id="283" r:id="rId15"/>
    <p:sldId id="284" r:id="rId16"/>
    <p:sldId id="285" r:id="rId17"/>
    <p:sldId id="278" r:id="rId18"/>
    <p:sldId id="281" r:id="rId19"/>
    <p:sldId id="265" r:id="rId20"/>
    <p:sldId id="286" r:id="rId21"/>
    <p:sldId id="288" r:id="rId22"/>
    <p:sldId id="289" r:id="rId23"/>
    <p:sldId id="287" r:id="rId24"/>
    <p:sldId id="271" r:id="rId25"/>
    <p:sldId id="268" r:id="rId26"/>
    <p:sldId id="290" r:id="rId27"/>
    <p:sldId id="291" r:id="rId28"/>
    <p:sldId id="292" r:id="rId29"/>
    <p:sldId id="293" r:id="rId30"/>
    <p:sldId id="272" r:id="rId31"/>
    <p:sldId id="273" r:id="rId32"/>
    <p:sldId id="294" r:id="rId33"/>
    <p:sldId id="295" r:id="rId34"/>
    <p:sldId id="296" r:id="rId35"/>
    <p:sldId id="297" r:id="rId36"/>
    <p:sldId id="298" r:id="rId37"/>
    <p:sldId id="299" r:id="rId38"/>
    <p:sldId id="300" r:id="rId39"/>
    <p:sldId id="373" r:id="rId40"/>
    <p:sldId id="374" r:id="rId41"/>
    <p:sldId id="380" r:id="rId42"/>
    <p:sldId id="376" r:id="rId43"/>
    <p:sldId id="377" r:id="rId44"/>
    <p:sldId id="378" r:id="rId45"/>
    <p:sldId id="379" r:id="rId46"/>
    <p:sldId id="381" r:id="rId47"/>
    <p:sldId id="382" r:id="rId48"/>
    <p:sldId id="383" r:id="rId49"/>
    <p:sldId id="277" r:id="rId50"/>
    <p:sldId id="384" r:id="rId51"/>
    <p:sldId id="385" r:id="rId52"/>
    <p:sldId id="386" r:id="rId53"/>
    <p:sldId id="387" r:id="rId54"/>
    <p:sldId id="388" r:id="rId55"/>
    <p:sldId id="270" r:id="rId56"/>
    <p:sldId id="274" r:id="rId57"/>
    <p:sldId id="389" r:id="rId58"/>
    <p:sldId id="276" r:id="rId59"/>
  </p:sldIdLst>
  <p:sldSz cx="9144000" cy="5143500" type="screen16x9"/>
  <p:notesSz cx="6858000" cy="9144000"/>
  <p:embeddedFontLst>
    <p:embeddedFont>
      <p:font typeface="Calibri" pitchFamily="34" charset="0"/>
      <p:regular r:id="rId61"/>
      <p:bold r:id="rId62"/>
      <p:italic r:id="rId63"/>
      <p:boldItalic r:id="rId64"/>
    </p:embeddedFont>
    <p:embeddedFont>
      <p:font typeface="DM Sans" charset="0"/>
      <p:regular r:id="rId65"/>
      <p:bold r:id="rId66"/>
      <p:italic r:id="rId67"/>
      <p:boldItalic r:id="rId68"/>
    </p:embeddedFont>
    <p:embeddedFont>
      <p:font typeface="Nunito Light" charset="0"/>
      <p:regular r:id="rId69"/>
      <p:italic r:id="rId70"/>
    </p:embeddedFont>
    <p:embeddedFont>
      <p:font typeface="SimSun" pitchFamily="2" charset="-122"/>
      <p:regular r:id="rId71"/>
    </p:embeddedFont>
    <p:embeddedFont>
      <p:font typeface="Titillium Web" charset="0"/>
      <p:regular r:id="rId72"/>
      <p:bold r:id="rId73"/>
      <p:italic r:id="rId74"/>
      <p:boldItalic r:id="rId75"/>
    </p:embeddedFont>
    <p:embeddedFont>
      <p:font typeface="Asap"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FF"/>
    <a:srgbClr val="EB4E1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C8FF69A-26A6-4342-9393-A065CE71A73B}">
  <a:tblStyle styleId="{1C8FF69A-26A6-4342-9393-A065CE71A7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BF028EE-3F6D-465C-B886-898BCE90F44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84" y="-58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fntdata"/><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16751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388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18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69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03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7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116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155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633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957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474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355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591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e71a4a866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e71a4a86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e71a4a866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e71a4a86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5716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1e71a4a866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1e71a4a86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117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604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50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1e71a4a866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1e71a4a866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1e71a4a866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1e71a4a866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4151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1e71a4a866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1e71a4a866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8748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1e71a4a866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1e71a4a866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673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1e71a4a866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1e71a4a866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189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277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169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145b3e0b5ec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9" name="Google Shape;2179;g145b3e0b5ec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24707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1f0b113302c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1f0b113302c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1f0b113302c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1f0b113302c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6093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1f0b113302c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1f0b113302c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4834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1f0b113302c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1f0b113302c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35929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1e3bf3fa806_1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1e3bf3fa806_1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8843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11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1f0b113302c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1f0b113302c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grpSp>
        <p:nvGrpSpPr>
          <p:cNvPr id="15" name="Google Shape;15;p3"/>
          <p:cNvGrpSpPr/>
          <p:nvPr/>
        </p:nvGrpSpPr>
        <p:grpSpPr>
          <a:xfrm flipH="1">
            <a:off x="1031919" y="-1456321"/>
            <a:ext cx="4702719" cy="8359981"/>
            <a:chOff x="4242019" y="-1456321"/>
            <a:chExt cx="4702719" cy="8359981"/>
          </a:xfrm>
        </p:grpSpPr>
        <p:sp>
          <p:nvSpPr>
            <p:cNvPr id="16" name="Google Shape;16;p3"/>
            <p:cNvSpPr/>
            <p:nvPr/>
          </p:nvSpPr>
          <p:spPr>
            <a:xfrm>
              <a:off x="6441178" y="-1456321"/>
              <a:ext cx="2503560" cy="1995809"/>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3"/>
            <p:cNvSpPr/>
            <p:nvPr/>
          </p:nvSpPr>
          <p:spPr>
            <a:xfrm rot="9110095" flipH="1">
              <a:off x="4518561" y="4601438"/>
              <a:ext cx="2541957" cy="180942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 name="Google Shape;18;p3"/>
          <p:cNvSpPr txBox="1">
            <a:spLocks noGrp="1"/>
          </p:cNvSpPr>
          <p:nvPr>
            <p:ph type="title"/>
          </p:nvPr>
        </p:nvSpPr>
        <p:spPr>
          <a:xfrm>
            <a:off x="927475" y="1782628"/>
            <a:ext cx="26301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927475" y="1046541"/>
            <a:ext cx="1058400" cy="7605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1771625" y="3368578"/>
            <a:ext cx="19620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3"/>
        <p:cNvGrpSpPr/>
        <p:nvPr/>
      </p:nvGrpSpPr>
      <p:grpSpPr>
        <a:xfrm>
          <a:off x="0" y="0"/>
          <a:ext cx="0" cy="0"/>
          <a:chOff x="0" y="0"/>
          <a:chExt cx="0" cy="0"/>
        </a:xfrm>
      </p:grpSpPr>
      <p:grpSp>
        <p:nvGrpSpPr>
          <p:cNvPr id="94" name="Google Shape;94;p13"/>
          <p:cNvGrpSpPr/>
          <p:nvPr/>
        </p:nvGrpSpPr>
        <p:grpSpPr>
          <a:xfrm>
            <a:off x="-1194131" y="-559931"/>
            <a:ext cx="10595334" cy="5978443"/>
            <a:chOff x="-1194131" y="-559931"/>
            <a:chExt cx="10595334" cy="5978443"/>
          </a:xfrm>
        </p:grpSpPr>
        <p:grpSp>
          <p:nvGrpSpPr>
            <p:cNvPr id="95" name="Google Shape;95;p13"/>
            <p:cNvGrpSpPr/>
            <p:nvPr/>
          </p:nvGrpSpPr>
          <p:grpSpPr>
            <a:xfrm>
              <a:off x="-1194131" y="-559931"/>
              <a:ext cx="2269753" cy="2135869"/>
              <a:chOff x="-1194131" y="-559931"/>
              <a:chExt cx="2269753" cy="2135869"/>
            </a:xfrm>
          </p:grpSpPr>
          <p:sp>
            <p:nvSpPr>
              <p:cNvPr id="96" name="Google Shape;96;p13"/>
              <p:cNvSpPr/>
              <p:nvPr/>
            </p:nvSpPr>
            <p:spPr>
              <a:xfrm>
                <a:off x="-1194131" y="-297968"/>
                <a:ext cx="1687691" cy="1873906"/>
              </a:xfrm>
              <a:custGeom>
                <a:avLst/>
                <a:gdLst/>
                <a:ahLst/>
                <a:cxnLst/>
                <a:rect l="l" t="t" r="r" b="b"/>
                <a:pathLst>
                  <a:path w="1928790" h="2141607" extrusionOk="0">
                    <a:moveTo>
                      <a:pt x="1933821" y="1322611"/>
                    </a:moveTo>
                    <a:lnTo>
                      <a:pt x="1933385" y="1304949"/>
                    </a:lnTo>
                    <a:lnTo>
                      <a:pt x="1656981" y="1311645"/>
                    </a:lnTo>
                    <a:cubicBezTo>
                      <a:pt x="1650349" y="1142798"/>
                      <a:pt x="1569993" y="992663"/>
                      <a:pt x="1447187" y="892562"/>
                    </a:cubicBezTo>
                    <a:lnTo>
                      <a:pt x="1640288" y="647577"/>
                    </a:lnTo>
                    <a:lnTo>
                      <a:pt x="1626420" y="636640"/>
                    </a:lnTo>
                    <a:lnTo>
                      <a:pt x="1433308" y="881648"/>
                    </a:lnTo>
                    <a:cubicBezTo>
                      <a:pt x="1336578" y="807477"/>
                      <a:pt x="1218507" y="766472"/>
                      <a:pt x="1096623" y="764731"/>
                    </a:cubicBezTo>
                    <a:lnTo>
                      <a:pt x="1096623" y="23429"/>
                    </a:lnTo>
                    <a:lnTo>
                      <a:pt x="1864744" y="23429"/>
                    </a:lnTo>
                    <a:lnTo>
                      <a:pt x="1864744" y="5767"/>
                    </a:lnTo>
                    <a:lnTo>
                      <a:pt x="1078961" y="5767"/>
                    </a:lnTo>
                    <a:lnTo>
                      <a:pt x="1078961" y="764708"/>
                    </a:lnTo>
                    <a:cubicBezTo>
                      <a:pt x="768868" y="769466"/>
                      <a:pt x="518035" y="1023038"/>
                      <a:pt x="518035" y="1334239"/>
                    </a:cubicBezTo>
                    <a:cubicBezTo>
                      <a:pt x="518035" y="1459790"/>
                      <a:pt x="558941" y="1575917"/>
                      <a:pt x="628000" y="1670193"/>
                    </a:cubicBezTo>
                    <a:lnTo>
                      <a:pt x="5030" y="2140354"/>
                    </a:lnTo>
                    <a:lnTo>
                      <a:pt x="25036" y="2147374"/>
                    </a:lnTo>
                    <a:lnTo>
                      <a:pt x="638717" y="1684258"/>
                    </a:lnTo>
                    <a:cubicBezTo>
                      <a:pt x="743077" y="1817873"/>
                      <a:pt x="905524" y="1904026"/>
                      <a:pt x="1087815" y="1904026"/>
                    </a:cubicBezTo>
                    <a:cubicBezTo>
                      <a:pt x="1401987" y="1904026"/>
                      <a:pt x="1657602" y="1648434"/>
                      <a:pt x="1657602" y="1334239"/>
                    </a:cubicBezTo>
                    <a:cubicBezTo>
                      <a:pt x="1657602" y="1332580"/>
                      <a:pt x="1657492" y="1330944"/>
                      <a:pt x="1657474" y="1329284"/>
                    </a:cubicBezTo>
                    <a:close/>
                    <a:moveTo>
                      <a:pt x="1639330" y="1312063"/>
                    </a:moveTo>
                    <a:lnTo>
                      <a:pt x="1462360" y="1316345"/>
                    </a:lnTo>
                    <a:cubicBezTo>
                      <a:pt x="1457457" y="1210882"/>
                      <a:pt x="1408300" y="1112377"/>
                      <a:pt x="1326969" y="1045058"/>
                    </a:cubicBezTo>
                    <a:lnTo>
                      <a:pt x="1436250" y="906412"/>
                    </a:lnTo>
                    <a:cubicBezTo>
                      <a:pt x="1555069" y="1003380"/>
                      <a:pt x="1632832" y="1148693"/>
                      <a:pt x="1639330" y="1312063"/>
                    </a:cubicBezTo>
                    <a:close/>
                    <a:moveTo>
                      <a:pt x="1096623" y="976881"/>
                    </a:moveTo>
                    <a:cubicBezTo>
                      <a:pt x="1170846" y="978651"/>
                      <a:pt x="1242650" y="1003618"/>
                      <a:pt x="1301955" y="1048278"/>
                    </a:cubicBezTo>
                    <a:lnTo>
                      <a:pt x="1096623" y="1308802"/>
                    </a:lnTo>
                    <a:close/>
                    <a:moveTo>
                      <a:pt x="1078961" y="1329853"/>
                    </a:moveTo>
                    <a:lnTo>
                      <a:pt x="797323" y="1542414"/>
                    </a:lnTo>
                    <a:cubicBezTo>
                      <a:pt x="755117" y="1483689"/>
                      <a:pt x="729970" y="1411932"/>
                      <a:pt x="729970" y="1334257"/>
                    </a:cubicBezTo>
                    <a:cubicBezTo>
                      <a:pt x="729970" y="1139938"/>
                      <a:pt x="885756" y="981633"/>
                      <a:pt x="1078961" y="976887"/>
                    </a:cubicBezTo>
                    <a:close/>
                    <a:moveTo>
                      <a:pt x="1078961" y="1351983"/>
                    </a:moveTo>
                    <a:lnTo>
                      <a:pt x="1078961" y="1359717"/>
                    </a:lnTo>
                    <a:lnTo>
                      <a:pt x="1092150" y="1342983"/>
                    </a:lnTo>
                    <a:lnTo>
                      <a:pt x="1445609" y="1334425"/>
                    </a:lnTo>
                    <a:cubicBezTo>
                      <a:pt x="1445516" y="1531663"/>
                      <a:pt x="1285036" y="1692114"/>
                      <a:pt x="1087815" y="1692114"/>
                    </a:cubicBezTo>
                    <a:cubicBezTo>
                      <a:pt x="974514" y="1692114"/>
                      <a:pt x="873536" y="1639017"/>
                      <a:pt x="807924" y="1556584"/>
                    </a:cubicBezTo>
                    <a:close/>
                    <a:moveTo>
                      <a:pt x="1106348" y="1324967"/>
                    </a:moveTo>
                    <a:lnTo>
                      <a:pt x="1316038" y="1058943"/>
                    </a:lnTo>
                    <a:cubicBezTo>
                      <a:pt x="1393249" y="1122995"/>
                      <a:pt x="1439952" y="1216568"/>
                      <a:pt x="1444733" y="1316774"/>
                    </a:cubicBezTo>
                    <a:close/>
                    <a:moveTo>
                      <a:pt x="1422382" y="895498"/>
                    </a:moveTo>
                    <a:lnTo>
                      <a:pt x="1312875" y="1034428"/>
                    </a:lnTo>
                    <a:cubicBezTo>
                      <a:pt x="1250460" y="987308"/>
                      <a:pt x="1174809" y="960994"/>
                      <a:pt x="1096623" y="959219"/>
                    </a:cubicBezTo>
                    <a:lnTo>
                      <a:pt x="1096623" y="782382"/>
                    </a:lnTo>
                    <a:cubicBezTo>
                      <a:pt x="1214544" y="784128"/>
                      <a:pt x="1328762" y="823793"/>
                      <a:pt x="1422382" y="895510"/>
                    </a:cubicBezTo>
                    <a:close/>
                    <a:moveTo>
                      <a:pt x="535697" y="1334262"/>
                    </a:moveTo>
                    <a:cubicBezTo>
                      <a:pt x="535697" y="1032798"/>
                      <a:pt x="778605" y="787146"/>
                      <a:pt x="1078961" y="782393"/>
                    </a:cubicBezTo>
                    <a:lnTo>
                      <a:pt x="1078961" y="959230"/>
                    </a:lnTo>
                    <a:cubicBezTo>
                      <a:pt x="876020" y="963988"/>
                      <a:pt x="712308" y="1130207"/>
                      <a:pt x="712308" y="1334262"/>
                    </a:cubicBezTo>
                    <a:cubicBezTo>
                      <a:pt x="712308" y="1415924"/>
                      <a:pt x="738807" y="1491354"/>
                      <a:pt x="783241" y="1553009"/>
                    </a:cubicBezTo>
                    <a:lnTo>
                      <a:pt x="642094" y="1659540"/>
                    </a:lnTo>
                    <a:cubicBezTo>
                      <a:pt x="575274" y="1568264"/>
                      <a:pt x="535697" y="1455821"/>
                      <a:pt x="535697" y="1334262"/>
                    </a:cubicBezTo>
                    <a:close/>
                    <a:moveTo>
                      <a:pt x="1639876" y="1334262"/>
                    </a:moveTo>
                    <a:cubicBezTo>
                      <a:pt x="1639876" y="1638692"/>
                      <a:pt x="1392199" y="1886369"/>
                      <a:pt x="1087775" y="1886369"/>
                    </a:cubicBezTo>
                    <a:cubicBezTo>
                      <a:pt x="911234" y="1886369"/>
                      <a:pt x="753898" y="1802979"/>
                      <a:pt x="652764" y="1673622"/>
                    </a:cubicBezTo>
                    <a:lnTo>
                      <a:pt x="793807" y="1567179"/>
                    </a:lnTo>
                    <a:cubicBezTo>
                      <a:pt x="862686" y="1653883"/>
                      <a:pt x="968740" y="1709753"/>
                      <a:pt x="1087815" y="1709753"/>
                    </a:cubicBezTo>
                    <a:cubicBezTo>
                      <a:pt x="1294859" y="1709753"/>
                      <a:pt x="1463300" y="1541312"/>
                      <a:pt x="1463300" y="1334262"/>
                    </a:cubicBezTo>
                    <a:cubicBezTo>
                      <a:pt x="1463300" y="1334176"/>
                      <a:pt x="1463300" y="1334094"/>
                      <a:pt x="1463300" y="1334007"/>
                    </a:cubicBezTo>
                    <a:lnTo>
                      <a:pt x="1639812" y="1329737"/>
                    </a:lnTo>
                    <a:cubicBezTo>
                      <a:pt x="1639789" y="1331251"/>
                      <a:pt x="1639893" y="1332742"/>
                      <a:pt x="1639893" y="13342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3"/>
              <p:cNvSpPr/>
              <p:nvPr/>
            </p:nvSpPr>
            <p:spPr>
              <a:xfrm>
                <a:off x="-397817" y="220552"/>
                <a:ext cx="951075" cy="790293"/>
              </a:xfrm>
              <a:custGeom>
                <a:avLst/>
                <a:gdLst/>
                <a:ahLst/>
                <a:cxnLst/>
                <a:rect l="l" t="t" r="r" b="b"/>
                <a:pathLst>
                  <a:path w="1086943" h="903192" extrusionOk="0">
                    <a:moveTo>
                      <a:pt x="176543" y="908959"/>
                    </a:moveTo>
                    <a:cubicBezTo>
                      <a:pt x="163116" y="908954"/>
                      <a:pt x="149742" y="907369"/>
                      <a:pt x="136687" y="904242"/>
                    </a:cubicBezTo>
                    <a:cubicBezTo>
                      <a:pt x="44715" y="882263"/>
                      <a:pt x="-12229" y="789548"/>
                      <a:pt x="9744" y="697581"/>
                    </a:cubicBezTo>
                    <a:lnTo>
                      <a:pt x="9744" y="697581"/>
                    </a:lnTo>
                    <a:cubicBezTo>
                      <a:pt x="31735" y="605603"/>
                      <a:pt x="124467" y="548671"/>
                      <a:pt x="216405" y="570644"/>
                    </a:cubicBezTo>
                    <a:cubicBezTo>
                      <a:pt x="308342" y="592618"/>
                      <a:pt x="365321" y="685338"/>
                      <a:pt x="343336" y="777305"/>
                    </a:cubicBezTo>
                    <a:cubicBezTo>
                      <a:pt x="324548" y="855926"/>
                      <a:pt x="254068" y="908959"/>
                      <a:pt x="176543" y="908959"/>
                    </a:cubicBezTo>
                    <a:close/>
                    <a:moveTo>
                      <a:pt x="26925" y="701689"/>
                    </a:moveTo>
                    <a:lnTo>
                      <a:pt x="26925" y="701689"/>
                    </a:lnTo>
                    <a:cubicBezTo>
                      <a:pt x="7197" y="784187"/>
                      <a:pt x="58298" y="867345"/>
                      <a:pt x="140789" y="887067"/>
                    </a:cubicBezTo>
                    <a:cubicBezTo>
                      <a:pt x="223281" y="906789"/>
                      <a:pt x="306445" y="855694"/>
                      <a:pt x="326161" y="773197"/>
                    </a:cubicBezTo>
                    <a:cubicBezTo>
                      <a:pt x="345878" y="690700"/>
                      <a:pt x="294829" y="607541"/>
                      <a:pt x="212303" y="587819"/>
                    </a:cubicBezTo>
                    <a:cubicBezTo>
                      <a:pt x="129776" y="568097"/>
                      <a:pt x="46653" y="619204"/>
                      <a:pt x="26925" y="701689"/>
                    </a:cubicBezTo>
                    <a:close/>
                    <a:moveTo>
                      <a:pt x="176398" y="648999"/>
                    </a:moveTo>
                    <a:cubicBezTo>
                      <a:pt x="225172" y="648999"/>
                      <a:pt x="264709" y="688536"/>
                      <a:pt x="264709" y="737310"/>
                    </a:cubicBezTo>
                    <a:cubicBezTo>
                      <a:pt x="264709" y="786078"/>
                      <a:pt x="225172" y="825615"/>
                      <a:pt x="176404" y="825615"/>
                    </a:cubicBezTo>
                    <a:cubicBezTo>
                      <a:pt x="176404" y="825615"/>
                      <a:pt x="176398" y="825615"/>
                      <a:pt x="176398" y="825615"/>
                    </a:cubicBezTo>
                    <a:cubicBezTo>
                      <a:pt x="127630" y="825615"/>
                      <a:pt x="88093" y="786078"/>
                      <a:pt x="88093" y="737310"/>
                    </a:cubicBezTo>
                    <a:cubicBezTo>
                      <a:pt x="88087" y="688541"/>
                      <a:pt x="127624" y="649004"/>
                      <a:pt x="176392" y="648999"/>
                    </a:cubicBezTo>
                    <a:cubicBezTo>
                      <a:pt x="176392" y="648999"/>
                      <a:pt x="176398" y="648999"/>
                      <a:pt x="176398" y="648999"/>
                    </a:cubicBezTo>
                    <a:close/>
                    <a:moveTo>
                      <a:pt x="1047817" y="682025"/>
                    </a:moveTo>
                    <a:cubicBezTo>
                      <a:pt x="1072205" y="682025"/>
                      <a:pt x="1091973" y="701794"/>
                      <a:pt x="1091973" y="726181"/>
                    </a:cubicBezTo>
                    <a:cubicBezTo>
                      <a:pt x="1091973" y="750568"/>
                      <a:pt x="1072205" y="770336"/>
                      <a:pt x="1047817" y="770336"/>
                    </a:cubicBezTo>
                    <a:cubicBezTo>
                      <a:pt x="1023436" y="770331"/>
                      <a:pt x="1003668" y="750568"/>
                      <a:pt x="1003668" y="726181"/>
                    </a:cubicBezTo>
                    <a:cubicBezTo>
                      <a:pt x="1003668" y="701800"/>
                      <a:pt x="1023436" y="682031"/>
                      <a:pt x="1047817" y="682025"/>
                    </a:cubicBezTo>
                    <a:close/>
                    <a:moveTo>
                      <a:pt x="723910" y="5767"/>
                    </a:moveTo>
                    <a:cubicBezTo>
                      <a:pt x="748297" y="5772"/>
                      <a:pt x="768059" y="25541"/>
                      <a:pt x="768059" y="49922"/>
                    </a:cubicBezTo>
                    <a:cubicBezTo>
                      <a:pt x="768059" y="74309"/>
                      <a:pt x="748297" y="94072"/>
                      <a:pt x="723910" y="94078"/>
                    </a:cubicBezTo>
                    <a:cubicBezTo>
                      <a:pt x="699522" y="94078"/>
                      <a:pt x="679754" y="74309"/>
                      <a:pt x="679754" y="49922"/>
                    </a:cubicBezTo>
                    <a:cubicBezTo>
                      <a:pt x="679754" y="25535"/>
                      <a:pt x="699522" y="5767"/>
                      <a:pt x="723910"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3"/>
              <p:cNvSpPr/>
              <p:nvPr/>
            </p:nvSpPr>
            <p:spPr>
              <a:xfrm>
                <a:off x="481797" y="-559931"/>
                <a:ext cx="593825" cy="371934"/>
              </a:xfrm>
              <a:custGeom>
                <a:avLst/>
                <a:gdLst/>
                <a:ahLst/>
                <a:cxnLst/>
                <a:rect l="l" t="t" r="r" b="b"/>
                <a:pathLst>
                  <a:path w="678657" h="425067" extrusionOk="0">
                    <a:moveTo>
                      <a:pt x="68497" y="32523"/>
                    </a:moveTo>
                    <a:lnTo>
                      <a:pt x="18870" y="32523"/>
                    </a:lnTo>
                    <a:cubicBezTo>
                      <a:pt x="12140" y="32621"/>
                      <a:pt x="6604" y="27248"/>
                      <a:pt x="6506" y="20518"/>
                    </a:cubicBezTo>
                    <a:cubicBezTo>
                      <a:pt x="6506" y="20518"/>
                      <a:pt x="6506" y="20512"/>
                      <a:pt x="6506" y="20512"/>
                    </a:cubicBezTo>
                    <a:lnTo>
                      <a:pt x="6506" y="20332"/>
                    </a:lnTo>
                    <a:cubicBezTo>
                      <a:pt x="6511" y="13503"/>
                      <a:pt x="12047" y="7973"/>
                      <a:pt x="18870" y="7973"/>
                    </a:cubicBezTo>
                    <a:lnTo>
                      <a:pt x="68497" y="7973"/>
                    </a:lnTo>
                    <a:cubicBezTo>
                      <a:pt x="75327" y="7973"/>
                      <a:pt x="80856" y="13503"/>
                      <a:pt x="80862" y="20332"/>
                    </a:cubicBezTo>
                    <a:cubicBezTo>
                      <a:pt x="80862" y="27063"/>
                      <a:pt x="75408" y="32517"/>
                      <a:pt x="68677" y="32517"/>
                    </a:cubicBezTo>
                    <a:close/>
                    <a:moveTo>
                      <a:pt x="80862" y="77201"/>
                    </a:moveTo>
                    <a:cubicBezTo>
                      <a:pt x="80862" y="70371"/>
                      <a:pt x="75327" y="64836"/>
                      <a:pt x="68497" y="64836"/>
                    </a:cubicBezTo>
                    <a:lnTo>
                      <a:pt x="18870" y="64836"/>
                    </a:lnTo>
                    <a:cubicBezTo>
                      <a:pt x="12041" y="64836"/>
                      <a:pt x="6506" y="70371"/>
                      <a:pt x="6506" y="77201"/>
                    </a:cubicBezTo>
                    <a:cubicBezTo>
                      <a:pt x="6511" y="84030"/>
                      <a:pt x="12047" y="89559"/>
                      <a:pt x="18870" y="89559"/>
                    </a:cubicBezTo>
                    <a:lnTo>
                      <a:pt x="68497" y="89559"/>
                    </a:lnTo>
                    <a:cubicBezTo>
                      <a:pt x="75327" y="89559"/>
                      <a:pt x="80856" y="84030"/>
                      <a:pt x="80862" y="77201"/>
                    </a:cubicBezTo>
                    <a:close/>
                    <a:moveTo>
                      <a:pt x="80862" y="134063"/>
                    </a:moveTo>
                    <a:cubicBezTo>
                      <a:pt x="80862" y="127332"/>
                      <a:pt x="75408" y="121878"/>
                      <a:pt x="68677" y="121878"/>
                    </a:cubicBezTo>
                    <a:lnTo>
                      <a:pt x="18870" y="121878"/>
                    </a:lnTo>
                    <a:cubicBezTo>
                      <a:pt x="12140" y="121780"/>
                      <a:pt x="6604" y="127153"/>
                      <a:pt x="6506" y="133883"/>
                    </a:cubicBezTo>
                    <a:cubicBezTo>
                      <a:pt x="6506" y="133883"/>
                      <a:pt x="6506" y="133883"/>
                      <a:pt x="6506" y="133883"/>
                    </a:cubicBezTo>
                    <a:lnTo>
                      <a:pt x="6506" y="134063"/>
                    </a:lnTo>
                    <a:cubicBezTo>
                      <a:pt x="6506" y="140892"/>
                      <a:pt x="12041" y="146428"/>
                      <a:pt x="18870" y="146428"/>
                    </a:cubicBezTo>
                    <a:lnTo>
                      <a:pt x="68497" y="146428"/>
                    </a:lnTo>
                    <a:cubicBezTo>
                      <a:pt x="75321" y="146422"/>
                      <a:pt x="80850" y="140898"/>
                      <a:pt x="80856" y="134075"/>
                    </a:cubicBezTo>
                    <a:close/>
                    <a:moveTo>
                      <a:pt x="80862" y="190926"/>
                    </a:moveTo>
                    <a:cubicBezTo>
                      <a:pt x="80862" y="184195"/>
                      <a:pt x="75408" y="178741"/>
                      <a:pt x="68677" y="178741"/>
                    </a:cubicBezTo>
                    <a:lnTo>
                      <a:pt x="18870" y="178741"/>
                    </a:lnTo>
                    <a:cubicBezTo>
                      <a:pt x="12093" y="177929"/>
                      <a:pt x="5937" y="182762"/>
                      <a:pt x="5119" y="189539"/>
                    </a:cubicBezTo>
                    <a:cubicBezTo>
                      <a:pt x="4306" y="196316"/>
                      <a:pt x="9140" y="202472"/>
                      <a:pt x="15917" y="203291"/>
                    </a:cubicBezTo>
                    <a:cubicBezTo>
                      <a:pt x="16897" y="203406"/>
                      <a:pt x="17889" y="203406"/>
                      <a:pt x="18870" y="203291"/>
                    </a:cubicBezTo>
                    <a:lnTo>
                      <a:pt x="68497" y="203291"/>
                    </a:lnTo>
                    <a:cubicBezTo>
                      <a:pt x="75315" y="203285"/>
                      <a:pt x="80844" y="197761"/>
                      <a:pt x="80856" y="190943"/>
                    </a:cubicBezTo>
                    <a:close/>
                    <a:moveTo>
                      <a:pt x="80862" y="247788"/>
                    </a:moveTo>
                    <a:cubicBezTo>
                      <a:pt x="80862" y="241058"/>
                      <a:pt x="75408" y="235604"/>
                      <a:pt x="68677" y="235604"/>
                    </a:cubicBezTo>
                    <a:lnTo>
                      <a:pt x="18870" y="235604"/>
                    </a:lnTo>
                    <a:cubicBezTo>
                      <a:pt x="12093" y="234791"/>
                      <a:pt x="5937" y="239624"/>
                      <a:pt x="5119" y="246402"/>
                    </a:cubicBezTo>
                    <a:cubicBezTo>
                      <a:pt x="4306" y="253179"/>
                      <a:pt x="9140" y="259335"/>
                      <a:pt x="15917" y="260153"/>
                    </a:cubicBezTo>
                    <a:cubicBezTo>
                      <a:pt x="16897" y="260269"/>
                      <a:pt x="17889" y="260269"/>
                      <a:pt x="18870" y="260153"/>
                    </a:cubicBezTo>
                    <a:lnTo>
                      <a:pt x="68497" y="260153"/>
                    </a:lnTo>
                    <a:cubicBezTo>
                      <a:pt x="75327" y="260153"/>
                      <a:pt x="80862" y="254618"/>
                      <a:pt x="80862" y="247788"/>
                    </a:cubicBezTo>
                    <a:close/>
                    <a:moveTo>
                      <a:pt x="80862" y="304651"/>
                    </a:moveTo>
                    <a:cubicBezTo>
                      <a:pt x="80862" y="297920"/>
                      <a:pt x="75408" y="292466"/>
                      <a:pt x="68677" y="292466"/>
                    </a:cubicBezTo>
                    <a:lnTo>
                      <a:pt x="18870" y="292466"/>
                    </a:lnTo>
                    <a:cubicBezTo>
                      <a:pt x="12093" y="291654"/>
                      <a:pt x="5931" y="296487"/>
                      <a:pt x="5119" y="303270"/>
                    </a:cubicBezTo>
                    <a:cubicBezTo>
                      <a:pt x="5119" y="303270"/>
                      <a:pt x="5119" y="303270"/>
                      <a:pt x="5119" y="303270"/>
                    </a:cubicBezTo>
                    <a:cubicBezTo>
                      <a:pt x="4306" y="310047"/>
                      <a:pt x="9140" y="316203"/>
                      <a:pt x="15917" y="317016"/>
                    </a:cubicBezTo>
                    <a:cubicBezTo>
                      <a:pt x="15917" y="317016"/>
                      <a:pt x="15917" y="317016"/>
                      <a:pt x="15917" y="317016"/>
                    </a:cubicBezTo>
                    <a:cubicBezTo>
                      <a:pt x="16897" y="317138"/>
                      <a:pt x="17889" y="317138"/>
                      <a:pt x="18870" y="317016"/>
                    </a:cubicBezTo>
                    <a:lnTo>
                      <a:pt x="68497" y="317016"/>
                    </a:lnTo>
                    <a:cubicBezTo>
                      <a:pt x="75321" y="317021"/>
                      <a:pt x="80856" y="311486"/>
                      <a:pt x="80862" y="304663"/>
                    </a:cubicBezTo>
                    <a:cubicBezTo>
                      <a:pt x="80862" y="304663"/>
                      <a:pt x="80862" y="304657"/>
                      <a:pt x="80862" y="304657"/>
                    </a:cubicBezTo>
                    <a:close/>
                    <a:moveTo>
                      <a:pt x="80862" y="361514"/>
                    </a:moveTo>
                    <a:cubicBezTo>
                      <a:pt x="80862" y="354783"/>
                      <a:pt x="75408" y="349329"/>
                      <a:pt x="68677" y="349329"/>
                    </a:cubicBezTo>
                    <a:lnTo>
                      <a:pt x="18870" y="349329"/>
                    </a:lnTo>
                    <a:cubicBezTo>
                      <a:pt x="12093" y="348516"/>
                      <a:pt x="5937" y="353350"/>
                      <a:pt x="5119" y="360127"/>
                    </a:cubicBezTo>
                    <a:cubicBezTo>
                      <a:pt x="4306" y="366904"/>
                      <a:pt x="9140" y="373060"/>
                      <a:pt x="15917" y="373878"/>
                    </a:cubicBezTo>
                    <a:cubicBezTo>
                      <a:pt x="16897" y="373994"/>
                      <a:pt x="17889" y="373994"/>
                      <a:pt x="18870" y="373878"/>
                    </a:cubicBezTo>
                    <a:lnTo>
                      <a:pt x="68497" y="373878"/>
                    </a:lnTo>
                    <a:cubicBezTo>
                      <a:pt x="75327" y="373878"/>
                      <a:pt x="80862" y="368343"/>
                      <a:pt x="80862" y="361514"/>
                    </a:cubicBezTo>
                    <a:close/>
                    <a:moveTo>
                      <a:pt x="80862" y="418562"/>
                    </a:moveTo>
                    <a:cubicBezTo>
                      <a:pt x="80862" y="411732"/>
                      <a:pt x="75327" y="406197"/>
                      <a:pt x="68497" y="406197"/>
                    </a:cubicBezTo>
                    <a:lnTo>
                      <a:pt x="18870" y="406197"/>
                    </a:lnTo>
                    <a:cubicBezTo>
                      <a:pt x="12093" y="405385"/>
                      <a:pt x="5937" y="410218"/>
                      <a:pt x="5119" y="416995"/>
                    </a:cubicBezTo>
                    <a:cubicBezTo>
                      <a:pt x="4306" y="423772"/>
                      <a:pt x="9140" y="429928"/>
                      <a:pt x="15917" y="430747"/>
                    </a:cubicBezTo>
                    <a:cubicBezTo>
                      <a:pt x="16897" y="430863"/>
                      <a:pt x="17889" y="430863"/>
                      <a:pt x="18870" y="430747"/>
                    </a:cubicBezTo>
                    <a:lnTo>
                      <a:pt x="68497" y="430747"/>
                    </a:lnTo>
                    <a:cubicBezTo>
                      <a:pt x="75228" y="430845"/>
                      <a:pt x="80763" y="425472"/>
                      <a:pt x="80862" y="418742"/>
                    </a:cubicBezTo>
                    <a:cubicBezTo>
                      <a:pt x="80862" y="418742"/>
                      <a:pt x="80862" y="418736"/>
                      <a:pt x="80862" y="418736"/>
                    </a:cubicBezTo>
                    <a:close/>
                    <a:moveTo>
                      <a:pt x="267012" y="20292"/>
                    </a:moveTo>
                    <a:cubicBezTo>
                      <a:pt x="267017" y="13532"/>
                      <a:pt x="261586" y="8025"/>
                      <a:pt x="254827" y="7933"/>
                    </a:cubicBezTo>
                    <a:lnTo>
                      <a:pt x="124124" y="7933"/>
                    </a:lnTo>
                    <a:cubicBezTo>
                      <a:pt x="117335" y="8025"/>
                      <a:pt x="111858" y="13503"/>
                      <a:pt x="111765" y="20292"/>
                    </a:cubicBezTo>
                    <a:cubicBezTo>
                      <a:pt x="111858" y="27051"/>
                      <a:pt x="117364" y="32476"/>
                      <a:pt x="124124" y="32476"/>
                    </a:cubicBezTo>
                    <a:lnTo>
                      <a:pt x="254821" y="32476"/>
                    </a:lnTo>
                    <a:cubicBezTo>
                      <a:pt x="261552" y="32476"/>
                      <a:pt x="267006" y="27022"/>
                      <a:pt x="267006" y="20292"/>
                    </a:cubicBezTo>
                    <a:close/>
                    <a:moveTo>
                      <a:pt x="267012" y="77154"/>
                    </a:moveTo>
                    <a:cubicBezTo>
                      <a:pt x="267012" y="70394"/>
                      <a:pt x="261586" y="64888"/>
                      <a:pt x="254827" y="64789"/>
                    </a:cubicBezTo>
                    <a:lnTo>
                      <a:pt x="124124" y="64789"/>
                    </a:lnTo>
                    <a:cubicBezTo>
                      <a:pt x="117295" y="64795"/>
                      <a:pt x="111765" y="70325"/>
                      <a:pt x="111765" y="77154"/>
                    </a:cubicBezTo>
                    <a:cubicBezTo>
                      <a:pt x="111765" y="83977"/>
                      <a:pt x="117300" y="89513"/>
                      <a:pt x="124124" y="89513"/>
                    </a:cubicBezTo>
                    <a:lnTo>
                      <a:pt x="254821" y="89513"/>
                    </a:lnTo>
                    <a:cubicBezTo>
                      <a:pt x="261581" y="89420"/>
                      <a:pt x="267012" y="83914"/>
                      <a:pt x="267006" y="77154"/>
                    </a:cubicBezTo>
                    <a:close/>
                    <a:moveTo>
                      <a:pt x="267012" y="134017"/>
                    </a:moveTo>
                    <a:cubicBezTo>
                      <a:pt x="267012" y="127286"/>
                      <a:pt x="261557" y="121832"/>
                      <a:pt x="254827" y="121832"/>
                    </a:cubicBezTo>
                    <a:lnTo>
                      <a:pt x="124124" y="121832"/>
                    </a:lnTo>
                    <a:cubicBezTo>
                      <a:pt x="117364" y="121826"/>
                      <a:pt x="111858" y="127257"/>
                      <a:pt x="111765" y="134017"/>
                    </a:cubicBezTo>
                    <a:cubicBezTo>
                      <a:pt x="111858" y="140806"/>
                      <a:pt x="117335" y="146283"/>
                      <a:pt x="124124" y="146381"/>
                    </a:cubicBezTo>
                    <a:lnTo>
                      <a:pt x="254821" y="146381"/>
                    </a:lnTo>
                    <a:cubicBezTo>
                      <a:pt x="261581" y="146283"/>
                      <a:pt x="267006" y="140776"/>
                      <a:pt x="267006" y="134017"/>
                    </a:cubicBezTo>
                    <a:close/>
                    <a:moveTo>
                      <a:pt x="267012" y="190879"/>
                    </a:moveTo>
                    <a:cubicBezTo>
                      <a:pt x="267012" y="184149"/>
                      <a:pt x="261557" y="178694"/>
                      <a:pt x="254827" y="178694"/>
                    </a:cubicBezTo>
                    <a:lnTo>
                      <a:pt x="124124" y="178694"/>
                    </a:lnTo>
                    <a:cubicBezTo>
                      <a:pt x="117347" y="177882"/>
                      <a:pt x="111191" y="182716"/>
                      <a:pt x="110378" y="189492"/>
                    </a:cubicBezTo>
                    <a:cubicBezTo>
                      <a:pt x="110378" y="189492"/>
                      <a:pt x="110378" y="189492"/>
                      <a:pt x="110378" y="189492"/>
                    </a:cubicBezTo>
                    <a:cubicBezTo>
                      <a:pt x="109560" y="196270"/>
                      <a:pt x="114394" y="202426"/>
                      <a:pt x="121170" y="203244"/>
                    </a:cubicBezTo>
                    <a:cubicBezTo>
                      <a:pt x="121170" y="203244"/>
                      <a:pt x="121176" y="203244"/>
                      <a:pt x="121176" y="203244"/>
                    </a:cubicBezTo>
                    <a:cubicBezTo>
                      <a:pt x="122157" y="203360"/>
                      <a:pt x="123143" y="203360"/>
                      <a:pt x="124124" y="203244"/>
                    </a:cubicBezTo>
                    <a:lnTo>
                      <a:pt x="254821" y="203244"/>
                    </a:lnTo>
                    <a:cubicBezTo>
                      <a:pt x="261552" y="203244"/>
                      <a:pt x="267006" y="197790"/>
                      <a:pt x="267006" y="191059"/>
                    </a:cubicBezTo>
                    <a:cubicBezTo>
                      <a:pt x="267006" y="191001"/>
                      <a:pt x="267006" y="190937"/>
                      <a:pt x="267006" y="190879"/>
                    </a:cubicBezTo>
                    <a:close/>
                    <a:moveTo>
                      <a:pt x="267012" y="247742"/>
                    </a:moveTo>
                    <a:cubicBezTo>
                      <a:pt x="267012" y="241011"/>
                      <a:pt x="261557" y="235557"/>
                      <a:pt x="254827" y="235557"/>
                    </a:cubicBezTo>
                    <a:lnTo>
                      <a:pt x="124124" y="235557"/>
                    </a:lnTo>
                    <a:cubicBezTo>
                      <a:pt x="117347" y="234745"/>
                      <a:pt x="111191" y="239578"/>
                      <a:pt x="110378" y="246355"/>
                    </a:cubicBezTo>
                    <a:cubicBezTo>
                      <a:pt x="110378" y="246355"/>
                      <a:pt x="110378" y="246355"/>
                      <a:pt x="110378" y="246355"/>
                    </a:cubicBezTo>
                    <a:cubicBezTo>
                      <a:pt x="109560" y="253132"/>
                      <a:pt x="114394" y="259288"/>
                      <a:pt x="121170" y="260107"/>
                    </a:cubicBezTo>
                    <a:cubicBezTo>
                      <a:pt x="121170" y="260107"/>
                      <a:pt x="121176" y="260107"/>
                      <a:pt x="121176" y="260107"/>
                    </a:cubicBezTo>
                    <a:cubicBezTo>
                      <a:pt x="122157" y="260228"/>
                      <a:pt x="123143" y="260228"/>
                      <a:pt x="124124" y="260107"/>
                    </a:cubicBezTo>
                    <a:lnTo>
                      <a:pt x="254821" y="260107"/>
                    </a:lnTo>
                    <a:cubicBezTo>
                      <a:pt x="261552" y="260107"/>
                      <a:pt x="267006" y="254653"/>
                      <a:pt x="267006" y="247922"/>
                    </a:cubicBezTo>
                    <a:cubicBezTo>
                      <a:pt x="267006" y="247864"/>
                      <a:pt x="267006" y="247806"/>
                      <a:pt x="267006" y="247742"/>
                    </a:cubicBezTo>
                    <a:close/>
                    <a:moveTo>
                      <a:pt x="423494" y="304605"/>
                    </a:moveTo>
                    <a:cubicBezTo>
                      <a:pt x="423494" y="297874"/>
                      <a:pt x="418040" y="292420"/>
                      <a:pt x="411309" y="292420"/>
                    </a:cubicBezTo>
                    <a:lnTo>
                      <a:pt x="280606" y="292420"/>
                    </a:lnTo>
                    <a:cubicBezTo>
                      <a:pt x="273829" y="291601"/>
                      <a:pt x="267673" y="296435"/>
                      <a:pt x="266855" y="303212"/>
                    </a:cubicBezTo>
                    <a:cubicBezTo>
                      <a:pt x="266855" y="303212"/>
                      <a:pt x="266855" y="303218"/>
                      <a:pt x="266855" y="303218"/>
                    </a:cubicBezTo>
                    <a:cubicBezTo>
                      <a:pt x="266043" y="310001"/>
                      <a:pt x="270882" y="316151"/>
                      <a:pt x="277659" y="316969"/>
                    </a:cubicBezTo>
                    <a:cubicBezTo>
                      <a:pt x="278639" y="317085"/>
                      <a:pt x="279626" y="317085"/>
                      <a:pt x="280606" y="316969"/>
                    </a:cubicBezTo>
                    <a:lnTo>
                      <a:pt x="411123" y="316969"/>
                    </a:lnTo>
                    <a:cubicBezTo>
                      <a:pt x="417953" y="316969"/>
                      <a:pt x="423488" y="311434"/>
                      <a:pt x="423488" y="304605"/>
                    </a:cubicBezTo>
                    <a:close/>
                    <a:moveTo>
                      <a:pt x="423494" y="361467"/>
                    </a:moveTo>
                    <a:cubicBezTo>
                      <a:pt x="423494" y="354736"/>
                      <a:pt x="418040" y="349282"/>
                      <a:pt x="411309" y="349282"/>
                    </a:cubicBezTo>
                    <a:lnTo>
                      <a:pt x="280606" y="349282"/>
                    </a:lnTo>
                    <a:cubicBezTo>
                      <a:pt x="273829" y="348470"/>
                      <a:pt x="267673" y="353303"/>
                      <a:pt x="266855" y="360080"/>
                    </a:cubicBezTo>
                    <a:cubicBezTo>
                      <a:pt x="266043" y="366857"/>
                      <a:pt x="270882" y="373014"/>
                      <a:pt x="277659" y="373832"/>
                    </a:cubicBezTo>
                    <a:cubicBezTo>
                      <a:pt x="278639" y="373948"/>
                      <a:pt x="279626" y="373948"/>
                      <a:pt x="280606" y="373832"/>
                    </a:cubicBezTo>
                    <a:lnTo>
                      <a:pt x="411123" y="373832"/>
                    </a:lnTo>
                    <a:cubicBezTo>
                      <a:pt x="417953" y="373832"/>
                      <a:pt x="423488" y="368296"/>
                      <a:pt x="423488" y="361467"/>
                    </a:cubicBezTo>
                    <a:close/>
                    <a:moveTo>
                      <a:pt x="423494" y="418515"/>
                    </a:moveTo>
                    <a:cubicBezTo>
                      <a:pt x="423494" y="411686"/>
                      <a:pt x="417958" y="406151"/>
                      <a:pt x="411129" y="406151"/>
                    </a:cubicBezTo>
                    <a:lnTo>
                      <a:pt x="280606" y="406151"/>
                    </a:lnTo>
                    <a:cubicBezTo>
                      <a:pt x="273829" y="405338"/>
                      <a:pt x="267673" y="410172"/>
                      <a:pt x="266855" y="416949"/>
                    </a:cubicBezTo>
                    <a:cubicBezTo>
                      <a:pt x="266043" y="423726"/>
                      <a:pt x="270876" y="429888"/>
                      <a:pt x="277659" y="430700"/>
                    </a:cubicBezTo>
                    <a:cubicBezTo>
                      <a:pt x="277659" y="430700"/>
                      <a:pt x="277659" y="430700"/>
                      <a:pt x="277659" y="430700"/>
                    </a:cubicBezTo>
                    <a:cubicBezTo>
                      <a:pt x="278639" y="430816"/>
                      <a:pt x="279626" y="430816"/>
                      <a:pt x="280606" y="430700"/>
                    </a:cubicBezTo>
                    <a:lnTo>
                      <a:pt x="411123" y="430700"/>
                    </a:lnTo>
                    <a:cubicBezTo>
                      <a:pt x="417854" y="430799"/>
                      <a:pt x="423390" y="425426"/>
                      <a:pt x="423488" y="418695"/>
                    </a:cubicBezTo>
                    <a:cubicBezTo>
                      <a:pt x="423488" y="418695"/>
                      <a:pt x="423488" y="418690"/>
                      <a:pt x="423488" y="418690"/>
                    </a:cubicBezTo>
                    <a:lnTo>
                      <a:pt x="423488" y="418515"/>
                    </a:lnTo>
                    <a:close/>
                    <a:moveTo>
                      <a:pt x="324588" y="20245"/>
                    </a:moveTo>
                    <a:cubicBezTo>
                      <a:pt x="324686" y="12348"/>
                      <a:pt x="318368" y="5867"/>
                      <a:pt x="310471" y="5768"/>
                    </a:cubicBezTo>
                    <a:cubicBezTo>
                      <a:pt x="310471" y="5768"/>
                      <a:pt x="310465" y="5768"/>
                      <a:pt x="310459" y="5768"/>
                    </a:cubicBezTo>
                    <a:cubicBezTo>
                      <a:pt x="302562" y="5670"/>
                      <a:pt x="296081" y="11988"/>
                      <a:pt x="295983" y="19885"/>
                    </a:cubicBezTo>
                    <a:cubicBezTo>
                      <a:pt x="295983" y="19885"/>
                      <a:pt x="295983" y="19891"/>
                      <a:pt x="295983" y="19897"/>
                    </a:cubicBezTo>
                    <a:cubicBezTo>
                      <a:pt x="295884" y="27794"/>
                      <a:pt x="302208" y="34275"/>
                      <a:pt x="310111" y="34374"/>
                    </a:cubicBezTo>
                    <a:cubicBezTo>
                      <a:pt x="310111" y="34374"/>
                      <a:pt x="310111" y="34374"/>
                      <a:pt x="310111" y="34374"/>
                    </a:cubicBezTo>
                    <a:lnTo>
                      <a:pt x="310285" y="34374"/>
                    </a:lnTo>
                    <a:cubicBezTo>
                      <a:pt x="318118" y="34379"/>
                      <a:pt x="324495" y="28078"/>
                      <a:pt x="324588" y="20245"/>
                    </a:cubicBezTo>
                    <a:close/>
                    <a:moveTo>
                      <a:pt x="367154" y="20245"/>
                    </a:moveTo>
                    <a:cubicBezTo>
                      <a:pt x="367252" y="12348"/>
                      <a:pt x="360934" y="5867"/>
                      <a:pt x="353037" y="5768"/>
                    </a:cubicBezTo>
                    <a:cubicBezTo>
                      <a:pt x="353037" y="5768"/>
                      <a:pt x="353031" y="5768"/>
                      <a:pt x="353025" y="5768"/>
                    </a:cubicBezTo>
                    <a:cubicBezTo>
                      <a:pt x="345128" y="5658"/>
                      <a:pt x="338635" y="11965"/>
                      <a:pt x="338519" y="19868"/>
                    </a:cubicBezTo>
                    <a:cubicBezTo>
                      <a:pt x="338519" y="19874"/>
                      <a:pt x="338519" y="19885"/>
                      <a:pt x="338519" y="19897"/>
                    </a:cubicBezTo>
                    <a:cubicBezTo>
                      <a:pt x="338426" y="27794"/>
                      <a:pt x="344751" y="34275"/>
                      <a:pt x="352648" y="34374"/>
                    </a:cubicBezTo>
                    <a:cubicBezTo>
                      <a:pt x="352770" y="34374"/>
                      <a:pt x="352886" y="34374"/>
                      <a:pt x="353002" y="34374"/>
                    </a:cubicBezTo>
                    <a:cubicBezTo>
                      <a:pt x="360800" y="34588"/>
                      <a:pt x="367293" y="28438"/>
                      <a:pt x="367508" y="20645"/>
                    </a:cubicBezTo>
                    <a:cubicBezTo>
                      <a:pt x="367508" y="20628"/>
                      <a:pt x="367508" y="20616"/>
                      <a:pt x="367508" y="20605"/>
                    </a:cubicBezTo>
                    <a:cubicBezTo>
                      <a:pt x="367508" y="20483"/>
                      <a:pt x="367508" y="20367"/>
                      <a:pt x="367508" y="20245"/>
                    </a:cubicBezTo>
                    <a:close/>
                    <a:moveTo>
                      <a:pt x="409893" y="20245"/>
                    </a:moveTo>
                    <a:cubicBezTo>
                      <a:pt x="409992" y="12348"/>
                      <a:pt x="403673" y="5867"/>
                      <a:pt x="395776" y="5768"/>
                    </a:cubicBezTo>
                    <a:cubicBezTo>
                      <a:pt x="395776" y="5768"/>
                      <a:pt x="395771" y="5768"/>
                      <a:pt x="395765" y="5768"/>
                    </a:cubicBezTo>
                    <a:cubicBezTo>
                      <a:pt x="387868" y="5652"/>
                      <a:pt x="381375" y="11959"/>
                      <a:pt x="381259" y="19856"/>
                    </a:cubicBezTo>
                    <a:cubicBezTo>
                      <a:pt x="381259" y="19868"/>
                      <a:pt x="381259" y="19880"/>
                      <a:pt x="381259" y="19897"/>
                    </a:cubicBezTo>
                    <a:cubicBezTo>
                      <a:pt x="381160" y="27794"/>
                      <a:pt x="387485" y="34275"/>
                      <a:pt x="395382" y="34374"/>
                    </a:cubicBezTo>
                    <a:lnTo>
                      <a:pt x="395562" y="34374"/>
                    </a:lnTo>
                    <a:cubicBezTo>
                      <a:pt x="403395" y="34379"/>
                      <a:pt x="409771" y="28078"/>
                      <a:pt x="409864" y="20245"/>
                    </a:cubicBezTo>
                    <a:close/>
                    <a:moveTo>
                      <a:pt x="452459" y="20245"/>
                    </a:moveTo>
                    <a:cubicBezTo>
                      <a:pt x="452558" y="12348"/>
                      <a:pt x="446233" y="5867"/>
                      <a:pt x="438331" y="5768"/>
                    </a:cubicBezTo>
                    <a:cubicBezTo>
                      <a:pt x="438331" y="5768"/>
                      <a:pt x="438331" y="5768"/>
                      <a:pt x="438331" y="5768"/>
                    </a:cubicBezTo>
                    <a:cubicBezTo>
                      <a:pt x="430433" y="5658"/>
                      <a:pt x="423941" y="11965"/>
                      <a:pt x="423825" y="19868"/>
                    </a:cubicBezTo>
                    <a:cubicBezTo>
                      <a:pt x="423825" y="19874"/>
                      <a:pt x="423825" y="19885"/>
                      <a:pt x="423825" y="19897"/>
                    </a:cubicBezTo>
                    <a:cubicBezTo>
                      <a:pt x="423732" y="27794"/>
                      <a:pt x="430056" y="34275"/>
                      <a:pt x="437953" y="34374"/>
                    </a:cubicBezTo>
                    <a:cubicBezTo>
                      <a:pt x="438075" y="34374"/>
                      <a:pt x="438191" y="34374"/>
                      <a:pt x="438307" y="34374"/>
                    </a:cubicBezTo>
                    <a:cubicBezTo>
                      <a:pt x="446111" y="34374"/>
                      <a:pt x="452436" y="28049"/>
                      <a:pt x="452436" y="20245"/>
                    </a:cubicBezTo>
                    <a:close/>
                    <a:moveTo>
                      <a:pt x="495199" y="20245"/>
                    </a:moveTo>
                    <a:cubicBezTo>
                      <a:pt x="495297" y="12348"/>
                      <a:pt x="488979" y="5867"/>
                      <a:pt x="481082" y="5768"/>
                    </a:cubicBezTo>
                    <a:cubicBezTo>
                      <a:pt x="481082" y="5768"/>
                      <a:pt x="481076" y="5768"/>
                      <a:pt x="481070" y="5768"/>
                    </a:cubicBezTo>
                    <a:cubicBezTo>
                      <a:pt x="473168" y="5658"/>
                      <a:pt x="466675" y="11977"/>
                      <a:pt x="466564" y="19880"/>
                    </a:cubicBezTo>
                    <a:cubicBezTo>
                      <a:pt x="466564" y="19885"/>
                      <a:pt x="466564" y="19891"/>
                      <a:pt x="466564" y="19897"/>
                    </a:cubicBezTo>
                    <a:cubicBezTo>
                      <a:pt x="466472" y="27800"/>
                      <a:pt x="472796" y="34281"/>
                      <a:pt x="480699" y="34374"/>
                    </a:cubicBezTo>
                    <a:cubicBezTo>
                      <a:pt x="480815" y="34374"/>
                      <a:pt x="480931" y="34374"/>
                      <a:pt x="481047" y="34374"/>
                    </a:cubicBezTo>
                    <a:cubicBezTo>
                      <a:pt x="488851" y="34374"/>
                      <a:pt x="495176" y="28049"/>
                      <a:pt x="495176" y="20245"/>
                    </a:cubicBezTo>
                    <a:close/>
                    <a:moveTo>
                      <a:pt x="537939" y="20245"/>
                    </a:moveTo>
                    <a:cubicBezTo>
                      <a:pt x="538037" y="12348"/>
                      <a:pt x="531719" y="5867"/>
                      <a:pt x="523822" y="5768"/>
                    </a:cubicBezTo>
                    <a:cubicBezTo>
                      <a:pt x="523822" y="5768"/>
                      <a:pt x="523816" y="5768"/>
                      <a:pt x="523810" y="5768"/>
                    </a:cubicBezTo>
                    <a:cubicBezTo>
                      <a:pt x="515913" y="5670"/>
                      <a:pt x="509432" y="11988"/>
                      <a:pt x="509333" y="19885"/>
                    </a:cubicBezTo>
                    <a:cubicBezTo>
                      <a:pt x="509333" y="19885"/>
                      <a:pt x="509333" y="19891"/>
                      <a:pt x="509333" y="19897"/>
                    </a:cubicBezTo>
                    <a:cubicBezTo>
                      <a:pt x="509235" y="27794"/>
                      <a:pt x="515559" y="34275"/>
                      <a:pt x="523462" y="34374"/>
                    </a:cubicBezTo>
                    <a:cubicBezTo>
                      <a:pt x="523462" y="34374"/>
                      <a:pt x="523462" y="34374"/>
                      <a:pt x="523462" y="34374"/>
                    </a:cubicBezTo>
                    <a:lnTo>
                      <a:pt x="523636" y="34374"/>
                    </a:lnTo>
                    <a:cubicBezTo>
                      <a:pt x="531469" y="34379"/>
                      <a:pt x="537846" y="28078"/>
                      <a:pt x="537939" y="20245"/>
                    </a:cubicBezTo>
                    <a:close/>
                    <a:moveTo>
                      <a:pt x="324588" y="133970"/>
                    </a:moveTo>
                    <a:cubicBezTo>
                      <a:pt x="324588" y="126067"/>
                      <a:pt x="318188" y="119668"/>
                      <a:pt x="310285" y="119662"/>
                    </a:cubicBezTo>
                    <a:cubicBezTo>
                      <a:pt x="302382" y="119662"/>
                      <a:pt x="295977" y="126067"/>
                      <a:pt x="295977" y="133970"/>
                    </a:cubicBezTo>
                    <a:cubicBezTo>
                      <a:pt x="295930" y="141867"/>
                      <a:pt x="302301" y="148308"/>
                      <a:pt x="310198" y="148354"/>
                    </a:cubicBezTo>
                    <a:cubicBezTo>
                      <a:pt x="310227" y="148354"/>
                      <a:pt x="310250" y="148354"/>
                      <a:pt x="310279" y="148354"/>
                    </a:cubicBezTo>
                    <a:lnTo>
                      <a:pt x="310279" y="148354"/>
                    </a:lnTo>
                    <a:cubicBezTo>
                      <a:pt x="318072" y="148453"/>
                      <a:pt x="324472" y="142221"/>
                      <a:pt x="324582" y="134429"/>
                    </a:cubicBezTo>
                    <a:cubicBezTo>
                      <a:pt x="324582" y="134312"/>
                      <a:pt x="324582" y="134191"/>
                      <a:pt x="324582" y="134075"/>
                    </a:cubicBezTo>
                    <a:close/>
                    <a:moveTo>
                      <a:pt x="367154" y="133970"/>
                    </a:moveTo>
                    <a:cubicBezTo>
                      <a:pt x="367159" y="126073"/>
                      <a:pt x="360760" y="119673"/>
                      <a:pt x="352862" y="119668"/>
                    </a:cubicBezTo>
                    <a:cubicBezTo>
                      <a:pt x="352857" y="119668"/>
                      <a:pt x="352851" y="119668"/>
                      <a:pt x="352845" y="119668"/>
                    </a:cubicBezTo>
                    <a:cubicBezTo>
                      <a:pt x="344948" y="119668"/>
                      <a:pt x="338542" y="126073"/>
                      <a:pt x="338542" y="133970"/>
                    </a:cubicBezTo>
                    <a:cubicBezTo>
                      <a:pt x="338542" y="141873"/>
                      <a:pt x="344948" y="148279"/>
                      <a:pt x="352851" y="148279"/>
                    </a:cubicBezTo>
                    <a:lnTo>
                      <a:pt x="353025" y="148279"/>
                    </a:lnTo>
                    <a:cubicBezTo>
                      <a:pt x="360823" y="148494"/>
                      <a:pt x="367316" y="142343"/>
                      <a:pt x="367531" y="134550"/>
                    </a:cubicBezTo>
                    <a:cubicBezTo>
                      <a:pt x="367531" y="134533"/>
                      <a:pt x="367531" y="134522"/>
                      <a:pt x="367531" y="134510"/>
                    </a:cubicBezTo>
                    <a:cubicBezTo>
                      <a:pt x="367531" y="134330"/>
                      <a:pt x="367531" y="134156"/>
                      <a:pt x="367531" y="133976"/>
                    </a:cubicBezTo>
                    <a:close/>
                    <a:moveTo>
                      <a:pt x="409893" y="133970"/>
                    </a:moveTo>
                    <a:cubicBezTo>
                      <a:pt x="409893" y="126067"/>
                      <a:pt x="403493" y="119668"/>
                      <a:pt x="395591" y="119662"/>
                    </a:cubicBezTo>
                    <a:cubicBezTo>
                      <a:pt x="387688" y="119662"/>
                      <a:pt x="381282" y="126067"/>
                      <a:pt x="381282" y="133970"/>
                    </a:cubicBezTo>
                    <a:cubicBezTo>
                      <a:pt x="381282" y="141867"/>
                      <a:pt x="387688" y="148273"/>
                      <a:pt x="395585" y="148273"/>
                    </a:cubicBezTo>
                    <a:cubicBezTo>
                      <a:pt x="395585" y="148273"/>
                      <a:pt x="395591" y="148273"/>
                      <a:pt x="395591" y="148273"/>
                    </a:cubicBezTo>
                    <a:lnTo>
                      <a:pt x="395591" y="148273"/>
                    </a:lnTo>
                    <a:cubicBezTo>
                      <a:pt x="403383" y="148371"/>
                      <a:pt x="409783" y="142140"/>
                      <a:pt x="409893" y="134347"/>
                    </a:cubicBezTo>
                    <a:cubicBezTo>
                      <a:pt x="409893" y="134231"/>
                      <a:pt x="409893" y="134110"/>
                      <a:pt x="409893" y="133993"/>
                    </a:cubicBezTo>
                    <a:close/>
                    <a:moveTo>
                      <a:pt x="452459" y="133970"/>
                    </a:moveTo>
                    <a:cubicBezTo>
                      <a:pt x="452465" y="126073"/>
                      <a:pt x="446065" y="119673"/>
                      <a:pt x="438168" y="119668"/>
                    </a:cubicBezTo>
                    <a:cubicBezTo>
                      <a:pt x="438162" y="119668"/>
                      <a:pt x="438156" y="119668"/>
                      <a:pt x="438151" y="119668"/>
                    </a:cubicBezTo>
                    <a:cubicBezTo>
                      <a:pt x="430254" y="119668"/>
                      <a:pt x="423848" y="126073"/>
                      <a:pt x="423848" y="133970"/>
                    </a:cubicBezTo>
                    <a:cubicBezTo>
                      <a:pt x="423848" y="141873"/>
                      <a:pt x="430254" y="148279"/>
                      <a:pt x="438156" y="148279"/>
                    </a:cubicBezTo>
                    <a:lnTo>
                      <a:pt x="438331" y="148279"/>
                    </a:lnTo>
                    <a:cubicBezTo>
                      <a:pt x="446129" y="148284"/>
                      <a:pt x="452453" y="141960"/>
                      <a:pt x="452459" y="134162"/>
                    </a:cubicBezTo>
                    <a:cubicBezTo>
                      <a:pt x="452459" y="134162"/>
                      <a:pt x="452459" y="134156"/>
                      <a:pt x="452459" y="134156"/>
                    </a:cubicBezTo>
                    <a:lnTo>
                      <a:pt x="452459" y="133976"/>
                    </a:lnTo>
                    <a:close/>
                    <a:moveTo>
                      <a:pt x="495199" y="133970"/>
                    </a:moveTo>
                    <a:cubicBezTo>
                      <a:pt x="495205" y="126073"/>
                      <a:pt x="488805" y="119673"/>
                      <a:pt x="480908" y="119668"/>
                    </a:cubicBezTo>
                    <a:cubicBezTo>
                      <a:pt x="480902" y="119668"/>
                      <a:pt x="480896" y="119668"/>
                      <a:pt x="480891" y="119668"/>
                    </a:cubicBezTo>
                    <a:cubicBezTo>
                      <a:pt x="472993" y="119668"/>
                      <a:pt x="466588" y="126073"/>
                      <a:pt x="466588" y="133970"/>
                    </a:cubicBezTo>
                    <a:cubicBezTo>
                      <a:pt x="466588" y="141873"/>
                      <a:pt x="472993" y="148279"/>
                      <a:pt x="480896" y="148279"/>
                    </a:cubicBezTo>
                    <a:lnTo>
                      <a:pt x="481070" y="148279"/>
                    </a:lnTo>
                    <a:cubicBezTo>
                      <a:pt x="488869" y="148284"/>
                      <a:pt x="495193" y="141960"/>
                      <a:pt x="495199" y="134162"/>
                    </a:cubicBezTo>
                    <a:cubicBezTo>
                      <a:pt x="495199" y="134162"/>
                      <a:pt x="495199" y="134156"/>
                      <a:pt x="495199" y="134156"/>
                    </a:cubicBezTo>
                    <a:lnTo>
                      <a:pt x="495199" y="133976"/>
                    </a:lnTo>
                    <a:close/>
                    <a:moveTo>
                      <a:pt x="537939" y="133970"/>
                    </a:moveTo>
                    <a:cubicBezTo>
                      <a:pt x="537944" y="126073"/>
                      <a:pt x="531539" y="119668"/>
                      <a:pt x="523642" y="119662"/>
                    </a:cubicBezTo>
                    <a:cubicBezTo>
                      <a:pt x="523642" y="119662"/>
                      <a:pt x="523636" y="119662"/>
                      <a:pt x="523636" y="119662"/>
                    </a:cubicBezTo>
                    <a:cubicBezTo>
                      <a:pt x="515733" y="119662"/>
                      <a:pt x="509327" y="126067"/>
                      <a:pt x="509327" y="133970"/>
                    </a:cubicBezTo>
                    <a:cubicBezTo>
                      <a:pt x="509281" y="141867"/>
                      <a:pt x="515652" y="148308"/>
                      <a:pt x="523549" y="148354"/>
                    </a:cubicBezTo>
                    <a:cubicBezTo>
                      <a:pt x="523578" y="148354"/>
                      <a:pt x="523601" y="148354"/>
                      <a:pt x="523630" y="148354"/>
                    </a:cubicBezTo>
                    <a:lnTo>
                      <a:pt x="523630" y="148354"/>
                    </a:lnTo>
                    <a:cubicBezTo>
                      <a:pt x="531423" y="148453"/>
                      <a:pt x="537823" y="142221"/>
                      <a:pt x="537933" y="134429"/>
                    </a:cubicBezTo>
                    <a:cubicBezTo>
                      <a:pt x="537933" y="134312"/>
                      <a:pt x="537933" y="134191"/>
                      <a:pt x="537933" y="134075"/>
                    </a:cubicBezTo>
                    <a:close/>
                    <a:moveTo>
                      <a:pt x="470295" y="298396"/>
                    </a:moveTo>
                    <a:cubicBezTo>
                      <a:pt x="470295" y="290499"/>
                      <a:pt x="463890" y="284093"/>
                      <a:pt x="455993" y="284093"/>
                    </a:cubicBezTo>
                    <a:cubicBezTo>
                      <a:pt x="448090" y="284093"/>
                      <a:pt x="441684" y="290499"/>
                      <a:pt x="441684" y="298402"/>
                    </a:cubicBezTo>
                    <a:cubicBezTo>
                      <a:pt x="441690" y="306305"/>
                      <a:pt x="448090" y="312704"/>
                      <a:pt x="455993" y="312704"/>
                    </a:cubicBezTo>
                    <a:lnTo>
                      <a:pt x="456167" y="312704"/>
                    </a:lnTo>
                    <a:cubicBezTo>
                      <a:pt x="463971" y="312704"/>
                      <a:pt x="470295" y="306380"/>
                      <a:pt x="470301" y="298576"/>
                    </a:cubicBezTo>
                    <a:cubicBezTo>
                      <a:pt x="470295" y="298634"/>
                      <a:pt x="470290" y="298564"/>
                      <a:pt x="470290" y="298500"/>
                    </a:cubicBezTo>
                    <a:close/>
                    <a:moveTo>
                      <a:pt x="513041" y="298396"/>
                    </a:moveTo>
                    <a:cubicBezTo>
                      <a:pt x="513035" y="290493"/>
                      <a:pt x="506635" y="284093"/>
                      <a:pt x="498733" y="284093"/>
                    </a:cubicBezTo>
                    <a:cubicBezTo>
                      <a:pt x="490830" y="284093"/>
                      <a:pt x="484430" y="290493"/>
                      <a:pt x="484424" y="298396"/>
                    </a:cubicBezTo>
                    <a:cubicBezTo>
                      <a:pt x="484424" y="306299"/>
                      <a:pt x="490830" y="312704"/>
                      <a:pt x="498733" y="312704"/>
                    </a:cubicBezTo>
                    <a:lnTo>
                      <a:pt x="498733" y="312704"/>
                    </a:lnTo>
                    <a:cubicBezTo>
                      <a:pt x="506525" y="312803"/>
                      <a:pt x="512925" y="306572"/>
                      <a:pt x="513041" y="298779"/>
                    </a:cubicBezTo>
                    <a:close/>
                    <a:moveTo>
                      <a:pt x="555601" y="298396"/>
                    </a:moveTo>
                    <a:cubicBezTo>
                      <a:pt x="555601" y="290499"/>
                      <a:pt x="549195" y="284093"/>
                      <a:pt x="541298" y="284093"/>
                    </a:cubicBezTo>
                    <a:cubicBezTo>
                      <a:pt x="533395" y="284093"/>
                      <a:pt x="526990" y="290499"/>
                      <a:pt x="526990" y="298402"/>
                    </a:cubicBezTo>
                    <a:cubicBezTo>
                      <a:pt x="526996" y="306305"/>
                      <a:pt x="533395" y="312704"/>
                      <a:pt x="541298" y="312704"/>
                    </a:cubicBezTo>
                    <a:lnTo>
                      <a:pt x="541472" y="312704"/>
                    </a:lnTo>
                    <a:cubicBezTo>
                      <a:pt x="549276" y="312704"/>
                      <a:pt x="555601" y="306380"/>
                      <a:pt x="555601" y="298576"/>
                    </a:cubicBezTo>
                    <a:lnTo>
                      <a:pt x="555601" y="298396"/>
                    </a:lnTo>
                    <a:close/>
                    <a:moveTo>
                      <a:pt x="598341" y="298396"/>
                    </a:moveTo>
                    <a:cubicBezTo>
                      <a:pt x="598341" y="290499"/>
                      <a:pt x="591935" y="284093"/>
                      <a:pt x="584038" y="284093"/>
                    </a:cubicBezTo>
                    <a:cubicBezTo>
                      <a:pt x="576141" y="284093"/>
                      <a:pt x="569735" y="290493"/>
                      <a:pt x="569730" y="298396"/>
                    </a:cubicBezTo>
                    <a:cubicBezTo>
                      <a:pt x="569730" y="306299"/>
                      <a:pt x="576135" y="312704"/>
                      <a:pt x="584038" y="312704"/>
                    </a:cubicBezTo>
                    <a:lnTo>
                      <a:pt x="584038" y="312704"/>
                    </a:lnTo>
                    <a:cubicBezTo>
                      <a:pt x="591830" y="312803"/>
                      <a:pt x="598231" y="306572"/>
                      <a:pt x="598341" y="298779"/>
                    </a:cubicBezTo>
                    <a:cubicBezTo>
                      <a:pt x="598341" y="298738"/>
                      <a:pt x="598341" y="298634"/>
                      <a:pt x="598335" y="298500"/>
                    </a:cubicBezTo>
                    <a:close/>
                    <a:moveTo>
                      <a:pt x="640906" y="298396"/>
                    </a:moveTo>
                    <a:cubicBezTo>
                      <a:pt x="640906" y="290499"/>
                      <a:pt x="634501" y="284093"/>
                      <a:pt x="626604" y="284093"/>
                    </a:cubicBezTo>
                    <a:cubicBezTo>
                      <a:pt x="618701" y="284093"/>
                      <a:pt x="612295" y="290499"/>
                      <a:pt x="612295" y="298402"/>
                    </a:cubicBezTo>
                    <a:cubicBezTo>
                      <a:pt x="612301" y="306305"/>
                      <a:pt x="618701" y="312704"/>
                      <a:pt x="626604" y="312704"/>
                    </a:cubicBezTo>
                    <a:lnTo>
                      <a:pt x="626778" y="312704"/>
                    </a:lnTo>
                    <a:cubicBezTo>
                      <a:pt x="634582" y="312704"/>
                      <a:pt x="640906" y="306380"/>
                      <a:pt x="640906" y="298576"/>
                    </a:cubicBezTo>
                    <a:lnTo>
                      <a:pt x="640906" y="298396"/>
                    </a:lnTo>
                    <a:close/>
                    <a:moveTo>
                      <a:pt x="683646" y="298396"/>
                    </a:moveTo>
                    <a:cubicBezTo>
                      <a:pt x="683646" y="290499"/>
                      <a:pt x="677241" y="284093"/>
                      <a:pt x="669343" y="284093"/>
                    </a:cubicBezTo>
                    <a:cubicBezTo>
                      <a:pt x="661447" y="284093"/>
                      <a:pt x="655041" y="290493"/>
                      <a:pt x="655035" y="298396"/>
                    </a:cubicBezTo>
                    <a:cubicBezTo>
                      <a:pt x="655035" y="306299"/>
                      <a:pt x="661441" y="312704"/>
                      <a:pt x="669343" y="312704"/>
                    </a:cubicBezTo>
                    <a:lnTo>
                      <a:pt x="669343" y="312704"/>
                    </a:lnTo>
                    <a:cubicBezTo>
                      <a:pt x="677136" y="312803"/>
                      <a:pt x="683536" y="306572"/>
                      <a:pt x="683646" y="298779"/>
                    </a:cubicBezTo>
                    <a:cubicBezTo>
                      <a:pt x="683646" y="298657"/>
                      <a:pt x="683646" y="298541"/>
                      <a:pt x="683646" y="298419"/>
                    </a:cubicBezTo>
                    <a:close/>
                    <a:moveTo>
                      <a:pt x="470295" y="415672"/>
                    </a:moveTo>
                    <a:cubicBezTo>
                      <a:pt x="470295" y="407769"/>
                      <a:pt x="463896" y="401370"/>
                      <a:pt x="455993" y="401364"/>
                    </a:cubicBezTo>
                    <a:cubicBezTo>
                      <a:pt x="448090" y="401364"/>
                      <a:pt x="441684" y="407769"/>
                      <a:pt x="441684" y="415672"/>
                    </a:cubicBezTo>
                    <a:cubicBezTo>
                      <a:pt x="441678" y="423569"/>
                      <a:pt x="448078" y="429969"/>
                      <a:pt x="455975" y="429975"/>
                    </a:cubicBezTo>
                    <a:cubicBezTo>
                      <a:pt x="455981" y="429975"/>
                      <a:pt x="455987" y="429975"/>
                      <a:pt x="455993" y="429975"/>
                    </a:cubicBezTo>
                    <a:lnTo>
                      <a:pt x="456167" y="429975"/>
                    </a:lnTo>
                    <a:cubicBezTo>
                      <a:pt x="463971" y="429998"/>
                      <a:pt x="470313" y="423691"/>
                      <a:pt x="470336" y="415887"/>
                    </a:cubicBezTo>
                    <a:cubicBezTo>
                      <a:pt x="470336" y="415521"/>
                      <a:pt x="470336" y="415156"/>
                      <a:pt x="470295" y="414790"/>
                    </a:cubicBezTo>
                    <a:close/>
                    <a:moveTo>
                      <a:pt x="513041" y="415672"/>
                    </a:moveTo>
                    <a:cubicBezTo>
                      <a:pt x="513041" y="407769"/>
                      <a:pt x="506635" y="401364"/>
                      <a:pt x="498733" y="401364"/>
                    </a:cubicBezTo>
                    <a:cubicBezTo>
                      <a:pt x="490830" y="401364"/>
                      <a:pt x="484424" y="407769"/>
                      <a:pt x="484424" y="415672"/>
                    </a:cubicBezTo>
                    <a:cubicBezTo>
                      <a:pt x="484424" y="423575"/>
                      <a:pt x="490830" y="429975"/>
                      <a:pt x="498733" y="429975"/>
                    </a:cubicBezTo>
                    <a:lnTo>
                      <a:pt x="498733" y="429975"/>
                    </a:lnTo>
                    <a:cubicBezTo>
                      <a:pt x="506531" y="430097"/>
                      <a:pt x="512954" y="423877"/>
                      <a:pt x="513076" y="416078"/>
                    </a:cubicBezTo>
                    <a:cubicBezTo>
                      <a:pt x="513076" y="416067"/>
                      <a:pt x="513076" y="416061"/>
                      <a:pt x="513076" y="416049"/>
                    </a:cubicBezTo>
                    <a:cubicBezTo>
                      <a:pt x="513076" y="415620"/>
                      <a:pt x="513076" y="415197"/>
                      <a:pt x="513041" y="414773"/>
                    </a:cubicBezTo>
                    <a:close/>
                    <a:moveTo>
                      <a:pt x="555601" y="415672"/>
                    </a:moveTo>
                    <a:cubicBezTo>
                      <a:pt x="555601" y="407769"/>
                      <a:pt x="549201" y="401370"/>
                      <a:pt x="541298" y="401364"/>
                    </a:cubicBezTo>
                    <a:cubicBezTo>
                      <a:pt x="533395" y="401364"/>
                      <a:pt x="526990" y="407769"/>
                      <a:pt x="526990" y="415672"/>
                    </a:cubicBezTo>
                    <a:cubicBezTo>
                      <a:pt x="526984" y="423569"/>
                      <a:pt x="533384" y="429969"/>
                      <a:pt x="541281" y="429975"/>
                    </a:cubicBezTo>
                    <a:cubicBezTo>
                      <a:pt x="541287" y="429975"/>
                      <a:pt x="541292" y="429975"/>
                      <a:pt x="541298" y="429975"/>
                    </a:cubicBezTo>
                    <a:lnTo>
                      <a:pt x="541472" y="429975"/>
                    </a:lnTo>
                    <a:cubicBezTo>
                      <a:pt x="549276" y="429998"/>
                      <a:pt x="555618" y="423691"/>
                      <a:pt x="555641" y="415887"/>
                    </a:cubicBezTo>
                    <a:cubicBezTo>
                      <a:pt x="555641" y="415521"/>
                      <a:pt x="555641" y="415156"/>
                      <a:pt x="555601" y="414790"/>
                    </a:cubicBezTo>
                    <a:close/>
                    <a:moveTo>
                      <a:pt x="598341" y="415672"/>
                    </a:moveTo>
                    <a:cubicBezTo>
                      <a:pt x="598346" y="407775"/>
                      <a:pt x="591941" y="401370"/>
                      <a:pt x="584044" y="401364"/>
                    </a:cubicBezTo>
                    <a:cubicBezTo>
                      <a:pt x="584044" y="401364"/>
                      <a:pt x="584038" y="401364"/>
                      <a:pt x="584038" y="401364"/>
                    </a:cubicBezTo>
                    <a:cubicBezTo>
                      <a:pt x="576135" y="401364"/>
                      <a:pt x="569730" y="407769"/>
                      <a:pt x="569730" y="415672"/>
                    </a:cubicBezTo>
                    <a:cubicBezTo>
                      <a:pt x="569735" y="423575"/>
                      <a:pt x="576135" y="429975"/>
                      <a:pt x="584038" y="429975"/>
                    </a:cubicBezTo>
                    <a:lnTo>
                      <a:pt x="584038" y="429975"/>
                    </a:lnTo>
                    <a:cubicBezTo>
                      <a:pt x="591842" y="430097"/>
                      <a:pt x="598259" y="423865"/>
                      <a:pt x="598381" y="416067"/>
                    </a:cubicBezTo>
                    <a:cubicBezTo>
                      <a:pt x="598381" y="416061"/>
                      <a:pt x="598381" y="416055"/>
                      <a:pt x="598381" y="416049"/>
                    </a:cubicBezTo>
                    <a:cubicBezTo>
                      <a:pt x="598381" y="415620"/>
                      <a:pt x="598381" y="415197"/>
                      <a:pt x="598341" y="414773"/>
                    </a:cubicBezTo>
                    <a:close/>
                    <a:moveTo>
                      <a:pt x="640906" y="415672"/>
                    </a:moveTo>
                    <a:cubicBezTo>
                      <a:pt x="640906" y="407769"/>
                      <a:pt x="634507" y="401370"/>
                      <a:pt x="626604" y="401364"/>
                    </a:cubicBezTo>
                    <a:cubicBezTo>
                      <a:pt x="618701" y="401364"/>
                      <a:pt x="612295" y="407769"/>
                      <a:pt x="612295" y="415672"/>
                    </a:cubicBezTo>
                    <a:cubicBezTo>
                      <a:pt x="612290" y="423569"/>
                      <a:pt x="618689" y="429969"/>
                      <a:pt x="626586" y="429975"/>
                    </a:cubicBezTo>
                    <a:cubicBezTo>
                      <a:pt x="626592" y="429975"/>
                      <a:pt x="626598" y="429975"/>
                      <a:pt x="626604" y="429975"/>
                    </a:cubicBezTo>
                    <a:lnTo>
                      <a:pt x="626778" y="429975"/>
                    </a:lnTo>
                    <a:cubicBezTo>
                      <a:pt x="634582" y="429998"/>
                      <a:pt x="640924" y="423691"/>
                      <a:pt x="640947" y="415887"/>
                    </a:cubicBezTo>
                    <a:cubicBezTo>
                      <a:pt x="640947" y="415521"/>
                      <a:pt x="640947" y="415156"/>
                      <a:pt x="640906" y="414790"/>
                    </a:cubicBezTo>
                    <a:close/>
                    <a:moveTo>
                      <a:pt x="683646" y="415672"/>
                    </a:moveTo>
                    <a:cubicBezTo>
                      <a:pt x="683652" y="407775"/>
                      <a:pt x="677246" y="401370"/>
                      <a:pt x="669349" y="401364"/>
                    </a:cubicBezTo>
                    <a:cubicBezTo>
                      <a:pt x="669349" y="401364"/>
                      <a:pt x="669343" y="401364"/>
                      <a:pt x="669343" y="401364"/>
                    </a:cubicBezTo>
                    <a:cubicBezTo>
                      <a:pt x="661441" y="401364"/>
                      <a:pt x="655035" y="407769"/>
                      <a:pt x="655035" y="415672"/>
                    </a:cubicBezTo>
                    <a:cubicBezTo>
                      <a:pt x="655041" y="423575"/>
                      <a:pt x="661441" y="429975"/>
                      <a:pt x="669343" y="429975"/>
                    </a:cubicBezTo>
                    <a:lnTo>
                      <a:pt x="669343" y="429975"/>
                    </a:lnTo>
                    <a:cubicBezTo>
                      <a:pt x="677148" y="430097"/>
                      <a:pt x="683565" y="423865"/>
                      <a:pt x="683687" y="416067"/>
                    </a:cubicBezTo>
                    <a:cubicBezTo>
                      <a:pt x="683687" y="416061"/>
                      <a:pt x="683687" y="416055"/>
                      <a:pt x="683687" y="416049"/>
                    </a:cubicBezTo>
                    <a:cubicBezTo>
                      <a:pt x="683687" y="415620"/>
                      <a:pt x="683687" y="415197"/>
                      <a:pt x="683646" y="414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3"/>
              <p:cNvSpPr/>
              <p:nvPr/>
            </p:nvSpPr>
            <p:spPr>
              <a:xfrm>
                <a:off x="481797" y="-151591"/>
                <a:ext cx="593786" cy="371876"/>
              </a:xfrm>
              <a:custGeom>
                <a:avLst/>
                <a:gdLst/>
                <a:ahLst/>
                <a:cxnLst/>
                <a:rect l="l" t="t" r="r" b="b"/>
                <a:pathLst>
                  <a:path w="678612" h="425001" extrusionOk="0">
                    <a:moveTo>
                      <a:pt x="68497" y="32459"/>
                    </a:moveTo>
                    <a:lnTo>
                      <a:pt x="18870" y="32459"/>
                    </a:lnTo>
                    <a:cubicBezTo>
                      <a:pt x="12093" y="33271"/>
                      <a:pt x="5937" y="28438"/>
                      <a:pt x="5119" y="21661"/>
                    </a:cubicBezTo>
                    <a:cubicBezTo>
                      <a:pt x="4306" y="14884"/>
                      <a:pt x="9140" y="8727"/>
                      <a:pt x="15917" y="7909"/>
                    </a:cubicBezTo>
                    <a:cubicBezTo>
                      <a:pt x="16897" y="7793"/>
                      <a:pt x="17889" y="7793"/>
                      <a:pt x="18870" y="7909"/>
                    </a:cubicBezTo>
                    <a:lnTo>
                      <a:pt x="68497" y="7909"/>
                    </a:lnTo>
                    <a:cubicBezTo>
                      <a:pt x="75274" y="7097"/>
                      <a:pt x="81431" y="11930"/>
                      <a:pt x="82249" y="18707"/>
                    </a:cubicBezTo>
                    <a:cubicBezTo>
                      <a:pt x="83061" y="25484"/>
                      <a:pt x="78228" y="31641"/>
                      <a:pt x="71451" y="32459"/>
                    </a:cubicBezTo>
                    <a:cubicBezTo>
                      <a:pt x="70470" y="32575"/>
                      <a:pt x="69478" y="32575"/>
                      <a:pt x="68497" y="32459"/>
                    </a:cubicBezTo>
                    <a:close/>
                    <a:moveTo>
                      <a:pt x="80862" y="77137"/>
                    </a:moveTo>
                    <a:cubicBezTo>
                      <a:pt x="80862" y="70307"/>
                      <a:pt x="75327" y="64772"/>
                      <a:pt x="68497" y="64772"/>
                    </a:cubicBezTo>
                    <a:lnTo>
                      <a:pt x="18870" y="64772"/>
                    </a:lnTo>
                    <a:cubicBezTo>
                      <a:pt x="12093" y="63960"/>
                      <a:pt x="5931" y="68793"/>
                      <a:pt x="5119" y="75576"/>
                    </a:cubicBezTo>
                    <a:cubicBezTo>
                      <a:pt x="5119" y="75576"/>
                      <a:pt x="5119" y="75576"/>
                      <a:pt x="5119" y="75576"/>
                    </a:cubicBezTo>
                    <a:cubicBezTo>
                      <a:pt x="4306" y="82353"/>
                      <a:pt x="9140" y="88509"/>
                      <a:pt x="15917" y="89321"/>
                    </a:cubicBezTo>
                    <a:cubicBezTo>
                      <a:pt x="15917" y="89321"/>
                      <a:pt x="15917" y="89321"/>
                      <a:pt x="15917" y="89321"/>
                    </a:cubicBezTo>
                    <a:cubicBezTo>
                      <a:pt x="16897" y="89443"/>
                      <a:pt x="17889" y="89443"/>
                      <a:pt x="18870" y="89321"/>
                    </a:cubicBezTo>
                    <a:lnTo>
                      <a:pt x="68497" y="89321"/>
                    </a:lnTo>
                    <a:cubicBezTo>
                      <a:pt x="75228" y="89420"/>
                      <a:pt x="80763" y="84047"/>
                      <a:pt x="80862" y="77316"/>
                    </a:cubicBezTo>
                    <a:cubicBezTo>
                      <a:pt x="80862" y="77316"/>
                      <a:pt x="80862" y="77316"/>
                      <a:pt x="80862" y="77316"/>
                    </a:cubicBezTo>
                    <a:close/>
                    <a:moveTo>
                      <a:pt x="80862" y="133999"/>
                    </a:moveTo>
                    <a:cubicBezTo>
                      <a:pt x="80862" y="127176"/>
                      <a:pt x="75327" y="121640"/>
                      <a:pt x="68503" y="121640"/>
                    </a:cubicBezTo>
                    <a:cubicBezTo>
                      <a:pt x="68503" y="121640"/>
                      <a:pt x="68497" y="121640"/>
                      <a:pt x="68497" y="121640"/>
                    </a:cubicBezTo>
                    <a:lnTo>
                      <a:pt x="18870" y="121640"/>
                    </a:lnTo>
                    <a:cubicBezTo>
                      <a:pt x="12093" y="120822"/>
                      <a:pt x="5937" y="125655"/>
                      <a:pt x="5119" y="132427"/>
                    </a:cubicBezTo>
                    <a:cubicBezTo>
                      <a:pt x="5119" y="132433"/>
                      <a:pt x="5119" y="132433"/>
                      <a:pt x="5119" y="132438"/>
                    </a:cubicBezTo>
                    <a:cubicBezTo>
                      <a:pt x="4306" y="139215"/>
                      <a:pt x="9140" y="145372"/>
                      <a:pt x="15917" y="146190"/>
                    </a:cubicBezTo>
                    <a:cubicBezTo>
                      <a:pt x="16897" y="146306"/>
                      <a:pt x="17889" y="146306"/>
                      <a:pt x="18870" y="146190"/>
                    </a:cubicBezTo>
                    <a:lnTo>
                      <a:pt x="68497" y="146190"/>
                    </a:lnTo>
                    <a:cubicBezTo>
                      <a:pt x="75228" y="146288"/>
                      <a:pt x="80763" y="140915"/>
                      <a:pt x="80862" y="134185"/>
                    </a:cubicBezTo>
                    <a:cubicBezTo>
                      <a:pt x="80862" y="134185"/>
                      <a:pt x="80862" y="134179"/>
                      <a:pt x="80862" y="134179"/>
                    </a:cubicBezTo>
                    <a:close/>
                    <a:moveTo>
                      <a:pt x="80862" y="190862"/>
                    </a:moveTo>
                    <a:cubicBezTo>
                      <a:pt x="80862" y="184032"/>
                      <a:pt x="75327" y="178497"/>
                      <a:pt x="68497" y="178497"/>
                    </a:cubicBezTo>
                    <a:lnTo>
                      <a:pt x="18870" y="178497"/>
                    </a:lnTo>
                    <a:cubicBezTo>
                      <a:pt x="12093" y="177685"/>
                      <a:pt x="5937" y="182518"/>
                      <a:pt x="5119" y="189295"/>
                    </a:cubicBezTo>
                    <a:cubicBezTo>
                      <a:pt x="4306" y="196072"/>
                      <a:pt x="9140" y="202229"/>
                      <a:pt x="15917" y="203047"/>
                    </a:cubicBezTo>
                    <a:cubicBezTo>
                      <a:pt x="16897" y="203163"/>
                      <a:pt x="17889" y="203163"/>
                      <a:pt x="18870" y="203047"/>
                    </a:cubicBezTo>
                    <a:lnTo>
                      <a:pt x="68497" y="203047"/>
                    </a:lnTo>
                    <a:cubicBezTo>
                      <a:pt x="75228" y="203145"/>
                      <a:pt x="80763" y="197772"/>
                      <a:pt x="80862" y="191042"/>
                    </a:cubicBezTo>
                    <a:cubicBezTo>
                      <a:pt x="80862" y="191042"/>
                      <a:pt x="80862" y="191036"/>
                      <a:pt x="80862" y="191036"/>
                    </a:cubicBezTo>
                    <a:close/>
                    <a:moveTo>
                      <a:pt x="80862" y="247724"/>
                    </a:moveTo>
                    <a:cubicBezTo>
                      <a:pt x="80862" y="240895"/>
                      <a:pt x="75327" y="235360"/>
                      <a:pt x="68497" y="235360"/>
                    </a:cubicBezTo>
                    <a:lnTo>
                      <a:pt x="18870" y="235360"/>
                    </a:lnTo>
                    <a:cubicBezTo>
                      <a:pt x="12093" y="234547"/>
                      <a:pt x="5937" y="239381"/>
                      <a:pt x="5119" y="246158"/>
                    </a:cubicBezTo>
                    <a:cubicBezTo>
                      <a:pt x="4306" y="252935"/>
                      <a:pt x="9140" y="259091"/>
                      <a:pt x="15917" y="259909"/>
                    </a:cubicBezTo>
                    <a:cubicBezTo>
                      <a:pt x="16897" y="260025"/>
                      <a:pt x="17889" y="260025"/>
                      <a:pt x="18870" y="259909"/>
                    </a:cubicBezTo>
                    <a:lnTo>
                      <a:pt x="68497" y="259909"/>
                    </a:lnTo>
                    <a:cubicBezTo>
                      <a:pt x="75228" y="260008"/>
                      <a:pt x="80763" y="254635"/>
                      <a:pt x="80862" y="247904"/>
                    </a:cubicBezTo>
                    <a:cubicBezTo>
                      <a:pt x="80862" y="247904"/>
                      <a:pt x="80862" y="247898"/>
                      <a:pt x="80862" y="247898"/>
                    </a:cubicBezTo>
                    <a:close/>
                    <a:moveTo>
                      <a:pt x="80862" y="304587"/>
                    </a:moveTo>
                    <a:cubicBezTo>
                      <a:pt x="80856" y="297758"/>
                      <a:pt x="75327" y="292228"/>
                      <a:pt x="68497" y="292228"/>
                    </a:cubicBezTo>
                    <a:lnTo>
                      <a:pt x="18870" y="292228"/>
                    </a:lnTo>
                    <a:cubicBezTo>
                      <a:pt x="12041" y="292228"/>
                      <a:pt x="6506" y="297763"/>
                      <a:pt x="6506" y="304593"/>
                    </a:cubicBezTo>
                    <a:cubicBezTo>
                      <a:pt x="6506" y="311323"/>
                      <a:pt x="11960" y="316778"/>
                      <a:pt x="18690" y="316778"/>
                    </a:cubicBezTo>
                    <a:lnTo>
                      <a:pt x="68497" y="316778"/>
                    </a:lnTo>
                    <a:cubicBezTo>
                      <a:pt x="75228" y="316876"/>
                      <a:pt x="80763" y="311503"/>
                      <a:pt x="80862" y="304773"/>
                    </a:cubicBezTo>
                    <a:cubicBezTo>
                      <a:pt x="80862" y="304773"/>
                      <a:pt x="80862" y="304773"/>
                      <a:pt x="80862" y="304773"/>
                    </a:cubicBezTo>
                    <a:close/>
                    <a:moveTo>
                      <a:pt x="80862" y="361450"/>
                    </a:moveTo>
                    <a:cubicBezTo>
                      <a:pt x="80862" y="354719"/>
                      <a:pt x="75408" y="349265"/>
                      <a:pt x="68677" y="349265"/>
                    </a:cubicBezTo>
                    <a:lnTo>
                      <a:pt x="18870" y="349265"/>
                    </a:lnTo>
                    <a:cubicBezTo>
                      <a:pt x="12140" y="349166"/>
                      <a:pt x="6604" y="354539"/>
                      <a:pt x="6506" y="361270"/>
                    </a:cubicBezTo>
                    <a:cubicBezTo>
                      <a:pt x="6506" y="361270"/>
                      <a:pt x="6506" y="361275"/>
                      <a:pt x="6506" y="361275"/>
                    </a:cubicBezTo>
                    <a:lnTo>
                      <a:pt x="6506" y="361450"/>
                    </a:lnTo>
                    <a:cubicBezTo>
                      <a:pt x="6506" y="368279"/>
                      <a:pt x="12041" y="373814"/>
                      <a:pt x="18870" y="373814"/>
                    </a:cubicBezTo>
                    <a:lnTo>
                      <a:pt x="68497" y="373814"/>
                    </a:lnTo>
                    <a:cubicBezTo>
                      <a:pt x="75123" y="373820"/>
                      <a:pt x="80578" y="368604"/>
                      <a:pt x="80862" y="361983"/>
                    </a:cubicBezTo>
                    <a:close/>
                    <a:moveTo>
                      <a:pt x="80862" y="418312"/>
                    </a:moveTo>
                    <a:cubicBezTo>
                      <a:pt x="80862" y="411581"/>
                      <a:pt x="75408" y="406127"/>
                      <a:pt x="68677" y="406127"/>
                    </a:cubicBezTo>
                    <a:lnTo>
                      <a:pt x="18870" y="406127"/>
                    </a:lnTo>
                    <a:cubicBezTo>
                      <a:pt x="12093" y="405315"/>
                      <a:pt x="5931" y="410148"/>
                      <a:pt x="5119" y="416931"/>
                    </a:cubicBezTo>
                    <a:cubicBezTo>
                      <a:pt x="5119" y="416931"/>
                      <a:pt x="5119" y="416931"/>
                      <a:pt x="5119" y="416931"/>
                    </a:cubicBezTo>
                    <a:cubicBezTo>
                      <a:pt x="4306" y="423708"/>
                      <a:pt x="9140" y="429864"/>
                      <a:pt x="15917" y="430677"/>
                    </a:cubicBezTo>
                    <a:cubicBezTo>
                      <a:pt x="15917" y="430677"/>
                      <a:pt x="15917" y="430677"/>
                      <a:pt x="15917" y="430677"/>
                    </a:cubicBezTo>
                    <a:cubicBezTo>
                      <a:pt x="16897" y="430799"/>
                      <a:pt x="17889" y="430799"/>
                      <a:pt x="18870" y="430677"/>
                    </a:cubicBezTo>
                    <a:lnTo>
                      <a:pt x="68497" y="430677"/>
                    </a:lnTo>
                    <a:cubicBezTo>
                      <a:pt x="75327" y="430671"/>
                      <a:pt x="80856" y="425141"/>
                      <a:pt x="80856" y="418312"/>
                    </a:cubicBezTo>
                    <a:close/>
                    <a:moveTo>
                      <a:pt x="267006" y="20274"/>
                    </a:moveTo>
                    <a:cubicBezTo>
                      <a:pt x="267104" y="13543"/>
                      <a:pt x="261731" y="8008"/>
                      <a:pt x="255001" y="7909"/>
                    </a:cubicBezTo>
                    <a:cubicBezTo>
                      <a:pt x="255001" y="7909"/>
                      <a:pt x="255001" y="7909"/>
                      <a:pt x="255001" y="7909"/>
                    </a:cubicBezTo>
                    <a:lnTo>
                      <a:pt x="124124" y="7909"/>
                    </a:lnTo>
                    <a:cubicBezTo>
                      <a:pt x="117347" y="7097"/>
                      <a:pt x="111191" y="11930"/>
                      <a:pt x="110378" y="18707"/>
                    </a:cubicBezTo>
                    <a:cubicBezTo>
                      <a:pt x="110378" y="18707"/>
                      <a:pt x="110378" y="18707"/>
                      <a:pt x="110378" y="18707"/>
                    </a:cubicBezTo>
                    <a:cubicBezTo>
                      <a:pt x="109560" y="25484"/>
                      <a:pt x="114394" y="31641"/>
                      <a:pt x="121170" y="32459"/>
                    </a:cubicBezTo>
                    <a:cubicBezTo>
                      <a:pt x="121170" y="32459"/>
                      <a:pt x="121176" y="32459"/>
                      <a:pt x="121176" y="32459"/>
                    </a:cubicBezTo>
                    <a:cubicBezTo>
                      <a:pt x="122157" y="32575"/>
                      <a:pt x="123143" y="32575"/>
                      <a:pt x="124124" y="32459"/>
                    </a:cubicBezTo>
                    <a:lnTo>
                      <a:pt x="254821" y="32459"/>
                    </a:lnTo>
                    <a:cubicBezTo>
                      <a:pt x="261552" y="32459"/>
                      <a:pt x="267006" y="27005"/>
                      <a:pt x="267006" y="20274"/>
                    </a:cubicBezTo>
                    <a:close/>
                    <a:moveTo>
                      <a:pt x="267006" y="77137"/>
                    </a:moveTo>
                    <a:cubicBezTo>
                      <a:pt x="267104" y="70406"/>
                      <a:pt x="261731" y="64871"/>
                      <a:pt x="255001" y="64772"/>
                    </a:cubicBezTo>
                    <a:cubicBezTo>
                      <a:pt x="255001" y="64772"/>
                      <a:pt x="255001" y="64772"/>
                      <a:pt x="255001" y="64772"/>
                    </a:cubicBezTo>
                    <a:lnTo>
                      <a:pt x="124124" y="64772"/>
                    </a:lnTo>
                    <a:cubicBezTo>
                      <a:pt x="117347" y="63960"/>
                      <a:pt x="111191" y="68793"/>
                      <a:pt x="110378" y="75570"/>
                    </a:cubicBezTo>
                    <a:cubicBezTo>
                      <a:pt x="110378" y="75570"/>
                      <a:pt x="110378" y="75576"/>
                      <a:pt x="110378" y="75576"/>
                    </a:cubicBezTo>
                    <a:cubicBezTo>
                      <a:pt x="109566" y="82353"/>
                      <a:pt x="114399" y="88509"/>
                      <a:pt x="121176" y="89321"/>
                    </a:cubicBezTo>
                    <a:cubicBezTo>
                      <a:pt x="121176" y="89321"/>
                      <a:pt x="121176" y="89321"/>
                      <a:pt x="121176" y="89321"/>
                    </a:cubicBezTo>
                    <a:cubicBezTo>
                      <a:pt x="122157" y="89443"/>
                      <a:pt x="123143" y="89443"/>
                      <a:pt x="124124" y="89321"/>
                    </a:cubicBezTo>
                    <a:lnTo>
                      <a:pt x="254821" y="89321"/>
                    </a:lnTo>
                    <a:cubicBezTo>
                      <a:pt x="261552" y="89321"/>
                      <a:pt x="267006" y="83867"/>
                      <a:pt x="267006" y="77137"/>
                    </a:cubicBezTo>
                    <a:close/>
                    <a:moveTo>
                      <a:pt x="267006" y="133999"/>
                    </a:moveTo>
                    <a:cubicBezTo>
                      <a:pt x="267104" y="127274"/>
                      <a:pt x="261726" y="121739"/>
                      <a:pt x="255001" y="121640"/>
                    </a:cubicBezTo>
                    <a:lnTo>
                      <a:pt x="124124" y="121640"/>
                    </a:lnTo>
                    <a:cubicBezTo>
                      <a:pt x="117353" y="120822"/>
                      <a:pt x="111196" y="125650"/>
                      <a:pt x="110378" y="132427"/>
                    </a:cubicBezTo>
                    <a:cubicBezTo>
                      <a:pt x="110378" y="132427"/>
                      <a:pt x="110378" y="132433"/>
                      <a:pt x="110378" y="132438"/>
                    </a:cubicBezTo>
                    <a:cubicBezTo>
                      <a:pt x="109566" y="139215"/>
                      <a:pt x="114399" y="145372"/>
                      <a:pt x="121176" y="146190"/>
                    </a:cubicBezTo>
                    <a:cubicBezTo>
                      <a:pt x="122157" y="146306"/>
                      <a:pt x="123143" y="146306"/>
                      <a:pt x="124124" y="146190"/>
                    </a:cubicBezTo>
                    <a:lnTo>
                      <a:pt x="254821" y="146190"/>
                    </a:lnTo>
                    <a:cubicBezTo>
                      <a:pt x="261552" y="146190"/>
                      <a:pt x="267006" y="140736"/>
                      <a:pt x="267006" y="134005"/>
                    </a:cubicBezTo>
                    <a:close/>
                    <a:moveTo>
                      <a:pt x="267006" y="190862"/>
                    </a:moveTo>
                    <a:cubicBezTo>
                      <a:pt x="267104" y="184131"/>
                      <a:pt x="261731" y="178596"/>
                      <a:pt x="255001" y="178497"/>
                    </a:cubicBezTo>
                    <a:cubicBezTo>
                      <a:pt x="255001" y="178497"/>
                      <a:pt x="255001" y="178497"/>
                      <a:pt x="255001" y="178497"/>
                    </a:cubicBezTo>
                    <a:lnTo>
                      <a:pt x="124124" y="178497"/>
                    </a:lnTo>
                    <a:cubicBezTo>
                      <a:pt x="117347" y="177685"/>
                      <a:pt x="111191" y="182518"/>
                      <a:pt x="110378" y="189295"/>
                    </a:cubicBezTo>
                    <a:cubicBezTo>
                      <a:pt x="110378" y="189295"/>
                      <a:pt x="110378" y="189295"/>
                      <a:pt x="110378" y="189295"/>
                    </a:cubicBezTo>
                    <a:cubicBezTo>
                      <a:pt x="109566" y="196072"/>
                      <a:pt x="114399" y="202229"/>
                      <a:pt x="121176" y="203047"/>
                    </a:cubicBezTo>
                    <a:cubicBezTo>
                      <a:pt x="122157" y="203163"/>
                      <a:pt x="123143" y="203163"/>
                      <a:pt x="124124" y="203047"/>
                    </a:cubicBezTo>
                    <a:lnTo>
                      <a:pt x="254821" y="203047"/>
                    </a:lnTo>
                    <a:cubicBezTo>
                      <a:pt x="261552" y="203047"/>
                      <a:pt x="267006" y="197592"/>
                      <a:pt x="267006" y="190862"/>
                    </a:cubicBezTo>
                    <a:close/>
                    <a:moveTo>
                      <a:pt x="267006" y="247724"/>
                    </a:moveTo>
                    <a:cubicBezTo>
                      <a:pt x="267104" y="240994"/>
                      <a:pt x="261731" y="235458"/>
                      <a:pt x="255001" y="235360"/>
                    </a:cubicBezTo>
                    <a:cubicBezTo>
                      <a:pt x="255001" y="235360"/>
                      <a:pt x="255001" y="235360"/>
                      <a:pt x="255001" y="235360"/>
                    </a:cubicBezTo>
                    <a:lnTo>
                      <a:pt x="124124" y="235360"/>
                    </a:lnTo>
                    <a:cubicBezTo>
                      <a:pt x="117347" y="234547"/>
                      <a:pt x="111191" y="239381"/>
                      <a:pt x="110378" y="246158"/>
                    </a:cubicBezTo>
                    <a:cubicBezTo>
                      <a:pt x="110378" y="246158"/>
                      <a:pt x="110378" y="246158"/>
                      <a:pt x="110378" y="246158"/>
                    </a:cubicBezTo>
                    <a:cubicBezTo>
                      <a:pt x="109560" y="252935"/>
                      <a:pt x="114394" y="259091"/>
                      <a:pt x="121170" y="259909"/>
                    </a:cubicBezTo>
                    <a:cubicBezTo>
                      <a:pt x="121170" y="259909"/>
                      <a:pt x="121176" y="259909"/>
                      <a:pt x="121176" y="259909"/>
                    </a:cubicBezTo>
                    <a:cubicBezTo>
                      <a:pt x="122157" y="260025"/>
                      <a:pt x="123143" y="260025"/>
                      <a:pt x="124124" y="259909"/>
                    </a:cubicBezTo>
                    <a:lnTo>
                      <a:pt x="254821" y="259909"/>
                    </a:lnTo>
                    <a:cubicBezTo>
                      <a:pt x="261552" y="259909"/>
                      <a:pt x="267006" y="254455"/>
                      <a:pt x="267006" y="247724"/>
                    </a:cubicBezTo>
                    <a:close/>
                    <a:moveTo>
                      <a:pt x="423488" y="304587"/>
                    </a:moveTo>
                    <a:cubicBezTo>
                      <a:pt x="423488" y="297758"/>
                      <a:pt x="417953" y="292222"/>
                      <a:pt x="411123" y="292222"/>
                    </a:cubicBezTo>
                    <a:lnTo>
                      <a:pt x="280606" y="292222"/>
                    </a:lnTo>
                    <a:cubicBezTo>
                      <a:pt x="273777" y="292222"/>
                      <a:pt x="268242" y="297758"/>
                      <a:pt x="268242" y="304587"/>
                    </a:cubicBezTo>
                    <a:cubicBezTo>
                      <a:pt x="268242" y="311318"/>
                      <a:pt x="273696" y="316772"/>
                      <a:pt x="280427" y="316772"/>
                    </a:cubicBezTo>
                    <a:lnTo>
                      <a:pt x="411123" y="316772"/>
                    </a:lnTo>
                    <a:cubicBezTo>
                      <a:pt x="417854" y="316870"/>
                      <a:pt x="423390" y="311497"/>
                      <a:pt x="423488" y="304767"/>
                    </a:cubicBezTo>
                    <a:cubicBezTo>
                      <a:pt x="423488" y="304767"/>
                      <a:pt x="423488" y="304767"/>
                      <a:pt x="423488" y="304767"/>
                    </a:cubicBezTo>
                    <a:close/>
                    <a:moveTo>
                      <a:pt x="423488" y="361450"/>
                    </a:moveTo>
                    <a:cubicBezTo>
                      <a:pt x="423488" y="354719"/>
                      <a:pt x="418034" y="349265"/>
                      <a:pt x="411303" y="349265"/>
                    </a:cubicBezTo>
                    <a:lnTo>
                      <a:pt x="280606" y="349265"/>
                    </a:lnTo>
                    <a:cubicBezTo>
                      <a:pt x="273876" y="349166"/>
                      <a:pt x="268346" y="354545"/>
                      <a:pt x="268247" y="361275"/>
                    </a:cubicBezTo>
                    <a:cubicBezTo>
                      <a:pt x="268247" y="361275"/>
                      <a:pt x="268247" y="361275"/>
                      <a:pt x="268247" y="361275"/>
                    </a:cubicBezTo>
                    <a:cubicBezTo>
                      <a:pt x="268247" y="361334"/>
                      <a:pt x="268247" y="361391"/>
                      <a:pt x="268247" y="361450"/>
                    </a:cubicBezTo>
                    <a:cubicBezTo>
                      <a:pt x="268247" y="368279"/>
                      <a:pt x="273783" y="373814"/>
                      <a:pt x="280612" y="373814"/>
                    </a:cubicBezTo>
                    <a:lnTo>
                      <a:pt x="411123" y="373814"/>
                    </a:lnTo>
                    <a:cubicBezTo>
                      <a:pt x="417750" y="373820"/>
                      <a:pt x="423204" y="368604"/>
                      <a:pt x="423488" y="361983"/>
                    </a:cubicBezTo>
                    <a:close/>
                    <a:moveTo>
                      <a:pt x="423488" y="418312"/>
                    </a:moveTo>
                    <a:cubicBezTo>
                      <a:pt x="423488" y="411581"/>
                      <a:pt x="418034" y="406127"/>
                      <a:pt x="411303" y="406127"/>
                    </a:cubicBezTo>
                    <a:lnTo>
                      <a:pt x="280606" y="406127"/>
                    </a:lnTo>
                    <a:cubicBezTo>
                      <a:pt x="273829" y="405315"/>
                      <a:pt x="267673" y="410154"/>
                      <a:pt x="266855" y="416931"/>
                    </a:cubicBezTo>
                    <a:cubicBezTo>
                      <a:pt x="266043" y="423708"/>
                      <a:pt x="270876" y="429864"/>
                      <a:pt x="277653" y="430677"/>
                    </a:cubicBezTo>
                    <a:cubicBezTo>
                      <a:pt x="277653" y="430677"/>
                      <a:pt x="277659" y="430677"/>
                      <a:pt x="277659" y="430677"/>
                    </a:cubicBezTo>
                    <a:cubicBezTo>
                      <a:pt x="278639" y="430799"/>
                      <a:pt x="279626" y="430799"/>
                      <a:pt x="280606" y="430677"/>
                    </a:cubicBezTo>
                    <a:lnTo>
                      <a:pt x="411123" y="430677"/>
                    </a:lnTo>
                    <a:cubicBezTo>
                      <a:pt x="417953" y="430677"/>
                      <a:pt x="423482" y="425147"/>
                      <a:pt x="423488" y="418318"/>
                    </a:cubicBezTo>
                    <a:close/>
                    <a:moveTo>
                      <a:pt x="324582" y="20274"/>
                    </a:moveTo>
                    <a:cubicBezTo>
                      <a:pt x="324692" y="12377"/>
                      <a:pt x="318385" y="5878"/>
                      <a:pt x="310482" y="5768"/>
                    </a:cubicBezTo>
                    <a:cubicBezTo>
                      <a:pt x="310477" y="5768"/>
                      <a:pt x="310465" y="5768"/>
                      <a:pt x="310453" y="5768"/>
                    </a:cubicBezTo>
                    <a:cubicBezTo>
                      <a:pt x="302557" y="5670"/>
                      <a:pt x="296075" y="11988"/>
                      <a:pt x="295977" y="19885"/>
                    </a:cubicBezTo>
                    <a:cubicBezTo>
                      <a:pt x="295977" y="19885"/>
                      <a:pt x="295977" y="19891"/>
                      <a:pt x="295977" y="19897"/>
                    </a:cubicBezTo>
                    <a:cubicBezTo>
                      <a:pt x="295866" y="27800"/>
                      <a:pt x="302185" y="34292"/>
                      <a:pt x="310088" y="34403"/>
                    </a:cubicBezTo>
                    <a:cubicBezTo>
                      <a:pt x="310094" y="34403"/>
                      <a:pt x="310100" y="34403"/>
                      <a:pt x="310105" y="34403"/>
                    </a:cubicBezTo>
                    <a:lnTo>
                      <a:pt x="310279" y="34403"/>
                    </a:lnTo>
                    <a:cubicBezTo>
                      <a:pt x="318113" y="34403"/>
                      <a:pt x="324489" y="28107"/>
                      <a:pt x="324582" y="20274"/>
                    </a:cubicBezTo>
                    <a:close/>
                    <a:moveTo>
                      <a:pt x="367148" y="20274"/>
                    </a:moveTo>
                    <a:cubicBezTo>
                      <a:pt x="367258" y="12377"/>
                      <a:pt x="360951" y="5878"/>
                      <a:pt x="353048" y="5768"/>
                    </a:cubicBezTo>
                    <a:cubicBezTo>
                      <a:pt x="353042" y="5768"/>
                      <a:pt x="353031" y="5768"/>
                      <a:pt x="353019" y="5768"/>
                    </a:cubicBezTo>
                    <a:cubicBezTo>
                      <a:pt x="345117" y="5658"/>
                      <a:pt x="338624" y="11977"/>
                      <a:pt x="338513" y="19879"/>
                    </a:cubicBezTo>
                    <a:cubicBezTo>
                      <a:pt x="338513" y="19885"/>
                      <a:pt x="338513" y="19891"/>
                      <a:pt x="338513" y="19897"/>
                    </a:cubicBezTo>
                    <a:cubicBezTo>
                      <a:pt x="338409" y="27800"/>
                      <a:pt x="344728" y="34298"/>
                      <a:pt x="352636" y="34403"/>
                    </a:cubicBezTo>
                    <a:cubicBezTo>
                      <a:pt x="352636" y="34403"/>
                      <a:pt x="352642" y="34403"/>
                      <a:pt x="352642" y="34403"/>
                    </a:cubicBezTo>
                    <a:lnTo>
                      <a:pt x="352996" y="34403"/>
                    </a:lnTo>
                    <a:cubicBezTo>
                      <a:pt x="360794" y="34611"/>
                      <a:pt x="367293" y="28461"/>
                      <a:pt x="367502" y="20663"/>
                    </a:cubicBezTo>
                    <a:cubicBezTo>
                      <a:pt x="367502" y="20651"/>
                      <a:pt x="367502" y="20639"/>
                      <a:pt x="367502" y="20628"/>
                    </a:cubicBezTo>
                    <a:cubicBezTo>
                      <a:pt x="367502" y="20512"/>
                      <a:pt x="367502" y="20390"/>
                      <a:pt x="367502" y="20274"/>
                    </a:cubicBezTo>
                    <a:close/>
                    <a:moveTo>
                      <a:pt x="409888" y="20274"/>
                    </a:moveTo>
                    <a:cubicBezTo>
                      <a:pt x="409998" y="12377"/>
                      <a:pt x="403691" y="5878"/>
                      <a:pt x="395788" y="5768"/>
                    </a:cubicBezTo>
                    <a:cubicBezTo>
                      <a:pt x="395782" y="5768"/>
                      <a:pt x="395771" y="5768"/>
                      <a:pt x="395759" y="5768"/>
                    </a:cubicBezTo>
                    <a:cubicBezTo>
                      <a:pt x="387862" y="5652"/>
                      <a:pt x="381369" y="11959"/>
                      <a:pt x="381253" y="19856"/>
                    </a:cubicBezTo>
                    <a:cubicBezTo>
                      <a:pt x="381253" y="19868"/>
                      <a:pt x="381253" y="19885"/>
                      <a:pt x="381253" y="19897"/>
                    </a:cubicBezTo>
                    <a:cubicBezTo>
                      <a:pt x="381143" y="27800"/>
                      <a:pt x="387462" y="34292"/>
                      <a:pt x="395364" y="34403"/>
                    </a:cubicBezTo>
                    <a:cubicBezTo>
                      <a:pt x="395364" y="34403"/>
                      <a:pt x="395370" y="34403"/>
                      <a:pt x="395376" y="34403"/>
                    </a:cubicBezTo>
                    <a:lnTo>
                      <a:pt x="395556" y="34403"/>
                    </a:lnTo>
                    <a:cubicBezTo>
                      <a:pt x="403401" y="34420"/>
                      <a:pt x="409795" y="28119"/>
                      <a:pt x="409888" y="20274"/>
                    </a:cubicBezTo>
                    <a:close/>
                    <a:moveTo>
                      <a:pt x="452453" y="20274"/>
                    </a:moveTo>
                    <a:cubicBezTo>
                      <a:pt x="452563" y="12371"/>
                      <a:pt x="446245" y="5878"/>
                      <a:pt x="438342" y="5768"/>
                    </a:cubicBezTo>
                    <a:cubicBezTo>
                      <a:pt x="438336" y="5768"/>
                      <a:pt x="438331" y="5768"/>
                      <a:pt x="438325" y="5768"/>
                    </a:cubicBezTo>
                    <a:cubicBezTo>
                      <a:pt x="430422" y="5658"/>
                      <a:pt x="423929" y="11977"/>
                      <a:pt x="423819" y="19879"/>
                    </a:cubicBezTo>
                    <a:cubicBezTo>
                      <a:pt x="423819" y="19885"/>
                      <a:pt x="423819" y="19891"/>
                      <a:pt x="423819" y="19897"/>
                    </a:cubicBezTo>
                    <a:cubicBezTo>
                      <a:pt x="423715" y="27800"/>
                      <a:pt x="430033" y="34298"/>
                      <a:pt x="437942" y="34403"/>
                    </a:cubicBezTo>
                    <a:cubicBezTo>
                      <a:pt x="437942" y="34403"/>
                      <a:pt x="437948" y="34403"/>
                      <a:pt x="437948" y="34403"/>
                    </a:cubicBezTo>
                    <a:lnTo>
                      <a:pt x="438301" y="34403"/>
                    </a:lnTo>
                    <a:cubicBezTo>
                      <a:pt x="446106" y="34403"/>
                      <a:pt x="452430" y="28078"/>
                      <a:pt x="452430" y="20274"/>
                    </a:cubicBezTo>
                    <a:close/>
                    <a:moveTo>
                      <a:pt x="495193" y="20274"/>
                    </a:moveTo>
                    <a:cubicBezTo>
                      <a:pt x="495303" y="12377"/>
                      <a:pt x="488996" y="5878"/>
                      <a:pt x="481093" y="5768"/>
                    </a:cubicBezTo>
                    <a:cubicBezTo>
                      <a:pt x="481088" y="5768"/>
                      <a:pt x="481076" y="5768"/>
                      <a:pt x="481064" y="5768"/>
                    </a:cubicBezTo>
                    <a:cubicBezTo>
                      <a:pt x="473162" y="5664"/>
                      <a:pt x="466663" y="11982"/>
                      <a:pt x="466559" y="19891"/>
                    </a:cubicBezTo>
                    <a:cubicBezTo>
                      <a:pt x="466559" y="19891"/>
                      <a:pt x="466559" y="19897"/>
                      <a:pt x="466559" y="19897"/>
                    </a:cubicBezTo>
                    <a:cubicBezTo>
                      <a:pt x="466454" y="27800"/>
                      <a:pt x="472773" y="34298"/>
                      <a:pt x="480681" y="34403"/>
                    </a:cubicBezTo>
                    <a:cubicBezTo>
                      <a:pt x="480681" y="34403"/>
                      <a:pt x="480687" y="34403"/>
                      <a:pt x="480693" y="34403"/>
                    </a:cubicBezTo>
                    <a:lnTo>
                      <a:pt x="481041" y="34403"/>
                    </a:lnTo>
                    <a:cubicBezTo>
                      <a:pt x="488845" y="34403"/>
                      <a:pt x="495170" y="28078"/>
                      <a:pt x="495170" y="20274"/>
                    </a:cubicBezTo>
                    <a:close/>
                    <a:moveTo>
                      <a:pt x="537933" y="20274"/>
                    </a:moveTo>
                    <a:cubicBezTo>
                      <a:pt x="538043" y="12377"/>
                      <a:pt x="531736" y="5878"/>
                      <a:pt x="523833" y="5768"/>
                    </a:cubicBezTo>
                    <a:cubicBezTo>
                      <a:pt x="523828" y="5768"/>
                      <a:pt x="523816" y="5768"/>
                      <a:pt x="523804" y="5768"/>
                    </a:cubicBezTo>
                    <a:cubicBezTo>
                      <a:pt x="515907" y="5670"/>
                      <a:pt x="509426" y="11988"/>
                      <a:pt x="509327" y="19885"/>
                    </a:cubicBezTo>
                    <a:cubicBezTo>
                      <a:pt x="509327" y="19885"/>
                      <a:pt x="509327" y="19891"/>
                      <a:pt x="509327" y="19897"/>
                    </a:cubicBezTo>
                    <a:cubicBezTo>
                      <a:pt x="509217" y="27800"/>
                      <a:pt x="515536" y="34292"/>
                      <a:pt x="523439" y="34403"/>
                    </a:cubicBezTo>
                    <a:cubicBezTo>
                      <a:pt x="523445" y="34403"/>
                      <a:pt x="523450" y="34403"/>
                      <a:pt x="523456" y="34403"/>
                    </a:cubicBezTo>
                    <a:lnTo>
                      <a:pt x="523630" y="34403"/>
                    </a:lnTo>
                    <a:cubicBezTo>
                      <a:pt x="531463" y="34403"/>
                      <a:pt x="537840" y="28107"/>
                      <a:pt x="537933" y="20274"/>
                    </a:cubicBezTo>
                    <a:close/>
                    <a:moveTo>
                      <a:pt x="324582" y="133999"/>
                    </a:moveTo>
                    <a:cubicBezTo>
                      <a:pt x="324698" y="126102"/>
                      <a:pt x="318391" y="119609"/>
                      <a:pt x="310494" y="119493"/>
                    </a:cubicBezTo>
                    <a:cubicBezTo>
                      <a:pt x="310482" y="119493"/>
                      <a:pt x="310465" y="119493"/>
                      <a:pt x="310453" y="119493"/>
                    </a:cubicBezTo>
                    <a:cubicBezTo>
                      <a:pt x="302557" y="119395"/>
                      <a:pt x="296075" y="125713"/>
                      <a:pt x="295977" y="133610"/>
                    </a:cubicBezTo>
                    <a:cubicBezTo>
                      <a:pt x="295977" y="133610"/>
                      <a:pt x="295977" y="133616"/>
                      <a:pt x="295977" y="133616"/>
                    </a:cubicBezTo>
                    <a:cubicBezTo>
                      <a:pt x="295866" y="141513"/>
                      <a:pt x="302174" y="148006"/>
                      <a:pt x="310076" y="148122"/>
                    </a:cubicBezTo>
                    <a:cubicBezTo>
                      <a:pt x="310082" y="148122"/>
                      <a:pt x="310094" y="148122"/>
                      <a:pt x="310105" y="148122"/>
                    </a:cubicBezTo>
                    <a:lnTo>
                      <a:pt x="310279" y="148122"/>
                    </a:lnTo>
                    <a:cubicBezTo>
                      <a:pt x="318113" y="148128"/>
                      <a:pt x="324489" y="141826"/>
                      <a:pt x="324582" y="133993"/>
                    </a:cubicBezTo>
                    <a:close/>
                    <a:moveTo>
                      <a:pt x="367148" y="133999"/>
                    </a:moveTo>
                    <a:cubicBezTo>
                      <a:pt x="367246" y="126102"/>
                      <a:pt x="360928" y="119621"/>
                      <a:pt x="353031" y="119522"/>
                    </a:cubicBezTo>
                    <a:cubicBezTo>
                      <a:pt x="353031" y="119522"/>
                      <a:pt x="353025" y="119522"/>
                      <a:pt x="353019" y="119522"/>
                    </a:cubicBezTo>
                    <a:cubicBezTo>
                      <a:pt x="345122" y="119412"/>
                      <a:pt x="338629" y="125719"/>
                      <a:pt x="338513" y="133622"/>
                    </a:cubicBezTo>
                    <a:cubicBezTo>
                      <a:pt x="338513" y="133628"/>
                      <a:pt x="338513" y="133639"/>
                      <a:pt x="338513" y="133651"/>
                    </a:cubicBezTo>
                    <a:cubicBezTo>
                      <a:pt x="338403" y="141554"/>
                      <a:pt x="344722" y="148047"/>
                      <a:pt x="352625" y="148157"/>
                    </a:cubicBezTo>
                    <a:cubicBezTo>
                      <a:pt x="352630" y="148157"/>
                      <a:pt x="352636" y="148157"/>
                      <a:pt x="352642" y="148157"/>
                    </a:cubicBezTo>
                    <a:lnTo>
                      <a:pt x="352996" y="148157"/>
                    </a:lnTo>
                    <a:cubicBezTo>
                      <a:pt x="360794" y="148371"/>
                      <a:pt x="367287" y="142221"/>
                      <a:pt x="367502" y="134429"/>
                    </a:cubicBezTo>
                    <a:cubicBezTo>
                      <a:pt x="367502" y="134411"/>
                      <a:pt x="367502" y="134399"/>
                      <a:pt x="367502" y="134388"/>
                    </a:cubicBezTo>
                    <a:cubicBezTo>
                      <a:pt x="367502" y="134266"/>
                      <a:pt x="367502" y="134150"/>
                      <a:pt x="367502" y="134028"/>
                    </a:cubicBezTo>
                    <a:close/>
                    <a:moveTo>
                      <a:pt x="409888" y="133999"/>
                    </a:moveTo>
                    <a:cubicBezTo>
                      <a:pt x="410004" y="126102"/>
                      <a:pt x="403697" y="119609"/>
                      <a:pt x="395799" y="119493"/>
                    </a:cubicBezTo>
                    <a:cubicBezTo>
                      <a:pt x="395782" y="119493"/>
                      <a:pt x="395765" y="119493"/>
                      <a:pt x="395747" y="119493"/>
                    </a:cubicBezTo>
                    <a:cubicBezTo>
                      <a:pt x="387850" y="119377"/>
                      <a:pt x="381358" y="125684"/>
                      <a:pt x="381242" y="133581"/>
                    </a:cubicBezTo>
                    <a:cubicBezTo>
                      <a:pt x="381242" y="133593"/>
                      <a:pt x="381242" y="133605"/>
                      <a:pt x="381242" y="133616"/>
                    </a:cubicBezTo>
                    <a:cubicBezTo>
                      <a:pt x="381131" y="141513"/>
                      <a:pt x="387439" y="148012"/>
                      <a:pt x="395341" y="148122"/>
                    </a:cubicBezTo>
                    <a:cubicBezTo>
                      <a:pt x="395347" y="148122"/>
                      <a:pt x="395359" y="148122"/>
                      <a:pt x="395364" y="148122"/>
                    </a:cubicBezTo>
                    <a:lnTo>
                      <a:pt x="395544" y="148122"/>
                    </a:lnTo>
                    <a:cubicBezTo>
                      <a:pt x="403377" y="148128"/>
                      <a:pt x="409754" y="141826"/>
                      <a:pt x="409847" y="133993"/>
                    </a:cubicBezTo>
                    <a:close/>
                    <a:moveTo>
                      <a:pt x="452453" y="133999"/>
                    </a:moveTo>
                    <a:cubicBezTo>
                      <a:pt x="452552" y="126102"/>
                      <a:pt x="446227" y="119621"/>
                      <a:pt x="438325" y="119522"/>
                    </a:cubicBezTo>
                    <a:cubicBezTo>
                      <a:pt x="438325" y="119522"/>
                      <a:pt x="438325" y="119522"/>
                      <a:pt x="438325" y="119522"/>
                    </a:cubicBezTo>
                    <a:cubicBezTo>
                      <a:pt x="430428" y="119412"/>
                      <a:pt x="423935" y="125719"/>
                      <a:pt x="423819" y="133622"/>
                    </a:cubicBezTo>
                    <a:cubicBezTo>
                      <a:pt x="423819" y="133628"/>
                      <a:pt x="423819" y="133639"/>
                      <a:pt x="423819" y="133651"/>
                    </a:cubicBezTo>
                    <a:cubicBezTo>
                      <a:pt x="423709" y="141554"/>
                      <a:pt x="430027" y="148047"/>
                      <a:pt x="437930" y="148157"/>
                    </a:cubicBezTo>
                    <a:cubicBezTo>
                      <a:pt x="437936" y="148157"/>
                      <a:pt x="437942" y="148157"/>
                      <a:pt x="437948" y="148157"/>
                    </a:cubicBezTo>
                    <a:lnTo>
                      <a:pt x="438301" y="148157"/>
                    </a:lnTo>
                    <a:cubicBezTo>
                      <a:pt x="446106" y="148157"/>
                      <a:pt x="452430" y="141832"/>
                      <a:pt x="452430" y="134028"/>
                    </a:cubicBezTo>
                    <a:close/>
                    <a:moveTo>
                      <a:pt x="495193" y="133999"/>
                    </a:moveTo>
                    <a:cubicBezTo>
                      <a:pt x="495309" y="126102"/>
                      <a:pt x="489002" y="119609"/>
                      <a:pt x="481105" y="119493"/>
                    </a:cubicBezTo>
                    <a:cubicBezTo>
                      <a:pt x="481088" y="119493"/>
                      <a:pt x="481064" y="119493"/>
                      <a:pt x="481041" y="119493"/>
                    </a:cubicBezTo>
                    <a:cubicBezTo>
                      <a:pt x="473138" y="119383"/>
                      <a:pt x="466646" y="125702"/>
                      <a:pt x="466535" y="133605"/>
                    </a:cubicBezTo>
                    <a:cubicBezTo>
                      <a:pt x="466535" y="133610"/>
                      <a:pt x="466535" y="133616"/>
                      <a:pt x="466535" y="133622"/>
                    </a:cubicBezTo>
                    <a:cubicBezTo>
                      <a:pt x="466425" y="141525"/>
                      <a:pt x="472744" y="148017"/>
                      <a:pt x="480647" y="148128"/>
                    </a:cubicBezTo>
                    <a:cubicBezTo>
                      <a:pt x="480653" y="148128"/>
                      <a:pt x="480664" y="148128"/>
                      <a:pt x="480670" y="148128"/>
                    </a:cubicBezTo>
                    <a:lnTo>
                      <a:pt x="481018" y="148128"/>
                    </a:lnTo>
                    <a:cubicBezTo>
                      <a:pt x="488822" y="148128"/>
                      <a:pt x="495147" y="141803"/>
                      <a:pt x="495147" y="133999"/>
                    </a:cubicBezTo>
                    <a:close/>
                    <a:moveTo>
                      <a:pt x="537933" y="133999"/>
                    </a:moveTo>
                    <a:cubicBezTo>
                      <a:pt x="538049" y="126102"/>
                      <a:pt x="531742" y="119609"/>
                      <a:pt x="523845" y="119493"/>
                    </a:cubicBezTo>
                    <a:cubicBezTo>
                      <a:pt x="523833" y="119493"/>
                      <a:pt x="523816" y="119493"/>
                      <a:pt x="523804" y="119493"/>
                    </a:cubicBezTo>
                    <a:cubicBezTo>
                      <a:pt x="515907" y="119395"/>
                      <a:pt x="509426" y="125713"/>
                      <a:pt x="509327" y="133610"/>
                    </a:cubicBezTo>
                    <a:cubicBezTo>
                      <a:pt x="509327" y="133610"/>
                      <a:pt x="509327" y="133616"/>
                      <a:pt x="509327" y="133616"/>
                    </a:cubicBezTo>
                    <a:cubicBezTo>
                      <a:pt x="509217" y="141513"/>
                      <a:pt x="515524" y="148006"/>
                      <a:pt x="523427" y="148122"/>
                    </a:cubicBezTo>
                    <a:cubicBezTo>
                      <a:pt x="523433" y="148122"/>
                      <a:pt x="523445" y="148122"/>
                      <a:pt x="523456" y="148122"/>
                    </a:cubicBezTo>
                    <a:lnTo>
                      <a:pt x="523630" y="148122"/>
                    </a:lnTo>
                    <a:cubicBezTo>
                      <a:pt x="531463" y="148128"/>
                      <a:pt x="537840" y="141826"/>
                      <a:pt x="537933" y="133993"/>
                    </a:cubicBezTo>
                    <a:close/>
                    <a:moveTo>
                      <a:pt x="470290" y="297549"/>
                    </a:moveTo>
                    <a:cubicBezTo>
                      <a:pt x="470400" y="289652"/>
                      <a:pt x="464093" y="283159"/>
                      <a:pt x="456190" y="283043"/>
                    </a:cubicBezTo>
                    <a:cubicBezTo>
                      <a:pt x="456184" y="283043"/>
                      <a:pt x="456173" y="283043"/>
                      <a:pt x="456161" y="283043"/>
                    </a:cubicBezTo>
                    <a:cubicBezTo>
                      <a:pt x="448264" y="282944"/>
                      <a:pt x="441783" y="289269"/>
                      <a:pt x="441684" y="297172"/>
                    </a:cubicBezTo>
                    <a:cubicBezTo>
                      <a:pt x="441684" y="297172"/>
                      <a:pt x="441684" y="297172"/>
                      <a:pt x="441684" y="297172"/>
                    </a:cubicBezTo>
                    <a:cubicBezTo>
                      <a:pt x="441574" y="305069"/>
                      <a:pt x="447881" y="311567"/>
                      <a:pt x="455784" y="311677"/>
                    </a:cubicBezTo>
                    <a:cubicBezTo>
                      <a:pt x="455790" y="311677"/>
                      <a:pt x="455801" y="311677"/>
                      <a:pt x="455813" y="311677"/>
                    </a:cubicBezTo>
                    <a:lnTo>
                      <a:pt x="456161" y="311677"/>
                    </a:lnTo>
                    <a:cubicBezTo>
                      <a:pt x="463965" y="311677"/>
                      <a:pt x="470290" y="305353"/>
                      <a:pt x="470290" y="297549"/>
                    </a:cubicBezTo>
                    <a:close/>
                    <a:moveTo>
                      <a:pt x="513029" y="297549"/>
                    </a:moveTo>
                    <a:cubicBezTo>
                      <a:pt x="513139" y="289652"/>
                      <a:pt x="506833" y="283159"/>
                      <a:pt x="498930" y="283043"/>
                    </a:cubicBezTo>
                    <a:cubicBezTo>
                      <a:pt x="498924" y="283043"/>
                      <a:pt x="498912" y="283043"/>
                      <a:pt x="498907" y="283043"/>
                    </a:cubicBezTo>
                    <a:cubicBezTo>
                      <a:pt x="491010" y="282933"/>
                      <a:pt x="484511" y="289240"/>
                      <a:pt x="484401" y="297143"/>
                    </a:cubicBezTo>
                    <a:cubicBezTo>
                      <a:pt x="484401" y="297148"/>
                      <a:pt x="484401" y="297160"/>
                      <a:pt x="484401" y="297172"/>
                    </a:cubicBezTo>
                    <a:cubicBezTo>
                      <a:pt x="484291" y="305074"/>
                      <a:pt x="490609" y="311567"/>
                      <a:pt x="498512" y="311677"/>
                    </a:cubicBezTo>
                    <a:cubicBezTo>
                      <a:pt x="498518" y="311677"/>
                      <a:pt x="498524" y="311677"/>
                      <a:pt x="498529" y="311677"/>
                    </a:cubicBezTo>
                    <a:lnTo>
                      <a:pt x="498703" y="311677"/>
                    </a:lnTo>
                    <a:cubicBezTo>
                      <a:pt x="506537" y="311677"/>
                      <a:pt x="512907" y="305382"/>
                      <a:pt x="513012" y="297549"/>
                    </a:cubicBezTo>
                    <a:close/>
                    <a:moveTo>
                      <a:pt x="555595" y="297549"/>
                    </a:moveTo>
                    <a:cubicBezTo>
                      <a:pt x="555705" y="289652"/>
                      <a:pt x="549398" y="283159"/>
                      <a:pt x="541495" y="283043"/>
                    </a:cubicBezTo>
                    <a:cubicBezTo>
                      <a:pt x="541490" y="283043"/>
                      <a:pt x="541478" y="283043"/>
                      <a:pt x="541467" y="283043"/>
                    </a:cubicBezTo>
                    <a:cubicBezTo>
                      <a:pt x="533569" y="282933"/>
                      <a:pt x="527071" y="289240"/>
                      <a:pt x="526961" y="297143"/>
                    </a:cubicBezTo>
                    <a:cubicBezTo>
                      <a:pt x="526961" y="297148"/>
                      <a:pt x="526961" y="297160"/>
                      <a:pt x="526961" y="297172"/>
                    </a:cubicBezTo>
                    <a:cubicBezTo>
                      <a:pt x="526851" y="305069"/>
                      <a:pt x="533157" y="311561"/>
                      <a:pt x="541060" y="311677"/>
                    </a:cubicBezTo>
                    <a:cubicBezTo>
                      <a:pt x="541066" y="311677"/>
                      <a:pt x="541078" y="311677"/>
                      <a:pt x="541089" y="311677"/>
                    </a:cubicBezTo>
                    <a:lnTo>
                      <a:pt x="541437" y="311677"/>
                    </a:lnTo>
                    <a:cubicBezTo>
                      <a:pt x="549242" y="311677"/>
                      <a:pt x="555566" y="305353"/>
                      <a:pt x="555566" y="297549"/>
                    </a:cubicBezTo>
                    <a:close/>
                    <a:moveTo>
                      <a:pt x="598335" y="297549"/>
                    </a:moveTo>
                    <a:cubicBezTo>
                      <a:pt x="598445" y="289652"/>
                      <a:pt x="592138" y="283159"/>
                      <a:pt x="584235" y="283043"/>
                    </a:cubicBezTo>
                    <a:cubicBezTo>
                      <a:pt x="584229" y="283043"/>
                      <a:pt x="584218" y="283043"/>
                      <a:pt x="584212" y="283043"/>
                    </a:cubicBezTo>
                    <a:cubicBezTo>
                      <a:pt x="576315" y="282933"/>
                      <a:pt x="569817" y="289240"/>
                      <a:pt x="569706" y="297143"/>
                    </a:cubicBezTo>
                    <a:cubicBezTo>
                      <a:pt x="569706" y="297148"/>
                      <a:pt x="569706" y="297160"/>
                      <a:pt x="569706" y="297172"/>
                    </a:cubicBezTo>
                    <a:cubicBezTo>
                      <a:pt x="569596" y="305074"/>
                      <a:pt x="575915" y="311567"/>
                      <a:pt x="583817" y="311677"/>
                    </a:cubicBezTo>
                    <a:cubicBezTo>
                      <a:pt x="583823" y="311677"/>
                      <a:pt x="583829" y="311677"/>
                      <a:pt x="583835" y="311677"/>
                    </a:cubicBezTo>
                    <a:lnTo>
                      <a:pt x="584009" y="311677"/>
                    </a:lnTo>
                    <a:cubicBezTo>
                      <a:pt x="591842" y="311677"/>
                      <a:pt x="598219" y="305382"/>
                      <a:pt x="598312" y="297549"/>
                    </a:cubicBezTo>
                    <a:close/>
                    <a:moveTo>
                      <a:pt x="640900" y="297549"/>
                    </a:moveTo>
                    <a:cubicBezTo>
                      <a:pt x="641011" y="289652"/>
                      <a:pt x="634704" y="283159"/>
                      <a:pt x="626801" y="283043"/>
                    </a:cubicBezTo>
                    <a:cubicBezTo>
                      <a:pt x="626795" y="283043"/>
                      <a:pt x="626784" y="283043"/>
                      <a:pt x="626772" y="283043"/>
                    </a:cubicBezTo>
                    <a:cubicBezTo>
                      <a:pt x="618869" y="282939"/>
                      <a:pt x="612371" y="289257"/>
                      <a:pt x="612266" y="297166"/>
                    </a:cubicBezTo>
                    <a:cubicBezTo>
                      <a:pt x="612266" y="297166"/>
                      <a:pt x="612266" y="297172"/>
                      <a:pt x="612266" y="297172"/>
                    </a:cubicBezTo>
                    <a:cubicBezTo>
                      <a:pt x="612162" y="305074"/>
                      <a:pt x="618481" y="311573"/>
                      <a:pt x="626389" y="311677"/>
                    </a:cubicBezTo>
                    <a:cubicBezTo>
                      <a:pt x="626389" y="311677"/>
                      <a:pt x="626395" y="311677"/>
                      <a:pt x="626401" y="311677"/>
                    </a:cubicBezTo>
                    <a:lnTo>
                      <a:pt x="626749" y="311677"/>
                    </a:lnTo>
                    <a:cubicBezTo>
                      <a:pt x="634553" y="311677"/>
                      <a:pt x="640878" y="305353"/>
                      <a:pt x="640878" y="297549"/>
                    </a:cubicBezTo>
                    <a:close/>
                    <a:moveTo>
                      <a:pt x="683640" y="297549"/>
                    </a:moveTo>
                    <a:cubicBezTo>
                      <a:pt x="683751" y="289652"/>
                      <a:pt x="677444" y="283159"/>
                      <a:pt x="669541" y="283043"/>
                    </a:cubicBezTo>
                    <a:cubicBezTo>
                      <a:pt x="669535" y="283043"/>
                      <a:pt x="669523" y="283043"/>
                      <a:pt x="669512" y="283043"/>
                    </a:cubicBezTo>
                    <a:cubicBezTo>
                      <a:pt x="661615" y="282944"/>
                      <a:pt x="655134" y="289263"/>
                      <a:pt x="655035" y="297160"/>
                    </a:cubicBezTo>
                    <a:cubicBezTo>
                      <a:pt x="655035" y="297160"/>
                      <a:pt x="655035" y="297166"/>
                      <a:pt x="655035" y="297172"/>
                    </a:cubicBezTo>
                    <a:cubicBezTo>
                      <a:pt x="654925" y="305074"/>
                      <a:pt x="661243" y="311567"/>
                      <a:pt x="669146" y="311677"/>
                    </a:cubicBezTo>
                    <a:cubicBezTo>
                      <a:pt x="669152" y="311677"/>
                      <a:pt x="669158" y="311677"/>
                      <a:pt x="669164" y="311677"/>
                    </a:cubicBezTo>
                    <a:lnTo>
                      <a:pt x="669338" y="311677"/>
                    </a:lnTo>
                    <a:cubicBezTo>
                      <a:pt x="677171" y="311677"/>
                      <a:pt x="683547" y="305382"/>
                      <a:pt x="683640" y="297549"/>
                    </a:cubicBezTo>
                    <a:close/>
                    <a:moveTo>
                      <a:pt x="470290" y="414993"/>
                    </a:moveTo>
                    <a:cubicBezTo>
                      <a:pt x="470290" y="407096"/>
                      <a:pt x="463884" y="400690"/>
                      <a:pt x="455987" y="400690"/>
                    </a:cubicBezTo>
                    <a:cubicBezTo>
                      <a:pt x="448084" y="400690"/>
                      <a:pt x="441678" y="407096"/>
                      <a:pt x="441678" y="414999"/>
                    </a:cubicBezTo>
                    <a:cubicBezTo>
                      <a:pt x="441684" y="422902"/>
                      <a:pt x="448084" y="429302"/>
                      <a:pt x="455987" y="429302"/>
                    </a:cubicBezTo>
                    <a:lnTo>
                      <a:pt x="456161" y="429302"/>
                    </a:lnTo>
                    <a:cubicBezTo>
                      <a:pt x="464000" y="429203"/>
                      <a:pt x="470301" y="422815"/>
                      <a:pt x="470290" y="414976"/>
                    </a:cubicBezTo>
                    <a:close/>
                    <a:moveTo>
                      <a:pt x="513035" y="414993"/>
                    </a:moveTo>
                    <a:cubicBezTo>
                      <a:pt x="513029" y="407090"/>
                      <a:pt x="506629" y="400690"/>
                      <a:pt x="498727" y="400690"/>
                    </a:cubicBezTo>
                    <a:cubicBezTo>
                      <a:pt x="490824" y="400690"/>
                      <a:pt x="484424" y="407090"/>
                      <a:pt x="484418" y="414993"/>
                    </a:cubicBezTo>
                    <a:cubicBezTo>
                      <a:pt x="484418" y="422896"/>
                      <a:pt x="490824" y="429302"/>
                      <a:pt x="498727" y="429302"/>
                    </a:cubicBezTo>
                    <a:lnTo>
                      <a:pt x="498727" y="429302"/>
                    </a:lnTo>
                    <a:cubicBezTo>
                      <a:pt x="506629" y="429302"/>
                      <a:pt x="513035" y="422896"/>
                      <a:pt x="513035" y="414993"/>
                    </a:cubicBezTo>
                    <a:cubicBezTo>
                      <a:pt x="513035" y="414987"/>
                      <a:pt x="513035" y="414982"/>
                      <a:pt x="513035" y="414976"/>
                    </a:cubicBezTo>
                    <a:close/>
                    <a:moveTo>
                      <a:pt x="555595" y="414993"/>
                    </a:moveTo>
                    <a:cubicBezTo>
                      <a:pt x="555595" y="407096"/>
                      <a:pt x="549189" y="400690"/>
                      <a:pt x="541292" y="400690"/>
                    </a:cubicBezTo>
                    <a:cubicBezTo>
                      <a:pt x="533390" y="400690"/>
                      <a:pt x="526984" y="407096"/>
                      <a:pt x="526984" y="414999"/>
                    </a:cubicBezTo>
                    <a:cubicBezTo>
                      <a:pt x="526990" y="422902"/>
                      <a:pt x="533390" y="429302"/>
                      <a:pt x="541292" y="429302"/>
                    </a:cubicBezTo>
                    <a:lnTo>
                      <a:pt x="541467" y="429302"/>
                    </a:lnTo>
                    <a:cubicBezTo>
                      <a:pt x="549300" y="429203"/>
                      <a:pt x="555595" y="422826"/>
                      <a:pt x="555595" y="414993"/>
                    </a:cubicBezTo>
                    <a:close/>
                    <a:moveTo>
                      <a:pt x="598335" y="414993"/>
                    </a:moveTo>
                    <a:cubicBezTo>
                      <a:pt x="598335" y="407096"/>
                      <a:pt x="591929" y="400690"/>
                      <a:pt x="584032" y="400690"/>
                    </a:cubicBezTo>
                    <a:cubicBezTo>
                      <a:pt x="576129" y="400690"/>
                      <a:pt x="569730" y="407090"/>
                      <a:pt x="569724" y="414993"/>
                    </a:cubicBezTo>
                    <a:cubicBezTo>
                      <a:pt x="569724" y="422896"/>
                      <a:pt x="576129" y="429302"/>
                      <a:pt x="584032" y="429302"/>
                    </a:cubicBezTo>
                    <a:lnTo>
                      <a:pt x="584032" y="429302"/>
                    </a:lnTo>
                    <a:cubicBezTo>
                      <a:pt x="591929" y="429302"/>
                      <a:pt x="598335" y="422896"/>
                      <a:pt x="598335" y="414999"/>
                    </a:cubicBezTo>
                    <a:cubicBezTo>
                      <a:pt x="598335" y="414993"/>
                      <a:pt x="598335" y="414982"/>
                      <a:pt x="598335" y="414976"/>
                    </a:cubicBezTo>
                    <a:close/>
                    <a:moveTo>
                      <a:pt x="640900" y="414993"/>
                    </a:moveTo>
                    <a:cubicBezTo>
                      <a:pt x="640900" y="407096"/>
                      <a:pt x="634495" y="400690"/>
                      <a:pt x="626598" y="400690"/>
                    </a:cubicBezTo>
                    <a:cubicBezTo>
                      <a:pt x="618695" y="400690"/>
                      <a:pt x="612290" y="407096"/>
                      <a:pt x="612290" y="414999"/>
                    </a:cubicBezTo>
                    <a:cubicBezTo>
                      <a:pt x="612295" y="422902"/>
                      <a:pt x="618695" y="429302"/>
                      <a:pt x="626598" y="429302"/>
                    </a:cubicBezTo>
                    <a:lnTo>
                      <a:pt x="626772" y="429302"/>
                    </a:lnTo>
                    <a:cubicBezTo>
                      <a:pt x="634605" y="429203"/>
                      <a:pt x="640900" y="422826"/>
                      <a:pt x="640900" y="414993"/>
                    </a:cubicBezTo>
                    <a:close/>
                    <a:moveTo>
                      <a:pt x="683640" y="414993"/>
                    </a:moveTo>
                    <a:cubicBezTo>
                      <a:pt x="683640" y="407096"/>
                      <a:pt x="677235" y="400690"/>
                      <a:pt x="669338" y="400690"/>
                    </a:cubicBezTo>
                    <a:cubicBezTo>
                      <a:pt x="661435" y="400690"/>
                      <a:pt x="655035" y="407090"/>
                      <a:pt x="655029" y="414993"/>
                    </a:cubicBezTo>
                    <a:cubicBezTo>
                      <a:pt x="655029" y="422896"/>
                      <a:pt x="661435" y="429302"/>
                      <a:pt x="669338" y="429302"/>
                    </a:cubicBezTo>
                    <a:lnTo>
                      <a:pt x="669338" y="429302"/>
                    </a:lnTo>
                    <a:cubicBezTo>
                      <a:pt x="677235" y="429302"/>
                      <a:pt x="683640" y="422896"/>
                      <a:pt x="683640" y="414999"/>
                    </a:cubicBezTo>
                    <a:cubicBezTo>
                      <a:pt x="683640" y="414999"/>
                      <a:pt x="683640" y="414993"/>
                      <a:pt x="683640" y="4149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 name="Google Shape;100;p13"/>
            <p:cNvGrpSpPr/>
            <p:nvPr/>
          </p:nvGrpSpPr>
          <p:grpSpPr>
            <a:xfrm>
              <a:off x="7474336" y="3174083"/>
              <a:ext cx="1926867" cy="2244429"/>
              <a:chOff x="7474336" y="3174083"/>
              <a:chExt cx="1926867" cy="2244429"/>
            </a:xfrm>
          </p:grpSpPr>
          <p:sp>
            <p:nvSpPr>
              <p:cNvPr id="101" name="Google Shape;101;p13"/>
              <p:cNvSpPr/>
              <p:nvPr/>
            </p:nvSpPr>
            <p:spPr>
              <a:xfrm>
                <a:off x="8503837" y="3925685"/>
                <a:ext cx="292080" cy="402729"/>
              </a:xfrm>
              <a:custGeom>
                <a:avLst/>
                <a:gdLst/>
                <a:ahLst/>
                <a:cxnLst/>
                <a:rect l="l" t="t" r="r" b="b"/>
                <a:pathLst>
                  <a:path w="333806" h="460262" extrusionOk="0">
                    <a:moveTo>
                      <a:pt x="330005" y="5767"/>
                    </a:moveTo>
                    <a:lnTo>
                      <a:pt x="97043" y="5767"/>
                    </a:lnTo>
                    <a:cubicBezTo>
                      <a:pt x="94762" y="5765"/>
                      <a:pt x="92563" y="6649"/>
                      <a:pt x="90921" y="8233"/>
                    </a:cubicBezTo>
                    <a:lnTo>
                      <a:pt x="7733" y="88246"/>
                    </a:lnTo>
                    <a:cubicBezTo>
                      <a:pt x="6666" y="89337"/>
                      <a:pt x="5900"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9" y="466032"/>
                      <a:pt x="338831" y="462083"/>
                      <a:pt x="338836" y="457209"/>
                    </a:cubicBezTo>
                    <a:cubicBezTo>
                      <a:pt x="338836" y="457205"/>
                      <a:pt x="338836" y="457202"/>
                      <a:pt x="338836" y="457198"/>
                    </a:cubicBezTo>
                    <a:lnTo>
                      <a:pt x="338836" y="14598"/>
                    </a:lnTo>
                    <a:cubicBezTo>
                      <a:pt x="338842" y="9724"/>
                      <a:pt x="334891" y="5770"/>
                      <a:pt x="330017" y="5767"/>
                    </a:cubicBezTo>
                    <a:cubicBezTo>
                      <a:pt x="330011" y="5767"/>
                      <a:pt x="330011" y="5767"/>
                      <a:pt x="330005" y="5767"/>
                    </a:cubicBezTo>
                    <a:close/>
                    <a:moveTo>
                      <a:pt x="91043" y="34871"/>
                    </a:moveTo>
                    <a:lnTo>
                      <a:pt x="91043" y="85780"/>
                    </a:lnTo>
                    <a:lnTo>
                      <a:pt x="36316" y="85780"/>
                    </a:lnTo>
                    <a:close/>
                    <a:moveTo>
                      <a:pt x="321174" y="448366"/>
                    </a:moveTo>
                    <a:lnTo>
                      <a:pt x="22692" y="448366"/>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3"/>
              <p:cNvSpPr/>
              <p:nvPr/>
            </p:nvSpPr>
            <p:spPr>
              <a:xfrm>
                <a:off x="8806477" y="3925685"/>
                <a:ext cx="292075" cy="402729"/>
              </a:xfrm>
              <a:custGeom>
                <a:avLst/>
                <a:gdLst/>
                <a:ahLst/>
                <a:cxnLst/>
                <a:rect l="l" t="t" r="r" b="b"/>
                <a:pathLst>
                  <a:path w="333800" h="460262" extrusionOk="0">
                    <a:moveTo>
                      <a:pt x="330005" y="5767"/>
                    </a:moveTo>
                    <a:lnTo>
                      <a:pt x="97048" y="5767"/>
                    </a:lnTo>
                    <a:cubicBezTo>
                      <a:pt x="94768" y="5765"/>
                      <a:pt x="92569" y="6649"/>
                      <a:pt x="90927" y="8233"/>
                    </a:cubicBezTo>
                    <a:lnTo>
                      <a:pt x="7739" y="88246"/>
                    </a:lnTo>
                    <a:cubicBezTo>
                      <a:pt x="6672" y="89337"/>
                      <a:pt x="5906" y="90690"/>
                      <a:pt x="5529" y="92169"/>
                    </a:cubicBezTo>
                    <a:cubicBezTo>
                      <a:pt x="5424" y="92538"/>
                      <a:pt x="5349" y="92914"/>
                      <a:pt x="5302" y="93294"/>
                    </a:cubicBezTo>
                    <a:cubicBezTo>
                      <a:pt x="5175" y="93726"/>
                      <a:pt x="5088"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3" y="466029"/>
                      <a:pt x="338825" y="462084"/>
                      <a:pt x="338831" y="457215"/>
                    </a:cubicBezTo>
                    <a:lnTo>
                      <a:pt x="338831" y="14615"/>
                    </a:lnTo>
                    <a:cubicBezTo>
                      <a:pt x="338842" y="9741"/>
                      <a:pt x="334902" y="5779"/>
                      <a:pt x="330028" y="5767"/>
                    </a:cubicBezTo>
                    <a:cubicBezTo>
                      <a:pt x="330023" y="5767"/>
                      <a:pt x="330011" y="5767"/>
                      <a:pt x="330005" y="5767"/>
                    </a:cubicBezTo>
                    <a:close/>
                    <a:moveTo>
                      <a:pt x="91072" y="34888"/>
                    </a:moveTo>
                    <a:lnTo>
                      <a:pt x="91072" y="85798"/>
                    </a:lnTo>
                    <a:lnTo>
                      <a:pt x="36350" y="85798"/>
                    </a:lnTo>
                    <a:close/>
                    <a:moveTo>
                      <a:pt x="321203" y="448384"/>
                    </a:moveTo>
                    <a:lnTo>
                      <a:pt x="22692" y="448384"/>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3"/>
              <p:cNvSpPr/>
              <p:nvPr/>
            </p:nvSpPr>
            <p:spPr>
              <a:xfrm>
                <a:off x="9109128" y="3925685"/>
                <a:ext cx="292075" cy="402729"/>
              </a:xfrm>
              <a:custGeom>
                <a:avLst/>
                <a:gdLst/>
                <a:ahLst/>
                <a:cxnLst/>
                <a:rect l="l" t="t" r="r" b="b"/>
                <a:pathLst>
                  <a:path w="333800" h="460262" extrusionOk="0">
                    <a:moveTo>
                      <a:pt x="329988" y="5767"/>
                    </a:moveTo>
                    <a:lnTo>
                      <a:pt x="97043" y="5767"/>
                    </a:lnTo>
                    <a:cubicBezTo>
                      <a:pt x="94762" y="5765"/>
                      <a:pt x="92563" y="6649"/>
                      <a:pt x="90921" y="8233"/>
                    </a:cubicBezTo>
                    <a:lnTo>
                      <a:pt x="7734" y="88246"/>
                    </a:lnTo>
                    <a:cubicBezTo>
                      <a:pt x="6666" y="89337"/>
                      <a:pt x="5906"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0" y="466029"/>
                    </a:lnTo>
                    <a:cubicBezTo>
                      <a:pt x="334873" y="466032"/>
                      <a:pt x="338825" y="462083"/>
                      <a:pt x="338831" y="457209"/>
                    </a:cubicBezTo>
                    <a:cubicBezTo>
                      <a:pt x="338831" y="457205"/>
                      <a:pt x="338831" y="457202"/>
                      <a:pt x="338831" y="457198"/>
                    </a:cubicBezTo>
                    <a:lnTo>
                      <a:pt x="338831" y="14598"/>
                    </a:lnTo>
                    <a:cubicBezTo>
                      <a:pt x="338836" y="9724"/>
                      <a:pt x="334885" y="5770"/>
                      <a:pt x="330011" y="5767"/>
                    </a:cubicBezTo>
                    <a:cubicBezTo>
                      <a:pt x="330005" y="5767"/>
                      <a:pt x="329994" y="5767"/>
                      <a:pt x="329988" y="5767"/>
                    </a:cubicBezTo>
                    <a:close/>
                    <a:moveTo>
                      <a:pt x="91031" y="34871"/>
                    </a:moveTo>
                    <a:lnTo>
                      <a:pt x="91031" y="85780"/>
                    </a:lnTo>
                    <a:lnTo>
                      <a:pt x="36304" y="85780"/>
                    </a:lnTo>
                    <a:close/>
                    <a:moveTo>
                      <a:pt x="321157" y="448366"/>
                    </a:moveTo>
                    <a:lnTo>
                      <a:pt x="22675" y="448366"/>
                    </a:lnTo>
                    <a:lnTo>
                      <a:pt x="22675" y="103460"/>
                    </a:lnTo>
                    <a:lnTo>
                      <a:pt x="99845" y="103460"/>
                    </a:lnTo>
                    <a:cubicBezTo>
                      <a:pt x="104719" y="103464"/>
                      <a:pt x="108670" y="99514"/>
                      <a:pt x="108676" y="94641"/>
                    </a:cubicBezTo>
                    <a:cubicBezTo>
                      <a:pt x="108676" y="94636"/>
                      <a:pt x="108676" y="94633"/>
                      <a:pt x="108676" y="94629"/>
                    </a:cubicBezTo>
                    <a:lnTo>
                      <a:pt x="108676" y="23446"/>
                    </a:lnTo>
                    <a:lnTo>
                      <a:pt x="321139"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3"/>
              <p:cNvSpPr/>
              <p:nvPr/>
            </p:nvSpPr>
            <p:spPr>
              <a:xfrm rot="5400000">
                <a:off x="7890349" y="4383229"/>
                <a:ext cx="710265" cy="1287404"/>
              </a:xfrm>
              <a:custGeom>
                <a:avLst/>
                <a:gdLst/>
                <a:ahLst/>
                <a:cxnLst/>
                <a:rect l="l" t="t" r="r" b="b"/>
                <a:pathLst>
                  <a:path w="811731" h="1471319" extrusionOk="0">
                    <a:moveTo>
                      <a:pt x="350859" y="504469"/>
                    </a:moveTo>
                    <a:lnTo>
                      <a:pt x="350859" y="1444396"/>
                    </a:lnTo>
                    <a:lnTo>
                      <a:pt x="346890" y="1447013"/>
                    </a:lnTo>
                    <a:lnTo>
                      <a:pt x="313991" y="1477086"/>
                    </a:lnTo>
                    <a:lnTo>
                      <a:pt x="303048" y="1463161"/>
                    </a:lnTo>
                    <a:lnTo>
                      <a:pt x="333220" y="1434904"/>
                    </a:lnTo>
                    <a:lnTo>
                      <a:pt x="333220" y="504469"/>
                    </a:lnTo>
                    <a:close/>
                    <a:moveTo>
                      <a:pt x="339614" y="473496"/>
                    </a:moveTo>
                    <a:lnTo>
                      <a:pt x="267392" y="5767"/>
                    </a:lnTo>
                    <a:lnTo>
                      <a:pt x="249933" y="8459"/>
                    </a:lnTo>
                    <a:lnTo>
                      <a:pt x="320779" y="467253"/>
                    </a:lnTo>
                    <a:lnTo>
                      <a:pt x="5030" y="778471"/>
                    </a:lnTo>
                    <a:lnTo>
                      <a:pt x="17429" y="791045"/>
                    </a:lnTo>
                    <a:close/>
                    <a:moveTo>
                      <a:pt x="816761" y="215154"/>
                    </a:moveTo>
                    <a:lnTo>
                      <a:pt x="808307" y="199651"/>
                    </a:lnTo>
                    <a:lnTo>
                      <a:pt x="325973" y="462623"/>
                    </a:lnTo>
                    <a:lnTo>
                      <a:pt x="334421" y="4781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3"/>
              <p:cNvSpPr/>
              <p:nvPr/>
            </p:nvSpPr>
            <p:spPr>
              <a:xfrm rot="5400000">
                <a:off x="7813542" y="4305066"/>
                <a:ext cx="774239" cy="1452651"/>
              </a:xfrm>
              <a:custGeom>
                <a:avLst/>
                <a:gdLst/>
                <a:ahLst/>
                <a:cxnLst/>
                <a:rect l="l" t="t" r="r" b="b"/>
                <a:pathLst>
                  <a:path w="884845" h="1660173" extrusionOk="0">
                    <a:moveTo>
                      <a:pt x="361634" y="425273"/>
                    </a:moveTo>
                    <a:cubicBezTo>
                      <a:pt x="410408" y="425273"/>
                      <a:pt x="449945" y="464810"/>
                      <a:pt x="449945" y="513584"/>
                    </a:cubicBezTo>
                    <a:cubicBezTo>
                      <a:pt x="449945" y="562359"/>
                      <a:pt x="410408" y="601896"/>
                      <a:pt x="361634" y="601896"/>
                    </a:cubicBezTo>
                    <a:cubicBezTo>
                      <a:pt x="312859" y="601896"/>
                      <a:pt x="273322" y="562359"/>
                      <a:pt x="273322" y="513584"/>
                    </a:cubicBezTo>
                    <a:cubicBezTo>
                      <a:pt x="273317" y="464816"/>
                      <a:pt x="312854" y="425279"/>
                      <a:pt x="361622" y="425273"/>
                    </a:cubicBezTo>
                    <a:cubicBezTo>
                      <a:pt x="361628" y="425273"/>
                      <a:pt x="361628" y="425273"/>
                      <a:pt x="361634" y="425273"/>
                    </a:cubicBezTo>
                    <a:close/>
                    <a:moveTo>
                      <a:pt x="361866" y="1665940"/>
                    </a:moveTo>
                    <a:cubicBezTo>
                      <a:pt x="348927" y="1665934"/>
                      <a:pt x="336034" y="1664472"/>
                      <a:pt x="323419" y="1661588"/>
                    </a:cubicBezTo>
                    <a:cubicBezTo>
                      <a:pt x="231232" y="1640578"/>
                      <a:pt x="173325" y="1548443"/>
                      <a:pt x="194341" y="1456273"/>
                    </a:cubicBezTo>
                    <a:cubicBezTo>
                      <a:pt x="215462" y="1363982"/>
                      <a:pt x="307399" y="1306284"/>
                      <a:pt x="399691" y="1327398"/>
                    </a:cubicBezTo>
                    <a:cubicBezTo>
                      <a:pt x="491982" y="1348519"/>
                      <a:pt x="549681" y="1440456"/>
                      <a:pt x="528560" y="1532748"/>
                    </a:cubicBezTo>
                    <a:cubicBezTo>
                      <a:pt x="510764" y="1610528"/>
                      <a:pt x="441659" y="1665748"/>
                      <a:pt x="361866" y="1665940"/>
                    </a:cubicBezTo>
                    <a:close/>
                    <a:moveTo>
                      <a:pt x="361245" y="1340500"/>
                    </a:moveTo>
                    <a:cubicBezTo>
                      <a:pt x="289563" y="1340686"/>
                      <a:pt x="227490" y="1390319"/>
                      <a:pt x="211545" y="1460202"/>
                    </a:cubicBezTo>
                    <a:lnTo>
                      <a:pt x="211545" y="1460202"/>
                    </a:lnTo>
                    <a:cubicBezTo>
                      <a:pt x="192694" y="1542896"/>
                      <a:pt x="244618" y="1625521"/>
                      <a:pt x="327342" y="1644373"/>
                    </a:cubicBezTo>
                    <a:cubicBezTo>
                      <a:pt x="410118" y="1663514"/>
                      <a:pt x="492742" y="1611920"/>
                      <a:pt x="511878" y="1529145"/>
                    </a:cubicBezTo>
                    <a:cubicBezTo>
                      <a:pt x="531020" y="1446369"/>
                      <a:pt x="479426" y="1363744"/>
                      <a:pt x="396651" y="1344608"/>
                    </a:cubicBezTo>
                    <a:cubicBezTo>
                      <a:pt x="396337" y="1344533"/>
                      <a:pt x="396024" y="1344463"/>
                      <a:pt x="395710" y="1344393"/>
                    </a:cubicBezTo>
                    <a:cubicBezTo>
                      <a:pt x="384402" y="1341806"/>
                      <a:pt x="372844" y="1340488"/>
                      <a:pt x="361245" y="1340471"/>
                    </a:cubicBezTo>
                    <a:close/>
                    <a:moveTo>
                      <a:pt x="361634" y="1406194"/>
                    </a:moveTo>
                    <a:cubicBezTo>
                      <a:pt x="410408" y="1406194"/>
                      <a:pt x="449945" y="1445731"/>
                      <a:pt x="449945" y="1494505"/>
                    </a:cubicBezTo>
                    <a:cubicBezTo>
                      <a:pt x="449945" y="1543279"/>
                      <a:pt x="410408" y="1582816"/>
                      <a:pt x="361634" y="1582816"/>
                    </a:cubicBezTo>
                    <a:cubicBezTo>
                      <a:pt x="312859" y="1582816"/>
                      <a:pt x="273322" y="1543279"/>
                      <a:pt x="273322" y="1494505"/>
                    </a:cubicBezTo>
                    <a:cubicBezTo>
                      <a:pt x="273305" y="1445736"/>
                      <a:pt x="312824" y="1406182"/>
                      <a:pt x="361593" y="1406165"/>
                    </a:cubicBezTo>
                    <a:cubicBezTo>
                      <a:pt x="361604" y="1406165"/>
                      <a:pt x="361622" y="1406165"/>
                      <a:pt x="361634" y="1406165"/>
                    </a:cubicBezTo>
                    <a:close/>
                    <a:moveTo>
                      <a:pt x="49179" y="779005"/>
                    </a:moveTo>
                    <a:cubicBezTo>
                      <a:pt x="73566" y="778999"/>
                      <a:pt x="93335" y="798768"/>
                      <a:pt x="93341" y="823155"/>
                    </a:cubicBezTo>
                    <a:cubicBezTo>
                      <a:pt x="93347" y="847542"/>
                      <a:pt x="73578" y="867310"/>
                      <a:pt x="49191" y="867316"/>
                    </a:cubicBezTo>
                    <a:cubicBezTo>
                      <a:pt x="24804" y="867322"/>
                      <a:pt x="5035" y="847554"/>
                      <a:pt x="5030" y="823166"/>
                    </a:cubicBezTo>
                    <a:cubicBezTo>
                      <a:pt x="5030" y="823166"/>
                      <a:pt x="5030" y="823161"/>
                      <a:pt x="5030" y="823161"/>
                    </a:cubicBezTo>
                    <a:cubicBezTo>
                      <a:pt x="5030" y="798774"/>
                      <a:pt x="24798" y="779011"/>
                      <a:pt x="49179" y="779005"/>
                    </a:cubicBezTo>
                    <a:close/>
                    <a:moveTo>
                      <a:pt x="845714" y="210838"/>
                    </a:moveTo>
                    <a:cubicBezTo>
                      <a:pt x="870101" y="210832"/>
                      <a:pt x="889870" y="230600"/>
                      <a:pt x="889875" y="254987"/>
                    </a:cubicBezTo>
                    <a:cubicBezTo>
                      <a:pt x="889881" y="279374"/>
                      <a:pt x="870113" y="299143"/>
                      <a:pt x="845726" y="299149"/>
                    </a:cubicBezTo>
                    <a:cubicBezTo>
                      <a:pt x="821339" y="299154"/>
                      <a:pt x="801570" y="279386"/>
                      <a:pt x="801564" y="254999"/>
                    </a:cubicBezTo>
                    <a:cubicBezTo>
                      <a:pt x="801564" y="254993"/>
                      <a:pt x="801564" y="254993"/>
                      <a:pt x="801564" y="254987"/>
                    </a:cubicBezTo>
                    <a:cubicBezTo>
                      <a:pt x="801570" y="230600"/>
                      <a:pt x="821339" y="210832"/>
                      <a:pt x="845726" y="210838"/>
                    </a:cubicBezTo>
                    <a:cubicBezTo>
                      <a:pt x="845726" y="210838"/>
                      <a:pt x="845732" y="210838"/>
                      <a:pt x="845732" y="210838"/>
                    </a:cubicBezTo>
                    <a:close/>
                    <a:moveTo>
                      <a:pt x="283389" y="5767"/>
                    </a:moveTo>
                    <a:cubicBezTo>
                      <a:pt x="307776" y="5764"/>
                      <a:pt x="327545" y="25530"/>
                      <a:pt x="327551" y="49916"/>
                    </a:cubicBezTo>
                    <a:cubicBezTo>
                      <a:pt x="327557" y="74303"/>
                      <a:pt x="307788" y="94075"/>
                      <a:pt x="283401" y="94078"/>
                    </a:cubicBezTo>
                    <a:cubicBezTo>
                      <a:pt x="259014" y="94081"/>
                      <a:pt x="239246" y="74314"/>
                      <a:pt x="239240" y="49928"/>
                    </a:cubicBezTo>
                    <a:cubicBezTo>
                      <a:pt x="239240" y="49926"/>
                      <a:pt x="239240" y="49924"/>
                      <a:pt x="239240" y="49922"/>
                    </a:cubicBezTo>
                    <a:cubicBezTo>
                      <a:pt x="239240" y="25538"/>
                      <a:pt x="259002" y="5770"/>
                      <a:pt x="283389"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3"/>
              <p:cNvSpPr/>
              <p:nvPr/>
            </p:nvSpPr>
            <p:spPr>
              <a:xfrm>
                <a:off x="8674048" y="3174083"/>
                <a:ext cx="591360" cy="371744"/>
              </a:xfrm>
              <a:custGeom>
                <a:avLst/>
                <a:gdLst/>
                <a:ahLst/>
                <a:cxnLst/>
                <a:rect l="l" t="t" r="r" b="b"/>
                <a:pathLst>
                  <a:path w="675840" h="424850" extrusionOk="0">
                    <a:moveTo>
                      <a:pt x="65715" y="32521"/>
                    </a:moveTo>
                    <a:lnTo>
                      <a:pt x="15908" y="32521"/>
                    </a:lnTo>
                    <a:cubicBezTo>
                      <a:pt x="9131" y="31697"/>
                      <a:pt x="4297" y="25535"/>
                      <a:pt x="5121" y="18758"/>
                    </a:cubicBezTo>
                    <a:cubicBezTo>
                      <a:pt x="5806" y="13106"/>
                      <a:pt x="10256" y="8656"/>
                      <a:pt x="15908" y="7972"/>
                    </a:cubicBezTo>
                    <a:lnTo>
                      <a:pt x="65715" y="7972"/>
                    </a:lnTo>
                    <a:cubicBezTo>
                      <a:pt x="72480" y="7043"/>
                      <a:pt x="78718" y="11772"/>
                      <a:pt x="79646" y="18537"/>
                    </a:cubicBezTo>
                    <a:cubicBezTo>
                      <a:pt x="80574" y="25303"/>
                      <a:pt x="75845" y="31540"/>
                      <a:pt x="69080" y="32469"/>
                    </a:cubicBezTo>
                    <a:cubicBezTo>
                      <a:pt x="68941" y="32492"/>
                      <a:pt x="68801" y="32509"/>
                      <a:pt x="68662" y="32521"/>
                    </a:cubicBezTo>
                    <a:cubicBezTo>
                      <a:pt x="67682" y="32637"/>
                      <a:pt x="66695" y="32637"/>
                      <a:pt x="65715" y="32521"/>
                    </a:cubicBezTo>
                    <a:close/>
                    <a:moveTo>
                      <a:pt x="78079" y="77030"/>
                    </a:moveTo>
                    <a:cubicBezTo>
                      <a:pt x="78079" y="70300"/>
                      <a:pt x="72625" y="64846"/>
                      <a:pt x="65894" y="64846"/>
                    </a:cubicBezTo>
                    <a:lnTo>
                      <a:pt x="15908" y="64846"/>
                    </a:lnTo>
                    <a:cubicBezTo>
                      <a:pt x="9131" y="65670"/>
                      <a:pt x="4297" y="71832"/>
                      <a:pt x="5121" y="78609"/>
                    </a:cubicBezTo>
                    <a:cubicBezTo>
                      <a:pt x="5806" y="84260"/>
                      <a:pt x="10256" y="88711"/>
                      <a:pt x="15908" y="89395"/>
                    </a:cubicBezTo>
                    <a:lnTo>
                      <a:pt x="65715" y="89395"/>
                    </a:lnTo>
                    <a:cubicBezTo>
                      <a:pt x="72544" y="89395"/>
                      <a:pt x="78073" y="83866"/>
                      <a:pt x="78079" y="77036"/>
                    </a:cubicBezTo>
                    <a:close/>
                    <a:moveTo>
                      <a:pt x="78079" y="133893"/>
                    </a:moveTo>
                    <a:cubicBezTo>
                      <a:pt x="78079" y="127162"/>
                      <a:pt x="72625" y="121708"/>
                      <a:pt x="65894" y="121708"/>
                    </a:cubicBezTo>
                    <a:lnTo>
                      <a:pt x="15908" y="121708"/>
                    </a:lnTo>
                    <a:cubicBezTo>
                      <a:pt x="9131" y="122532"/>
                      <a:pt x="4297" y="128694"/>
                      <a:pt x="5121" y="135471"/>
                    </a:cubicBezTo>
                    <a:cubicBezTo>
                      <a:pt x="5806" y="141123"/>
                      <a:pt x="10256" y="145573"/>
                      <a:pt x="15908" y="146258"/>
                    </a:cubicBezTo>
                    <a:lnTo>
                      <a:pt x="65715" y="146258"/>
                    </a:lnTo>
                    <a:cubicBezTo>
                      <a:pt x="72544" y="146258"/>
                      <a:pt x="78079" y="140722"/>
                      <a:pt x="78079" y="133893"/>
                    </a:cubicBezTo>
                    <a:close/>
                    <a:moveTo>
                      <a:pt x="78079" y="190941"/>
                    </a:moveTo>
                    <a:cubicBezTo>
                      <a:pt x="78079" y="184112"/>
                      <a:pt x="72544" y="178577"/>
                      <a:pt x="65715" y="178577"/>
                    </a:cubicBezTo>
                    <a:lnTo>
                      <a:pt x="15908" y="178577"/>
                    </a:lnTo>
                    <a:cubicBezTo>
                      <a:pt x="9131" y="179401"/>
                      <a:pt x="4297" y="185563"/>
                      <a:pt x="5121" y="192340"/>
                    </a:cubicBezTo>
                    <a:cubicBezTo>
                      <a:pt x="5806" y="197991"/>
                      <a:pt x="10256" y="202442"/>
                      <a:pt x="15908" y="203126"/>
                    </a:cubicBezTo>
                    <a:lnTo>
                      <a:pt x="65715" y="203126"/>
                    </a:lnTo>
                    <a:cubicBezTo>
                      <a:pt x="72445" y="203225"/>
                      <a:pt x="77981" y="197852"/>
                      <a:pt x="78079" y="191121"/>
                    </a:cubicBezTo>
                    <a:cubicBezTo>
                      <a:pt x="78079" y="191121"/>
                      <a:pt x="78079" y="191115"/>
                      <a:pt x="78079" y="191115"/>
                    </a:cubicBezTo>
                    <a:close/>
                    <a:moveTo>
                      <a:pt x="78079" y="247804"/>
                    </a:moveTo>
                    <a:cubicBezTo>
                      <a:pt x="78079" y="240975"/>
                      <a:pt x="72544" y="235439"/>
                      <a:pt x="65715" y="235439"/>
                    </a:cubicBezTo>
                    <a:lnTo>
                      <a:pt x="15908" y="235439"/>
                    </a:lnTo>
                    <a:cubicBezTo>
                      <a:pt x="9131" y="236263"/>
                      <a:pt x="4297" y="242425"/>
                      <a:pt x="5121" y="249202"/>
                    </a:cubicBezTo>
                    <a:cubicBezTo>
                      <a:pt x="5806" y="254854"/>
                      <a:pt x="10256" y="259304"/>
                      <a:pt x="15908" y="259989"/>
                    </a:cubicBezTo>
                    <a:lnTo>
                      <a:pt x="65715" y="259989"/>
                    </a:lnTo>
                    <a:cubicBezTo>
                      <a:pt x="72445" y="260099"/>
                      <a:pt x="77986" y="254732"/>
                      <a:pt x="78097" y="248007"/>
                    </a:cubicBezTo>
                    <a:cubicBezTo>
                      <a:pt x="78097" y="248001"/>
                      <a:pt x="78097" y="248001"/>
                      <a:pt x="78097" y="248001"/>
                    </a:cubicBezTo>
                    <a:cubicBezTo>
                      <a:pt x="78097" y="247700"/>
                      <a:pt x="78097" y="247398"/>
                      <a:pt x="78097" y="247096"/>
                    </a:cubicBezTo>
                    <a:close/>
                    <a:moveTo>
                      <a:pt x="78079" y="304667"/>
                    </a:moveTo>
                    <a:cubicBezTo>
                      <a:pt x="78079" y="297843"/>
                      <a:pt x="72544" y="292308"/>
                      <a:pt x="65720" y="292308"/>
                    </a:cubicBezTo>
                    <a:cubicBezTo>
                      <a:pt x="65720" y="292308"/>
                      <a:pt x="65715" y="292308"/>
                      <a:pt x="65715" y="292308"/>
                    </a:cubicBezTo>
                    <a:lnTo>
                      <a:pt x="15908" y="292308"/>
                    </a:lnTo>
                    <a:cubicBezTo>
                      <a:pt x="9131" y="293132"/>
                      <a:pt x="4297" y="299294"/>
                      <a:pt x="5121" y="306071"/>
                    </a:cubicBezTo>
                    <a:cubicBezTo>
                      <a:pt x="5806" y="311722"/>
                      <a:pt x="10256" y="316173"/>
                      <a:pt x="15908" y="316857"/>
                    </a:cubicBezTo>
                    <a:lnTo>
                      <a:pt x="65715" y="316857"/>
                    </a:lnTo>
                    <a:cubicBezTo>
                      <a:pt x="72445" y="316956"/>
                      <a:pt x="77981" y="311583"/>
                      <a:pt x="78079" y="304852"/>
                    </a:cubicBezTo>
                    <a:cubicBezTo>
                      <a:pt x="78079" y="304852"/>
                      <a:pt x="78079" y="304846"/>
                      <a:pt x="78079" y="304846"/>
                    </a:cubicBezTo>
                    <a:lnTo>
                      <a:pt x="78079" y="304667"/>
                    </a:lnTo>
                    <a:close/>
                    <a:moveTo>
                      <a:pt x="78079" y="361529"/>
                    </a:moveTo>
                    <a:cubicBezTo>
                      <a:pt x="78079" y="354700"/>
                      <a:pt x="72544" y="349164"/>
                      <a:pt x="65715" y="349164"/>
                    </a:cubicBezTo>
                    <a:lnTo>
                      <a:pt x="15908" y="349164"/>
                    </a:lnTo>
                    <a:cubicBezTo>
                      <a:pt x="9131" y="349988"/>
                      <a:pt x="4297" y="356150"/>
                      <a:pt x="5121" y="362928"/>
                    </a:cubicBezTo>
                    <a:cubicBezTo>
                      <a:pt x="5806" y="368579"/>
                      <a:pt x="10256" y="373029"/>
                      <a:pt x="15908" y="373714"/>
                    </a:cubicBezTo>
                    <a:lnTo>
                      <a:pt x="65715" y="373714"/>
                    </a:lnTo>
                    <a:cubicBezTo>
                      <a:pt x="72445" y="373813"/>
                      <a:pt x="77981" y="368440"/>
                      <a:pt x="78079" y="361709"/>
                    </a:cubicBezTo>
                    <a:cubicBezTo>
                      <a:pt x="78079" y="361709"/>
                      <a:pt x="78079" y="361703"/>
                      <a:pt x="78079" y="361703"/>
                    </a:cubicBezTo>
                    <a:lnTo>
                      <a:pt x="78079" y="361523"/>
                    </a:lnTo>
                    <a:close/>
                    <a:moveTo>
                      <a:pt x="78079" y="418392"/>
                    </a:moveTo>
                    <a:cubicBezTo>
                      <a:pt x="78079" y="411562"/>
                      <a:pt x="72544" y="406027"/>
                      <a:pt x="65715" y="406027"/>
                    </a:cubicBezTo>
                    <a:lnTo>
                      <a:pt x="15908" y="406027"/>
                    </a:lnTo>
                    <a:cubicBezTo>
                      <a:pt x="9131" y="406851"/>
                      <a:pt x="4297" y="413013"/>
                      <a:pt x="5121" y="419790"/>
                    </a:cubicBezTo>
                    <a:cubicBezTo>
                      <a:pt x="5806" y="425442"/>
                      <a:pt x="10256" y="429892"/>
                      <a:pt x="15908" y="430577"/>
                    </a:cubicBezTo>
                    <a:lnTo>
                      <a:pt x="65715" y="430577"/>
                    </a:lnTo>
                    <a:cubicBezTo>
                      <a:pt x="72445" y="430675"/>
                      <a:pt x="77981" y="425302"/>
                      <a:pt x="78079" y="418572"/>
                    </a:cubicBezTo>
                    <a:cubicBezTo>
                      <a:pt x="78079" y="418572"/>
                      <a:pt x="78079" y="418572"/>
                      <a:pt x="78079" y="418572"/>
                    </a:cubicBezTo>
                    <a:lnTo>
                      <a:pt x="78079" y="418392"/>
                    </a:lnTo>
                    <a:close/>
                    <a:moveTo>
                      <a:pt x="264229" y="20122"/>
                    </a:moveTo>
                    <a:cubicBezTo>
                      <a:pt x="264229" y="13391"/>
                      <a:pt x="258775" y="7937"/>
                      <a:pt x="252044" y="7937"/>
                    </a:cubicBezTo>
                    <a:lnTo>
                      <a:pt x="121359" y="7937"/>
                    </a:lnTo>
                    <a:cubicBezTo>
                      <a:pt x="114564" y="7240"/>
                      <a:pt x="108495" y="12178"/>
                      <a:pt x="107793" y="18973"/>
                    </a:cubicBezTo>
                    <a:cubicBezTo>
                      <a:pt x="107108" y="25599"/>
                      <a:pt x="111808" y="31581"/>
                      <a:pt x="118411" y="32486"/>
                    </a:cubicBezTo>
                    <a:cubicBezTo>
                      <a:pt x="119392" y="32602"/>
                      <a:pt x="120378" y="32602"/>
                      <a:pt x="121359" y="32486"/>
                    </a:cubicBezTo>
                    <a:lnTo>
                      <a:pt x="252938" y="32486"/>
                    </a:lnTo>
                    <a:cubicBezTo>
                      <a:pt x="259390" y="32016"/>
                      <a:pt x="264351" y="26591"/>
                      <a:pt x="264241" y="20122"/>
                    </a:cubicBezTo>
                    <a:close/>
                    <a:moveTo>
                      <a:pt x="264229" y="76984"/>
                    </a:moveTo>
                    <a:cubicBezTo>
                      <a:pt x="264229" y="70253"/>
                      <a:pt x="258775" y="64799"/>
                      <a:pt x="252044" y="64799"/>
                    </a:cubicBezTo>
                    <a:lnTo>
                      <a:pt x="121359" y="64799"/>
                    </a:lnTo>
                    <a:cubicBezTo>
                      <a:pt x="114564" y="64103"/>
                      <a:pt x="108495" y="69041"/>
                      <a:pt x="107793" y="75835"/>
                    </a:cubicBezTo>
                    <a:cubicBezTo>
                      <a:pt x="107108" y="82461"/>
                      <a:pt x="111808" y="88444"/>
                      <a:pt x="118411" y="89349"/>
                    </a:cubicBezTo>
                    <a:cubicBezTo>
                      <a:pt x="119392" y="89471"/>
                      <a:pt x="120378" y="89471"/>
                      <a:pt x="121359" y="89349"/>
                    </a:cubicBezTo>
                    <a:lnTo>
                      <a:pt x="252938" y="89349"/>
                    </a:lnTo>
                    <a:cubicBezTo>
                      <a:pt x="259390" y="88879"/>
                      <a:pt x="264351" y="83454"/>
                      <a:pt x="264241" y="76990"/>
                    </a:cubicBezTo>
                    <a:close/>
                    <a:moveTo>
                      <a:pt x="264229" y="133847"/>
                    </a:moveTo>
                    <a:cubicBezTo>
                      <a:pt x="264229" y="127116"/>
                      <a:pt x="258775" y="121662"/>
                      <a:pt x="252044" y="121662"/>
                    </a:cubicBezTo>
                    <a:lnTo>
                      <a:pt x="121359" y="121662"/>
                    </a:lnTo>
                    <a:cubicBezTo>
                      <a:pt x="114564" y="120966"/>
                      <a:pt x="108495" y="125903"/>
                      <a:pt x="107793" y="132698"/>
                    </a:cubicBezTo>
                    <a:cubicBezTo>
                      <a:pt x="107108" y="139324"/>
                      <a:pt x="111808" y="145306"/>
                      <a:pt x="118411" y="146211"/>
                    </a:cubicBezTo>
                    <a:cubicBezTo>
                      <a:pt x="119392" y="146327"/>
                      <a:pt x="120378" y="146327"/>
                      <a:pt x="121359" y="146211"/>
                    </a:cubicBezTo>
                    <a:lnTo>
                      <a:pt x="252938" y="146211"/>
                    </a:lnTo>
                    <a:cubicBezTo>
                      <a:pt x="259390" y="145741"/>
                      <a:pt x="264351" y="140316"/>
                      <a:pt x="264241" y="133847"/>
                    </a:cubicBezTo>
                    <a:close/>
                    <a:moveTo>
                      <a:pt x="264229" y="190895"/>
                    </a:moveTo>
                    <a:cubicBezTo>
                      <a:pt x="264328" y="184164"/>
                      <a:pt x="258955" y="178629"/>
                      <a:pt x="252224" y="178530"/>
                    </a:cubicBezTo>
                    <a:cubicBezTo>
                      <a:pt x="252224" y="178530"/>
                      <a:pt x="252224" y="178530"/>
                      <a:pt x="252224" y="178530"/>
                    </a:cubicBezTo>
                    <a:lnTo>
                      <a:pt x="121359" y="178530"/>
                    </a:lnTo>
                    <a:cubicBezTo>
                      <a:pt x="114564" y="177834"/>
                      <a:pt x="108495" y="182772"/>
                      <a:pt x="107793" y="189566"/>
                    </a:cubicBezTo>
                    <a:cubicBezTo>
                      <a:pt x="107108" y="196192"/>
                      <a:pt x="111808" y="202175"/>
                      <a:pt x="118411" y="203080"/>
                    </a:cubicBezTo>
                    <a:cubicBezTo>
                      <a:pt x="119392" y="203196"/>
                      <a:pt x="120378" y="203196"/>
                      <a:pt x="121359" y="203080"/>
                    </a:cubicBezTo>
                    <a:lnTo>
                      <a:pt x="252938" y="203080"/>
                    </a:lnTo>
                    <a:cubicBezTo>
                      <a:pt x="259297" y="202610"/>
                      <a:pt x="264217" y="197324"/>
                      <a:pt x="264229" y="190947"/>
                    </a:cubicBezTo>
                    <a:close/>
                    <a:moveTo>
                      <a:pt x="264229" y="247757"/>
                    </a:moveTo>
                    <a:cubicBezTo>
                      <a:pt x="264328" y="241027"/>
                      <a:pt x="258955" y="235491"/>
                      <a:pt x="252224" y="235393"/>
                    </a:cubicBezTo>
                    <a:cubicBezTo>
                      <a:pt x="252224" y="235393"/>
                      <a:pt x="252224" y="235393"/>
                      <a:pt x="252224" y="235393"/>
                    </a:cubicBezTo>
                    <a:lnTo>
                      <a:pt x="121359" y="235393"/>
                    </a:lnTo>
                    <a:cubicBezTo>
                      <a:pt x="114564" y="234697"/>
                      <a:pt x="108495" y="239634"/>
                      <a:pt x="107793" y="246429"/>
                    </a:cubicBezTo>
                    <a:cubicBezTo>
                      <a:pt x="107108" y="253055"/>
                      <a:pt x="111808" y="259037"/>
                      <a:pt x="118411" y="259942"/>
                    </a:cubicBezTo>
                    <a:cubicBezTo>
                      <a:pt x="119392" y="260064"/>
                      <a:pt x="120378" y="260064"/>
                      <a:pt x="121359" y="259942"/>
                    </a:cubicBezTo>
                    <a:lnTo>
                      <a:pt x="252938" y="259942"/>
                    </a:lnTo>
                    <a:cubicBezTo>
                      <a:pt x="259604" y="259472"/>
                      <a:pt x="264647" y="253722"/>
                      <a:pt x="264241" y="247050"/>
                    </a:cubicBezTo>
                    <a:close/>
                    <a:moveTo>
                      <a:pt x="420711" y="304620"/>
                    </a:moveTo>
                    <a:cubicBezTo>
                      <a:pt x="420711" y="297797"/>
                      <a:pt x="415176" y="292261"/>
                      <a:pt x="408352" y="292261"/>
                    </a:cubicBezTo>
                    <a:cubicBezTo>
                      <a:pt x="408352" y="292261"/>
                      <a:pt x="408347" y="292261"/>
                      <a:pt x="408347" y="292261"/>
                    </a:cubicBezTo>
                    <a:lnTo>
                      <a:pt x="277829" y="292261"/>
                    </a:lnTo>
                    <a:cubicBezTo>
                      <a:pt x="271064" y="291333"/>
                      <a:pt x="264826" y="296062"/>
                      <a:pt x="263898" y="302827"/>
                    </a:cubicBezTo>
                    <a:cubicBezTo>
                      <a:pt x="262970" y="309593"/>
                      <a:pt x="267699" y="315830"/>
                      <a:pt x="274464" y="316759"/>
                    </a:cubicBezTo>
                    <a:cubicBezTo>
                      <a:pt x="274603" y="316782"/>
                      <a:pt x="274743" y="316799"/>
                      <a:pt x="274882" y="316811"/>
                    </a:cubicBezTo>
                    <a:cubicBezTo>
                      <a:pt x="275862" y="316927"/>
                      <a:pt x="276849" y="316927"/>
                      <a:pt x="277829" y="316811"/>
                    </a:cubicBezTo>
                    <a:lnTo>
                      <a:pt x="408347" y="316811"/>
                    </a:lnTo>
                    <a:cubicBezTo>
                      <a:pt x="415077" y="316909"/>
                      <a:pt x="420613" y="311537"/>
                      <a:pt x="420711" y="304806"/>
                    </a:cubicBezTo>
                    <a:cubicBezTo>
                      <a:pt x="420711" y="304806"/>
                      <a:pt x="420711" y="304800"/>
                      <a:pt x="420711" y="304800"/>
                    </a:cubicBezTo>
                    <a:lnTo>
                      <a:pt x="420711" y="304620"/>
                    </a:lnTo>
                    <a:close/>
                    <a:moveTo>
                      <a:pt x="420711" y="361483"/>
                    </a:moveTo>
                    <a:cubicBezTo>
                      <a:pt x="420711" y="354653"/>
                      <a:pt x="415176" y="349118"/>
                      <a:pt x="408347" y="349118"/>
                    </a:cubicBezTo>
                    <a:lnTo>
                      <a:pt x="277829" y="349118"/>
                    </a:lnTo>
                    <a:cubicBezTo>
                      <a:pt x="271064" y="348190"/>
                      <a:pt x="264826" y="352919"/>
                      <a:pt x="263898" y="359684"/>
                    </a:cubicBezTo>
                    <a:cubicBezTo>
                      <a:pt x="262970" y="366449"/>
                      <a:pt x="267699" y="372687"/>
                      <a:pt x="274464" y="373615"/>
                    </a:cubicBezTo>
                    <a:cubicBezTo>
                      <a:pt x="274603" y="373639"/>
                      <a:pt x="274743" y="373656"/>
                      <a:pt x="274882" y="373668"/>
                    </a:cubicBezTo>
                    <a:cubicBezTo>
                      <a:pt x="275862" y="373784"/>
                      <a:pt x="276849" y="373784"/>
                      <a:pt x="277829" y="373668"/>
                    </a:cubicBezTo>
                    <a:lnTo>
                      <a:pt x="408347" y="373668"/>
                    </a:lnTo>
                    <a:cubicBezTo>
                      <a:pt x="415077" y="373766"/>
                      <a:pt x="420613" y="368393"/>
                      <a:pt x="420711" y="361663"/>
                    </a:cubicBezTo>
                    <a:cubicBezTo>
                      <a:pt x="420711" y="361663"/>
                      <a:pt x="420711" y="361657"/>
                      <a:pt x="420711" y="361657"/>
                    </a:cubicBezTo>
                    <a:lnTo>
                      <a:pt x="420711" y="361477"/>
                    </a:lnTo>
                    <a:close/>
                    <a:moveTo>
                      <a:pt x="420711" y="418345"/>
                    </a:moveTo>
                    <a:cubicBezTo>
                      <a:pt x="420711" y="411516"/>
                      <a:pt x="415176" y="405981"/>
                      <a:pt x="408347" y="405981"/>
                    </a:cubicBezTo>
                    <a:lnTo>
                      <a:pt x="277829" y="405981"/>
                    </a:lnTo>
                    <a:cubicBezTo>
                      <a:pt x="271064" y="405052"/>
                      <a:pt x="264826" y="409781"/>
                      <a:pt x="263898" y="416547"/>
                    </a:cubicBezTo>
                    <a:cubicBezTo>
                      <a:pt x="262970" y="423312"/>
                      <a:pt x="267699" y="429550"/>
                      <a:pt x="274464" y="430478"/>
                    </a:cubicBezTo>
                    <a:cubicBezTo>
                      <a:pt x="274603" y="430501"/>
                      <a:pt x="274743" y="430519"/>
                      <a:pt x="274882" y="430530"/>
                    </a:cubicBezTo>
                    <a:cubicBezTo>
                      <a:pt x="275862" y="430646"/>
                      <a:pt x="276849" y="430646"/>
                      <a:pt x="277829" y="430530"/>
                    </a:cubicBezTo>
                    <a:lnTo>
                      <a:pt x="408347" y="430530"/>
                    </a:lnTo>
                    <a:cubicBezTo>
                      <a:pt x="415077" y="430629"/>
                      <a:pt x="420613" y="425256"/>
                      <a:pt x="420711" y="418525"/>
                    </a:cubicBezTo>
                    <a:cubicBezTo>
                      <a:pt x="420711" y="418525"/>
                      <a:pt x="420711" y="418525"/>
                      <a:pt x="420711" y="418525"/>
                    </a:cubicBezTo>
                    <a:lnTo>
                      <a:pt x="420711" y="418345"/>
                    </a:lnTo>
                    <a:close/>
                    <a:moveTo>
                      <a:pt x="321805" y="20075"/>
                    </a:moveTo>
                    <a:cubicBezTo>
                      <a:pt x="321805" y="12172"/>
                      <a:pt x="315399" y="5767"/>
                      <a:pt x="307497" y="5767"/>
                    </a:cubicBezTo>
                    <a:cubicBezTo>
                      <a:pt x="299594" y="5767"/>
                      <a:pt x="293188" y="12172"/>
                      <a:pt x="293188" y="20075"/>
                    </a:cubicBezTo>
                    <a:cubicBezTo>
                      <a:pt x="293188" y="27978"/>
                      <a:pt x="299594" y="34383"/>
                      <a:pt x="307497" y="34383"/>
                    </a:cubicBezTo>
                    <a:cubicBezTo>
                      <a:pt x="307497" y="34383"/>
                      <a:pt x="307503" y="34383"/>
                      <a:pt x="307503" y="34383"/>
                    </a:cubicBezTo>
                    <a:lnTo>
                      <a:pt x="307503" y="34383"/>
                    </a:lnTo>
                    <a:cubicBezTo>
                      <a:pt x="315295" y="34482"/>
                      <a:pt x="321695" y="28251"/>
                      <a:pt x="321805" y="20458"/>
                    </a:cubicBezTo>
                    <a:cubicBezTo>
                      <a:pt x="321805" y="20336"/>
                      <a:pt x="321805" y="20220"/>
                      <a:pt x="321805" y="20098"/>
                    </a:cubicBezTo>
                    <a:close/>
                    <a:moveTo>
                      <a:pt x="364371" y="20075"/>
                    </a:moveTo>
                    <a:cubicBezTo>
                      <a:pt x="364371" y="12172"/>
                      <a:pt x="357965" y="5767"/>
                      <a:pt x="350063" y="5767"/>
                    </a:cubicBezTo>
                    <a:cubicBezTo>
                      <a:pt x="342160" y="5767"/>
                      <a:pt x="335754" y="12172"/>
                      <a:pt x="335754" y="20075"/>
                    </a:cubicBezTo>
                    <a:cubicBezTo>
                      <a:pt x="335754" y="27978"/>
                      <a:pt x="342160" y="34383"/>
                      <a:pt x="350063" y="34383"/>
                    </a:cubicBezTo>
                    <a:cubicBezTo>
                      <a:pt x="350063" y="34383"/>
                      <a:pt x="350068" y="34383"/>
                      <a:pt x="350068" y="34383"/>
                    </a:cubicBezTo>
                    <a:lnTo>
                      <a:pt x="350242" y="34383"/>
                    </a:lnTo>
                    <a:cubicBezTo>
                      <a:pt x="358046" y="34383"/>
                      <a:pt x="364371" y="28059"/>
                      <a:pt x="364371" y="20255"/>
                    </a:cubicBezTo>
                    <a:lnTo>
                      <a:pt x="364371" y="20075"/>
                    </a:lnTo>
                    <a:close/>
                    <a:moveTo>
                      <a:pt x="407111" y="20075"/>
                    </a:moveTo>
                    <a:cubicBezTo>
                      <a:pt x="407111" y="12172"/>
                      <a:pt x="400705" y="5767"/>
                      <a:pt x="392802" y="5767"/>
                    </a:cubicBezTo>
                    <a:cubicBezTo>
                      <a:pt x="384900" y="5767"/>
                      <a:pt x="378494" y="12172"/>
                      <a:pt x="378494" y="20075"/>
                    </a:cubicBezTo>
                    <a:cubicBezTo>
                      <a:pt x="378494" y="27978"/>
                      <a:pt x="384900" y="34383"/>
                      <a:pt x="392802" y="34383"/>
                    </a:cubicBezTo>
                    <a:cubicBezTo>
                      <a:pt x="392802" y="34383"/>
                      <a:pt x="392808" y="34383"/>
                      <a:pt x="392808" y="34383"/>
                    </a:cubicBezTo>
                    <a:lnTo>
                      <a:pt x="392808" y="34383"/>
                    </a:lnTo>
                    <a:cubicBezTo>
                      <a:pt x="400600" y="34482"/>
                      <a:pt x="407000" y="28251"/>
                      <a:pt x="407111" y="20458"/>
                    </a:cubicBezTo>
                    <a:cubicBezTo>
                      <a:pt x="407111" y="20336"/>
                      <a:pt x="407111" y="20220"/>
                      <a:pt x="407111" y="20098"/>
                    </a:cubicBezTo>
                    <a:close/>
                    <a:moveTo>
                      <a:pt x="449676" y="20075"/>
                    </a:moveTo>
                    <a:cubicBezTo>
                      <a:pt x="449676" y="12172"/>
                      <a:pt x="443271" y="5767"/>
                      <a:pt x="435368" y="5767"/>
                    </a:cubicBezTo>
                    <a:cubicBezTo>
                      <a:pt x="427465" y="5767"/>
                      <a:pt x="421059" y="12172"/>
                      <a:pt x="421059" y="20075"/>
                    </a:cubicBezTo>
                    <a:cubicBezTo>
                      <a:pt x="421059" y="27978"/>
                      <a:pt x="427465" y="34383"/>
                      <a:pt x="435368" y="34383"/>
                    </a:cubicBezTo>
                    <a:cubicBezTo>
                      <a:pt x="435368" y="34383"/>
                      <a:pt x="435374" y="34383"/>
                      <a:pt x="435374" y="34383"/>
                    </a:cubicBezTo>
                    <a:lnTo>
                      <a:pt x="435548" y="34383"/>
                    </a:lnTo>
                    <a:cubicBezTo>
                      <a:pt x="443352" y="34383"/>
                      <a:pt x="449676" y="28059"/>
                      <a:pt x="449676" y="20255"/>
                    </a:cubicBezTo>
                    <a:lnTo>
                      <a:pt x="449676" y="20075"/>
                    </a:lnTo>
                    <a:close/>
                    <a:moveTo>
                      <a:pt x="492416" y="20075"/>
                    </a:moveTo>
                    <a:cubicBezTo>
                      <a:pt x="492416" y="12172"/>
                      <a:pt x="486010" y="5767"/>
                      <a:pt x="478108" y="5767"/>
                    </a:cubicBezTo>
                    <a:cubicBezTo>
                      <a:pt x="470205" y="5767"/>
                      <a:pt x="463799" y="12172"/>
                      <a:pt x="463799" y="20075"/>
                    </a:cubicBezTo>
                    <a:cubicBezTo>
                      <a:pt x="463799" y="27978"/>
                      <a:pt x="470205" y="34383"/>
                      <a:pt x="478108" y="34383"/>
                    </a:cubicBezTo>
                    <a:cubicBezTo>
                      <a:pt x="478108" y="34383"/>
                      <a:pt x="478114" y="34383"/>
                      <a:pt x="478114" y="34383"/>
                    </a:cubicBezTo>
                    <a:lnTo>
                      <a:pt x="478114" y="34383"/>
                    </a:lnTo>
                    <a:cubicBezTo>
                      <a:pt x="485906" y="34482"/>
                      <a:pt x="492306" y="28251"/>
                      <a:pt x="492416" y="20458"/>
                    </a:cubicBezTo>
                    <a:lnTo>
                      <a:pt x="492416" y="20098"/>
                    </a:lnTo>
                    <a:close/>
                    <a:moveTo>
                      <a:pt x="535162" y="20075"/>
                    </a:moveTo>
                    <a:cubicBezTo>
                      <a:pt x="535162" y="12172"/>
                      <a:pt x="528756" y="5767"/>
                      <a:pt x="520853" y="5767"/>
                    </a:cubicBezTo>
                    <a:cubicBezTo>
                      <a:pt x="512951" y="5767"/>
                      <a:pt x="506545" y="12172"/>
                      <a:pt x="506545" y="20075"/>
                    </a:cubicBezTo>
                    <a:cubicBezTo>
                      <a:pt x="506545" y="27978"/>
                      <a:pt x="512951" y="34383"/>
                      <a:pt x="520853" y="34383"/>
                    </a:cubicBezTo>
                    <a:lnTo>
                      <a:pt x="520853" y="34383"/>
                    </a:lnTo>
                    <a:cubicBezTo>
                      <a:pt x="528744" y="34575"/>
                      <a:pt x="535295" y="28343"/>
                      <a:pt x="535510" y="20458"/>
                    </a:cubicBezTo>
                    <a:lnTo>
                      <a:pt x="535510" y="20098"/>
                    </a:lnTo>
                    <a:close/>
                    <a:moveTo>
                      <a:pt x="321811" y="133800"/>
                    </a:moveTo>
                    <a:cubicBezTo>
                      <a:pt x="321817" y="125898"/>
                      <a:pt x="315411" y="119492"/>
                      <a:pt x="307508" y="119486"/>
                    </a:cubicBezTo>
                    <a:cubicBezTo>
                      <a:pt x="299606" y="119480"/>
                      <a:pt x="293200" y="125886"/>
                      <a:pt x="293194" y="133789"/>
                    </a:cubicBezTo>
                    <a:cubicBezTo>
                      <a:pt x="293194" y="141691"/>
                      <a:pt x="299594" y="148097"/>
                      <a:pt x="307497" y="148103"/>
                    </a:cubicBezTo>
                    <a:cubicBezTo>
                      <a:pt x="307497" y="148103"/>
                      <a:pt x="307503" y="148103"/>
                      <a:pt x="307503" y="148103"/>
                    </a:cubicBezTo>
                    <a:lnTo>
                      <a:pt x="307503" y="148103"/>
                    </a:lnTo>
                    <a:cubicBezTo>
                      <a:pt x="315295" y="148207"/>
                      <a:pt x="321701" y="141970"/>
                      <a:pt x="321805" y="134177"/>
                    </a:cubicBezTo>
                    <a:cubicBezTo>
                      <a:pt x="321805" y="134061"/>
                      <a:pt x="321805" y="133939"/>
                      <a:pt x="321805" y="133823"/>
                    </a:cubicBezTo>
                    <a:close/>
                    <a:moveTo>
                      <a:pt x="364371" y="133800"/>
                    </a:moveTo>
                    <a:cubicBezTo>
                      <a:pt x="364371" y="125898"/>
                      <a:pt x="357965" y="119492"/>
                      <a:pt x="350063" y="119492"/>
                    </a:cubicBezTo>
                    <a:cubicBezTo>
                      <a:pt x="342160" y="119492"/>
                      <a:pt x="335754" y="125898"/>
                      <a:pt x="335754" y="133800"/>
                    </a:cubicBezTo>
                    <a:cubicBezTo>
                      <a:pt x="335754" y="141703"/>
                      <a:pt x="342160" y="148109"/>
                      <a:pt x="350063" y="148109"/>
                    </a:cubicBezTo>
                    <a:cubicBezTo>
                      <a:pt x="350063" y="148109"/>
                      <a:pt x="350068" y="148109"/>
                      <a:pt x="350068" y="148109"/>
                    </a:cubicBezTo>
                    <a:lnTo>
                      <a:pt x="350242" y="148109"/>
                    </a:lnTo>
                    <a:cubicBezTo>
                      <a:pt x="358046" y="148109"/>
                      <a:pt x="364371" y="141784"/>
                      <a:pt x="364371" y="133980"/>
                    </a:cubicBezTo>
                    <a:lnTo>
                      <a:pt x="364371" y="133806"/>
                    </a:lnTo>
                    <a:close/>
                    <a:moveTo>
                      <a:pt x="407111" y="133800"/>
                    </a:moveTo>
                    <a:cubicBezTo>
                      <a:pt x="407117" y="125898"/>
                      <a:pt x="400711" y="119492"/>
                      <a:pt x="392808" y="119486"/>
                    </a:cubicBezTo>
                    <a:cubicBezTo>
                      <a:pt x="384905" y="119480"/>
                      <a:pt x="378499" y="125886"/>
                      <a:pt x="378494" y="133789"/>
                    </a:cubicBezTo>
                    <a:cubicBezTo>
                      <a:pt x="378488" y="141691"/>
                      <a:pt x="384894" y="148097"/>
                      <a:pt x="392796" y="148103"/>
                    </a:cubicBezTo>
                    <a:cubicBezTo>
                      <a:pt x="392802" y="148103"/>
                      <a:pt x="392802" y="148103"/>
                      <a:pt x="392808" y="148103"/>
                    </a:cubicBezTo>
                    <a:lnTo>
                      <a:pt x="392808" y="148103"/>
                    </a:lnTo>
                    <a:cubicBezTo>
                      <a:pt x="400600" y="148202"/>
                      <a:pt x="407000" y="141970"/>
                      <a:pt x="407111" y="134177"/>
                    </a:cubicBezTo>
                    <a:cubicBezTo>
                      <a:pt x="407111" y="134061"/>
                      <a:pt x="407111" y="133939"/>
                      <a:pt x="407111" y="133823"/>
                    </a:cubicBezTo>
                    <a:close/>
                    <a:moveTo>
                      <a:pt x="449676" y="133800"/>
                    </a:moveTo>
                    <a:cubicBezTo>
                      <a:pt x="449676" y="125898"/>
                      <a:pt x="443271" y="119492"/>
                      <a:pt x="435368" y="119492"/>
                    </a:cubicBezTo>
                    <a:cubicBezTo>
                      <a:pt x="427465" y="119492"/>
                      <a:pt x="421059" y="125898"/>
                      <a:pt x="421059" y="133800"/>
                    </a:cubicBezTo>
                    <a:cubicBezTo>
                      <a:pt x="421059" y="141703"/>
                      <a:pt x="427465" y="148109"/>
                      <a:pt x="435368" y="148109"/>
                    </a:cubicBezTo>
                    <a:cubicBezTo>
                      <a:pt x="435368" y="148109"/>
                      <a:pt x="435374" y="148109"/>
                      <a:pt x="435374" y="148109"/>
                    </a:cubicBezTo>
                    <a:lnTo>
                      <a:pt x="435548" y="148109"/>
                    </a:lnTo>
                    <a:cubicBezTo>
                      <a:pt x="443352" y="148109"/>
                      <a:pt x="449676" y="141784"/>
                      <a:pt x="449676" y="133980"/>
                    </a:cubicBezTo>
                    <a:lnTo>
                      <a:pt x="449676" y="133806"/>
                    </a:lnTo>
                    <a:close/>
                    <a:moveTo>
                      <a:pt x="492416" y="133800"/>
                    </a:moveTo>
                    <a:cubicBezTo>
                      <a:pt x="492422" y="125898"/>
                      <a:pt x="486016" y="119492"/>
                      <a:pt x="478114" y="119486"/>
                    </a:cubicBezTo>
                    <a:cubicBezTo>
                      <a:pt x="470211" y="119480"/>
                      <a:pt x="463805" y="125886"/>
                      <a:pt x="463799" y="133789"/>
                    </a:cubicBezTo>
                    <a:cubicBezTo>
                      <a:pt x="463793" y="141691"/>
                      <a:pt x="470199" y="148097"/>
                      <a:pt x="478102" y="148103"/>
                    </a:cubicBezTo>
                    <a:cubicBezTo>
                      <a:pt x="478108" y="148103"/>
                      <a:pt x="478108" y="148103"/>
                      <a:pt x="478114" y="148103"/>
                    </a:cubicBezTo>
                    <a:lnTo>
                      <a:pt x="478114" y="148103"/>
                    </a:lnTo>
                    <a:cubicBezTo>
                      <a:pt x="485906" y="148202"/>
                      <a:pt x="492306" y="141970"/>
                      <a:pt x="492416" y="134177"/>
                    </a:cubicBezTo>
                    <a:lnTo>
                      <a:pt x="492416" y="133823"/>
                    </a:lnTo>
                    <a:close/>
                    <a:moveTo>
                      <a:pt x="535162" y="133800"/>
                    </a:moveTo>
                    <a:cubicBezTo>
                      <a:pt x="535168" y="125898"/>
                      <a:pt x="528762" y="119492"/>
                      <a:pt x="520859" y="119486"/>
                    </a:cubicBezTo>
                    <a:cubicBezTo>
                      <a:pt x="512956" y="119480"/>
                      <a:pt x="506551" y="125886"/>
                      <a:pt x="506545" y="133789"/>
                    </a:cubicBezTo>
                    <a:cubicBezTo>
                      <a:pt x="506539" y="141691"/>
                      <a:pt x="512945" y="148097"/>
                      <a:pt x="520848" y="148103"/>
                    </a:cubicBezTo>
                    <a:cubicBezTo>
                      <a:pt x="520848" y="148103"/>
                      <a:pt x="520853" y="148103"/>
                      <a:pt x="520853" y="148103"/>
                    </a:cubicBezTo>
                    <a:lnTo>
                      <a:pt x="520853" y="148103"/>
                    </a:lnTo>
                    <a:cubicBezTo>
                      <a:pt x="528744" y="148300"/>
                      <a:pt x="535301" y="142069"/>
                      <a:pt x="535510" y="134177"/>
                    </a:cubicBezTo>
                    <a:lnTo>
                      <a:pt x="535510" y="133823"/>
                    </a:lnTo>
                    <a:close/>
                    <a:moveTo>
                      <a:pt x="467518" y="297437"/>
                    </a:moveTo>
                    <a:cubicBezTo>
                      <a:pt x="467518" y="289534"/>
                      <a:pt x="461113" y="283128"/>
                      <a:pt x="453210" y="283128"/>
                    </a:cubicBezTo>
                    <a:cubicBezTo>
                      <a:pt x="445307" y="283128"/>
                      <a:pt x="438902" y="289534"/>
                      <a:pt x="438902" y="297437"/>
                    </a:cubicBezTo>
                    <a:cubicBezTo>
                      <a:pt x="438902" y="305340"/>
                      <a:pt x="445307" y="311745"/>
                      <a:pt x="453210" y="311745"/>
                    </a:cubicBezTo>
                    <a:lnTo>
                      <a:pt x="453210" y="311745"/>
                    </a:lnTo>
                    <a:cubicBezTo>
                      <a:pt x="461014" y="311844"/>
                      <a:pt x="467414" y="305595"/>
                      <a:pt x="467513" y="297791"/>
                    </a:cubicBezTo>
                    <a:cubicBezTo>
                      <a:pt x="467513" y="297791"/>
                      <a:pt x="467513" y="297791"/>
                      <a:pt x="467513" y="297791"/>
                    </a:cubicBezTo>
                    <a:cubicBezTo>
                      <a:pt x="467513" y="297675"/>
                      <a:pt x="467513" y="297559"/>
                      <a:pt x="467513" y="297437"/>
                    </a:cubicBezTo>
                    <a:close/>
                    <a:moveTo>
                      <a:pt x="510258" y="297437"/>
                    </a:moveTo>
                    <a:cubicBezTo>
                      <a:pt x="510258" y="289534"/>
                      <a:pt x="503853" y="283128"/>
                      <a:pt x="495950" y="283128"/>
                    </a:cubicBezTo>
                    <a:cubicBezTo>
                      <a:pt x="488047" y="283128"/>
                      <a:pt x="481641" y="289534"/>
                      <a:pt x="481641" y="297437"/>
                    </a:cubicBezTo>
                    <a:cubicBezTo>
                      <a:pt x="481641" y="305340"/>
                      <a:pt x="488047" y="311745"/>
                      <a:pt x="495950" y="311745"/>
                    </a:cubicBezTo>
                    <a:lnTo>
                      <a:pt x="495950" y="311745"/>
                    </a:lnTo>
                    <a:cubicBezTo>
                      <a:pt x="503754" y="311844"/>
                      <a:pt x="510160" y="305595"/>
                      <a:pt x="510258" y="297791"/>
                    </a:cubicBezTo>
                    <a:lnTo>
                      <a:pt x="510258" y="297437"/>
                    </a:lnTo>
                    <a:close/>
                    <a:moveTo>
                      <a:pt x="552824" y="297437"/>
                    </a:moveTo>
                    <a:cubicBezTo>
                      <a:pt x="552824" y="289534"/>
                      <a:pt x="546418" y="283128"/>
                      <a:pt x="538516" y="283128"/>
                    </a:cubicBezTo>
                    <a:cubicBezTo>
                      <a:pt x="530613" y="283128"/>
                      <a:pt x="524207" y="289534"/>
                      <a:pt x="524207" y="297437"/>
                    </a:cubicBezTo>
                    <a:cubicBezTo>
                      <a:pt x="524207" y="305340"/>
                      <a:pt x="530613" y="311745"/>
                      <a:pt x="538516" y="311745"/>
                    </a:cubicBezTo>
                    <a:lnTo>
                      <a:pt x="538695" y="311745"/>
                    </a:lnTo>
                    <a:cubicBezTo>
                      <a:pt x="546494" y="311937"/>
                      <a:pt x="552975" y="305769"/>
                      <a:pt x="553172" y="297971"/>
                    </a:cubicBezTo>
                    <a:cubicBezTo>
                      <a:pt x="553172" y="297791"/>
                      <a:pt x="553172" y="297617"/>
                      <a:pt x="553172" y="297437"/>
                    </a:cubicBezTo>
                    <a:close/>
                    <a:moveTo>
                      <a:pt x="595564" y="297437"/>
                    </a:moveTo>
                    <a:cubicBezTo>
                      <a:pt x="595564" y="289534"/>
                      <a:pt x="589158" y="283128"/>
                      <a:pt x="581255" y="283128"/>
                    </a:cubicBezTo>
                    <a:cubicBezTo>
                      <a:pt x="573353" y="283128"/>
                      <a:pt x="566947" y="289534"/>
                      <a:pt x="566947" y="297437"/>
                    </a:cubicBezTo>
                    <a:cubicBezTo>
                      <a:pt x="566947" y="305340"/>
                      <a:pt x="573353" y="311745"/>
                      <a:pt x="581255" y="311745"/>
                    </a:cubicBezTo>
                    <a:lnTo>
                      <a:pt x="581255" y="311745"/>
                    </a:lnTo>
                    <a:cubicBezTo>
                      <a:pt x="589059" y="311844"/>
                      <a:pt x="595459" y="305595"/>
                      <a:pt x="595558" y="297791"/>
                    </a:cubicBezTo>
                    <a:cubicBezTo>
                      <a:pt x="595558" y="297791"/>
                      <a:pt x="595558" y="297791"/>
                      <a:pt x="595558" y="297791"/>
                    </a:cubicBezTo>
                    <a:cubicBezTo>
                      <a:pt x="595558" y="297675"/>
                      <a:pt x="595558" y="297553"/>
                      <a:pt x="595558" y="297437"/>
                    </a:cubicBezTo>
                    <a:close/>
                    <a:moveTo>
                      <a:pt x="638129" y="297437"/>
                    </a:moveTo>
                    <a:cubicBezTo>
                      <a:pt x="638129" y="289534"/>
                      <a:pt x="631724" y="283128"/>
                      <a:pt x="623821" y="283128"/>
                    </a:cubicBezTo>
                    <a:cubicBezTo>
                      <a:pt x="615918" y="283128"/>
                      <a:pt x="609513" y="289534"/>
                      <a:pt x="609513" y="297437"/>
                    </a:cubicBezTo>
                    <a:cubicBezTo>
                      <a:pt x="609513" y="305340"/>
                      <a:pt x="615918" y="311745"/>
                      <a:pt x="623821" y="311745"/>
                    </a:cubicBezTo>
                    <a:lnTo>
                      <a:pt x="624001" y="311745"/>
                    </a:lnTo>
                    <a:cubicBezTo>
                      <a:pt x="631805" y="311740"/>
                      <a:pt x="638129" y="305415"/>
                      <a:pt x="638124" y="297611"/>
                    </a:cubicBezTo>
                    <a:lnTo>
                      <a:pt x="638124" y="297437"/>
                    </a:lnTo>
                    <a:close/>
                    <a:moveTo>
                      <a:pt x="680869" y="297437"/>
                    </a:moveTo>
                    <a:cubicBezTo>
                      <a:pt x="680869" y="289534"/>
                      <a:pt x="674464" y="283128"/>
                      <a:pt x="666561" y="283128"/>
                    </a:cubicBezTo>
                    <a:cubicBezTo>
                      <a:pt x="658658" y="283128"/>
                      <a:pt x="652252" y="289534"/>
                      <a:pt x="652252" y="297437"/>
                    </a:cubicBezTo>
                    <a:cubicBezTo>
                      <a:pt x="652252" y="305340"/>
                      <a:pt x="658658" y="311745"/>
                      <a:pt x="666561" y="311745"/>
                    </a:cubicBezTo>
                    <a:lnTo>
                      <a:pt x="666561" y="311745"/>
                    </a:lnTo>
                    <a:cubicBezTo>
                      <a:pt x="674365" y="311844"/>
                      <a:pt x="680765" y="305595"/>
                      <a:pt x="680863" y="297791"/>
                    </a:cubicBezTo>
                    <a:cubicBezTo>
                      <a:pt x="680863" y="297791"/>
                      <a:pt x="680863" y="297791"/>
                      <a:pt x="680863" y="297791"/>
                    </a:cubicBezTo>
                    <a:cubicBezTo>
                      <a:pt x="680863" y="297675"/>
                      <a:pt x="680863" y="297553"/>
                      <a:pt x="680863" y="297437"/>
                    </a:cubicBezTo>
                    <a:close/>
                    <a:moveTo>
                      <a:pt x="467518" y="414887"/>
                    </a:moveTo>
                    <a:cubicBezTo>
                      <a:pt x="467617" y="406984"/>
                      <a:pt x="461293" y="400498"/>
                      <a:pt x="453390" y="400399"/>
                    </a:cubicBezTo>
                    <a:cubicBezTo>
                      <a:pt x="445487" y="400300"/>
                      <a:pt x="439000" y="406630"/>
                      <a:pt x="438902" y="414527"/>
                    </a:cubicBezTo>
                    <a:cubicBezTo>
                      <a:pt x="438803" y="422424"/>
                      <a:pt x="445116" y="428906"/>
                      <a:pt x="453013" y="429016"/>
                    </a:cubicBezTo>
                    <a:lnTo>
                      <a:pt x="453187" y="429016"/>
                    </a:lnTo>
                    <a:cubicBezTo>
                      <a:pt x="461020" y="429022"/>
                      <a:pt x="467397" y="422720"/>
                      <a:pt x="467490" y="414887"/>
                    </a:cubicBezTo>
                    <a:close/>
                    <a:moveTo>
                      <a:pt x="510258" y="414887"/>
                    </a:moveTo>
                    <a:cubicBezTo>
                      <a:pt x="510357" y="406984"/>
                      <a:pt x="504032" y="400498"/>
                      <a:pt x="496130" y="400399"/>
                    </a:cubicBezTo>
                    <a:cubicBezTo>
                      <a:pt x="488227" y="400300"/>
                      <a:pt x="481740" y="406630"/>
                      <a:pt x="481641" y="414527"/>
                    </a:cubicBezTo>
                    <a:cubicBezTo>
                      <a:pt x="481543" y="422424"/>
                      <a:pt x="487861" y="428906"/>
                      <a:pt x="495753" y="429016"/>
                    </a:cubicBezTo>
                    <a:lnTo>
                      <a:pt x="495932" y="429016"/>
                    </a:lnTo>
                    <a:cubicBezTo>
                      <a:pt x="503766" y="429016"/>
                      <a:pt x="510136" y="422714"/>
                      <a:pt x="510235" y="414887"/>
                    </a:cubicBezTo>
                    <a:close/>
                    <a:moveTo>
                      <a:pt x="552824" y="414887"/>
                    </a:moveTo>
                    <a:cubicBezTo>
                      <a:pt x="552923" y="406984"/>
                      <a:pt x="546598" y="400498"/>
                      <a:pt x="538695" y="400399"/>
                    </a:cubicBezTo>
                    <a:cubicBezTo>
                      <a:pt x="530793" y="400300"/>
                      <a:pt x="524306" y="406630"/>
                      <a:pt x="524207" y="414527"/>
                    </a:cubicBezTo>
                    <a:cubicBezTo>
                      <a:pt x="524108" y="422424"/>
                      <a:pt x="530421" y="428906"/>
                      <a:pt x="538318" y="429016"/>
                    </a:cubicBezTo>
                    <a:lnTo>
                      <a:pt x="538672" y="429016"/>
                    </a:lnTo>
                    <a:cubicBezTo>
                      <a:pt x="546471" y="429219"/>
                      <a:pt x="552963" y="423063"/>
                      <a:pt x="553166" y="415259"/>
                    </a:cubicBezTo>
                    <a:cubicBezTo>
                      <a:pt x="553166" y="415247"/>
                      <a:pt x="553166" y="415235"/>
                      <a:pt x="553166" y="415224"/>
                    </a:cubicBezTo>
                    <a:cubicBezTo>
                      <a:pt x="553166" y="415108"/>
                      <a:pt x="553166" y="414986"/>
                      <a:pt x="553166" y="414870"/>
                    </a:cubicBezTo>
                    <a:close/>
                    <a:moveTo>
                      <a:pt x="595564" y="414887"/>
                    </a:moveTo>
                    <a:cubicBezTo>
                      <a:pt x="595662" y="406984"/>
                      <a:pt x="589338" y="400498"/>
                      <a:pt x="581435" y="400399"/>
                    </a:cubicBezTo>
                    <a:cubicBezTo>
                      <a:pt x="573532" y="400300"/>
                      <a:pt x="567046" y="406630"/>
                      <a:pt x="566947" y="414527"/>
                    </a:cubicBezTo>
                    <a:cubicBezTo>
                      <a:pt x="566848" y="422424"/>
                      <a:pt x="573167" y="428906"/>
                      <a:pt x="581058" y="429016"/>
                    </a:cubicBezTo>
                    <a:lnTo>
                      <a:pt x="581238" y="429016"/>
                    </a:lnTo>
                    <a:cubicBezTo>
                      <a:pt x="589071" y="429016"/>
                      <a:pt x="595442" y="422720"/>
                      <a:pt x="595535" y="414887"/>
                    </a:cubicBezTo>
                    <a:close/>
                    <a:moveTo>
                      <a:pt x="638129" y="414887"/>
                    </a:moveTo>
                    <a:cubicBezTo>
                      <a:pt x="638228" y="406984"/>
                      <a:pt x="631904" y="400498"/>
                      <a:pt x="624001" y="400399"/>
                    </a:cubicBezTo>
                    <a:cubicBezTo>
                      <a:pt x="616098" y="400300"/>
                      <a:pt x="609611" y="406630"/>
                      <a:pt x="609513" y="414527"/>
                    </a:cubicBezTo>
                    <a:cubicBezTo>
                      <a:pt x="609414" y="422424"/>
                      <a:pt x="615727" y="428906"/>
                      <a:pt x="623624" y="429016"/>
                    </a:cubicBezTo>
                    <a:lnTo>
                      <a:pt x="623978" y="429016"/>
                    </a:lnTo>
                    <a:cubicBezTo>
                      <a:pt x="631776" y="429010"/>
                      <a:pt x="638101" y="422686"/>
                      <a:pt x="638101" y="414887"/>
                    </a:cubicBezTo>
                    <a:close/>
                    <a:moveTo>
                      <a:pt x="680869" y="414887"/>
                    </a:moveTo>
                    <a:cubicBezTo>
                      <a:pt x="680968" y="406984"/>
                      <a:pt x="674643" y="400498"/>
                      <a:pt x="666741" y="400399"/>
                    </a:cubicBezTo>
                    <a:cubicBezTo>
                      <a:pt x="658838" y="400300"/>
                      <a:pt x="652351" y="406630"/>
                      <a:pt x="652252" y="414527"/>
                    </a:cubicBezTo>
                    <a:cubicBezTo>
                      <a:pt x="652154" y="422424"/>
                      <a:pt x="658472" y="428906"/>
                      <a:pt x="666364" y="429016"/>
                    </a:cubicBezTo>
                    <a:lnTo>
                      <a:pt x="666543" y="429016"/>
                    </a:lnTo>
                    <a:cubicBezTo>
                      <a:pt x="674377" y="429016"/>
                      <a:pt x="680748" y="422720"/>
                      <a:pt x="680840" y="4148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7" name="Google Shape;107;p13"/>
          <p:cNvGrpSpPr/>
          <p:nvPr/>
        </p:nvGrpSpPr>
        <p:grpSpPr>
          <a:xfrm>
            <a:off x="8" y="-1779122"/>
            <a:ext cx="8032720" cy="9488760"/>
            <a:chOff x="8" y="-1779122"/>
            <a:chExt cx="8032720" cy="9488760"/>
          </a:xfrm>
        </p:grpSpPr>
        <p:sp>
          <p:nvSpPr>
            <p:cNvPr id="108" name="Google Shape;108;p13"/>
            <p:cNvSpPr/>
            <p:nvPr/>
          </p:nvSpPr>
          <p:spPr>
            <a:xfrm flipH="1">
              <a:off x="8" y="4761517"/>
              <a:ext cx="3167369" cy="2948121"/>
            </a:xfrm>
            <a:custGeom>
              <a:avLst/>
              <a:gdLst/>
              <a:ahLst/>
              <a:cxnLst/>
              <a:rect l="l" t="t" r="r" b="b"/>
              <a:pathLst>
                <a:path w="3167369" h="2948121" extrusionOk="0">
                  <a:moveTo>
                    <a:pt x="34236" y="1013848"/>
                  </a:moveTo>
                  <a:cubicBezTo>
                    <a:pt x="34236" y="1013848"/>
                    <a:pt x="167945" y="448589"/>
                    <a:pt x="694863" y="173392"/>
                  </a:cubicBezTo>
                  <a:cubicBezTo>
                    <a:pt x="1221781" y="-101805"/>
                    <a:pt x="1850178" y="15442"/>
                    <a:pt x="2361884" y="96292"/>
                  </a:cubicBezTo>
                  <a:cubicBezTo>
                    <a:pt x="2873590" y="177143"/>
                    <a:pt x="3199076" y="568615"/>
                    <a:pt x="3164277" y="1038229"/>
                  </a:cubicBezTo>
                  <a:cubicBezTo>
                    <a:pt x="3129478" y="1507842"/>
                    <a:pt x="2716821" y="1552227"/>
                    <a:pt x="2401754" y="2023090"/>
                  </a:cubicBezTo>
                  <a:cubicBezTo>
                    <a:pt x="2086687" y="2493955"/>
                    <a:pt x="2070364" y="2669061"/>
                    <a:pt x="1562825" y="2885496"/>
                  </a:cubicBezTo>
                  <a:cubicBezTo>
                    <a:pt x="1055287" y="3101931"/>
                    <a:pt x="403481" y="2745814"/>
                    <a:pt x="152803" y="2114499"/>
                  </a:cubicBezTo>
                  <a:cubicBezTo>
                    <a:pt x="-97875" y="1483184"/>
                    <a:pt x="34236" y="1013848"/>
                    <a:pt x="34236" y="1013848"/>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3"/>
            <p:cNvSpPr/>
            <p:nvPr/>
          </p:nvSpPr>
          <p:spPr>
            <a:xfrm rot="-1701538" flipH="1">
              <a:off x="5216436" y="-1284494"/>
              <a:ext cx="2539372" cy="180758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0" name="Google Shape;11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11"/>
        <p:cNvGrpSpPr/>
        <p:nvPr/>
      </p:nvGrpSpPr>
      <p:grpSpPr>
        <a:xfrm>
          <a:off x="0" y="0"/>
          <a:ext cx="0" cy="0"/>
          <a:chOff x="0" y="0"/>
          <a:chExt cx="0" cy="0"/>
        </a:xfrm>
      </p:grpSpPr>
      <p:grpSp>
        <p:nvGrpSpPr>
          <p:cNvPr id="112" name="Google Shape;112;p14"/>
          <p:cNvGrpSpPr/>
          <p:nvPr/>
        </p:nvGrpSpPr>
        <p:grpSpPr>
          <a:xfrm>
            <a:off x="-1194131" y="-559931"/>
            <a:ext cx="10595334" cy="5978443"/>
            <a:chOff x="-1194131" y="-559931"/>
            <a:chExt cx="10595334" cy="5978443"/>
          </a:xfrm>
        </p:grpSpPr>
        <p:grpSp>
          <p:nvGrpSpPr>
            <p:cNvPr id="113" name="Google Shape;113;p14"/>
            <p:cNvGrpSpPr/>
            <p:nvPr/>
          </p:nvGrpSpPr>
          <p:grpSpPr>
            <a:xfrm>
              <a:off x="-1194131" y="-559931"/>
              <a:ext cx="2269753" cy="2135869"/>
              <a:chOff x="-1194131" y="-559931"/>
              <a:chExt cx="2269753" cy="2135869"/>
            </a:xfrm>
          </p:grpSpPr>
          <p:sp>
            <p:nvSpPr>
              <p:cNvPr id="114" name="Google Shape;114;p14"/>
              <p:cNvSpPr/>
              <p:nvPr/>
            </p:nvSpPr>
            <p:spPr>
              <a:xfrm>
                <a:off x="-1194131" y="-297968"/>
                <a:ext cx="1687691" cy="1873906"/>
              </a:xfrm>
              <a:custGeom>
                <a:avLst/>
                <a:gdLst/>
                <a:ahLst/>
                <a:cxnLst/>
                <a:rect l="l" t="t" r="r" b="b"/>
                <a:pathLst>
                  <a:path w="1928790" h="2141607" extrusionOk="0">
                    <a:moveTo>
                      <a:pt x="1933821" y="1322611"/>
                    </a:moveTo>
                    <a:lnTo>
                      <a:pt x="1933385" y="1304949"/>
                    </a:lnTo>
                    <a:lnTo>
                      <a:pt x="1656981" y="1311645"/>
                    </a:lnTo>
                    <a:cubicBezTo>
                      <a:pt x="1650349" y="1142798"/>
                      <a:pt x="1569993" y="992663"/>
                      <a:pt x="1447187" y="892562"/>
                    </a:cubicBezTo>
                    <a:lnTo>
                      <a:pt x="1640288" y="647577"/>
                    </a:lnTo>
                    <a:lnTo>
                      <a:pt x="1626420" y="636640"/>
                    </a:lnTo>
                    <a:lnTo>
                      <a:pt x="1433308" y="881648"/>
                    </a:lnTo>
                    <a:cubicBezTo>
                      <a:pt x="1336578" y="807477"/>
                      <a:pt x="1218507" y="766472"/>
                      <a:pt x="1096623" y="764731"/>
                    </a:cubicBezTo>
                    <a:lnTo>
                      <a:pt x="1096623" y="23429"/>
                    </a:lnTo>
                    <a:lnTo>
                      <a:pt x="1864744" y="23429"/>
                    </a:lnTo>
                    <a:lnTo>
                      <a:pt x="1864744" y="5767"/>
                    </a:lnTo>
                    <a:lnTo>
                      <a:pt x="1078961" y="5767"/>
                    </a:lnTo>
                    <a:lnTo>
                      <a:pt x="1078961" y="764708"/>
                    </a:lnTo>
                    <a:cubicBezTo>
                      <a:pt x="768868" y="769466"/>
                      <a:pt x="518035" y="1023038"/>
                      <a:pt x="518035" y="1334239"/>
                    </a:cubicBezTo>
                    <a:cubicBezTo>
                      <a:pt x="518035" y="1459790"/>
                      <a:pt x="558941" y="1575917"/>
                      <a:pt x="628000" y="1670193"/>
                    </a:cubicBezTo>
                    <a:lnTo>
                      <a:pt x="5030" y="2140354"/>
                    </a:lnTo>
                    <a:lnTo>
                      <a:pt x="25036" y="2147374"/>
                    </a:lnTo>
                    <a:lnTo>
                      <a:pt x="638717" y="1684258"/>
                    </a:lnTo>
                    <a:cubicBezTo>
                      <a:pt x="743077" y="1817873"/>
                      <a:pt x="905524" y="1904026"/>
                      <a:pt x="1087815" y="1904026"/>
                    </a:cubicBezTo>
                    <a:cubicBezTo>
                      <a:pt x="1401987" y="1904026"/>
                      <a:pt x="1657602" y="1648434"/>
                      <a:pt x="1657602" y="1334239"/>
                    </a:cubicBezTo>
                    <a:cubicBezTo>
                      <a:pt x="1657602" y="1332580"/>
                      <a:pt x="1657492" y="1330944"/>
                      <a:pt x="1657474" y="1329284"/>
                    </a:cubicBezTo>
                    <a:close/>
                    <a:moveTo>
                      <a:pt x="1639330" y="1312063"/>
                    </a:moveTo>
                    <a:lnTo>
                      <a:pt x="1462360" y="1316345"/>
                    </a:lnTo>
                    <a:cubicBezTo>
                      <a:pt x="1457457" y="1210882"/>
                      <a:pt x="1408300" y="1112377"/>
                      <a:pt x="1326969" y="1045058"/>
                    </a:cubicBezTo>
                    <a:lnTo>
                      <a:pt x="1436250" y="906412"/>
                    </a:lnTo>
                    <a:cubicBezTo>
                      <a:pt x="1555069" y="1003380"/>
                      <a:pt x="1632832" y="1148693"/>
                      <a:pt x="1639330" y="1312063"/>
                    </a:cubicBezTo>
                    <a:close/>
                    <a:moveTo>
                      <a:pt x="1096623" y="976881"/>
                    </a:moveTo>
                    <a:cubicBezTo>
                      <a:pt x="1170846" y="978651"/>
                      <a:pt x="1242650" y="1003618"/>
                      <a:pt x="1301955" y="1048278"/>
                    </a:cubicBezTo>
                    <a:lnTo>
                      <a:pt x="1096623" y="1308802"/>
                    </a:lnTo>
                    <a:close/>
                    <a:moveTo>
                      <a:pt x="1078961" y="1329853"/>
                    </a:moveTo>
                    <a:lnTo>
                      <a:pt x="797323" y="1542414"/>
                    </a:lnTo>
                    <a:cubicBezTo>
                      <a:pt x="755117" y="1483689"/>
                      <a:pt x="729970" y="1411932"/>
                      <a:pt x="729970" y="1334257"/>
                    </a:cubicBezTo>
                    <a:cubicBezTo>
                      <a:pt x="729970" y="1139938"/>
                      <a:pt x="885756" y="981633"/>
                      <a:pt x="1078961" y="976887"/>
                    </a:cubicBezTo>
                    <a:close/>
                    <a:moveTo>
                      <a:pt x="1078961" y="1351983"/>
                    </a:moveTo>
                    <a:lnTo>
                      <a:pt x="1078961" y="1359717"/>
                    </a:lnTo>
                    <a:lnTo>
                      <a:pt x="1092150" y="1342983"/>
                    </a:lnTo>
                    <a:lnTo>
                      <a:pt x="1445609" y="1334425"/>
                    </a:lnTo>
                    <a:cubicBezTo>
                      <a:pt x="1445516" y="1531663"/>
                      <a:pt x="1285036" y="1692114"/>
                      <a:pt x="1087815" y="1692114"/>
                    </a:cubicBezTo>
                    <a:cubicBezTo>
                      <a:pt x="974514" y="1692114"/>
                      <a:pt x="873536" y="1639017"/>
                      <a:pt x="807924" y="1556584"/>
                    </a:cubicBezTo>
                    <a:close/>
                    <a:moveTo>
                      <a:pt x="1106348" y="1324967"/>
                    </a:moveTo>
                    <a:lnTo>
                      <a:pt x="1316038" y="1058943"/>
                    </a:lnTo>
                    <a:cubicBezTo>
                      <a:pt x="1393249" y="1122995"/>
                      <a:pt x="1439952" y="1216568"/>
                      <a:pt x="1444733" y="1316774"/>
                    </a:cubicBezTo>
                    <a:close/>
                    <a:moveTo>
                      <a:pt x="1422382" y="895498"/>
                    </a:moveTo>
                    <a:lnTo>
                      <a:pt x="1312875" y="1034428"/>
                    </a:lnTo>
                    <a:cubicBezTo>
                      <a:pt x="1250460" y="987308"/>
                      <a:pt x="1174809" y="960994"/>
                      <a:pt x="1096623" y="959219"/>
                    </a:cubicBezTo>
                    <a:lnTo>
                      <a:pt x="1096623" y="782382"/>
                    </a:lnTo>
                    <a:cubicBezTo>
                      <a:pt x="1214544" y="784128"/>
                      <a:pt x="1328762" y="823793"/>
                      <a:pt x="1422382" y="895510"/>
                    </a:cubicBezTo>
                    <a:close/>
                    <a:moveTo>
                      <a:pt x="535697" y="1334262"/>
                    </a:moveTo>
                    <a:cubicBezTo>
                      <a:pt x="535697" y="1032798"/>
                      <a:pt x="778605" y="787146"/>
                      <a:pt x="1078961" y="782393"/>
                    </a:cubicBezTo>
                    <a:lnTo>
                      <a:pt x="1078961" y="959230"/>
                    </a:lnTo>
                    <a:cubicBezTo>
                      <a:pt x="876020" y="963988"/>
                      <a:pt x="712308" y="1130207"/>
                      <a:pt x="712308" y="1334262"/>
                    </a:cubicBezTo>
                    <a:cubicBezTo>
                      <a:pt x="712308" y="1415924"/>
                      <a:pt x="738807" y="1491354"/>
                      <a:pt x="783241" y="1553009"/>
                    </a:cubicBezTo>
                    <a:lnTo>
                      <a:pt x="642094" y="1659540"/>
                    </a:lnTo>
                    <a:cubicBezTo>
                      <a:pt x="575274" y="1568264"/>
                      <a:pt x="535697" y="1455821"/>
                      <a:pt x="535697" y="1334262"/>
                    </a:cubicBezTo>
                    <a:close/>
                    <a:moveTo>
                      <a:pt x="1639876" y="1334262"/>
                    </a:moveTo>
                    <a:cubicBezTo>
                      <a:pt x="1639876" y="1638692"/>
                      <a:pt x="1392199" y="1886369"/>
                      <a:pt x="1087775" y="1886369"/>
                    </a:cubicBezTo>
                    <a:cubicBezTo>
                      <a:pt x="911234" y="1886369"/>
                      <a:pt x="753898" y="1802979"/>
                      <a:pt x="652764" y="1673622"/>
                    </a:cubicBezTo>
                    <a:lnTo>
                      <a:pt x="793807" y="1567179"/>
                    </a:lnTo>
                    <a:cubicBezTo>
                      <a:pt x="862686" y="1653883"/>
                      <a:pt x="968740" y="1709753"/>
                      <a:pt x="1087815" y="1709753"/>
                    </a:cubicBezTo>
                    <a:cubicBezTo>
                      <a:pt x="1294859" y="1709753"/>
                      <a:pt x="1463300" y="1541312"/>
                      <a:pt x="1463300" y="1334262"/>
                    </a:cubicBezTo>
                    <a:cubicBezTo>
                      <a:pt x="1463300" y="1334176"/>
                      <a:pt x="1463300" y="1334094"/>
                      <a:pt x="1463300" y="1334007"/>
                    </a:cubicBezTo>
                    <a:lnTo>
                      <a:pt x="1639812" y="1329737"/>
                    </a:lnTo>
                    <a:cubicBezTo>
                      <a:pt x="1639789" y="1331251"/>
                      <a:pt x="1639893" y="1332742"/>
                      <a:pt x="1639893" y="13342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4"/>
              <p:cNvSpPr/>
              <p:nvPr/>
            </p:nvSpPr>
            <p:spPr>
              <a:xfrm>
                <a:off x="-397817" y="220552"/>
                <a:ext cx="951075" cy="790293"/>
              </a:xfrm>
              <a:custGeom>
                <a:avLst/>
                <a:gdLst/>
                <a:ahLst/>
                <a:cxnLst/>
                <a:rect l="l" t="t" r="r" b="b"/>
                <a:pathLst>
                  <a:path w="1086943" h="903192" extrusionOk="0">
                    <a:moveTo>
                      <a:pt x="176543" y="908959"/>
                    </a:moveTo>
                    <a:cubicBezTo>
                      <a:pt x="163116" y="908954"/>
                      <a:pt x="149742" y="907369"/>
                      <a:pt x="136687" y="904242"/>
                    </a:cubicBezTo>
                    <a:cubicBezTo>
                      <a:pt x="44715" y="882263"/>
                      <a:pt x="-12229" y="789548"/>
                      <a:pt x="9744" y="697581"/>
                    </a:cubicBezTo>
                    <a:lnTo>
                      <a:pt x="9744" y="697581"/>
                    </a:lnTo>
                    <a:cubicBezTo>
                      <a:pt x="31735" y="605603"/>
                      <a:pt x="124467" y="548671"/>
                      <a:pt x="216405" y="570644"/>
                    </a:cubicBezTo>
                    <a:cubicBezTo>
                      <a:pt x="308342" y="592618"/>
                      <a:pt x="365321" y="685338"/>
                      <a:pt x="343336" y="777305"/>
                    </a:cubicBezTo>
                    <a:cubicBezTo>
                      <a:pt x="324548" y="855926"/>
                      <a:pt x="254068" y="908959"/>
                      <a:pt x="176543" y="908959"/>
                    </a:cubicBezTo>
                    <a:close/>
                    <a:moveTo>
                      <a:pt x="26925" y="701689"/>
                    </a:moveTo>
                    <a:lnTo>
                      <a:pt x="26925" y="701689"/>
                    </a:lnTo>
                    <a:cubicBezTo>
                      <a:pt x="7197" y="784187"/>
                      <a:pt x="58298" y="867345"/>
                      <a:pt x="140789" y="887067"/>
                    </a:cubicBezTo>
                    <a:cubicBezTo>
                      <a:pt x="223281" y="906789"/>
                      <a:pt x="306445" y="855694"/>
                      <a:pt x="326161" y="773197"/>
                    </a:cubicBezTo>
                    <a:cubicBezTo>
                      <a:pt x="345878" y="690700"/>
                      <a:pt x="294829" y="607541"/>
                      <a:pt x="212303" y="587819"/>
                    </a:cubicBezTo>
                    <a:cubicBezTo>
                      <a:pt x="129776" y="568097"/>
                      <a:pt x="46653" y="619204"/>
                      <a:pt x="26925" y="701689"/>
                    </a:cubicBezTo>
                    <a:close/>
                    <a:moveTo>
                      <a:pt x="176398" y="648999"/>
                    </a:moveTo>
                    <a:cubicBezTo>
                      <a:pt x="225172" y="648999"/>
                      <a:pt x="264709" y="688536"/>
                      <a:pt x="264709" y="737310"/>
                    </a:cubicBezTo>
                    <a:cubicBezTo>
                      <a:pt x="264709" y="786078"/>
                      <a:pt x="225172" y="825615"/>
                      <a:pt x="176404" y="825615"/>
                    </a:cubicBezTo>
                    <a:cubicBezTo>
                      <a:pt x="176404" y="825615"/>
                      <a:pt x="176398" y="825615"/>
                      <a:pt x="176398" y="825615"/>
                    </a:cubicBezTo>
                    <a:cubicBezTo>
                      <a:pt x="127630" y="825615"/>
                      <a:pt x="88093" y="786078"/>
                      <a:pt x="88093" y="737310"/>
                    </a:cubicBezTo>
                    <a:cubicBezTo>
                      <a:pt x="88087" y="688541"/>
                      <a:pt x="127624" y="649004"/>
                      <a:pt x="176392" y="648999"/>
                    </a:cubicBezTo>
                    <a:cubicBezTo>
                      <a:pt x="176392" y="648999"/>
                      <a:pt x="176398" y="648999"/>
                      <a:pt x="176398" y="648999"/>
                    </a:cubicBezTo>
                    <a:close/>
                    <a:moveTo>
                      <a:pt x="1047817" y="682025"/>
                    </a:moveTo>
                    <a:cubicBezTo>
                      <a:pt x="1072205" y="682025"/>
                      <a:pt x="1091973" y="701794"/>
                      <a:pt x="1091973" y="726181"/>
                    </a:cubicBezTo>
                    <a:cubicBezTo>
                      <a:pt x="1091973" y="750568"/>
                      <a:pt x="1072205" y="770336"/>
                      <a:pt x="1047817" y="770336"/>
                    </a:cubicBezTo>
                    <a:cubicBezTo>
                      <a:pt x="1023436" y="770331"/>
                      <a:pt x="1003668" y="750568"/>
                      <a:pt x="1003668" y="726181"/>
                    </a:cubicBezTo>
                    <a:cubicBezTo>
                      <a:pt x="1003668" y="701800"/>
                      <a:pt x="1023436" y="682031"/>
                      <a:pt x="1047817" y="682025"/>
                    </a:cubicBezTo>
                    <a:close/>
                    <a:moveTo>
                      <a:pt x="723910" y="5767"/>
                    </a:moveTo>
                    <a:cubicBezTo>
                      <a:pt x="748297" y="5772"/>
                      <a:pt x="768059" y="25541"/>
                      <a:pt x="768059" y="49922"/>
                    </a:cubicBezTo>
                    <a:cubicBezTo>
                      <a:pt x="768059" y="74309"/>
                      <a:pt x="748297" y="94072"/>
                      <a:pt x="723910" y="94078"/>
                    </a:cubicBezTo>
                    <a:cubicBezTo>
                      <a:pt x="699522" y="94078"/>
                      <a:pt x="679754" y="74309"/>
                      <a:pt x="679754" y="49922"/>
                    </a:cubicBezTo>
                    <a:cubicBezTo>
                      <a:pt x="679754" y="25535"/>
                      <a:pt x="699522" y="5767"/>
                      <a:pt x="723910"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4"/>
              <p:cNvSpPr/>
              <p:nvPr/>
            </p:nvSpPr>
            <p:spPr>
              <a:xfrm>
                <a:off x="481797" y="-559931"/>
                <a:ext cx="593825" cy="371934"/>
              </a:xfrm>
              <a:custGeom>
                <a:avLst/>
                <a:gdLst/>
                <a:ahLst/>
                <a:cxnLst/>
                <a:rect l="l" t="t" r="r" b="b"/>
                <a:pathLst>
                  <a:path w="678657" h="425067" extrusionOk="0">
                    <a:moveTo>
                      <a:pt x="68497" y="32523"/>
                    </a:moveTo>
                    <a:lnTo>
                      <a:pt x="18870" y="32523"/>
                    </a:lnTo>
                    <a:cubicBezTo>
                      <a:pt x="12140" y="32621"/>
                      <a:pt x="6604" y="27248"/>
                      <a:pt x="6506" y="20518"/>
                    </a:cubicBezTo>
                    <a:cubicBezTo>
                      <a:pt x="6506" y="20518"/>
                      <a:pt x="6506" y="20512"/>
                      <a:pt x="6506" y="20512"/>
                    </a:cubicBezTo>
                    <a:lnTo>
                      <a:pt x="6506" y="20332"/>
                    </a:lnTo>
                    <a:cubicBezTo>
                      <a:pt x="6511" y="13503"/>
                      <a:pt x="12047" y="7973"/>
                      <a:pt x="18870" y="7973"/>
                    </a:cubicBezTo>
                    <a:lnTo>
                      <a:pt x="68497" y="7973"/>
                    </a:lnTo>
                    <a:cubicBezTo>
                      <a:pt x="75327" y="7973"/>
                      <a:pt x="80856" y="13503"/>
                      <a:pt x="80862" y="20332"/>
                    </a:cubicBezTo>
                    <a:cubicBezTo>
                      <a:pt x="80862" y="27063"/>
                      <a:pt x="75408" y="32517"/>
                      <a:pt x="68677" y="32517"/>
                    </a:cubicBezTo>
                    <a:close/>
                    <a:moveTo>
                      <a:pt x="80862" y="77201"/>
                    </a:moveTo>
                    <a:cubicBezTo>
                      <a:pt x="80862" y="70371"/>
                      <a:pt x="75327" y="64836"/>
                      <a:pt x="68497" y="64836"/>
                    </a:cubicBezTo>
                    <a:lnTo>
                      <a:pt x="18870" y="64836"/>
                    </a:lnTo>
                    <a:cubicBezTo>
                      <a:pt x="12041" y="64836"/>
                      <a:pt x="6506" y="70371"/>
                      <a:pt x="6506" y="77201"/>
                    </a:cubicBezTo>
                    <a:cubicBezTo>
                      <a:pt x="6511" y="84030"/>
                      <a:pt x="12047" y="89559"/>
                      <a:pt x="18870" y="89559"/>
                    </a:cubicBezTo>
                    <a:lnTo>
                      <a:pt x="68497" y="89559"/>
                    </a:lnTo>
                    <a:cubicBezTo>
                      <a:pt x="75327" y="89559"/>
                      <a:pt x="80856" y="84030"/>
                      <a:pt x="80862" y="77201"/>
                    </a:cubicBezTo>
                    <a:close/>
                    <a:moveTo>
                      <a:pt x="80862" y="134063"/>
                    </a:moveTo>
                    <a:cubicBezTo>
                      <a:pt x="80862" y="127332"/>
                      <a:pt x="75408" y="121878"/>
                      <a:pt x="68677" y="121878"/>
                    </a:cubicBezTo>
                    <a:lnTo>
                      <a:pt x="18870" y="121878"/>
                    </a:lnTo>
                    <a:cubicBezTo>
                      <a:pt x="12140" y="121780"/>
                      <a:pt x="6604" y="127153"/>
                      <a:pt x="6506" y="133883"/>
                    </a:cubicBezTo>
                    <a:cubicBezTo>
                      <a:pt x="6506" y="133883"/>
                      <a:pt x="6506" y="133883"/>
                      <a:pt x="6506" y="133883"/>
                    </a:cubicBezTo>
                    <a:lnTo>
                      <a:pt x="6506" y="134063"/>
                    </a:lnTo>
                    <a:cubicBezTo>
                      <a:pt x="6506" y="140892"/>
                      <a:pt x="12041" y="146428"/>
                      <a:pt x="18870" y="146428"/>
                    </a:cubicBezTo>
                    <a:lnTo>
                      <a:pt x="68497" y="146428"/>
                    </a:lnTo>
                    <a:cubicBezTo>
                      <a:pt x="75321" y="146422"/>
                      <a:pt x="80850" y="140898"/>
                      <a:pt x="80856" y="134075"/>
                    </a:cubicBezTo>
                    <a:close/>
                    <a:moveTo>
                      <a:pt x="80862" y="190926"/>
                    </a:moveTo>
                    <a:cubicBezTo>
                      <a:pt x="80862" y="184195"/>
                      <a:pt x="75408" y="178741"/>
                      <a:pt x="68677" y="178741"/>
                    </a:cubicBezTo>
                    <a:lnTo>
                      <a:pt x="18870" y="178741"/>
                    </a:lnTo>
                    <a:cubicBezTo>
                      <a:pt x="12093" y="177929"/>
                      <a:pt x="5937" y="182762"/>
                      <a:pt x="5119" y="189539"/>
                    </a:cubicBezTo>
                    <a:cubicBezTo>
                      <a:pt x="4306" y="196316"/>
                      <a:pt x="9140" y="202472"/>
                      <a:pt x="15917" y="203291"/>
                    </a:cubicBezTo>
                    <a:cubicBezTo>
                      <a:pt x="16897" y="203406"/>
                      <a:pt x="17889" y="203406"/>
                      <a:pt x="18870" y="203291"/>
                    </a:cubicBezTo>
                    <a:lnTo>
                      <a:pt x="68497" y="203291"/>
                    </a:lnTo>
                    <a:cubicBezTo>
                      <a:pt x="75315" y="203285"/>
                      <a:pt x="80844" y="197761"/>
                      <a:pt x="80856" y="190943"/>
                    </a:cubicBezTo>
                    <a:close/>
                    <a:moveTo>
                      <a:pt x="80862" y="247788"/>
                    </a:moveTo>
                    <a:cubicBezTo>
                      <a:pt x="80862" y="241058"/>
                      <a:pt x="75408" y="235604"/>
                      <a:pt x="68677" y="235604"/>
                    </a:cubicBezTo>
                    <a:lnTo>
                      <a:pt x="18870" y="235604"/>
                    </a:lnTo>
                    <a:cubicBezTo>
                      <a:pt x="12093" y="234791"/>
                      <a:pt x="5937" y="239624"/>
                      <a:pt x="5119" y="246402"/>
                    </a:cubicBezTo>
                    <a:cubicBezTo>
                      <a:pt x="4306" y="253179"/>
                      <a:pt x="9140" y="259335"/>
                      <a:pt x="15917" y="260153"/>
                    </a:cubicBezTo>
                    <a:cubicBezTo>
                      <a:pt x="16897" y="260269"/>
                      <a:pt x="17889" y="260269"/>
                      <a:pt x="18870" y="260153"/>
                    </a:cubicBezTo>
                    <a:lnTo>
                      <a:pt x="68497" y="260153"/>
                    </a:lnTo>
                    <a:cubicBezTo>
                      <a:pt x="75327" y="260153"/>
                      <a:pt x="80862" y="254618"/>
                      <a:pt x="80862" y="247788"/>
                    </a:cubicBezTo>
                    <a:close/>
                    <a:moveTo>
                      <a:pt x="80862" y="304651"/>
                    </a:moveTo>
                    <a:cubicBezTo>
                      <a:pt x="80862" y="297920"/>
                      <a:pt x="75408" y="292466"/>
                      <a:pt x="68677" y="292466"/>
                    </a:cubicBezTo>
                    <a:lnTo>
                      <a:pt x="18870" y="292466"/>
                    </a:lnTo>
                    <a:cubicBezTo>
                      <a:pt x="12093" y="291654"/>
                      <a:pt x="5931" y="296487"/>
                      <a:pt x="5119" y="303270"/>
                    </a:cubicBezTo>
                    <a:cubicBezTo>
                      <a:pt x="5119" y="303270"/>
                      <a:pt x="5119" y="303270"/>
                      <a:pt x="5119" y="303270"/>
                    </a:cubicBezTo>
                    <a:cubicBezTo>
                      <a:pt x="4306" y="310047"/>
                      <a:pt x="9140" y="316203"/>
                      <a:pt x="15917" y="317016"/>
                    </a:cubicBezTo>
                    <a:cubicBezTo>
                      <a:pt x="15917" y="317016"/>
                      <a:pt x="15917" y="317016"/>
                      <a:pt x="15917" y="317016"/>
                    </a:cubicBezTo>
                    <a:cubicBezTo>
                      <a:pt x="16897" y="317138"/>
                      <a:pt x="17889" y="317138"/>
                      <a:pt x="18870" y="317016"/>
                    </a:cubicBezTo>
                    <a:lnTo>
                      <a:pt x="68497" y="317016"/>
                    </a:lnTo>
                    <a:cubicBezTo>
                      <a:pt x="75321" y="317021"/>
                      <a:pt x="80856" y="311486"/>
                      <a:pt x="80862" y="304663"/>
                    </a:cubicBezTo>
                    <a:cubicBezTo>
                      <a:pt x="80862" y="304663"/>
                      <a:pt x="80862" y="304657"/>
                      <a:pt x="80862" y="304657"/>
                    </a:cubicBezTo>
                    <a:close/>
                    <a:moveTo>
                      <a:pt x="80862" y="361514"/>
                    </a:moveTo>
                    <a:cubicBezTo>
                      <a:pt x="80862" y="354783"/>
                      <a:pt x="75408" y="349329"/>
                      <a:pt x="68677" y="349329"/>
                    </a:cubicBezTo>
                    <a:lnTo>
                      <a:pt x="18870" y="349329"/>
                    </a:lnTo>
                    <a:cubicBezTo>
                      <a:pt x="12093" y="348516"/>
                      <a:pt x="5937" y="353350"/>
                      <a:pt x="5119" y="360127"/>
                    </a:cubicBezTo>
                    <a:cubicBezTo>
                      <a:pt x="4306" y="366904"/>
                      <a:pt x="9140" y="373060"/>
                      <a:pt x="15917" y="373878"/>
                    </a:cubicBezTo>
                    <a:cubicBezTo>
                      <a:pt x="16897" y="373994"/>
                      <a:pt x="17889" y="373994"/>
                      <a:pt x="18870" y="373878"/>
                    </a:cubicBezTo>
                    <a:lnTo>
                      <a:pt x="68497" y="373878"/>
                    </a:lnTo>
                    <a:cubicBezTo>
                      <a:pt x="75327" y="373878"/>
                      <a:pt x="80862" y="368343"/>
                      <a:pt x="80862" y="361514"/>
                    </a:cubicBezTo>
                    <a:close/>
                    <a:moveTo>
                      <a:pt x="80862" y="418562"/>
                    </a:moveTo>
                    <a:cubicBezTo>
                      <a:pt x="80862" y="411732"/>
                      <a:pt x="75327" y="406197"/>
                      <a:pt x="68497" y="406197"/>
                    </a:cubicBezTo>
                    <a:lnTo>
                      <a:pt x="18870" y="406197"/>
                    </a:lnTo>
                    <a:cubicBezTo>
                      <a:pt x="12093" y="405385"/>
                      <a:pt x="5937" y="410218"/>
                      <a:pt x="5119" y="416995"/>
                    </a:cubicBezTo>
                    <a:cubicBezTo>
                      <a:pt x="4306" y="423772"/>
                      <a:pt x="9140" y="429928"/>
                      <a:pt x="15917" y="430747"/>
                    </a:cubicBezTo>
                    <a:cubicBezTo>
                      <a:pt x="16897" y="430863"/>
                      <a:pt x="17889" y="430863"/>
                      <a:pt x="18870" y="430747"/>
                    </a:cubicBezTo>
                    <a:lnTo>
                      <a:pt x="68497" y="430747"/>
                    </a:lnTo>
                    <a:cubicBezTo>
                      <a:pt x="75228" y="430845"/>
                      <a:pt x="80763" y="425472"/>
                      <a:pt x="80862" y="418742"/>
                    </a:cubicBezTo>
                    <a:cubicBezTo>
                      <a:pt x="80862" y="418742"/>
                      <a:pt x="80862" y="418736"/>
                      <a:pt x="80862" y="418736"/>
                    </a:cubicBezTo>
                    <a:close/>
                    <a:moveTo>
                      <a:pt x="267012" y="20292"/>
                    </a:moveTo>
                    <a:cubicBezTo>
                      <a:pt x="267017" y="13532"/>
                      <a:pt x="261586" y="8025"/>
                      <a:pt x="254827" y="7933"/>
                    </a:cubicBezTo>
                    <a:lnTo>
                      <a:pt x="124124" y="7933"/>
                    </a:lnTo>
                    <a:cubicBezTo>
                      <a:pt x="117335" y="8025"/>
                      <a:pt x="111858" y="13503"/>
                      <a:pt x="111765" y="20292"/>
                    </a:cubicBezTo>
                    <a:cubicBezTo>
                      <a:pt x="111858" y="27051"/>
                      <a:pt x="117364" y="32476"/>
                      <a:pt x="124124" y="32476"/>
                    </a:cubicBezTo>
                    <a:lnTo>
                      <a:pt x="254821" y="32476"/>
                    </a:lnTo>
                    <a:cubicBezTo>
                      <a:pt x="261552" y="32476"/>
                      <a:pt x="267006" y="27022"/>
                      <a:pt x="267006" y="20292"/>
                    </a:cubicBezTo>
                    <a:close/>
                    <a:moveTo>
                      <a:pt x="267012" y="77154"/>
                    </a:moveTo>
                    <a:cubicBezTo>
                      <a:pt x="267012" y="70394"/>
                      <a:pt x="261586" y="64888"/>
                      <a:pt x="254827" y="64789"/>
                    </a:cubicBezTo>
                    <a:lnTo>
                      <a:pt x="124124" y="64789"/>
                    </a:lnTo>
                    <a:cubicBezTo>
                      <a:pt x="117295" y="64795"/>
                      <a:pt x="111765" y="70325"/>
                      <a:pt x="111765" y="77154"/>
                    </a:cubicBezTo>
                    <a:cubicBezTo>
                      <a:pt x="111765" y="83977"/>
                      <a:pt x="117300" y="89513"/>
                      <a:pt x="124124" y="89513"/>
                    </a:cubicBezTo>
                    <a:lnTo>
                      <a:pt x="254821" y="89513"/>
                    </a:lnTo>
                    <a:cubicBezTo>
                      <a:pt x="261581" y="89420"/>
                      <a:pt x="267012" y="83914"/>
                      <a:pt x="267006" y="77154"/>
                    </a:cubicBezTo>
                    <a:close/>
                    <a:moveTo>
                      <a:pt x="267012" y="134017"/>
                    </a:moveTo>
                    <a:cubicBezTo>
                      <a:pt x="267012" y="127286"/>
                      <a:pt x="261557" y="121832"/>
                      <a:pt x="254827" y="121832"/>
                    </a:cubicBezTo>
                    <a:lnTo>
                      <a:pt x="124124" y="121832"/>
                    </a:lnTo>
                    <a:cubicBezTo>
                      <a:pt x="117364" y="121826"/>
                      <a:pt x="111858" y="127257"/>
                      <a:pt x="111765" y="134017"/>
                    </a:cubicBezTo>
                    <a:cubicBezTo>
                      <a:pt x="111858" y="140806"/>
                      <a:pt x="117335" y="146283"/>
                      <a:pt x="124124" y="146381"/>
                    </a:cubicBezTo>
                    <a:lnTo>
                      <a:pt x="254821" y="146381"/>
                    </a:lnTo>
                    <a:cubicBezTo>
                      <a:pt x="261581" y="146283"/>
                      <a:pt x="267006" y="140776"/>
                      <a:pt x="267006" y="134017"/>
                    </a:cubicBezTo>
                    <a:close/>
                    <a:moveTo>
                      <a:pt x="267012" y="190879"/>
                    </a:moveTo>
                    <a:cubicBezTo>
                      <a:pt x="267012" y="184149"/>
                      <a:pt x="261557" y="178694"/>
                      <a:pt x="254827" y="178694"/>
                    </a:cubicBezTo>
                    <a:lnTo>
                      <a:pt x="124124" y="178694"/>
                    </a:lnTo>
                    <a:cubicBezTo>
                      <a:pt x="117347" y="177882"/>
                      <a:pt x="111191" y="182716"/>
                      <a:pt x="110378" y="189492"/>
                    </a:cubicBezTo>
                    <a:cubicBezTo>
                      <a:pt x="110378" y="189492"/>
                      <a:pt x="110378" y="189492"/>
                      <a:pt x="110378" y="189492"/>
                    </a:cubicBezTo>
                    <a:cubicBezTo>
                      <a:pt x="109560" y="196270"/>
                      <a:pt x="114394" y="202426"/>
                      <a:pt x="121170" y="203244"/>
                    </a:cubicBezTo>
                    <a:cubicBezTo>
                      <a:pt x="121170" y="203244"/>
                      <a:pt x="121176" y="203244"/>
                      <a:pt x="121176" y="203244"/>
                    </a:cubicBezTo>
                    <a:cubicBezTo>
                      <a:pt x="122157" y="203360"/>
                      <a:pt x="123143" y="203360"/>
                      <a:pt x="124124" y="203244"/>
                    </a:cubicBezTo>
                    <a:lnTo>
                      <a:pt x="254821" y="203244"/>
                    </a:lnTo>
                    <a:cubicBezTo>
                      <a:pt x="261552" y="203244"/>
                      <a:pt x="267006" y="197790"/>
                      <a:pt x="267006" y="191059"/>
                    </a:cubicBezTo>
                    <a:cubicBezTo>
                      <a:pt x="267006" y="191001"/>
                      <a:pt x="267006" y="190937"/>
                      <a:pt x="267006" y="190879"/>
                    </a:cubicBezTo>
                    <a:close/>
                    <a:moveTo>
                      <a:pt x="267012" y="247742"/>
                    </a:moveTo>
                    <a:cubicBezTo>
                      <a:pt x="267012" y="241011"/>
                      <a:pt x="261557" y="235557"/>
                      <a:pt x="254827" y="235557"/>
                    </a:cubicBezTo>
                    <a:lnTo>
                      <a:pt x="124124" y="235557"/>
                    </a:lnTo>
                    <a:cubicBezTo>
                      <a:pt x="117347" y="234745"/>
                      <a:pt x="111191" y="239578"/>
                      <a:pt x="110378" y="246355"/>
                    </a:cubicBezTo>
                    <a:cubicBezTo>
                      <a:pt x="110378" y="246355"/>
                      <a:pt x="110378" y="246355"/>
                      <a:pt x="110378" y="246355"/>
                    </a:cubicBezTo>
                    <a:cubicBezTo>
                      <a:pt x="109560" y="253132"/>
                      <a:pt x="114394" y="259288"/>
                      <a:pt x="121170" y="260107"/>
                    </a:cubicBezTo>
                    <a:cubicBezTo>
                      <a:pt x="121170" y="260107"/>
                      <a:pt x="121176" y="260107"/>
                      <a:pt x="121176" y="260107"/>
                    </a:cubicBezTo>
                    <a:cubicBezTo>
                      <a:pt x="122157" y="260228"/>
                      <a:pt x="123143" y="260228"/>
                      <a:pt x="124124" y="260107"/>
                    </a:cubicBezTo>
                    <a:lnTo>
                      <a:pt x="254821" y="260107"/>
                    </a:lnTo>
                    <a:cubicBezTo>
                      <a:pt x="261552" y="260107"/>
                      <a:pt x="267006" y="254653"/>
                      <a:pt x="267006" y="247922"/>
                    </a:cubicBezTo>
                    <a:cubicBezTo>
                      <a:pt x="267006" y="247864"/>
                      <a:pt x="267006" y="247806"/>
                      <a:pt x="267006" y="247742"/>
                    </a:cubicBezTo>
                    <a:close/>
                    <a:moveTo>
                      <a:pt x="423494" y="304605"/>
                    </a:moveTo>
                    <a:cubicBezTo>
                      <a:pt x="423494" y="297874"/>
                      <a:pt x="418040" y="292420"/>
                      <a:pt x="411309" y="292420"/>
                    </a:cubicBezTo>
                    <a:lnTo>
                      <a:pt x="280606" y="292420"/>
                    </a:lnTo>
                    <a:cubicBezTo>
                      <a:pt x="273829" y="291601"/>
                      <a:pt x="267673" y="296435"/>
                      <a:pt x="266855" y="303212"/>
                    </a:cubicBezTo>
                    <a:cubicBezTo>
                      <a:pt x="266855" y="303212"/>
                      <a:pt x="266855" y="303218"/>
                      <a:pt x="266855" y="303218"/>
                    </a:cubicBezTo>
                    <a:cubicBezTo>
                      <a:pt x="266043" y="310001"/>
                      <a:pt x="270882" y="316151"/>
                      <a:pt x="277659" y="316969"/>
                    </a:cubicBezTo>
                    <a:cubicBezTo>
                      <a:pt x="278639" y="317085"/>
                      <a:pt x="279626" y="317085"/>
                      <a:pt x="280606" y="316969"/>
                    </a:cubicBezTo>
                    <a:lnTo>
                      <a:pt x="411123" y="316969"/>
                    </a:lnTo>
                    <a:cubicBezTo>
                      <a:pt x="417953" y="316969"/>
                      <a:pt x="423488" y="311434"/>
                      <a:pt x="423488" y="304605"/>
                    </a:cubicBezTo>
                    <a:close/>
                    <a:moveTo>
                      <a:pt x="423494" y="361467"/>
                    </a:moveTo>
                    <a:cubicBezTo>
                      <a:pt x="423494" y="354736"/>
                      <a:pt x="418040" y="349282"/>
                      <a:pt x="411309" y="349282"/>
                    </a:cubicBezTo>
                    <a:lnTo>
                      <a:pt x="280606" y="349282"/>
                    </a:lnTo>
                    <a:cubicBezTo>
                      <a:pt x="273829" y="348470"/>
                      <a:pt x="267673" y="353303"/>
                      <a:pt x="266855" y="360080"/>
                    </a:cubicBezTo>
                    <a:cubicBezTo>
                      <a:pt x="266043" y="366857"/>
                      <a:pt x="270882" y="373014"/>
                      <a:pt x="277659" y="373832"/>
                    </a:cubicBezTo>
                    <a:cubicBezTo>
                      <a:pt x="278639" y="373948"/>
                      <a:pt x="279626" y="373948"/>
                      <a:pt x="280606" y="373832"/>
                    </a:cubicBezTo>
                    <a:lnTo>
                      <a:pt x="411123" y="373832"/>
                    </a:lnTo>
                    <a:cubicBezTo>
                      <a:pt x="417953" y="373832"/>
                      <a:pt x="423488" y="368296"/>
                      <a:pt x="423488" y="361467"/>
                    </a:cubicBezTo>
                    <a:close/>
                    <a:moveTo>
                      <a:pt x="423494" y="418515"/>
                    </a:moveTo>
                    <a:cubicBezTo>
                      <a:pt x="423494" y="411686"/>
                      <a:pt x="417958" y="406151"/>
                      <a:pt x="411129" y="406151"/>
                    </a:cubicBezTo>
                    <a:lnTo>
                      <a:pt x="280606" y="406151"/>
                    </a:lnTo>
                    <a:cubicBezTo>
                      <a:pt x="273829" y="405338"/>
                      <a:pt x="267673" y="410172"/>
                      <a:pt x="266855" y="416949"/>
                    </a:cubicBezTo>
                    <a:cubicBezTo>
                      <a:pt x="266043" y="423726"/>
                      <a:pt x="270876" y="429888"/>
                      <a:pt x="277659" y="430700"/>
                    </a:cubicBezTo>
                    <a:cubicBezTo>
                      <a:pt x="277659" y="430700"/>
                      <a:pt x="277659" y="430700"/>
                      <a:pt x="277659" y="430700"/>
                    </a:cubicBezTo>
                    <a:cubicBezTo>
                      <a:pt x="278639" y="430816"/>
                      <a:pt x="279626" y="430816"/>
                      <a:pt x="280606" y="430700"/>
                    </a:cubicBezTo>
                    <a:lnTo>
                      <a:pt x="411123" y="430700"/>
                    </a:lnTo>
                    <a:cubicBezTo>
                      <a:pt x="417854" y="430799"/>
                      <a:pt x="423390" y="425426"/>
                      <a:pt x="423488" y="418695"/>
                    </a:cubicBezTo>
                    <a:cubicBezTo>
                      <a:pt x="423488" y="418695"/>
                      <a:pt x="423488" y="418690"/>
                      <a:pt x="423488" y="418690"/>
                    </a:cubicBezTo>
                    <a:lnTo>
                      <a:pt x="423488" y="418515"/>
                    </a:lnTo>
                    <a:close/>
                    <a:moveTo>
                      <a:pt x="324588" y="20245"/>
                    </a:moveTo>
                    <a:cubicBezTo>
                      <a:pt x="324686" y="12348"/>
                      <a:pt x="318368" y="5867"/>
                      <a:pt x="310471" y="5768"/>
                    </a:cubicBezTo>
                    <a:cubicBezTo>
                      <a:pt x="310471" y="5768"/>
                      <a:pt x="310465" y="5768"/>
                      <a:pt x="310459" y="5768"/>
                    </a:cubicBezTo>
                    <a:cubicBezTo>
                      <a:pt x="302562" y="5670"/>
                      <a:pt x="296081" y="11988"/>
                      <a:pt x="295983" y="19885"/>
                    </a:cubicBezTo>
                    <a:cubicBezTo>
                      <a:pt x="295983" y="19885"/>
                      <a:pt x="295983" y="19891"/>
                      <a:pt x="295983" y="19897"/>
                    </a:cubicBezTo>
                    <a:cubicBezTo>
                      <a:pt x="295884" y="27794"/>
                      <a:pt x="302208" y="34275"/>
                      <a:pt x="310111" y="34374"/>
                    </a:cubicBezTo>
                    <a:cubicBezTo>
                      <a:pt x="310111" y="34374"/>
                      <a:pt x="310111" y="34374"/>
                      <a:pt x="310111" y="34374"/>
                    </a:cubicBezTo>
                    <a:lnTo>
                      <a:pt x="310285" y="34374"/>
                    </a:lnTo>
                    <a:cubicBezTo>
                      <a:pt x="318118" y="34379"/>
                      <a:pt x="324495" y="28078"/>
                      <a:pt x="324588" y="20245"/>
                    </a:cubicBezTo>
                    <a:close/>
                    <a:moveTo>
                      <a:pt x="367154" y="20245"/>
                    </a:moveTo>
                    <a:cubicBezTo>
                      <a:pt x="367252" y="12348"/>
                      <a:pt x="360934" y="5867"/>
                      <a:pt x="353037" y="5768"/>
                    </a:cubicBezTo>
                    <a:cubicBezTo>
                      <a:pt x="353037" y="5768"/>
                      <a:pt x="353031" y="5768"/>
                      <a:pt x="353025" y="5768"/>
                    </a:cubicBezTo>
                    <a:cubicBezTo>
                      <a:pt x="345128" y="5658"/>
                      <a:pt x="338635" y="11965"/>
                      <a:pt x="338519" y="19868"/>
                    </a:cubicBezTo>
                    <a:cubicBezTo>
                      <a:pt x="338519" y="19874"/>
                      <a:pt x="338519" y="19885"/>
                      <a:pt x="338519" y="19897"/>
                    </a:cubicBezTo>
                    <a:cubicBezTo>
                      <a:pt x="338426" y="27794"/>
                      <a:pt x="344751" y="34275"/>
                      <a:pt x="352648" y="34374"/>
                    </a:cubicBezTo>
                    <a:cubicBezTo>
                      <a:pt x="352770" y="34374"/>
                      <a:pt x="352886" y="34374"/>
                      <a:pt x="353002" y="34374"/>
                    </a:cubicBezTo>
                    <a:cubicBezTo>
                      <a:pt x="360800" y="34588"/>
                      <a:pt x="367293" y="28438"/>
                      <a:pt x="367508" y="20645"/>
                    </a:cubicBezTo>
                    <a:cubicBezTo>
                      <a:pt x="367508" y="20628"/>
                      <a:pt x="367508" y="20616"/>
                      <a:pt x="367508" y="20605"/>
                    </a:cubicBezTo>
                    <a:cubicBezTo>
                      <a:pt x="367508" y="20483"/>
                      <a:pt x="367508" y="20367"/>
                      <a:pt x="367508" y="20245"/>
                    </a:cubicBezTo>
                    <a:close/>
                    <a:moveTo>
                      <a:pt x="409893" y="20245"/>
                    </a:moveTo>
                    <a:cubicBezTo>
                      <a:pt x="409992" y="12348"/>
                      <a:pt x="403673" y="5867"/>
                      <a:pt x="395776" y="5768"/>
                    </a:cubicBezTo>
                    <a:cubicBezTo>
                      <a:pt x="395776" y="5768"/>
                      <a:pt x="395771" y="5768"/>
                      <a:pt x="395765" y="5768"/>
                    </a:cubicBezTo>
                    <a:cubicBezTo>
                      <a:pt x="387868" y="5652"/>
                      <a:pt x="381375" y="11959"/>
                      <a:pt x="381259" y="19856"/>
                    </a:cubicBezTo>
                    <a:cubicBezTo>
                      <a:pt x="381259" y="19868"/>
                      <a:pt x="381259" y="19880"/>
                      <a:pt x="381259" y="19897"/>
                    </a:cubicBezTo>
                    <a:cubicBezTo>
                      <a:pt x="381160" y="27794"/>
                      <a:pt x="387485" y="34275"/>
                      <a:pt x="395382" y="34374"/>
                    </a:cubicBezTo>
                    <a:lnTo>
                      <a:pt x="395562" y="34374"/>
                    </a:lnTo>
                    <a:cubicBezTo>
                      <a:pt x="403395" y="34379"/>
                      <a:pt x="409771" y="28078"/>
                      <a:pt x="409864" y="20245"/>
                    </a:cubicBezTo>
                    <a:close/>
                    <a:moveTo>
                      <a:pt x="452459" y="20245"/>
                    </a:moveTo>
                    <a:cubicBezTo>
                      <a:pt x="452558" y="12348"/>
                      <a:pt x="446233" y="5867"/>
                      <a:pt x="438331" y="5768"/>
                    </a:cubicBezTo>
                    <a:cubicBezTo>
                      <a:pt x="438331" y="5768"/>
                      <a:pt x="438331" y="5768"/>
                      <a:pt x="438331" y="5768"/>
                    </a:cubicBezTo>
                    <a:cubicBezTo>
                      <a:pt x="430433" y="5658"/>
                      <a:pt x="423941" y="11965"/>
                      <a:pt x="423825" y="19868"/>
                    </a:cubicBezTo>
                    <a:cubicBezTo>
                      <a:pt x="423825" y="19874"/>
                      <a:pt x="423825" y="19885"/>
                      <a:pt x="423825" y="19897"/>
                    </a:cubicBezTo>
                    <a:cubicBezTo>
                      <a:pt x="423732" y="27794"/>
                      <a:pt x="430056" y="34275"/>
                      <a:pt x="437953" y="34374"/>
                    </a:cubicBezTo>
                    <a:cubicBezTo>
                      <a:pt x="438075" y="34374"/>
                      <a:pt x="438191" y="34374"/>
                      <a:pt x="438307" y="34374"/>
                    </a:cubicBezTo>
                    <a:cubicBezTo>
                      <a:pt x="446111" y="34374"/>
                      <a:pt x="452436" y="28049"/>
                      <a:pt x="452436" y="20245"/>
                    </a:cubicBezTo>
                    <a:close/>
                    <a:moveTo>
                      <a:pt x="495199" y="20245"/>
                    </a:moveTo>
                    <a:cubicBezTo>
                      <a:pt x="495297" y="12348"/>
                      <a:pt x="488979" y="5867"/>
                      <a:pt x="481082" y="5768"/>
                    </a:cubicBezTo>
                    <a:cubicBezTo>
                      <a:pt x="481082" y="5768"/>
                      <a:pt x="481076" y="5768"/>
                      <a:pt x="481070" y="5768"/>
                    </a:cubicBezTo>
                    <a:cubicBezTo>
                      <a:pt x="473168" y="5658"/>
                      <a:pt x="466675" y="11977"/>
                      <a:pt x="466564" y="19880"/>
                    </a:cubicBezTo>
                    <a:cubicBezTo>
                      <a:pt x="466564" y="19885"/>
                      <a:pt x="466564" y="19891"/>
                      <a:pt x="466564" y="19897"/>
                    </a:cubicBezTo>
                    <a:cubicBezTo>
                      <a:pt x="466472" y="27800"/>
                      <a:pt x="472796" y="34281"/>
                      <a:pt x="480699" y="34374"/>
                    </a:cubicBezTo>
                    <a:cubicBezTo>
                      <a:pt x="480815" y="34374"/>
                      <a:pt x="480931" y="34374"/>
                      <a:pt x="481047" y="34374"/>
                    </a:cubicBezTo>
                    <a:cubicBezTo>
                      <a:pt x="488851" y="34374"/>
                      <a:pt x="495176" y="28049"/>
                      <a:pt x="495176" y="20245"/>
                    </a:cubicBezTo>
                    <a:close/>
                    <a:moveTo>
                      <a:pt x="537939" y="20245"/>
                    </a:moveTo>
                    <a:cubicBezTo>
                      <a:pt x="538037" y="12348"/>
                      <a:pt x="531719" y="5867"/>
                      <a:pt x="523822" y="5768"/>
                    </a:cubicBezTo>
                    <a:cubicBezTo>
                      <a:pt x="523822" y="5768"/>
                      <a:pt x="523816" y="5768"/>
                      <a:pt x="523810" y="5768"/>
                    </a:cubicBezTo>
                    <a:cubicBezTo>
                      <a:pt x="515913" y="5670"/>
                      <a:pt x="509432" y="11988"/>
                      <a:pt x="509333" y="19885"/>
                    </a:cubicBezTo>
                    <a:cubicBezTo>
                      <a:pt x="509333" y="19885"/>
                      <a:pt x="509333" y="19891"/>
                      <a:pt x="509333" y="19897"/>
                    </a:cubicBezTo>
                    <a:cubicBezTo>
                      <a:pt x="509235" y="27794"/>
                      <a:pt x="515559" y="34275"/>
                      <a:pt x="523462" y="34374"/>
                    </a:cubicBezTo>
                    <a:cubicBezTo>
                      <a:pt x="523462" y="34374"/>
                      <a:pt x="523462" y="34374"/>
                      <a:pt x="523462" y="34374"/>
                    </a:cubicBezTo>
                    <a:lnTo>
                      <a:pt x="523636" y="34374"/>
                    </a:lnTo>
                    <a:cubicBezTo>
                      <a:pt x="531469" y="34379"/>
                      <a:pt x="537846" y="28078"/>
                      <a:pt x="537939" y="20245"/>
                    </a:cubicBezTo>
                    <a:close/>
                    <a:moveTo>
                      <a:pt x="324588" y="133970"/>
                    </a:moveTo>
                    <a:cubicBezTo>
                      <a:pt x="324588" y="126067"/>
                      <a:pt x="318188" y="119668"/>
                      <a:pt x="310285" y="119662"/>
                    </a:cubicBezTo>
                    <a:cubicBezTo>
                      <a:pt x="302382" y="119662"/>
                      <a:pt x="295977" y="126067"/>
                      <a:pt x="295977" y="133970"/>
                    </a:cubicBezTo>
                    <a:cubicBezTo>
                      <a:pt x="295930" y="141867"/>
                      <a:pt x="302301" y="148308"/>
                      <a:pt x="310198" y="148354"/>
                    </a:cubicBezTo>
                    <a:cubicBezTo>
                      <a:pt x="310227" y="148354"/>
                      <a:pt x="310250" y="148354"/>
                      <a:pt x="310279" y="148354"/>
                    </a:cubicBezTo>
                    <a:lnTo>
                      <a:pt x="310279" y="148354"/>
                    </a:lnTo>
                    <a:cubicBezTo>
                      <a:pt x="318072" y="148453"/>
                      <a:pt x="324472" y="142221"/>
                      <a:pt x="324582" y="134429"/>
                    </a:cubicBezTo>
                    <a:cubicBezTo>
                      <a:pt x="324582" y="134312"/>
                      <a:pt x="324582" y="134191"/>
                      <a:pt x="324582" y="134075"/>
                    </a:cubicBezTo>
                    <a:close/>
                    <a:moveTo>
                      <a:pt x="367154" y="133970"/>
                    </a:moveTo>
                    <a:cubicBezTo>
                      <a:pt x="367159" y="126073"/>
                      <a:pt x="360760" y="119673"/>
                      <a:pt x="352862" y="119668"/>
                    </a:cubicBezTo>
                    <a:cubicBezTo>
                      <a:pt x="352857" y="119668"/>
                      <a:pt x="352851" y="119668"/>
                      <a:pt x="352845" y="119668"/>
                    </a:cubicBezTo>
                    <a:cubicBezTo>
                      <a:pt x="344948" y="119668"/>
                      <a:pt x="338542" y="126073"/>
                      <a:pt x="338542" y="133970"/>
                    </a:cubicBezTo>
                    <a:cubicBezTo>
                      <a:pt x="338542" y="141873"/>
                      <a:pt x="344948" y="148279"/>
                      <a:pt x="352851" y="148279"/>
                    </a:cubicBezTo>
                    <a:lnTo>
                      <a:pt x="353025" y="148279"/>
                    </a:lnTo>
                    <a:cubicBezTo>
                      <a:pt x="360823" y="148494"/>
                      <a:pt x="367316" y="142343"/>
                      <a:pt x="367531" y="134550"/>
                    </a:cubicBezTo>
                    <a:cubicBezTo>
                      <a:pt x="367531" y="134533"/>
                      <a:pt x="367531" y="134522"/>
                      <a:pt x="367531" y="134510"/>
                    </a:cubicBezTo>
                    <a:cubicBezTo>
                      <a:pt x="367531" y="134330"/>
                      <a:pt x="367531" y="134156"/>
                      <a:pt x="367531" y="133976"/>
                    </a:cubicBezTo>
                    <a:close/>
                    <a:moveTo>
                      <a:pt x="409893" y="133970"/>
                    </a:moveTo>
                    <a:cubicBezTo>
                      <a:pt x="409893" y="126067"/>
                      <a:pt x="403493" y="119668"/>
                      <a:pt x="395591" y="119662"/>
                    </a:cubicBezTo>
                    <a:cubicBezTo>
                      <a:pt x="387688" y="119662"/>
                      <a:pt x="381282" y="126067"/>
                      <a:pt x="381282" y="133970"/>
                    </a:cubicBezTo>
                    <a:cubicBezTo>
                      <a:pt x="381282" y="141867"/>
                      <a:pt x="387688" y="148273"/>
                      <a:pt x="395585" y="148273"/>
                    </a:cubicBezTo>
                    <a:cubicBezTo>
                      <a:pt x="395585" y="148273"/>
                      <a:pt x="395591" y="148273"/>
                      <a:pt x="395591" y="148273"/>
                    </a:cubicBezTo>
                    <a:lnTo>
                      <a:pt x="395591" y="148273"/>
                    </a:lnTo>
                    <a:cubicBezTo>
                      <a:pt x="403383" y="148371"/>
                      <a:pt x="409783" y="142140"/>
                      <a:pt x="409893" y="134347"/>
                    </a:cubicBezTo>
                    <a:cubicBezTo>
                      <a:pt x="409893" y="134231"/>
                      <a:pt x="409893" y="134110"/>
                      <a:pt x="409893" y="133993"/>
                    </a:cubicBezTo>
                    <a:close/>
                    <a:moveTo>
                      <a:pt x="452459" y="133970"/>
                    </a:moveTo>
                    <a:cubicBezTo>
                      <a:pt x="452465" y="126073"/>
                      <a:pt x="446065" y="119673"/>
                      <a:pt x="438168" y="119668"/>
                    </a:cubicBezTo>
                    <a:cubicBezTo>
                      <a:pt x="438162" y="119668"/>
                      <a:pt x="438156" y="119668"/>
                      <a:pt x="438151" y="119668"/>
                    </a:cubicBezTo>
                    <a:cubicBezTo>
                      <a:pt x="430254" y="119668"/>
                      <a:pt x="423848" y="126073"/>
                      <a:pt x="423848" y="133970"/>
                    </a:cubicBezTo>
                    <a:cubicBezTo>
                      <a:pt x="423848" y="141873"/>
                      <a:pt x="430254" y="148279"/>
                      <a:pt x="438156" y="148279"/>
                    </a:cubicBezTo>
                    <a:lnTo>
                      <a:pt x="438331" y="148279"/>
                    </a:lnTo>
                    <a:cubicBezTo>
                      <a:pt x="446129" y="148284"/>
                      <a:pt x="452453" y="141960"/>
                      <a:pt x="452459" y="134162"/>
                    </a:cubicBezTo>
                    <a:cubicBezTo>
                      <a:pt x="452459" y="134162"/>
                      <a:pt x="452459" y="134156"/>
                      <a:pt x="452459" y="134156"/>
                    </a:cubicBezTo>
                    <a:lnTo>
                      <a:pt x="452459" y="133976"/>
                    </a:lnTo>
                    <a:close/>
                    <a:moveTo>
                      <a:pt x="495199" y="133970"/>
                    </a:moveTo>
                    <a:cubicBezTo>
                      <a:pt x="495205" y="126073"/>
                      <a:pt x="488805" y="119673"/>
                      <a:pt x="480908" y="119668"/>
                    </a:cubicBezTo>
                    <a:cubicBezTo>
                      <a:pt x="480902" y="119668"/>
                      <a:pt x="480896" y="119668"/>
                      <a:pt x="480891" y="119668"/>
                    </a:cubicBezTo>
                    <a:cubicBezTo>
                      <a:pt x="472993" y="119668"/>
                      <a:pt x="466588" y="126073"/>
                      <a:pt x="466588" y="133970"/>
                    </a:cubicBezTo>
                    <a:cubicBezTo>
                      <a:pt x="466588" y="141873"/>
                      <a:pt x="472993" y="148279"/>
                      <a:pt x="480896" y="148279"/>
                    </a:cubicBezTo>
                    <a:lnTo>
                      <a:pt x="481070" y="148279"/>
                    </a:lnTo>
                    <a:cubicBezTo>
                      <a:pt x="488869" y="148284"/>
                      <a:pt x="495193" y="141960"/>
                      <a:pt x="495199" y="134162"/>
                    </a:cubicBezTo>
                    <a:cubicBezTo>
                      <a:pt x="495199" y="134162"/>
                      <a:pt x="495199" y="134156"/>
                      <a:pt x="495199" y="134156"/>
                    </a:cubicBezTo>
                    <a:lnTo>
                      <a:pt x="495199" y="133976"/>
                    </a:lnTo>
                    <a:close/>
                    <a:moveTo>
                      <a:pt x="537939" y="133970"/>
                    </a:moveTo>
                    <a:cubicBezTo>
                      <a:pt x="537944" y="126073"/>
                      <a:pt x="531539" y="119668"/>
                      <a:pt x="523642" y="119662"/>
                    </a:cubicBezTo>
                    <a:cubicBezTo>
                      <a:pt x="523642" y="119662"/>
                      <a:pt x="523636" y="119662"/>
                      <a:pt x="523636" y="119662"/>
                    </a:cubicBezTo>
                    <a:cubicBezTo>
                      <a:pt x="515733" y="119662"/>
                      <a:pt x="509327" y="126067"/>
                      <a:pt x="509327" y="133970"/>
                    </a:cubicBezTo>
                    <a:cubicBezTo>
                      <a:pt x="509281" y="141867"/>
                      <a:pt x="515652" y="148308"/>
                      <a:pt x="523549" y="148354"/>
                    </a:cubicBezTo>
                    <a:cubicBezTo>
                      <a:pt x="523578" y="148354"/>
                      <a:pt x="523601" y="148354"/>
                      <a:pt x="523630" y="148354"/>
                    </a:cubicBezTo>
                    <a:lnTo>
                      <a:pt x="523630" y="148354"/>
                    </a:lnTo>
                    <a:cubicBezTo>
                      <a:pt x="531423" y="148453"/>
                      <a:pt x="537823" y="142221"/>
                      <a:pt x="537933" y="134429"/>
                    </a:cubicBezTo>
                    <a:cubicBezTo>
                      <a:pt x="537933" y="134312"/>
                      <a:pt x="537933" y="134191"/>
                      <a:pt x="537933" y="134075"/>
                    </a:cubicBezTo>
                    <a:close/>
                    <a:moveTo>
                      <a:pt x="470295" y="298396"/>
                    </a:moveTo>
                    <a:cubicBezTo>
                      <a:pt x="470295" y="290499"/>
                      <a:pt x="463890" y="284093"/>
                      <a:pt x="455993" y="284093"/>
                    </a:cubicBezTo>
                    <a:cubicBezTo>
                      <a:pt x="448090" y="284093"/>
                      <a:pt x="441684" y="290499"/>
                      <a:pt x="441684" y="298402"/>
                    </a:cubicBezTo>
                    <a:cubicBezTo>
                      <a:pt x="441690" y="306305"/>
                      <a:pt x="448090" y="312704"/>
                      <a:pt x="455993" y="312704"/>
                    </a:cubicBezTo>
                    <a:lnTo>
                      <a:pt x="456167" y="312704"/>
                    </a:lnTo>
                    <a:cubicBezTo>
                      <a:pt x="463971" y="312704"/>
                      <a:pt x="470295" y="306380"/>
                      <a:pt x="470301" y="298576"/>
                    </a:cubicBezTo>
                    <a:cubicBezTo>
                      <a:pt x="470295" y="298634"/>
                      <a:pt x="470290" y="298564"/>
                      <a:pt x="470290" y="298500"/>
                    </a:cubicBezTo>
                    <a:close/>
                    <a:moveTo>
                      <a:pt x="513041" y="298396"/>
                    </a:moveTo>
                    <a:cubicBezTo>
                      <a:pt x="513035" y="290493"/>
                      <a:pt x="506635" y="284093"/>
                      <a:pt x="498733" y="284093"/>
                    </a:cubicBezTo>
                    <a:cubicBezTo>
                      <a:pt x="490830" y="284093"/>
                      <a:pt x="484430" y="290493"/>
                      <a:pt x="484424" y="298396"/>
                    </a:cubicBezTo>
                    <a:cubicBezTo>
                      <a:pt x="484424" y="306299"/>
                      <a:pt x="490830" y="312704"/>
                      <a:pt x="498733" y="312704"/>
                    </a:cubicBezTo>
                    <a:lnTo>
                      <a:pt x="498733" y="312704"/>
                    </a:lnTo>
                    <a:cubicBezTo>
                      <a:pt x="506525" y="312803"/>
                      <a:pt x="512925" y="306572"/>
                      <a:pt x="513041" y="298779"/>
                    </a:cubicBezTo>
                    <a:close/>
                    <a:moveTo>
                      <a:pt x="555601" y="298396"/>
                    </a:moveTo>
                    <a:cubicBezTo>
                      <a:pt x="555601" y="290499"/>
                      <a:pt x="549195" y="284093"/>
                      <a:pt x="541298" y="284093"/>
                    </a:cubicBezTo>
                    <a:cubicBezTo>
                      <a:pt x="533395" y="284093"/>
                      <a:pt x="526990" y="290499"/>
                      <a:pt x="526990" y="298402"/>
                    </a:cubicBezTo>
                    <a:cubicBezTo>
                      <a:pt x="526996" y="306305"/>
                      <a:pt x="533395" y="312704"/>
                      <a:pt x="541298" y="312704"/>
                    </a:cubicBezTo>
                    <a:lnTo>
                      <a:pt x="541472" y="312704"/>
                    </a:lnTo>
                    <a:cubicBezTo>
                      <a:pt x="549276" y="312704"/>
                      <a:pt x="555601" y="306380"/>
                      <a:pt x="555601" y="298576"/>
                    </a:cubicBezTo>
                    <a:lnTo>
                      <a:pt x="555601" y="298396"/>
                    </a:lnTo>
                    <a:close/>
                    <a:moveTo>
                      <a:pt x="598341" y="298396"/>
                    </a:moveTo>
                    <a:cubicBezTo>
                      <a:pt x="598341" y="290499"/>
                      <a:pt x="591935" y="284093"/>
                      <a:pt x="584038" y="284093"/>
                    </a:cubicBezTo>
                    <a:cubicBezTo>
                      <a:pt x="576141" y="284093"/>
                      <a:pt x="569735" y="290493"/>
                      <a:pt x="569730" y="298396"/>
                    </a:cubicBezTo>
                    <a:cubicBezTo>
                      <a:pt x="569730" y="306299"/>
                      <a:pt x="576135" y="312704"/>
                      <a:pt x="584038" y="312704"/>
                    </a:cubicBezTo>
                    <a:lnTo>
                      <a:pt x="584038" y="312704"/>
                    </a:lnTo>
                    <a:cubicBezTo>
                      <a:pt x="591830" y="312803"/>
                      <a:pt x="598231" y="306572"/>
                      <a:pt x="598341" y="298779"/>
                    </a:cubicBezTo>
                    <a:cubicBezTo>
                      <a:pt x="598341" y="298738"/>
                      <a:pt x="598341" y="298634"/>
                      <a:pt x="598335" y="298500"/>
                    </a:cubicBezTo>
                    <a:close/>
                    <a:moveTo>
                      <a:pt x="640906" y="298396"/>
                    </a:moveTo>
                    <a:cubicBezTo>
                      <a:pt x="640906" y="290499"/>
                      <a:pt x="634501" y="284093"/>
                      <a:pt x="626604" y="284093"/>
                    </a:cubicBezTo>
                    <a:cubicBezTo>
                      <a:pt x="618701" y="284093"/>
                      <a:pt x="612295" y="290499"/>
                      <a:pt x="612295" y="298402"/>
                    </a:cubicBezTo>
                    <a:cubicBezTo>
                      <a:pt x="612301" y="306305"/>
                      <a:pt x="618701" y="312704"/>
                      <a:pt x="626604" y="312704"/>
                    </a:cubicBezTo>
                    <a:lnTo>
                      <a:pt x="626778" y="312704"/>
                    </a:lnTo>
                    <a:cubicBezTo>
                      <a:pt x="634582" y="312704"/>
                      <a:pt x="640906" y="306380"/>
                      <a:pt x="640906" y="298576"/>
                    </a:cubicBezTo>
                    <a:lnTo>
                      <a:pt x="640906" y="298396"/>
                    </a:lnTo>
                    <a:close/>
                    <a:moveTo>
                      <a:pt x="683646" y="298396"/>
                    </a:moveTo>
                    <a:cubicBezTo>
                      <a:pt x="683646" y="290499"/>
                      <a:pt x="677241" y="284093"/>
                      <a:pt x="669343" y="284093"/>
                    </a:cubicBezTo>
                    <a:cubicBezTo>
                      <a:pt x="661447" y="284093"/>
                      <a:pt x="655041" y="290493"/>
                      <a:pt x="655035" y="298396"/>
                    </a:cubicBezTo>
                    <a:cubicBezTo>
                      <a:pt x="655035" y="306299"/>
                      <a:pt x="661441" y="312704"/>
                      <a:pt x="669343" y="312704"/>
                    </a:cubicBezTo>
                    <a:lnTo>
                      <a:pt x="669343" y="312704"/>
                    </a:lnTo>
                    <a:cubicBezTo>
                      <a:pt x="677136" y="312803"/>
                      <a:pt x="683536" y="306572"/>
                      <a:pt x="683646" y="298779"/>
                    </a:cubicBezTo>
                    <a:cubicBezTo>
                      <a:pt x="683646" y="298657"/>
                      <a:pt x="683646" y="298541"/>
                      <a:pt x="683646" y="298419"/>
                    </a:cubicBezTo>
                    <a:close/>
                    <a:moveTo>
                      <a:pt x="470295" y="415672"/>
                    </a:moveTo>
                    <a:cubicBezTo>
                      <a:pt x="470295" y="407769"/>
                      <a:pt x="463896" y="401370"/>
                      <a:pt x="455993" y="401364"/>
                    </a:cubicBezTo>
                    <a:cubicBezTo>
                      <a:pt x="448090" y="401364"/>
                      <a:pt x="441684" y="407769"/>
                      <a:pt x="441684" y="415672"/>
                    </a:cubicBezTo>
                    <a:cubicBezTo>
                      <a:pt x="441678" y="423569"/>
                      <a:pt x="448078" y="429969"/>
                      <a:pt x="455975" y="429975"/>
                    </a:cubicBezTo>
                    <a:cubicBezTo>
                      <a:pt x="455981" y="429975"/>
                      <a:pt x="455987" y="429975"/>
                      <a:pt x="455993" y="429975"/>
                    </a:cubicBezTo>
                    <a:lnTo>
                      <a:pt x="456167" y="429975"/>
                    </a:lnTo>
                    <a:cubicBezTo>
                      <a:pt x="463971" y="429998"/>
                      <a:pt x="470313" y="423691"/>
                      <a:pt x="470336" y="415887"/>
                    </a:cubicBezTo>
                    <a:cubicBezTo>
                      <a:pt x="470336" y="415521"/>
                      <a:pt x="470336" y="415156"/>
                      <a:pt x="470295" y="414790"/>
                    </a:cubicBezTo>
                    <a:close/>
                    <a:moveTo>
                      <a:pt x="513041" y="415672"/>
                    </a:moveTo>
                    <a:cubicBezTo>
                      <a:pt x="513041" y="407769"/>
                      <a:pt x="506635" y="401364"/>
                      <a:pt x="498733" y="401364"/>
                    </a:cubicBezTo>
                    <a:cubicBezTo>
                      <a:pt x="490830" y="401364"/>
                      <a:pt x="484424" y="407769"/>
                      <a:pt x="484424" y="415672"/>
                    </a:cubicBezTo>
                    <a:cubicBezTo>
                      <a:pt x="484424" y="423575"/>
                      <a:pt x="490830" y="429975"/>
                      <a:pt x="498733" y="429975"/>
                    </a:cubicBezTo>
                    <a:lnTo>
                      <a:pt x="498733" y="429975"/>
                    </a:lnTo>
                    <a:cubicBezTo>
                      <a:pt x="506531" y="430097"/>
                      <a:pt x="512954" y="423877"/>
                      <a:pt x="513076" y="416078"/>
                    </a:cubicBezTo>
                    <a:cubicBezTo>
                      <a:pt x="513076" y="416067"/>
                      <a:pt x="513076" y="416061"/>
                      <a:pt x="513076" y="416049"/>
                    </a:cubicBezTo>
                    <a:cubicBezTo>
                      <a:pt x="513076" y="415620"/>
                      <a:pt x="513076" y="415197"/>
                      <a:pt x="513041" y="414773"/>
                    </a:cubicBezTo>
                    <a:close/>
                    <a:moveTo>
                      <a:pt x="555601" y="415672"/>
                    </a:moveTo>
                    <a:cubicBezTo>
                      <a:pt x="555601" y="407769"/>
                      <a:pt x="549201" y="401370"/>
                      <a:pt x="541298" y="401364"/>
                    </a:cubicBezTo>
                    <a:cubicBezTo>
                      <a:pt x="533395" y="401364"/>
                      <a:pt x="526990" y="407769"/>
                      <a:pt x="526990" y="415672"/>
                    </a:cubicBezTo>
                    <a:cubicBezTo>
                      <a:pt x="526984" y="423569"/>
                      <a:pt x="533384" y="429969"/>
                      <a:pt x="541281" y="429975"/>
                    </a:cubicBezTo>
                    <a:cubicBezTo>
                      <a:pt x="541287" y="429975"/>
                      <a:pt x="541292" y="429975"/>
                      <a:pt x="541298" y="429975"/>
                    </a:cubicBezTo>
                    <a:lnTo>
                      <a:pt x="541472" y="429975"/>
                    </a:lnTo>
                    <a:cubicBezTo>
                      <a:pt x="549276" y="429998"/>
                      <a:pt x="555618" y="423691"/>
                      <a:pt x="555641" y="415887"/>
                    </a:cubicBezTo>
                    <a:cubicBezTo>
                      <a:pt x="555641" y="415521"/>
                      <a:pt x="555641" y="415156"/>
                      <a:pt x="555601" y="414790"/>
                    </a:cubicBezTo>
                    <a:close/>
                    <a:moveTo>
                      <a:pt x="598341" y="415672"/>
                    </a:moveTo>
                    <a:cubicBezTo>
                      <a:pt x="598346" y="407775"/>
                      <a:pt x="591941" y="401370"/>
                      <a:pt x="584044" y="401364"/>
                    </a:cubicBezTo>
                    <a:cubicBezTo>
                      <a:pt x="584044" y="401364"/>
                      <a:pt x="584038" y="401364"/>
                      <a:pt x="584038" y="401364"/>
                    </a:cubicBezTo>
                    <a:cubicBezTo>
                      <a:pt x="576135" y="401364"/>
                      <a:pt x="569730" y="407769"/>
                      <a:pt x="569730" y="415672"/>
                    </a:cubicBezTo>
                    <a:cubicBezTo>
                      <a:pt x="569735" y="423575"/>
                      <a:pt x="576135" y="429975"/>
                      <a:pt x="584038" y="429975"/>
                    </a:cubicBezTo>
                    <a:lnTo>
                      <a:pt x="584038" y="429975"/>
                    </a:lnTo>
                    <a:cubicBezTo>
                      <a:pt x="591842" y="430097"/>
                      <a:pt x="598259" y="423865"/>
                      <a:pt x="598381" y="416067"/>
                    </a:cubicBezTo>
                    <a:cubicBezTo>
                      <a:pt x="598381" y="416061"/>
                      <a:pt x="598381" y="416055"/>
                      <a:pt x="598381" y="416049"/>
                    </a:cubicBezTo>
                    <a:cubicBezTo>
                      <a:pt x="598381" y="415620"/>
                      <a:pt x="598381" y="415197"/>
                      <a:pt x="598341" y="414773"/>
                    </a:cubicBezTo>
                    <a:close/>
                    <a:moveTo>
                      <a:pt x="640906" y="415672"/>
                    </a:moveTo>
                    <a:cubicBezTo>
                      <a:pt x="640906" y="407769"/>
                      <a:pt x="634507" y="401370"/>
                      <a:pt x="626604" y="401364"/>
                    </a:cubicBezTo>
                    <a:cubicBezTo>
                      <a:pt x="618701" y="401364"/>
                      <a:pt x="612295" y="407769"/>
                      <a:pt x="612295" y="415672"/>
                    </a:cubicBezTo>
                    <a:cubicBezTo>
                      <a:pt x="612290" y="423569"/>
                      <a:pt x="618689" y="429969"/>
                      <a:pt x="626586" y="429975"/>
                    </a:cubicBezTo>
                    <a:cubicBezTo>
                      <a:pt x="626592" y="429975"/>
                      <a:pt x="626598" y="429975"/>
                      <a:pt x="626604" y="429975"/>
                    </a:cubicBezTo>
                    <a:lnTo>
                      <a:pt x="626778" y="429975"/>
                    </a:lnTo>
                    <a:cubicBezTo>
                      <a:pt x="634582" y="429998"/>
                      <a:pt x="640924" y="423691"/>
                      <a:pt x="640947" y="415887"/>
                    </a:cubicBezTo>
                    <a:cubicBezTo>
                      <a:pt x="640947" y="415521"/>
                      <a:pt x="640947" y="415156"/>
                      <a:pt x="640906" y="414790"/>
                    </a:cubicBezTo>
                    <a:close/>
                    <a:moveTo>
                      <a:pt x="683646" y="415672"/>
                    </a:moveTo>
                    <a:cubicBezTo>
                      <a:pt x="683652" y="407775"/>
                      <a:pt x="677246" y="401370"/>
                      <a:pt x="669349" y="401364"/>
                    </a:cubicBezTo>
                    <a:cubicBezTo>
                      <a:pt x="669349" y="401364"/>
                      <a:pt x="669343" y="401364"/>
                      <a:pt x="669343" y="401364"/>
                    </a:cubicBezTo>
                    <a:cubicBezTo>
                      <a:pt x="661441" y="401364"/>
                      <a:pt x="655035" y="407769"/>
                      <a:pt x="655035" y="415672"/>
                    </a:cubicBezTo>
                    <a:cubicBezTo>
                      <a:pt x="655041" y="423575"/>
                      <a:pt x="661441" y="429975"/>
                      <a:pt x="669343" y="429975"/>
                    </a:cubicBezTo>
                    <a:lnTo>
                      <a:pt x="669343" y="429975"/>
                    </a:lnTo>
                    <a:cubicBezTo>
                      <a:pt x="677148" y="430097"/>
                      <a:pt x="683565" y="423865"/>
                      <a:pt x="683687" y="416067"/>
                    </a:cubicBezTo>
                    <a:cubicBezTo>
                      <a:pt x="683687" y="416061"/>
                      <a:pt x="683687" y="416055"/>
                      <a:pt x="683687" y="416049"/>
                    </a:cubicBezTo>
                    <a:cubicBezTo>
                      <a:pt x="683687" y="415620"/>
                      <a:pt x="683687" y="415197"/>
                      <a:pt x="683646" y="414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4"/>
              <p:cNvSpPr/>
              <p:nvPr/>
            </p:nvSpPr>
            <p:spPr>
              <a:xfrm>
                <a:off x="481797" y="-151591"/>
                <a:ext cx="593786" cy="371876"/>
              </a:xfrm>
              <a:custGeom>
                <a:avLst/>
                <a:gdLst/>
                <a:ahLst/>
                <a:cxnLst/>
                <a:rect l="l" t="t" r="r" b="b"/>
                <a:pathLst>
                  <a:path w="678612" h="425001" extrusionOk="0">
                    <a:moveTo>
                      <a:pt x="68497" y="32459"/>
                    </a:moveTo>
                    <a:lnTo>
                      <a:pt x="18870" y="32459"/>
                    </a:lnTo>
                    <a:cubicBezTo>
                      <a:pt x="12093" y="33271"/>
                      <a:pt x="5937" y="28438"/>
                      <a:pt x="5119" y="21661"/>
                    </a:cubicBezTo>
                    <a:cubicBezTo>
                      <a:pt x="4306" y="14884"/>
                      <a:pt x="9140" y="8727"/>
                      <a:pt x="15917" y="7909"/>
                    </a:cubicBezTo>
                    <a:cubicBezTo>
                      <a:pt x="16897" y="7793"/>
                      <a:pt x="17889" y="7793"/>
                      <a:pt x="18870" y="7909"/>
                    </a:cubicBezTo>
                    <a:lnTo>
                      <a:pt x="68497" y="7909"/>
                    </a:lnTo>
                    <a:cubicBezTo>
                      <a:pt x="75274" y="7097"/>
                      <a:pt x="81431" y="11930"/>
                      <a:pt x="82249" y="18707"/>
                    </a:cubicBezTo>
                    <a:cubicBezTo>
                      <a:pt x="83061" y="25484"/>
                      <a:pt x="78228" y="31641"/>
                      <a:pt x="71451" y="32459"/>
                    </a:cubicBezTo>
                    <a:cubicBezTo>
                      <a:pt x="70470" y="32575"/>
                      <a:pt x="69478" y="32575"/>
                      <a:pt x="68497" y="32459"/>
                    </a:cubicBezTo>
                    <a:close/>
                    <a:moveTo>
                      <a:pt x="80862" y="77137"/>
                    </a:moveTo>
                    <a:cubicBezTo>
                      <a:pt x="80862" y="70307"/>
                      <a:pt x="75327" y="64772"/>
                      <a:pt x="68497" y="64772"/>
                    </a:cubicBezTo>
                    <a:lnTo>
                      <a:pt x="18870" y="64772"/>
                    </a:lnTo>
                    <a:cubicBezTo>
                      <a:pt x="12093" y="63960"/>
                      <a:pt x="5931" y="68793"/>
                      <a:pt x="5119" y="75576"/>
                    </a:cubicBezTo>
                    <a:cubicBezTo>
                      <a:pt x="5119" y="75576"/>
                      <a:pt x="5119" y="75576"/>
                      <a:pt x="5119" y="75576"/>
                    </a:cubicBezTo>
                    <a:cubicBezTo>
                      <a:pt x="4306" y="82353"/>
                      <a:pt x="9140" y="88509"/>
                      <a:pt x="15917" y="89321"/>
                    </a:cubicBezTo>
                    <a:cubicBezTo>
                      <a:pt x="15917" y="89321"/>
                      <a:pt x="15917" y="89321"/>
                      <a:pt x="15917" y="89321"/>
                    </a:cubicBezTo>
                    <a:cubicBezTo>
                      <a:pt x="16897" y="89443"/>
                      <a:pt x="17889" y="89443"/>
                      <a:pt x="18870" y="89321"/>
                    </a:cubicBezTo>
                    <a:lnTo>
                      <a:pt x="68497" y="89321"/>
                    </a:lnTo>
                    <a:cubicBezTo>
                      <a:pt x="75228" y="89420"/>
                      <a:pt x="80763" y="84047"/>
                      <a:pt x="80862" y="77316"/>
                    </a:cubicBezTo>
                    <a:cubicBezTo>
                      <a:pt x="80862" y="77316"/>
                      <a:pt x="80862" y="77316"/>
                      <a:pt x="80862" y="77316"/>
                    </a:cubicBezTo>
                    <a:close/>
                    <a:moveTo>
                      <a:pt x="80862" y="133999"/>
                    </a:moveTo>
                    <a:cubicBezTo>
                      <a:pt x="80862" y="127176"/>
                      <a:pt x="75327" y="121640"/>
                      <a:pt x="68503" y="121640"/>
                    </a:cubicBezTo>
                    <a:cubicBezTo>
                      <a:pt x="68503" y="121640"/>
                      <a:pt x="68497" y="121640"/>
                      <a:pt x="68497" y="121640"/>
                    </a:cubicBezTo>
                    <a:lnTo>
                      <a:pt x="18870" y="121640"/>
                    </a:lnTo>
                    <a:cubicBezTo>
                      <a:pt x="12093" y="120822"/>
                      <a:pt x="5937" y="125655"/>
                      <a:pt x="5119" y="132427"/>
                    </a:cubicBezTo>
                    <a:cubicBezTo>
                      <a:pt x="5119" y="132433"/>
                      <a:pt x="5119" y="132433"/>
                      <a:pt x="5119" y="132438"/>
                    </a:cubicBezTo>
                    <a:cubicBezTo>
                      <a:pt x="4306" y="139215"/>
                      <a:pt x="9140" y="145372"/>
                      <a:pt x="15917" y="146190"/>
                    </a:cubicBezTo>
                    <a:cubicBezTo>
                      <a:pt x="16897" y="146306"/>
                      <a:pt x="17889" y="146306"/>
                      <a:pt x="18870" y="146190"/>
                    </a:cubicBezTo>
                    <a:lnTo>
                      <a:pt x="68497" y="146190"/>
                    </a:lnTo>
                    <a:cubicBezTo>
                      <a:pt x="75228" y="146288"/>
                      <a:pt x="80763" y="140915"/>
                      <a:pt x="80862" y="134185"/>
                    </a:cubicBezTo>
                    <a:cubicBezTo>
                      <a:pt x="80862" y="134185"/>
                      <a:pt x="80862" y="134179"/>
                      <a:pt x="80862" y="134179"/>
                    </a:cubicBezTo>
                    <a:close/>
                    <a:moveTo>
                      <a:pt x="80862" y="190862"/>
                    </a:moveTo>
                    <a:cubicBezTo>
                      <a:pt x="80862" y="184032"/>
                      <a:pt x="75327" y="178497"/>
                      <a:pt x="68497" y="178497"/>
                    </a:cubicBezTo>
                    <a:lnTo>
                      <a:pt x="18870" y="178497"/>
                    </a:lnTo>
                    <a:cubicBezTo>
                      <a:pt x="12093" y="177685"/>
                      <a:pt x="5937" y="182518"/>
                      <a:pt x="5119" y="189295"/>
                    </a:cubicBezTo>
                    <a:cubicBezTo>
                      <a:pt x="4306" y="196072"/>
                      <a:pt x="9140" y="202229"/>
                      <a:pt x="15917" y="203047"/>
                    </a:cubicBezTo>
                    <a:cubicBezTo>
                      <a:pt x="16897" y="203163"/>
                      <a:pt x="17889" y="203163"/>
                      <a:pt x="18870" y="203047"/>
                    </a:cubicBezTo>
                    <a:lnTo>
                      <a:pt x="68497" y="203047"/>
                    </a:lnTo>
                    <a:cubicBezTo>
                      <a:pt x="75228" y="203145"/>
                      <a:pt x="80763" y="197772"/>
                      <a:pt x="80862" y="191042"/>
                    </a:cubicBezTo>
                    <a:cubicBezTo>
                      <a:pt x="80862" y="191042"/>
                      <a:pt x="80862" y="191036"/>
                      <a:pt x="80862" y="191036"/>
                    </a:cubicBezTo>
                    <a:close/>
                    <a:moveTo>
                      <a:pt x="80862" y="247724"/>
                    </a:moveTo>
                    <a:cubicBezTo>
                      <a:pt x="80862" y="240895"/>
                      <a:pt x="75327" y="235360"/>
                      <a:pt x="68497" y="235360"/>
                    </a:cubicBezTo>
                    <a:lnTo>
                      <a:pt x="18870" y="235360"/>
                    </a:lnTo>
                    <a:cubicBezTo>
                      <a:pt x="12093" y="234547"/>
                      <a:pt x="5937" y="239381"/>
                      <a:pt x="5119" y="246158"/>
                    </a:cubicBezTo>
                    <a:cubicBezTo>
                      <a:pt x="4306" y="252935"/>
                      <a:pt x="9140" y="259091"/>
                      <a:pt x="15917" y="259909"/>
                    </a:cubicBezTo>
                    <a:cubicBezTo>
                      <a:pt x="16897" y="260025"/>
                      <a:pt x="17889" y="260025"/>
                      <a:pt x="18870" y="259909"/>
                    </a:cubicBezTo>
                    <a:lnTo>
                      <a:pt x="68497" y="259909"/>
                    </a:lnTo>
                    <a:cubicBezTo>
                      <a:pt x="75228" y="260008"/>
                      <a:pt x="80763" y="254635"/>
                      <a:pt x="80862" y="247904"/>
                    </a:cubicBezTo>
                    <a:cubicBezTo>
                      <a:pt x="80862" y="247904"/>
                      <a:pt x="80862" y="247898"/>
                      <a:pt x="80862" y="247898"/>
                    </a:cubicBezTo>
                    <a:close/>
                    <a:moveTo>
                      <a:pt x="80862" y="304587"/>
                    </a:moveTo>
                    <a:cubicBezTo>
                      <a:pt x="80856" y="297758"/>
                      <a:pt x="75327" y="292228"/>
                      <a:pt x="68497" y="292228"/>
                    </a:cubicBezTo>
                    <a:lnTo>
                      <a:pt x="18870" y="292228"/>
                    </a:lnTo>
                    <a:cubicBezTo>
                      <a:pt x="12041" y="292228"/>
                      <a:pt x="6506" y="297763"/>
                      <a:pt x="6506" y="304593"/>
                    </a:cubicBezTo>
                    <a:cubicBezTo>
                      <a:pt x="6506" y="311323"/>
                      <a:pt x="11960" y="316778"/>
                      <a:pt x="18690" y="316778"/>
                    </a:cubicBezTo>
                    <a:lnTo>
                      <a:pt x="68497" y="316778"/>
                    </a:lnTo>
                    <a:cubicBezTo>
                      <a:pt x="75228" y="316876"/>
                      <a:pt x="80763" y="311503"/>
                      <a:pt x="80862" y="304773"/>
                    </a:cubicBezTo>
                    <a:cubicBezTo>
                      <a:pt x="80862" y="304773"/>
                      <a:pt x="80862" y="304773"/>
                      <a:pt x="80862" y="304773"/>
                    </a:cubicBezTo>
                    <a:close/>
                    <a:moveTo>
                      <a:pt x="80862" y="361450"/>
                    </a:moveTo>
                    <a:cubicBezTo>
                      <a:pt x="80862" y="354719"/>
                      <a:pt x="75408" y="349265"/>
                      <a:pt x="68677" y="349265"/>
                    </a:cubicBezTo>
                    <a:lnTo>
                      <a:pt x="18870" y="349265"/>
                    </a:lnTo>
                    <a:cubicBezTo>
                      <a:pt x="12140" y="349166"/>
                      <a:pt x="6604" y="354539"/>
                      <a:pt x="6506" y="361270"/>
                    </a:cubicBezTo>
                    <a:cubicBezTo>
                      <a:pt x="6506" y="361270"/>
                      <a:pt x="6506" y="361275"/>
                      <a:pt x="6506" y="361275"/>
                    </a:cubicBezTo>
                    <a:lnTo>
                      <a:pt x="6506" y="361450"/>
                    </a:lnTo>
                    <a:cubicBezTo>
                      <a:pt x="6506" y="368279"/>
                      <a:pt x="12041" y="373814"/>
                      <a:pt x="18870" y="373814"/>
                    </a:cubicBezTo>
                    <a:lnTo>
                      <a:pt x="68497" y="373814"/>
                    </a:lnTo>
                    <a:cubicBezTo>
                      <a:pt x="75123" y="373820"/>
                      <a:pt x="80578" y="368604"/>
                      <a:pt x="80862" y="361983"/>
                    </a:cubicBezTo>
                    <a:close/>
                    <a:moveTo>
                      <a:pt x="80862" y="418312"/>
                    </a:moveTo>
                    <a:cubicBezTo>
                      <a:pt x="80862" y="411581"/>
                      <a:pt x="75408" y="406127"/>
                      <a:pt x="68677" y="406127"/>
                    </a:cubicBezTo>
                    <a:lnTo>
                      <a:pt x="18870" y="406127"/>
                    </a:lnTo>
                    <a:cubicBezTo>
                      <a:pt x="12093" y="405315"/>
                      <a:pt x="5931" y="410148"/>
                      <a:pt x="5119" y="416931"/>
                    </a:cubicBezTo>
                    <a:cubicBezTo>
                      <a:pt x="5119" y="416931"/>
                      <a:pt x="5119" y="416931"/>
                      <a:pt x="5119" y="416931"/>
                    </a:cubicBezTo>
                    <a:cubicBezTo>
                      <a:pt x="4306" y="423708"/>
                      <a:pt x="9140" y="429864"/>
                      <a:pt x="15917" y="430677"/>
                    </a:cubicBezTo>
                    <a:cubicBezTo>
                      <a:pt x="15917" y="430677"/>
                      <a:pt x="15917" y="430677"/>
                      <a:pt x="15917" y="430677"/>
                    </a:cubicBezTo>
                    <a:cubicBezTo>
                      <a:pt x="16897" y="430799"/>
                      <a:pt x="17889" y="430799"/>
                      <a:pt x="18870" y="430677"/>
                    </a:cubicBezTo>
                    <a:lnTo>
                      <a:pt x="68497" y="430677"/>
                    </a:lnTo>
                    <a:cubicBezTo>
                      <a:pt x="75327" y="430671"/>
                      <a:pt x="80856" y="425141"/>
                      <a:pt x="80856" y="418312"/>
                    </a:cubicBezTo>
                    <a:close/>
                    <a:moveTo>
                      <a:pt x="267006" y="20274"/>
                    </a:moveTo>
                    <a:cubicBezTo>
                      <a:pt x="267104" y="13543"/>
                      <a:pt x="261731" y="8008"/>
                      <a:pt x="255001" y="7909"/>
                    </a:cubicBezTo>
                    <a:cubicBezTo>
                      <a:pt x="255001" y="7909"/>
                      <a:pt x="255001" y="7909"/>
                      <a:pt x="255001" y="7909"/>
                    </a:cubicBezTo>
                    <a:lnTo>
                      <a:pt x="124124" y="7909"/>
                    </a:lnTo>
                    <a:cubicBezTo>
                      <a:pt x="117347" y="7097"/>
                      <a:pt x="111191" y="11930"/>
                      <a:pt x="110378" y="18707"/>
                    </a:cubicBezTo>
                    <a:cubicBezTo>
                      <a:pt x="110378" y="18707"/>
                      <a:pt x="110378" y="18707"/>
                      <a:pt x="110378" y="18707"/>
                    </a:cubicBezTo>
                    <a:cubicBezTo>
                      <a:pt x="109560" y="25484"/>
                      <a:pt x="114394" y="31641"/>
                      <a:pt x="121170" y="32459"/>
                    </a:cubicBezTo>
                    <a:cubicBezTo>
                      <a:pt x="121170" y="32459"/>
                      <a:pt x="121176" y="32459"/>
                      <a:pt x="121176" y="32459"/>
                    </a:cubicBezTo>
                    <a:cubicBezTo>
                      <a:pt x="122157" y="32575"/>
                      <a:pt x="123143" y="32575"/>
                      <a:pt x="124124" y="32459"/>
                    </a:cubicBezTo>
                    <a:lnTo>
                      <a:pt x="254821" y="32459"/>
                    </a:lnTo>
                    <a:cubicBezTo>
                      <a:pt x="261552" y="32459"/>
                      <a:pt x="267006" y="27005"/>
                      <a:pt x="267006" y="20274"/>
                    </a:cubicBezTo>
                    <a:close/>
                    <a:moveTo>
                      <a:pt x="267006" y="77137"/>
                    </a:moveTo>
                    <a:cubicBezTo>
                      <a:pt x="267104" y="70406"/>
                      <a:pt x="261731" y="64871"/>
                      <a:pt x="255001" y="64772"/>
                    </a:cubicBezTo>
                    <a:cubicBezTo>
                      <a:pt x="255001" y="64772"/>
                      <a:pt x="255001" y="64772"/>
                      <a:pt x="255001" y="64772"/>
                    </a:cubicBezTo>
                    <a:lnTo>
                      <a:pt x="124124" y="64772"/>
                    </a:lnTo>
                    <a:cubicBezTo>
                      <a:pt x="117347" y="63960"/>
                      <a:pt x="111191" y="68793"/>
                      <a:pt x="110378" y="75570"/>
                    </a:cubicBezTo>
                    <a:cubicBezTo>
                      <a:pt x="110378" y="75570"/>
                      <a:pt x="110378" y="75576"/>
                      <a:pt x="110378" y="75576"/>
                    </a:cubicBezTo>
                    <a:cubicBezTo>
                      <a:pt x="109566" y="82353"/>
                      <a:pt x="114399" y="88509"/>
                      <a:pt x="121176" y="89321"/>
                    </a:cubicBezTo>
                    <a:cubicBezTo>
                      <a:pt x="121176" y="89321"/>
                      <a:pt x="121176" y="89321"/>
                      <a:pt x="121176" y="89321"/>
                    </a:cubicBezTo>
                    <a:cubicBezTo>
                      <a:pt x="122157" y="89443"/>
                      <a:pt x="123143" y="89443"/>
                      <a:pt x="124124" y="89321"/>
                    </a:cubicBezTo>
                    <a:lnTo>
                      <a:pt x="254821" y="89321"/>
                    </a:lnTo>
                    <a:cubicBezTo>
                      <a:pt x="261552" y="89321"/>
                      <a:pt x="267006" y="83867"/>
                      <a:pt x="267006" y="77137"/>
                    </a:cubicBezTo>
                    <a:close/>
                    <a:moveTo>
                      <a:pt x="267006" y="133999"/>
                    </a:moveTo>
                    <a:cubicBezTo>
                      <a:pt x="267104" y="127274"/>
                      <a:pt x="261726" y="121739"/>
                      <a:pt x="255001" y="121640"/>
                    </a:cubicBezTo>
                    <a:lnTo>
                      <a:pt x="124124" y="121640"/>
                    </a:lnTo>
                    <a:cubicBezTo>
                      <a:pt x="117353" y="120822"/>
                      <a:pt x="111196" y="125650"/>
                      <a:pt x="110378" y="132427"/>
                    </a:cubicBezTo>
                    <a:cubicBezTo>
                      <a:pt x="110378" y="132427"/>
                      <a:pt x="110378" y="132433"/>
                      <a:pt x="110378" y="132438"/>
                    </a:cubicBezTo>
                    <a:cubicBezTo>
                      <a:pt x="109566" y="139215"/>
                      <a:pt x="114399" y="145372"/>
                      <a:pt x="121176" y="146190"/>
                    </a:cubicBezTo>
                    <a:cubicBezTo>
                      <a:pt x="122157" y="146306"/>
                      <a:pt x="123143" y="146306"/>
                      <a:pt x="124124" y="146190"/>
                    </a:cubicBezTo>
                    <a:lnTo>
                      <a:pt x="254821" y="146190"/>
                    </a:lnTo>
                    <a:cubicBezTo>
                      <a:pt x="261552" y="146190"/>
                      <a:pt x="267006" y="140736"/>
                      <a:pt x="267006" y="134005"/>
                    </a:cubicBezTo>
                    <a:close/>
                    <a:moveTo>
                      <a:pt x="267006" y="190862"/>
                    </a:moveTo>
                    <a:cubicBezTo>
                      <a:pt x="267104" y="184131"/>
                      <a:pt x="261731" y="178596"/>
                      <a:pt x="255001" y="178497"/>
                    </a:cubicBezTo>
                    <a:cubicBezTo>
                      <a:pt x="255001" y="178497"/>
                      <a:pt x="255001" y="178497"/>
                      <a:pt x="255001" y="178497"/>
                    </a:cubicBezTo>
                    <a:lnTo>
                      <a:pt x="124124" y="178497"/>
                    </a:lnTo>
                    <a:cubicBezTo>
                      <a:pt x="117347" y="177685"/>
                      <a:pt x="111191" y="182518"/>
                      <a:pt x="110378" y="189295"/>
                    </a:cubicBezTo>
                    <a:cubicBezTo>
                      <a:pt x="110378" y="189295"/>
                      <a:pt x="110378" y="189295"/>
                      <a:pt x="110378" y="189295"/>
                    </a:cubicBezTo>
                    <a:cubicBezTo>
                      <a:pt x="109566" y="196072"/>
                      <a:pt x="114399" y="202229"/>
                      <a:pt x="121176" y="203047"/>
                    </a:cubicBezTo>
                    <a:cubicBezTo>
                      <a:pt x="122157" y="203163"/>
                      <a:pt x="123143" y="203163"/>
                      <a:pt x="124124" y="203047"/>
                    </a:cubicBezTo>
                    <a:lnTo>
                      <a:pt x="254821" y="203047"/>
                    </a:lnTo>
                    <a:cubicBezTo>
                      <a:pt x="261552" y="203047"/>
                      <a:pt x="267006" y="197592"/>
                      <a:pt x="267006" y="190862"/>
                    </a:cubicBezTo>
                    <a:close/>
                    <a:moveTo>
                      <a:pt x="267006" y="247724"/>
                    </a:moveTo>
                    <a:cubicBezTo>
                      <a:pt x="267104" y="240994"/>
                      <a:pt x="261731" y="235458"/>
                      <a:pt x="255001" y="235360"/>
                    </a:cubicBezTo>
                    <a:cubicBezTo>
                      <a:pt x="255001" y="235360"/>
                      <a:pt x="255001" y="235360"/>
                      <a:pt x="255001" y="235360"/>
                    </a:cubicBezTo>
                    <a:lnTo>
                      <a:pt x="124124" y="235360"/>
                    </a:lnTo>
                    <a:cubicBezTo>
                      <a:pt x="117347" y="234547"/>
                      <a:pt x="111191" y="239381"/>
                      <a:pt x="110378" y="246158"/>
                    </a:cubicBezTo>
                    <a:cubicBezTo>
                      <a:pt x="110378" y="246158"/>
                      <a:pt x="110378" y="246158"/>
                      <a:pt x="110378" y="246158"/>
                    </a:cubicBezTo>
                    <a:cubicBezTo>
                      <a:pt x="109560" y="252935"/>
                      <a:pt x="114394" y="259091"/>
                      <a:pt x="121170" y="259909"/>
                    </a:cubicBezTo>
                    <a:cubicBezTo>
                      <a:pt x="121170" y="259909"/>
                      <a:pt x="121176" y="259909"/>
                      <a:pt x="121176" y="259909"/>
                    </a:cubicBezTo>
                    <a:cubicBezTo>
                      <a:pt x="122157" y="260025"/>
                      <a:pt x="123143" y="260025"/>
                      <a:pt x="124124" y="259909"/>
                    </a:cubicBezTo>
                    <a:lnTo>
                      <a:pt x="254821" y="259909"/>
                    </a:lnTo>
                    <a:cubicBezTo>
                      <a:pt x="261552" y="259909"/>
                      <a:pt x="267006" y="254455"/>
                      <a:pt x="267006" y="247724"/>
                    </a:cubicBezTo>
                    <a:close/>
                    <a:moveTo>
                      <a:pt x="423488" y="304587"/>
                    </a:moveTo>
                    <a:cubicBezTo>
                      <a:pt x="423488" y="297758"/>
                      <a:pt x="417953" y="292222"/>
                      <a:pt x="411123" y="292222"/>
                    </a:cubicBezTo>
                    <a:lnTo>
                      <a:pt x="280606" y="292222"/>
                    </a:lnTo>
                    <a:cubicBezTo>
                      <a:pt x="273777" y="292222"/>
                      <a:pt x="268242" y="297758"/>
                      <a:pt x="268242" y="304587"/>
                    </a:cubicBezTo>
                    <a:cubicBezTo>
                      <a:pt x="268242" y="311318"/>
                      <a:pt x="273696" y="316772"/>
                      <a:pt x="280427" y="316772"/>
                    </a:cubicBezTo>
                    <a:lnTo>
                      <a:pt x="411123" y="316772"/>
                    </a:lnTo>
                    <a:cubicBezTo>
                      <a:pt x="417854" y="316870"/>
                      <a:pt x="423390" y="311497"/>
                      <a:pt x="423488" y="304767"/>
                    </a:cubicBezTo>
                    <a:cubicBezTo>
                      <a:pt x="423488" y="304767"/>
                      <a:pt x="423488" y="304767"/>
                      <a:pt x="423488" y="304767"/>
                    </a:cubicBezTo>
                    <a:close/>
                    <a:moveTo>
                      <a:pt x="423488" y="361450"/>
                    </a:moveTo>
                    <a:cubicBezTo>
                      <a:pt x="423488" y="354719"/>
                      <a:pt x="418034" y="349265"/>
                      <a:pt x="411303" y="349265"/>
                    </a:cubicBezTo>
                    <a:lnTo>
                      <a:pt x="280606" y="349265"/>
                    </a:lnTo>
                    <a:cubicBezTo>
                      <a:pt x="273876" y="349166"/>
                      <a:pt x="268346" y="354545"/>
                      <a:pt x="268247" y="361275"/>
                    </a:cubicBezTo>
                    <a:cubicBezTo>
                      <a:pt x="268247" y="361275"/>
                      <a:pt x="268247" y="361275"/>
                      <a:pt x="268247" y="361275"/>
                    </a:cubicBezTo>
                    <a:cubicBezTo>
                      <a:pt x="268247" y="361334"/>
                      <a:pt x="268247" y="361391"/>
                      <a:pt x="268247" y="361450"/>
                    </a:cubicBezTo>
                    <a:cubicBezTo>
                      <a:pt x="268247" y="368279"/>
                      <a:pt x="273783" y="373814"/>
                      <a:pt x="280612" y="373814"/>
                    </a:cubicBezTo>
                    <a:lnTo>
                      <a:pt x="411123" y="373814"/>
                    </a:lnTo>
                    <a:cubicBezTo>
                      <a:pt x="417750" y="373820"/>
                      <a:pt x="423204" y="368604"/>
                      <a:pt x="423488" y="361983"/>
                    </a:cubicBezTo>
                    <a:close/>
                    <a:moveTo>
                      <a:pt x="423488" y="418312"/>
                    </a:moveTo>
                    <a:cubicBezTo>
                      <a:pt x="423488" y="411581"/>
                      <a:pt x="418034" y="406127"/>
                      <a:pt x="411303" y="406127"/>
                    </a:cubicBezTo>
                    <a:lnTo>
                      <a:pt x="280606" y="406127"/>
                    </a:lnTo>
                    <a:cubicBezTo>
                      <a:pt x="273829" y="405315"/>
                      <a:pt x="267673" y="410154"/>
                      <a:pt x="266855" y="416931"/>
                    </a:cubicBezTo>
                    <a:cubicBezTo>
                      <a:pt x="266043" y="423708"/>
                      <a:pt x="270876" y="429864"/>
                      <a:pt x="277653" y="430677"/>
                    </a:cubicBezTo>
                    <a:cubicBezTo>
                      <a:pt x="277653" y="430677"/>
                      <a:pt x="277659" y="430677"/>
                      <a:pt x="277659" y="430677"/>
                    </a:cubicBezTo>
                    <a:cubicBezTo>
                      <a:pt x="278639" y="430799"/>
                      <a:pt x="279626" y="430799"/>
                      <a:pt x="280606" y="430677"/>
                    </a:cubicBezTo>
                    <a:lnTo>
                      <a:pt x="411123" y="430677"/>
                    </a:lnTo>
                    <a:cubicBezTo>
                      <a:pt x="417953" y="430677"/>
                      <a:pt x="423482" y="425147"/>
                      <a:pt x="423488" y="418318"/>
                    </a:cubicBezTo>
                    <a:close/>
                    <a:moveTo>
                      <a:pt x="324582" y="20274"/>
                    </a:moveTo>
                    <a:cubicBezTo>
                      <a:pt x="324692" y="12377"/>
                      <a:pt x="318385" y="5878"/>
                      <a:pt x="310482" y="5768"/>
                    </a:cubicBezTo>
                    <a:cubicBezTo>
                      <a:pt x="310477" y="5768"/>
                      <a:pt x="310465" y="5768"/>
                      <a:pt x="310453" y="5768"/>
                    </a:cubicBezTo>
                    <a:cubicBezTo>
                      <a:pt x="302557" y="5670"/>
                      <a:pt x="296075" y="11988"/>
                      <a:pt x="295977" y="19885"/>
                    </a:cubicBezTo>
                    <a:cubicBezTo>
                      <a:pt x="295977" y="19885"/>
                      <a:pt x="295977" y="19891"/>
                      <a:pt x="295977" y="19897"/>
                    </a:cubicBezTo>
                    <a:cubicBezTo>
                      <a:pt x="295866" y="27800"/>
                      <a:pt x="302185" y="34292"/>
                      <a:pt x="310088" y="34403"/>
                    </a:cubicBezTo>
                    <a:cubicBezTo>
                      <a:pt x="310094" y="34403"/>
                      <a:pt x="310100" y="34403"/>
                      <a:pt x="310105" y="34403"/>
                    </a:cubicBezTo>
                    <a:lnTo>
                      <a:pt x="310279" y="34403"/>
                    </a:lnTo>
                    <a:cubicBezTo>
                      <a:pt x="318113" y="34403"/>
                      <a:pt x="324489" y="28107"/>
                      <a:pt x="324582" y="20274"/>
                    </a:cubicBezTo>
                    <a:close/>
                    <a:moveTo>
                      <a:pt x="367148" y="20274"/>
                    </a:moveTo>
                    <a:cubicBezTo>
                      <a:pt x="367258" y="12377"/>
                      <a:pt x="360951" y="5878"/>
                      <a:pt x="353048" y="5768"/>
                    </a:cubicBezTo>
                    <a:cubicBezTo>
                      <a:pt x="353042" y="5768"/>
                      <a:pt x="353031" y="5768"/>
                      <a:pt x="353019" y="5768"/>
                    </a:cubicBezTo>
                    <a:cubicBezTo>
                      <a:pt x="345117" y="5658"/>
                      <a:pt x="338624" y="11977"/>
                      <a:pt x="338513" y="19879"/>
                    </a:cubicBezTo>
                    <a:cubicBezTo>
                      <a:pt x="338513" y="19885"/>
                      <a:pt x="338513" y="19891"/>
                      <a:pt x="338513" y="19897"/>
                    </a:cubicBezTo>
                    <a:cubicBezTo>
                      <a:pt x="338409" y="27800"/>
                      <a:pt x="344728" y="34298"/>
                      <a:pt x="352636" y="34403"/>
                    </a:cubicBezTo>
                    <a:cubicBezTo>
                      <a:pt x="352636" y="34403"/>
                      <a:pt x="352642" y="34403"/>
                      <a:pt x="352642" y="34403"/>
                    </a:cubicBezTo>
                    <a:lnTo>
                      <a:pt x="352996" y="34403"/>
                    </a:lnTo>
                    <a:cubicBezTo>
                      <a:pt x="360794" y="34611"/>
                      <a:pt x="367293" y="28461"/>
                      <a:pt x="367502" y="20663"/>
                    </a:cubicBezTo>
                    <a:cubicBezTo>
                      <a:pt x="367502" y="20651"/>
                      <a:pt x="367502" y="20639"/>
                      <a:pt x="367502" y="20628"/>
                    </a:cubicBezTo>
                    <a:cubicBezTo>
                      <a:pt x="367502" y="20512"/>
                      <a:pt x="367502" y="20390"/>
                      <a:pt x="367502" y="20274"/>
                    </a:cubicBezTo>
                    <a:close/>
                    <a:moveTo>
                      <a:pt x="409888" y="20274"/>
                    </a:moveTo>
                    <a:cubicBezTo>
                      <a:pt x="409998" y="12377"/>
                      <a:pt x="403691" y="5878"/>
                      <a:pt x="395788" y="5768"/>
                    </a:cubicBezTo>
                    <a:cubicBezTo>
                      <a:pt x="395782" y="5768"/>
                      <a:pt x="395771" y="5768"/>
                      <a:pt x="395759" y="5768"/>
                    </a:cubicBezTo>
                    <a:cubicBezTo>
                      <a:pt x="387862" y="5652"/>
                      <a:pt x="381369" y="11959"/>
                      <a:pt x="381253" y="19856"/>
                    </a:cubicBezTo>
                    <a:cubicBezTo>
                      <a:pt x="381253" y="19868"/>
                      <a:pt x="381253" y="19885"/>
                      <a:pt x="381253" y="19897"/>
                    </a:cubicBezTo>
                    <a:cubicBezTo>
                      <a:pt x="381143" y="27800"/>
                      <a:pt x="387462" y="34292"/>
                      <a:pt x="395364" y="34403"/>
                    </a:cubicBezTo>
                    <a:cubicBezTo>
                      <a:pt x="395364" y="34403"/>
                      <a:pt x="395370" y="34403"/>
                      <a:pt x="395376" y="34403"/>
                    </a:cubicBezTo>
                    <a:lnTo>
                      <a:pt x="395556" y="34403"/>
                    </a:lnTo>
                    <a:cubicBezTo>
                      <a:pt x="403401" y="34420"/>
                      <a:pt x="409795" y="28119"/>
                      <a:pt x="409888" y="20274"/>
                    </a:cubicBezTo>
                    <a:close/>
                    <a:moveTo>
                      <a:pt x="452453" y="20274"/>
                    </a:moveTo>
                    <a:cubicBezTo>
                      <a:pt x="452563" y="12371"/>
                      <a:pt x="446245" y="5878"/>
                      <a:pt x="438342" y="5768"/>
                    </a:cubicBezTo>
                    <a:cubicBezTo>
                      <a:pt x="438336" y="5768"/>
                      <a:pt x="438331" y="5768"/>
                      <a:pt x="438325" y="5768"/>
                    </a:cubicBezTo>
                    <a:cubicBezTo>
                      <a:pt x="430422" y="5658"/>
                      <a:pt x="423929" y="11977"/>
                      <a:pt x="423819" y="19879"/>
                    </a:cubicBezTo>
                    <a:cubicBezTo>
                      <a:pt x="423819" y="19885"/>
                      <a:pt x="423819" y="19891"/>
                      <a:pt x="423819" y="19897"/>
                    </a:cubicBezTo>
                    <a:cubicBezTo>
                      <a:pt x="423715" y="27800"/>
                      <a:pt x="430033" y="34298"/>
                      <a:pt x="437942" y="34403"/>
                    </a:cubicBezTo>
                    <a:cubicBezTo>
                      <a:pt x="437942" y="34403"/>
                      <a:pt x="437948" y="34403"/>
                      <a:pt x="437948" y="34403"/>
                    </a:cubicBezTo>
                    <a:lnTo>
                      <a:pt x="438301" y="34403"/>
                    </a:lnTo>
                    <a:cubicBezTo>
                      <a:pt x="446106" y="34403"/>
                      <a:pt x="452430" y="28078"/>
                      <a:pt x="452430" y="20274"/>
                    </a:cubicBezTo>
                    <a:close/>
                    <a:moveTo>
                      <a:pt x="495193" y="20274"/>
                    </a:moveTo>
                    <a:cubicBezTo>
                      <a:pt x="495303" y="12377"/>
                      <a:pt x="488996" y="5878"/>
                      <a:pt x="481093" y="5768"/>
                    </a:cubicBezTo>
                    <a:cubicBezTo>
                      <a:pt x="481088" y="5768"/>
                      <a:pt x="481076" y="5768"/>
                      <a:pt x="481064" y="5768"/>
                    </a:cubicBezTo>
                    <a:cubicBezTo>
                      <a:pt x="473162" y="5664"/>
                      <a:pt x="466663" y="11982"/>
                      <a:pt x="466559" y="19891"/>
                    </a:cubicBezTo>
                    <a:cubicBezTo>
                      <a:pt x="466559" y="19891"/>
                      <a:pt x="466559" y="19897"/>
                      <a:pt x="466559" y="19897"/>
                    </a:cubicBezTo>
                    <a:cubicBezTo>
                      <a:pt x="466454" y="27800"/>
                      <a:pt x="472773" y="34298"/>
                      <a:pt x="480681" y="34403"/>
                    </a:cubicBezTo>
                    <a:cubicBezTo>
                      <a:pt x="480681" y="34403"/>
                      <a:pt x="480687" y="34403"/>
                      <a:pt x="480693" y="34403"/>
                    </a:cubicBezTo>
                    <a:lnTo>
                      <a:pt x="481041" y="34403"/>
                    </a:lnTo>
                    <a:cubicBezTo>
                      <a:pt x="488845" y="34403"/>
                      <a:pt x="495170" y="28078"/>
                      <a:pt x="495170" y="20274"/>
                    </a:cubicBezTo>
                    <a:close/>
                    <a:moveTo>
                      <a:pt x="537933" y="20274"/>
                    </a:moveTo>
                    <a:cubicBezTo>
                      <a:pt x="538043" y="12377"/>
                      <a:pt x="531736" y="5878"/>
                      <a:pt x="523833" y="5768"/>
                    </a:cubicBezTo>
                    <a:cubicBezTo>
                      <a:pt x="523828" y="5768"/>
                      <a:pt x="523816" y="5768"/>
                      <a:pt x="523804" y="5768"/>
                    </a:cubicBezTo>
                    <a:cubicBezTo>
                      <a:pt x="515907" y="5670"/>
                      <a:pt x="509426" y="11988"/>
                      <a:pt x="509327" y="19885"/>
                    </a:cubicBezTo>
                    <a:cubicBezTo>
                      <a:pt x="509327" y="19885"/>
                      <a:pt x="509327" y="19891"/>
                      <a:pt x="509327" y="19897"/>
                    </a:cubicBezTo>
                    <a:cubicBezTo>
                      <a:pt x="509217" y="27800"/>
                      <a:pt x="515536" y="34292"/>
                      <a:pt x="523439" y="34403"/>
                    </a:cubicBezTo>
                    <a:cubicBezTo>
                      <a:pt x="523445" y="34403"/>
                      <a:pt x="523450" y="34403"/>
                      <a:pt x="523456" y="34403"/>
                    </a:cubicBezTo>
                    <a:lnTo>
                      <a:pt x="523630" y="34403"/>
                    </a:lnTo>
                    <a:cubicBezTo>
                      <a:pt x="531463" y="34403"/>
                      <a:pt x="537840" y="28107"/>
                      <a:pt x="537933" y="20274"/>
                    </a:cubicBezTo>
                    <a:close/>
                    <a:moveTo>
                      <a:pt x="324582" y="133999"/>
                    </a:moveTo>
                    <a:cubicBezTo>
                      <a:pt x="324698" y="126102"/>
                      <a:pt x="318391" y="119609"/>
                      <a:pt x="310494" y="119493"/>
                    </a:cubicBezTo>
                    <a:cubicBezTo>
                      <a:pt x="310482" y="119493"/>
                      <a:pt x="310465" y="119493"/>
                      <a:pt x="310453" y="119493"/>
                    </a:cubicBezTo>
                    <a:cubicBezTo>
                      <a:pt x="302557" y="119395"/>
                      <a:pt x="296075" y="125713"/>
                      <a:pt x="295977" y="133610"/>
                    </a:cubicBezTo>
                    <a:cubicBezTo>
                      <a:pt x="295977" y="133610"/>
                      <a:pt x="295977" y="133616"/>
                      <a:pt x="295977" y="133616"/>
                    </a:cubicBezTo>
                    <a:cubicBezTo>
                      <a:pt x="295866" y="141513"/>
                      <a:pt x="302174" y="148006"/>
                      <a:pt x="310076" y="148122"/>
                    </a:cubicBezTo>
                    <a:cubicBezTo>
                      <a:pt x="310082" y="148122"/>
                      <a:pt x="310094" y="148122"/>
                      <a:pt x="310105" y="148122"/>
                    </a:cubicBezTo>
                    <a:lnTo>
                      <a:pt x="310279" y="148122"/>
                    </a:lnTo>
                    <a:cubicBezTo>
                      <a:pt x="318113" y="148128"/>
                      <a:pt x="324489" y="141826"/>
                      <a:pt x="324582" y="133993"/>
                    </a:cubicBezTo>
                    <a:close/>
                    <a:moveTo>
                      <a:pt x="367148" y="133999"/>
                    </a:moveTo>
                    <a:cubicBezTo>
                      <a:pt x="367246" y="126102"/>
                      <a:pt x="360928" y="119621"/>
                      <a:pt x="353031" y="119522"/>
                    </a:cubicBezTo>
                    <a:cubicBezTo>
                      <a:pt x="353031" y="119522"/>
                      <a:pt x="353025" y="119522"/>
                      <a:pt x="353019" y="119522"/>
                    </a:cubicBezTo>
                    <a:cubicBezTo>
                      <a:pt x="345122" y="119412"/>
                      <a:pt x="338629" y="125719"/>
                      <a:pt x="338513" y="133622"/>
                    </a:cubicBezTo>
                    <a:cubicBezTo>
                      <a:pt x="338513" y="133628"/>
                      <a:pt x="338513" y="133639"/>
                      <a:pt x="338513" y="133651"/>
                    </a:cubicBezTo>
                    <a:cubicBezTo>
                      <a:pt x="338403" y="141554"/>
                      <a:pt x="344722" y="148047"/>
                      <a:pt x="352625" y="148157"/>
                    </a:cubicBezTo>
                    <a:cubicBezTo>
                      <a:pt x="352630" y="148157"/>
                      <a:pt x="352636" y="148157"/>
                      <a:pt x="352642" y="148157"/>
                    </a:cubicBezTo>
                    <a:lnTo>
                      <a:pt x="352996" y="148157"/>
                    </a:lnTo>
                    <a:cubicBezTo>
                      <a:pt x="360794" y="148371"/>
                      <a:pt x="367287" y="142221"/>
                      <a:pt x="367502" y="134429"/>
                    </a:cubicBezTo>
                    <a:cubicBezTo>
                      <a:pt x="367502" y="134411"/>
                      <a:pt x="367502" y="134399"/>
                      <a:pt x="367502" y="134388"/>
                    </a:cubicBezTo>
                    <a:cubicBezTo>
                      <a:pt x="367502" y="134266"/>
                      <a:pt x="367502" y="134150"/>
                      <a:pt x="367502" y="134028"/>
                    </a:cubicBezTo>
                    <a:close/>
                    <a:moveTo>
                      <a:pt x="409888" y="133999"/>
                    </a:moveTo>
                    <a:cubicBezTo>
                      <a:pt x="410004" y="126102"/>
                      <a:pt x="403697" y="119609"/>
                      <a:pt x="395799" y="119493"/>
                    </a:cubicBezTo>
                    <a:cubicBezTo>
                      <a:pt x="395782" y="119493"/>
                      <a:pt x="395765" y="119493"/>
                      <a:pt x="395747" y="119493"/>
                    </a:cubicBezTo>
                    <a:cubicBezTo>
                      <a:pt x="387850" y="119377"/>
                      <a:pt x="381358" y="125684"/>
                      <a:pt x="381242" y="133581"/>
                    </a:cubicBezTo>
                    <a:cubicBezTo>
                      <a:pt x="381242" y="133593"/>
                      <a:pt x="381242" y="133605"/>
                      <a:pt x="381242" y="133616"/>
                    </a:cubicBezTo>
                    <a:cubicBezTo>
                      <a:pt x="381131" y="141513"/>
                      <a:pt x="387439" y="148012"/>
                      <a:pt x="395341" y="148122"/>
                    </a:cubicBezTo>
                    <a:cubicBezTo>
                      <a:pt x="395347" y="148122"/>
                      <a:pt x="395359" y="148122"/>
                      <a:pt x="395364" y="148122"/>
                    </a:cubicBezTo>
                    <a:lnTo>
                      <a:pt x="395544" y="148122"/>
                    </a:lnTo>
                    <a:cubicBezTo>
                      <a:pt x="403377" y="148128"/>
                      <a:pt x="409754" y="141826"/>
                      <a:pt x="409847" y="133993"/>
                    </a:cubicBezTo>
                    <a:close/>
                    <a:moveTo>
                      <a:pt x="452453" y="133999"/>
                    </a:moveTo>
                    <a:cubicBezTo>
                      <a:pt x="452552" y="126102"/>
                      <a:pt x="446227" y="119621"/>
                      <a:pt x="438325" y="119522"/>
                    </a:cubicBezTo>
                    <a:cubicBezTo>
                      <a:pt x="438325" y="119522"/>
                      <a:pt x="438325" y="119522"/>
                      <a:pt x="438325" y="119522"/>
                    </a:cubicBezTo>
                    <a:cubicBezTo>
                      <a:pt x="430428" y="119412"/>
                      <a:pt x="423935" y="125719"/>
                      <a:pt x="423819" y="133622"/>
                    </a:cubicBezTo>
                    <a:cubicBezTo>
                      <a:pt x="423819" y="133628"/>
                      <a:pt x="423819" y="133639"/>
                      <a:pt x="423819" y="133651"/>
                    </a:cubicBezTo>
                    <a:cubicBezTo>
                      <a:pt x="423709" y="141554"/>
                      <a:pt x="430027" y="148047"/>
                      <a:pt x="437930" y="148157"/>
                    </a:cubicBezTo>
                    <a:cubicBezTo>
                      <a:pt x="437936" y="148157"/>
                      <a:pt x="437942" y="148157"/>
                      <a:pt x="437948" y="148157"/>
                    </a:cubicBezTo>
                    <a:lnTo>
                      <a:pt x="438301" y="148157"/>
                    </a:lnTo>
                    <a:cubicBezTo>
                      <a:pt x="446106" y="148157"/>
                      <a:pt x="452430" y="141832"/>
                      <a:pt x="452430" y="134028"/>
                    </a:cubicBezTo>
                    <a:close/>
                    <a:moveTo>
                      <a:pt x="495193" y="133999"/>
                    </a:moveTo>
                    <a:cubicBezTo>
                      <a:pt x="495309" y="126102"/>
                      <a:pt x="489002" y="119609"/>
                      <a:pt x="481105" y="119493"/>
                    </a:cubicBezTo>
                    <a:cubicBezTo>
                      <a:pt x="481088" y="119493"/>
                      <a:pt x="481064" y="119493"/>
                      <a:pt x="481041" y="119493"/>
                    </a:cubicBezTo>
                    <a:cubicBezTo>
                      <a:pt x="473138" y="119383"/>
                      <a:pt x="466646" y="125702"/>
                      <a:pt x="466535" y="133605"/>
                    </a:cubicBezTo>
                    <a:cubicBezTo>
                      <a:pt x="466535" y="133610"/>
                      <a:pt x="466535" y="133616"/>
                      <a:pt x="466535" y="133622"/>
                    </a:cubicBezTo>
                    <a:cubicBezTo>
                      <a:pt x="466425" y="141525"/>
                      <a:pt x="472744" y="148017"/>
                      <a:pt x="480647" y="148128"/>
                    </a:cubicBezTo>
                    <a:cubicBezTo>
                      <a:pt x="480653" y="148128"/>
                      <a:pt x="480664" y="148128"/>
                      <a:pt x="480670" y="148128"/>
                    </a:cubicBezTo>
                    <a:lnTo>
                      <a:pt x="481018" y="148128"/>
                    </a:lnTo>
                    <a:cubicBezTo>
                      <a:pt x="488822" y="148128"/>
                      <a:pt x="495147" y="141803"/>
                      <a:pt x="495147" y="133999"/>
                    </a:cubicBezTo>
                    <a:close/>
                    <a:moveTo>
                      <a:pt x="537933" y="133999"/>
                    </a:moveTo>
                    <a:cubicBezTo>
                      <a:pt x="538049" y="126102"/>
                      <a:pt x="531742" y="119609"/>
                      <a:pt x="523845" y="119493"/>
                    </a:cubicBezTo>
                    <a:cubicBezTo>
                      <a:pt x="523833" y="119493"/>
                      <a:pt x="523816" y="119493"/>
                      <a:pt x="523804" y="119493"/>
                    </a:cubicBezTo>
                    <a:cubicBezTo>
                      <a:pt x="515907" y="119395"/>
                      <a:pt x="509426" y="125713"/>
                      <a:pt x="509327" y="133610"/>
                    </a:cubicBezTo>
                    <a:cubicBezTo>
                      <a:pt x="509327" y="133610"/>
                      <a:pt x="509327" y="133616"/>
                      <a:pt x="509327" y="133616"/>
                    </a:cubicBezTo>
                    <a:cubicBezTo>
                      <a:pt x="509217" y="141513"/>
                      <a:pt x="515524" y="148006"/>
                      <a:pt x="523427" y="148122"/>
                    </a:cubicBezTo>
                    <a:cubicBezTo>
                      <a:pt x="523433" y="148122"/>
                      <a:pt x="523445" y="148122"/>
                      <a:pt x="523456" y="148122"/>
                    </a:cubicBezTo>
                    <a:lnTo>
                      <a:pt x="523630" y="148122"/>
                    </a:lnTo>
                    <a:cubicBezTo>
                      <a:pt x="531463" y="148128"/>
                      <a:pt x="537840" y="141826"/>
                      <a:pt x="537933" y="133993"/>
                    </a:cubicBezTo>
                    <a:close/>
                    <a:moveTo>
                      <a:pt x="470290" y="297549"/>
                    </a:moveTo>
                    <a:cubicBezTo>
                      <a:pt x="470400" y="289652"/>
                      <a:pt x="464093" y="283159"/>
                      <a:pt x="456190" y="283043"/>
                    </a:cubicBezTo>
                    <a:cubicBezTo>
                      <a:pt x="456184" y="283043"/>
                      <a:pt x="456173" y="283043"/>
                      <a:pt x="456161" y="283043"/>
                    </a:cubicBezTo>
                    <a:cubicBezTo>
                      <a:pt x="448264" y="282944"/>
                      <a:pt x="441783" y="289269"/>
                      <a:pt x="441684" y="297172"/>
                    </a:cubicBezTo>
                    <a:cubicBezTo>
                      <a:pt x="441684" y="297172"/>
                      <a:pt x="441684" y="297172"/>
                      <a:pt x="441684" y="297172"/>
                    </a:cubicBezTo>
                    <a:cubicBezTo>
                      <a:pt x="441574" y="305069"/>
                      <a:pt x="447881" y="311567"/>
                      <a:pt x="455784" y="311677"/>
                    </a:cubicBezTo>
                    <a:cubicBezTo>
                      <a:pt x="455790" y="311677"/>
                      <a:pt x="455801" y="311677"/>
                      <a:pt x="455813" y="311677"/>
                    </a:cubicBezTo>
                    <a:lnTo>
                      <a:pt x="456161" y="311677"/>
                    </a:lnTo>
                    <a:cubicBezTo>
                      <a:pt x="463965" y="311677"/>
                      <a:pt x="470290" y="305353"/>
                      <a:pt x="470290" y="297549"/>
                    </a:cubicBezTo>
                    <a:close/>
                    <a:moveTo>
                      <a:pt x="513029" y="297549"/>
                    </a:moveTo>
                    <a:cubicBezTo>
                      <a:pt x="513139" y="289652"/>
                      <a:pt x="506833" y="283159"/>
                      <a:pt x="498930" y="283043"/>
                    </a:cubicBezTo>
                    <a:cubicBezTo>
                      <a:pt x="498924" y="283043"/>
                      <a:pt x="498912" y="283043"/>
                      <a:pt x="498907" y="283043"/>
                    </a:cubicBezTo>
                    <a:cubicBezTo>
                      <a:pt x="491010" y="282933"/>
                      <a:pt x="484511" y="289240"/>
                      <a:pt x="484401" y="297143"/>
                    </a:cubicBezTo>
                    <a:cubicBezTo>
                      <a:pt x="484401" y="297148"/>
                      <a:pt x="484401" y="297160"/>
                      <a:pt x="484401" y="297172"/>
                    </a:cubicBezTo>
                    <a:cubicBezTo>
                      <a:pt x="484291" y="305074"/>
                      <a:pt x="490609" y="311567"/>
                      <a:pt x="498512" y="311677"/>
                    </a:cubicBezTo>
                    <a:cubicBezTo>
                      <a:pt x="498518" y="311677"/>
                      <a:pt x="498524" y="311677"/>
                      <a:pt x="498529" y="311677"/>
                    </a:cubicBezTo>
                    <a:lnTo>
                      <a:pt x="498703" y="311677"/>
                    </a:lnTo>
                    <a:cubicBezTo>
                      <a:pt x="506537" y="311677"/>
                      <a:pt x="512907" y="305382"/>
                      <a:pt x="513012" y="297549"/>
                    </a:cubicBezTo>
                    <a:close/>
                    <a:moveTo>
                      <a:pt x="555595" y="297549"/>
                    </a:moveTo>
                    <a:cubicBezTo>
                      <a:pt x="555705" y="289652"/>
                      <a:pt x="549398" y="283159"/>
                      <a:pt x="541495" y="283043"/>
                    </a:cubicBezTo>
                    <a:cubicBezTo>
                      <a:pt x="541490" y="283043"/>
                      <a:pt x="541478" y="283043"/>
                      <a:pt x="541467" y="283043"/>
                    </a:cubicBezTo>
                    <a:cubicBezTo>
                      <a:pt x="533569" y="282933"/>
                      <a:pt x="527071" y="289240"/>
                      <a:pt x="526961" y="297143"/>
                    </a:cubicBezTo>
                    <a:cubicBezTo>
                      <a:pt x="526961" y="297148"/>
                      <a:pt x="526961" y="297160"/>
                      <a:pt x="526961" y="297172"/>
                    </a:cubicBezTo>
                    <a:cubicBezTo>
                      <a:pt x="526851" y="305069"/>
                      <a:pt x="533157" y="311561"/>
                      <a:pt x="541060" y="311677"/>
                    </a:cubicBezTo>
                    <a:cubicBezTo>
                      <a:pt x="541066" y="311677"/>
                      <a:pt x="541078" y="311677"/>
                      <a:pt x="541089" y="311677"/>
                    </a:cubicBezTo>
                    <a:lnTo>
                      <a:pt x="541437" y="311677"/>
                    </a:lnTo>
                    <a:cubicBezTo>
                      <a:pt x="549242" y="311677"/>
                      <a:pt x="555566" y="305353"/>
                      <a:pt x="555566" y="297549"/>
                    </a:cubicBezTo>
                    <a:close/>
                    <a:moveTo>
                      <a:pt x="598335" y="297549"/>
                    </a:moveTo>
                    <a:cubicBezTo>
                      <a:pt x="598445" y="289652"/>
                      <a:pt x="592138" y="283159"/>
                      <a:pt x="584235" y="283043"/>
                    </a:cubicBezTo>
                    <a:cubicBezTo>
                      <a:pt x="584229" y="283043"/>
                      <a:pt x="584218" y="283043"/>
                      <a:pt x="584212" y="283043"/>
                    </a:cubicBezTo>
                    <a:cubicBezTo>
                      <a:pt x="576315" y="282933"/>
                      <a:pt x="569817" y="289240"/>
                      <a:pt x="569706" y="297143"/>
                    </a:cubicBezTo>
                    <a:cubicBezTo>
                      <a:pt x="569706" y="297148"/>
                      <a:pt x="569706" y="297160"/>
                      <a:pt x="569706" y="297172"/>
                    </a:cubicBezTo>
                    <a:cubicBezTo>
                      <a:pt x="569596" y="305074"/>
                      <a:pt x="575915" y="311567"/>
                      <a:pt x="583817" y="311677"/>
                    </a:cubicBezTo>
                    <a:cubicBezTo>
                      <a:pt x="583823" y="311677"/>
                      <a:pt x="583829" y="311677"/>
                      <a:pt x="583835" y="311677"/>
                    </a:cubicBezTo>
                    <a:lnTo>
                      <a:pt x="584009" y="311677"/>
                    </a:lnTo>
                    <a:cubicBezTo>
                      <a:pt x="591842" y="311677"/>
                      <a:pt x="598219" y="305382"/>
                      <a:pt x="598312" y="297549"/>
                    </a:cubicBezTo>
                    <a:close/>
                    <a:moveTo>
                      <a:pt x="640900" y="297549"/>
                    </a:moveTo>
                    <a:cubicBezTo>
                      <a:pt x="641011" y="289652"/>
                      <a:pt x="634704" y="283159"/>
                      <a:pt x="626801" y="283043"/>
                    </a:cubicBezTo>
                    <a:cubicBezTo>
                      <a:pt x="626795" y="283043"/>
                      <a:pt x="626784" y="283043"/>
                      <a:pt x="626772" y="283043"/>
                    </a:cubicBezTo>
                    <a:cubicBezTo>
                      <a:pt x="618869" y="282939"/>
                      <a:pt x="612371" y="289257"/>
                      <a:pt x="612266" y="297166"/>
                    </a:cubicBezTo>
                    <a:cubicBezTo>
                      <a:pt x="612266" y="297166"/>
                      <a:pt x="612266" y="297172"/>
                      <a:pt x="612266" y="297172"/>
                    </a:cubicBezTo>
                    <a:cubicBezTo>
                      <a:pt x="612162" y="305074"/>
                      <a:pt x="618481" y="311573"/>
                      <a:pt x="626389" y="311677"/>
                    </a:cubicBezTo>
                    <a:cubicBezTo>
                      <a:pt x="626389" y="311677"/>
                      <a:pt x="626395" y="311677"/>
                      <a:pt x="626401" y="311677"/>
                    </a:cubicBezTo>
                    <a:lnTo>
                      <a:pt x="626749" y="311677"/>
                    </a:lnTo>
                    <a:cubicBezTo>
                      <a:pt x="634553" y="311677"/>
                      <a:pt x="640878" y="305353"/>
                      <a:pt x="640878" y="297549"/>
                    </a:cubicBezTo>
                    <a:close/>
                    <a:moveTo>
                      <a:pt x="683640" y="297549"/>
                    </a:moveTo>
                    <a:cubicBezTo>
                      <a:pt x="683751" y="289652"/>
                      <a:pt x="677444" y="283159"/>
                      <a:pt x="669541" y="283043"/>
                    </a:cubicBezTo>
                    <a:cubicBezTo>
                      <a:pt x="669535" y="283043"/>
                      <a:pt x="669523" y="283043"/>
                      <a:pt x="669512" y="283043"/>
                    </a:cubicBezTo>
                    <a:cubicBezTo>
                      <a:pt x="661615" y="282944"/>
                      <a:pt x="655134" y="289263"/>
                      <a:pt x="655035" y="297160"/>
                    </a:cubicBezTo>
                    <a:cubicBezTo>
                      <a:pt x="655035" y="297160"/>
                      <a:pt x="655035" y="297166"/>
                      <a:pt x="655035" y="297172"/>
                    </a:cubicBezTo>
                    <a:cubicBezTo>
                      <a:pt x="654925" y="305074"/>
                      <a:pt x="661243" y="311567"/>
                      <a:pt x="669146" y="311677"/>
                    </a:cubicBezTo>
                    <a:cubicBezTo>
                      <a:pt x="669152" y="311677"/>
                      <a:pt x="669158" y="311677"/>
                      <a:pt x="669164" y="311677"/>
                    </a:cubicBezTo>
                    <a:lnTo>
                      <a:pt x="669338" y="311677"/>
                    </a:lnTo>
                    <a:cubicBezTo>
                      <a:pt x="677171" y="311677"/>
                      <a:pt x="683547" y="305382"/>
                      <a:pt x="683640" y="297549"/>
                    </a:cubicBezTo>
                    <a:close/>
                    <a:moveTo>
                      <a:pt x="470290" y="414993"/>
                    </a:moveTo>
                    <a:cubicBezTo>
                      <a:pt x="470290" y="407096"/>
                      <a:pt x="463884" y="400690"/>
                      <a:pt x="455987" y="400690"/>
                    </a:cubicBezTo>
                    <a:cubicBezTo>
                      <a:pt x="448084" y="400690"/>
                      <a:pt x="441678" y="407096"/>
                      <a:pt x="441678" y="414999"/>
                    </a:cubicBezTo>
                    <a:cubicBezTo>
                      <a:pt x="441684" y="422902"/>
                      <a:pt x="448084" y="429302"/>
                      <a:pt x="455987" y="429302"/>
                    </a:cubicBezTo>
                    <a:lnTo>
                      <a:pt x="456161" y="429302"/>
                    </a:lnTo>
                    <a:cubicBezTo>
                      <a:pt x="464000" y="429203"/>
                      <a:pt x="470301" y="422815"/>
                      <a:pt x="470290" y="414976"/>
                    </a:cubicBezTo>
                    <a:close/>
                    <a:moveTo>
                      <a:pt x="513035" y="414993"/>
                    </a:moveTo>
                    <a:cubicBezTo>
                      <a:pt x="513029" y="407090"/>
                      <a:pt x="506629" y="400690"/>
                      <a:pt x="498727" y="400690"/>
                    </a:cubicBezTo>
                    <a:cubicBezTo>
                      <a:pt x="490824" y="400690"/>
                      <a:pt x="484424" y="407090"/>
                      <a:pt x="484418" y="414993"/>
                    </a:cubicBezTo>
                    <a:cubicBezTo>
                      <a:pt x="484418" y="422896"/>
                      <a:pt x="490824" y="429302"/>
                      <a:pt x="498727" y="429302"/>
                    </a:cubicBezTo>
                    <a:lnTo>
                      <a:pt x="498727" y="429302"/>
                    </a:lnTo>
                    <a:cubicBezTo>
                      <a:pt x="506629" y="429302"/>
                      <a:pt x="513035" y="422896"/>
                      <a:pt x="513035" y="414993"/>
                    </a:cubicBezTo>
                    <a:cubicBezTo>
                      <a:pt x="513035" y="414987"/>
                      <a:pt x="513035" y="414982"/>
                      <a:pt x="513035" y="414976"/>
                    </a:cubicBezTo>
                    <a:close/>
                    <a:moveTo>
                      <a:pt x="555595" y="414993"/>
                    </a:moveTo>
                    <a:cubicBezTo>
                      <a:pt x="555595" y="407096"/>
                      <a:pt x="549189" y="400690"/>
                      <a:pt x="541292" y="400690"/>
                    </a:cubicBezTo>
                    <a:cubicBezTo>
                      <a:pt x="533390" y="400690"/>
                      <a:pt x="526984" y="407096"/>
                      <a:pt x="526984" y="414999"/>
                    </a:cubicBezTo>
                    <a:cubicBezTo>
                      <a:pt x="526990" y="422902"/>
                      <a:pt x="533390" y="429302"/>
                      <a:pt x="541292" y="429302"/>
                    </a:cubicBezTo>
                    <a:lnTo>
                      <a:pt x="541467" y="429302"/>
                    </a:lnTo>
                    <a:cubicBezTo>
                      <a:pt x="549300" y="429203"/>
                      <a:pt x="555595" y="422826"/>
                      <a:pt x="555595" y="414993"/>
                    </a:cubicBezTo>
                    <a:close/>
                    <a:moveTo>
                      <a:pt x="598335" y="414993"/>
                    </a:moveTo>
                    <a:cubicBezTo>
                      <a:pt x="598335" y="407096"/>
                      <a:pt x="591929" y="400690"/>
                      <a:pt x="584032" y="400690"/>
                    </a:cubicBezTo>
                    <a:cubicBezTo>
                      <a:pt x="576129" y="400690"/>
                      <a:pt x="569730" y="407090"/>
                      <a:pt x="569724" y="414993"/>
                    </a:cubicBezTo>
                    <a:cubicBezTo>
                      <a:pt x="569724" y="422896"/>
                      <a:pt x="576129" y="429302"/>
                      <a:pt x="584032" y="429302"/>
                    </a:cubicBezTo>
                    <a:lnTo>
                      <a:pt x="584032" y="429302"/>
                    </a:lnTo>
                    <a:cubicBezTo>
                      <a:pt x="591929" y="429302"/>
                      <a:pt x="598335" y="422896"/>
                      <a:pt x="598335" y="414999"/>
                    </a:cubicBezTo>
                    <a:cubicBezTo>
                      <a:pt x="598335" y="414993"/>
                      <a:pt x="598335" y="414982"/>
                      <a:pt x="598335" y="414976"/>
                    </a:cubicBezTo>
                    <a:close/>
                    <a:moveTo>
                      <a:pt x="640900" y="414993"/>
                    </a:moveTo>
                    <a:cubicBezTo>
                      <a:pt x="640900" y="407096"/>
                      <a:pt x="634495" y="400690"/>
                      <a:pt x="626598" y="400690"/>
                    </a:cubicBezTo>
                    <a:cubicBezTo>
                      <a:pt x="618695" y="400690"/>
                      <a:pt x="612290" y="407096"/>
                      <a:pt x="612290" y="414999"/>
                    </a:cubicBezTo>
                    <a:cubicBezTo>
                      <a:pt x="612295" y="422902"/>
                      <a:pt x="618695" y="429302"/>
                      <a:pt x="626598" y="429302"/>
                    </a:cubicBezTo>
                    <a:lnTo>
                      <a:pt x="626772" y="429302"/>
                    </a:lnTo>
                    <a:cubicBezTo>
                      <a:pt x="634605" y="429203"/>
                      <a:pt x="640900" y="422826"/>
                      <a:pt x="640900" y="414993"/>
                    </a:cubicBezTo>
                    <a:close/>
                    <a:moveTo>
                      <a:pt x="683640" y="414993"/>
                    </a:moveTo>
                    <a:cubicBezTo>
                      <a:pt x="683640" y="407096"/>
                      <a:pt x="677235" y="400690"/>
                      <a:pt x="669338" y="400690"/>
                    </a:cubicBezTo>
                    <a:cubicBezTo>
                      <a:pt x="661435" y="400690"/>
                      <a:pt x="655035" y="407090"/>
                      <a:pt x="655029" y="414993"/>
                    </a:cubicBezTo>
                    <a:cubicBezTo>
                      <a:pt x="655029" y="422896"/>
                      <a:pt x="661435" y="429302"/>
                      <a:pt x="669338" y="429302"/>
                    </a:cubicBezTo>
                    <a:lnTo>
                      <a:pt x="669338" y="429302"/>
                    </a:lnTo>
                    <a:cubicBezTo>
                      <a:pt x="677235" y="429302"/>
                      <a:pt x="683640" y="422896"/>
                      <a:pt x="683640" y="414999"/>
                    </a:cubicBezTo>
                    <a:cubicBezTo>
                      <a:pt x="683640" y="414999"/>
                      <a:pt x="683640" y="414993"/>
                      <a:pt x="683640" y="4149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8" name="Google Shape;118;p14"/>
            <p:cNvGrpSpPr/>
            <p:nvPr/>
          </p:nvGrpSpPr>
          <p:grpSpPr>
            <a:xfrm>
              <a:off x="7474336" y="3174083"/>
              <a:ext cx="1926867" cy="2244429"/>
              <a:chOff x="7474336" y="3174083"/>
              <a:chExt cx="1926867" cy="2244429"/>
            </a:xfrm>
          </p:grpSpPr>
          <p:sp>
            <p:nvSpPr>
              <p:cNvPr id="119" name="Google Shape;119;p14"/>
              <p:cNvSpPr/>
              <p:nvPr/>
            </p:nvSpPr>
            <p:spPr>
              <a:xfrm>
                <a:off x="8503837" y="3925685"/>
                <a:ext cx="292080" cy="402729"/>
              </a:xfrm>
              <a:custGeom>
                <a:avLst/>
                <a:gdLst/>
                <a:ahLst/>
                <a:cxnLst/>
                <a:rect l="l" t="t" r="r" b="b"/>
                <a:pathLst>
                  <a:path w="333806" h="460262" extrusionOk="0">
                    <a:moveTo>
                      <a:pt x="330005" y="5767"/>
                    </a:moveTo>
                    <a:lnTo>
                      <a:pt x="97043" y="5767"/>
                    </a:lnTo>
                    <a:cubicBezTo>
                      <a:pt x="94762" y="5765"/>
                      <a:pt x="92563" y="6649"/>
                      <a:pt x="90921" y="8233"/>
                    </a:cubicBezTo>
                    <a:lnTo>
                      <a:pt x="7733" y="88246"/>
                    </a:lnTo>
                    <a:cubicBezTo>
                      <a:pt x="6666" y="89337"/>
                      <a:pt x="5900"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9" y="466032"/>
                      <a:pt x="338831" y="462083"/>
                      <a:pt x="338836" y="457209"/>
                    </a:cubicBezTo>
                    <a:cubicBezTo>
                      <a:pt x="338836" y="457205"/>
                      <a:pt x="338836" y="457202"/>
                      <a:pt x="338836" y="457198"/>
                    </a:cubicBezTo>
                    <a:lnTo>
                      <a:pt x="338836" y="14598"/>
                    </a:lnTo>
                    <a:cubicBezTo>
                      <a:pt x="338842" y="9724"/>
                      <a:pt x="334891" y="5770"/>
                      <a:pt x="330017" y="5767"/>
                    </a:cubicBezTo>
                    <a:cubicBezTo>
                      <a:pt x="330011" y="5767"/>
                      <a:pt x="330011" y="5767"/>
                      <a:pt x="330005" y="5767"/>
                    </a:cubicBezTo>
                    <a:close/>
                    <a:moveTo>
                      <a:pt x="91043" y="34871"/>
                    </a:moveTo>
                    <a:lnTo>
                      <a:pt x="91043" y="85780"/>
                    </a:lnTo>
                    <a:lnTo>
                      <a:pt x="36316" y="85780"/>
                    </a:lnTo>
                    <a:close/>
                    <a:moveTo>
                      <a:pt x="321174" y="448366"/>
                    </a:moveTo>
                    <a:lnTo>
                      <a:pt x="22692" y="448366"/>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4"/>
              <p:cNvSpPr/>
              <p:nvPr/>
            </p:nvSpPr>
            <p:spPr>
              <a:xfrm>
                <a:off x="8806477" y="3925685"/>
                <a:ext cx="292075" cy="402729"/>
              </a:xfrm>
              <a:custGeom>
                <a:avLst/>
                <a:gdLst/>
                <a:ahLst/>
                <a:cxnLst/>
                <a:rect l="l" t="t" r="r" b="b"/>
                <a:pathLst>
                  <a:path w="333800" h="460262" extrusionOk="0">
                    <a:moveTo>
                      <a:pt x="330005" y="5767"/>
                    </a:moveTo>
                    <a:lnTo>
                      <a:pt x="97048" y="5767"/>
                    </a:lnTo>
                    <a:cubicBezTo>
                      <a:pt x="94768" y="5765"/>
                      <a:pt x="92569" y="6649"/>
                      <a:pt x="90927" y="8233"/>
                    </a:cubicBezTo>
                    <a:lnTo>
                      <a:pt x="7739" y="88246"/>
                    </a:lnTo>
                    <a:cubicBezTo>
                      <a:pt x="6672" y="89337"/>
                      <a:pt x="5906" y="90690"/>
                      <a:pt x="5529" y="92169"/>
                    </a:cubicBezTo>
                    <a:cubicBezTo>
                      <a:pt x="5424" y="92538"/>
                      <a:pt x="5349" y="92914"/>
                      <a:pt x="5302" y="93294"/>
                    </a:cubicBezTo>
                    <a:cubicBezTo>
                      <a:pt x="5175" y="93726"/>
                      <a:pt x="5088"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3" y="466029"/>
                      <a:pt x="338825" y="462084"/>
                      <a:pt x="338831" y="457215"/>
                    </a:cubicBezTo>
                    <a:lnTo>
                      <a:pt x="338831" y="14615"/>
                    </a:lnTo>
                    <a:cubicBezTo>
                      <a:pt x="338842" y="9741"/>
                      <a:pt x="334902" y="5779"/>
                      <a:pt x="330028" y="5767"/>
                    </a:cubicBezTo>
                    <a:cubicBezTo>
                      <a:pt x="330023" y="5767"/>
                      <a:pt x="330011" y="5767"/>
                      <a:pt x="330005" y="5767"/>
                    </a:cubicBezTo>
                    <a:close/>
                    <a:moveTo>
                      <a:pt x="91072" y="34888"/>
                    </a:moveTo>
                    <a:lnTo>
                      <a:pt x="91072" y="85798"/>
                    </a:lnTo>
                    <a:lnTo>
                      <a:pt x="36350" y="85798"/>
                    </a:lnTo>
                    <a:close/>
                    <a:moveTo>
                      <a:pt x="321203" y="448384"/>
                    </a:moveTo>
                    <a:lnTo>
                      <a:pt x="22692" y="448384"/>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4"/>
              <p:cNvSpPr/>
              <p:nvPr/>
            </p:nvSpPr>
            <p:spPr>
              <a:xfrm>
                <a:off x="9109128" y="3925685"/>
                <a:ext cx="292075" cy="402729"/>
              </a:xfrm>
              <a:custGeom>
                <a:avLst/>
                <a:gdLst/>
                <a:ahLst/>
                <a:cxnLst/>
                <a:rect l="l" t="t" r="r" b="b"/>
                <a:pathLst>
                  <a:path w="333800" h="460262" extrusionOk="0">
                    <a:moveTo>
                      <a:pt x="329988" y="5767"/>
                    </a:moveTo>
                    <a:lnTo>
                      <a:pt x="97043" y="5767"/>
                    </a:lnTo>
                    <a:cubicBezTo>
                      <a:pt x="94762" y="5765"/>
                      <a:pt x="92563" y="6649"/>
                      <a:pt x="90921" y="8233"/>
                    </a:cubicBezTo>
                    <a:lnTo>
                      <a:pt x="7734" y="88246"/>
                    </a:lnTo>
                    <a:cubicBezTo>
                      <a:pt x="6666" y="89337"/>
                      <a:pt x="5906"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0" y="466029"/>
                    </a:lnTo>
                    <a:cubicBezTo>
                      <a:pt x="334873" y="466032"/>
                      <a:pt x="338825" y="462083"/>
                      <a:pt x="338831" y="457209"/>
                    </a:cubicBezTo>
                    <a:cubicBezTo>
                      <a:pt x="338831" y="457205"/>
                      <a:pt x="338831" y="457202"/>
                      <a:pt x="338831" y="457198"/>
                    </a:cubicBezTo>
                    <a:lnTo>
                      <a:pt x="338831" y="14598"/>
                    </a:lnTo>
                    <a:cubicBezTo>
                      <a:pt x="338836" y="9724"/>
                      <a:pt x="334885" y="5770"/>
                      <a:pt x="330011" y="5767"/>
                    </a:cubicBezTo>
                    <a:cubicBezTo>
                      <a:pt x="330005" y="5767"/>
                      <a:pt x="329994" y="5767"/>
                      <a:pt x="329988" y="5767"/>
                    </a:cubicBezTo>
                    <a:close/>
                    <a:moveTo>
                      <a:pt x="91031" y="34871"/>
                    </a:moveTo>
                    <a:lnTo>
                      <a:pt x="91031" y="85780"/>
                    </a:lnTo>
                    <a:lnTo>
                      <a:pt x="36304" y="85780"/>
                    </a:lnTo>
                    <a:close/>
                    <a:moveTo>
                      <a:pt x="321157" y="448366"/>
                    </a:moveTo>
                    <a:lnTo>
                      <a:pt x="22675" y="448366"/>
                    </a:lnTo>
                    <a:lnTo>
                      <a:pt x="22675" y="103460"/>
                    </a:lnTo>
                    <a:lnTo>
                      <a:pt x="99845" y="103460"/>
                    </a:lnTo>
                    <a:cubicBezTo>
                      <a:pt x="104719" y="103464"/>
                      <a:pt x="108670" y="99514"/>
                      <a:pt x="108676" y="94641"/>
                    </a:cubicBezTo>
                    <a:cubicBezTo>
                      <a:pt x="108676" y="94636"/>
                      <a:pt x="108676" y="94633"/>
                      <a:pt x="108676" y="94629"/>
                    </a:cubicBezTo>
                    <a:lnTo>
                      <a:pt x="108676" y="23446"/>
                    </a:lnTo>
                    <a:lnTo>
                      <a:pt x="321139"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4"/>
              <p:cNvSpPr/>
              <p:nvPr/>
            </p:nvSpPr>
            <p:spPr>
              <a:xfrm rot="5400000">
                <a:off x="7890349" y="4383229"/>
                <a:ext cx="710265" cy="1287404"/>
              </a:xfrm>
              <a:custGeom>
                <a:avLst/>
                <a:gdLst/>
                <a:ahLst/>
                <a:cxnLst/>
                <a:rect l="l" t="t" r="r" b="b"/>
                <a:pathLst>
                  <a:path w="811731" h="1471319" extrusionOk="0">
                    <a:moveTo>
                      <a:pt x="350859" y="504469"/>
                    </a:moveTo>
                    <a:lnTo>
                      <a:pt x="350859" y="1444396"/>
                    </a:lnTo>
                    <a:lnTo>
                      <a:pt x="346890" y="1447013"/>
                    </a:lnTo>
                    <a:lnTo>
                      <a:pt x="313991" y="1477086"/>
                    </a:lnTo>
                    <a:lnTo>
                      <a:pt x="303048" y="1463161"/>
                    </a:lnTo>
                    <a:lnTo>
                      <a:pt x="333220" y="1434904"/>
                    </a:lnTo>
                    <a:lnTo>
                      <a:pt x="333220" y="504469"/>
                    </a:lnTo>
                    <a:close/>
                    <a:moveTo>
                      <a:pt x="339614" y="473496"/>
                    </a:moveTo>
                    <a:lnTo>
                      <a:pt x="267392" y="5767"/>
                    </a:lnTo>
                    <a:lnTo>
                      <a:pt x="249933" y="8459"/>
                    </a:lnTo>
                    <a:lnTo>
                      <a:pt x="320779" y="467253"/>
                    </a:lnTo>
                    <a:lnTo>
                      <a:pt x="5030" y="778471"/>
                    </a:lnTo>
                    <a:lnTo>
                      <a:pt x="17429" y="791045"/>
                    </a:lnTo>
                    <a:close/>
                    <a:moveTo>
                      <a:pt x="816761" y="215154"/>
                    </a:moveTo>
                    <a:lnTo>
                      <a:pt x="808307" y="199651"/>
                    </a:lnTo>
                    <a:lnTo>
                      <a:pt x="325973" y="462623"/>
                    </a:lnTo>
                    <a:lnTo>
                      <a:pt x="334421" y="4781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4"/>
              <p:cNvSpPr/>
              <p:nvPr/>
            </p:nvSpPr>
            <p:spPr>
              <a:xfrm rot="5400000">
                <a:off x="7813542" y="4305066"/>
                <a:ext cx="774239" cy="1452651"/>
              </a:xfrm>
              <a:custGeom>
                <a:avLst/>
                <a:gdLst/>
                <a:ahLst/>
                <a:cxnLst/>
                <a:rect l="l" t="t" r="r" b="b"/>
                <a:pathLst>
                  <a:path w="884845" h="1660173" extrusionOk="0">
                    <a:moveTo>
                      <a:pt x="361634" y="425273"/>
                    </a:moveTo>
                    <a:cubicBezTo>
                      <a:pt x="410408" y="425273"/>
                      <a:pt x="449945" y="464810"/>
                      <a:pt x="449945" y="513584"/>
                    </a:cubicBezTo>
                    <a:cubicBezTo>
                      <a:pt x="449945" y="562359"/>
                      <a:pt x="410408" y="601896"/>
                      <a:pt x="361634" y="601896"/>
                    </a:cubicBezTo>
                    <a:cubicBezTo>
                      <a:pt x="312859" y="601896"/>
                      <a:pt x="273322" y="562359"/>
                      <a:pt x="273322" y="513584"/>
                    </a:cubicBezTo>
                    <a:cubicBezTo>
                      <a:pt x="273317" y="464816"/>
                      <a:pt x="312854" y="425279"/>
                      <a:pt x="361622" y="425273"/>
                    </a:cubicBezTo>
                    <a:cubicBezTo>
                      <a:pt x="361628" y="425273"/>
                      <a:pt x="361628" y="425273"/>
                      <a:pt x="361634" y="425273"/>
                    </a:cubicBezTo>
                    <a:close/>
                    <a:moveTo>
                      <a:pt x="361866" y="1665940"/>
                    </a:moveTo>
                    <a:cubicBezTo>
                      <a:pt x="348927" y="1665934"/>
                      <a:pt x="336034" y="1664472"/>
                      <a:pt x="323419" y="1661588"/>
                    </a:cubicBezTo>
                    <a:cubicBezTo>
                      <a:pt x="231232" y="1640578"/>
                      <a:pt x="173325" y="1548443"/>
                      <a:pt x="194341" y="1456273"/>
                    </a:cubicBezTo>
                    <a:cubicBezTo>
                      <a:pt x="215462" y="1363982"/>
                      <a:pt x="307399" y="1306284"/>
                      <a:pt x="399691" y="1327398"/>
                    </a:cubicBezTo>
                    <a:cubicBezTo>
                      <a:pt x="491982" y="1348519"/>
                      <a:pt x="549681" y="1440456"/>
                      <a:pt x="528560" y="1532748"/>
                    </a:cubicBezTo>
                    <a:cubicBezTo>
                      <a:pt x="510764" y="1610528"/>
                      <a:pt x="441659" y="1665748"/>
                      <a:pt x="361866" y="1665940"/>
                    </a:cubicBezTo>
                    <a:close/>
                    <a:moveTo>
                      <a:pt x="361245" y="1340500"/>
                    </a:moveTo>
                    <a:cubicBezTo>
                      <a:pt x="289563" y="1340686"/>
                      <a:pt x="227490" y="1390319"/>
                      <a:pt x="211545" y="1460202"/>
                    </a:cubicBezTo>
                    <a:lnTo>
                      <a:pt x="211545" y="1460202"/>
                    </a:lnTo>
                    <a:cubicBezTo>
                      <a:pt x="192694" y="1542896"/>
                      <a:pt x="244618" y="1625521"/>
                      <a:pt x="327342" y="1644373"/>
                    </a:cubicBezTo>
                    <a:cubicBezTo>
                      <a:pt x="410118" y="1663514"/>
                      <a:pt x="492742" y="1611920"/>
                      <a:pt x="511878" y="1529145"/>
                    </a:cubicBezTo>
                    <a:cubicBezTo>
                      <a:pt x="531020" y="1446369"/>
                      <a:pt x="479426" y="1363744"/>
                      <a:pt x="396651" y="1344608"/>
                    </a:cubicBezTo>
                    <a:cubicBezTo>
                      <a:pt x="396337" y="1344533"/>
                      <a:pt x="396024" y="1344463"/>
                      <a:pt x="395710" y="1344393"/>
                    </a:cubicBezTo>
                    <a:cubicBezTo>
                      <a:pt x="384402" y="1341806"/>
                      <a:pt x="372844" y="1340488"/>
                      <a:pt x="361245" y="1340471"/>
                    </a:cubicBezTo>
                    <a:close/>
                    <a:moveTo>
                      <a:pt x="361634" y="1406194"/>
                    </a:moveTo>
                    <a:cubicBezTo>
                      <a:pt x="410408" y="1406194"/>
                      <a:pt x="449945" y="1445731"/>
                      <a:pt x="449945" y="1494505"/>
                    </a:cubicBezTo>
                    <a:cubicBezTo>
                      <a:pt x="449945" y="1543279"/>
                      <a:pt x="410408" y="1582816"/>
                      <a:pt x="361634" y="1582816"/>
                    </a:cubicBezTo>
                    <a:cubicBezTo>
                      <a:pt x="312859" y="1582816"/>
                      <a:pt x="273322" y="1543279"/>
                      <a:pt x="273322" y="1494505"/>
                    </a:cubicBezTo>
                    <a:cubicBezTo>
                      <a:pt x="273305" y="1445736"/>
                      <a:pt x="312824" y="1406182"/>
                      <a:pt x="361593" y="1406165"/>
                    </a:cubicBezTo>
                    <a:cubicBezTo>
                      <a:pt x="361604" y="1406165"/>
                      <a:pt x="361622" y="1406165"/>
                      <a:pt x="361634" y="1406165"/>
                    </a:cubicBezTo>
                    <a:close/>
                    <a:moveTo>
                      <a:pt x="49179" y="779005"/>
                    </a:moveTo>
                    <a:cubicBezTo>
                      <a:pt x="73566" y="778999"/>
                      <a:pt x="93335" y="798768"/>
                      <a:pt x="93341" y="823155"/>
                    </a:cubicBezTo>
                    <a:cubicBezTo>
                      <a:pt x="93347" y="847542"/>
                      <a:pt x="73578" y="867310"/>
                      <a:pt x="49191" y="867316"/>
                    </a:cubicBezTo>
                    <a:cubicBezTo>
                      <a:pt x="24804" y="867322"/>
                      <a:pt x="5035" y="847554"/>
                      <a:pt x="5030" y="823166"/>
                    </a:cubicBezTo>
                    <a:cubicBezTo>
                      <a:pt x="5030" y="823166"/>
                      <a:pt x="5030" y="823161"/>
                      <a:pt x="5030" y="823161"/>
                    </a:cubicBezTo>
                    <a:cubicBezTo>
                      <a:pt x="5030" y="798774"/>
                      <a:pt x="24798" y="779011"/>
                      <a:pt x="49179" y="779005"/>
                    </a:cubicBezTo>
                    <a:close/>
                    <a:moveTo>
                      <a:pt x="845714" y="210838"/>
                    </a:moveTo>
                    <a:cubicBezTo>
                      <a:pt x="870101" y="210832"/>
                      <a:pt x="889870" y="230600"/>
                      <a:pt x="889875" y="254987"/>
                    </a:cubicBezTo>
                    <a:cubicBezTo>
                      <a:pt x="889881" y="279374"/>
                      <a:pt x="870113" y="299143"/>
                      <a:pt x="845726" y="299149"/>
                    </a:cubicBezTo>
                    <a:cubicBezTo>
                      <a:pt x="821339" y="299154"/>
                      <a:pt x="801570" y="279386"/>
                      <a:pt x="801564" y="254999"/>
                    </a:cubicBezTo>
                    <a:cubicBezTo>
                      <a:pt x="801564" y="254993"/>
                      <a:pt x="801564" y="254993"/>
                      <a:pt x="801564" y="254987"/>
                    </a:cubicBezTo>
                    <a:cubicBezTo>
                      <a:pt x="801570" y="230600"/>
                      <a:pt x="821339" y="210832"/>
                      <a:pt x="845726" y="210838"/>
                    </a:cubicBezTo>
                    <a:cubicBezTo>
                      <a:pt x="845726" y="210838"/>
                      <a:pt x="845732" y="210838"/>
                      <a:pt x="845732" y="210838"/>
                    </a:cubicBezTo>
                    <a:close/>
                    <a:moveTo>
                      <a:pt x="283389" y="5767"/>
                    </a:moveTo>
                    <a:cubicBezTo>
                      <a:pt x="307776" y="5764"/>
                      <a:pt x="327545" y="25530"/>
                      <a:pt x="327551" y="49916"/>
                    </a:cubicBezTo>
                    <a:cubicBezTo>
                      <a:pt x="327557" y="74303"/>
                      <a:pt x="307788" y="94075"/>
                      <a:pt x="283401" y="94078"/>
                    </a:cubicBezTo>
                    <a:cubicBezTo>
                      <a:pt x="259014" y="94081"/>
                      <a:pt x="239246" y="74314"/>
                      <a:pt x="239240" y="49928"/>
                    </a:cubicBezTo>
                    <a:cubicBezTo>
                      <a:pt x="239240" y="49926"/>
                      <a:pt x="239240" y="49924"/>
                      <a:pt x="239240" y="49922"/>
                    </a:cubicBezTo>
                    <a:cubicBezTo>
                      <a:pt x="239240" y="25538"/>
                      <a:pt x="259002" y="5770"/>
                      <a:pt x="283389"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4"/>
              <p:cNvSpPr/>
              <p:nvPr/>
            </p:nvSpPr>
            <p:spPr>
              <a:xfrm>
                <a:off x="8674048" y="3174083"/>
                <a:ext cx="591360" cy="371744"/>
              </a:xfrm>
              <a:custGeom>
                <a:avLst/>
                <a:gdLst/>
                <a:ahLst/>
                <a:cxnLst/>
                <a:rect l="l" t="t" r="r" b="b"/>
                <a:pathLst>
                  <a:path w="675840" h="424850" extrusionOk="0">
                    <a:moveTo>
                      <a:pt x="65715" y="32521"/>
                    </a:moveTo>
                    <a:lnTo>
                      <a:pt x="15908" y="32521"/>
                    </a:lnTo>
                    <a:cubicBezTo>
                      <a:pt x="9131" y="31697"/>
                      <a:pt x="4297" y="25535"/>
                      <a:pt x="5121" y="18758"/>
                    </a:cubicBezTo>
                    <a:cubicBezTo>
                      <a:pt x="5806" y="13106"/>
                      <a:pt x="10256" y="8656"/>
                      <a:pt x="15908" y="7972"/>
                    </a:cubicBezTo>
                    <a:lnTo>
                      <a:pt x="65715" y="7972"/>
                    </a:lnTo>
                    <a:cubicBezTo>
                      <a:pt x="72480" y="7043"/>
                      <a:pt x="78718" y="11772"/>
                      <a:pt x="79646" y="18537"/>
                    </a:cubicBezTo>
                    <a:cubicBezTo>
                      <a:pt x="80574" y="25303"/>
                      <a:pt x="75845" y="31540"/>
                      <a:pt x="69080" y="32469"/>
                    </a:cubicBezTo>
                    <a:cubicBezTo>
                      <a:pt x="68941" y="32492"/>
                      <a:pt x="68801" y="32509"/>
                      <a:pt x="68662" y="32521"/>
                    </a:cubicBezTo>
                    <a:cubicBezTo>
                      <a:pt x="67682" y="32637"/>
                      <a:pt x="66695" y="32637"/>
                      <a:pt x="65715" y="32521"/>
                    </a:cubicBezTo>
                    <a:close/>
                    <a:moveTo>
                      <a:pt x="78079" y="77030"/>
                    </a:moveTo>
                    <a:cubicBezTo>
                      <a:pt x="78079" y="70300"/>
                      <a:pt x="72625" y="64846"/>
                      <a:pt x="65894" y="64846"/>
                    </a:cubicBezTo>
                    <a:lnTo>
                      <a:pt x="15908" y="64846"/>
                    </a:lnTo>
                    <a:cubicBezTo>
                      <a:pt x="9131" y="65670"/>
                      <a:pt x="4297" y="71832"/>
                      <a:pt x="5121" y="78609"/>
                    </a:cubicBezTo>
                    <a:cubicBezTo>
                      <a:pt x="5806" y="84260"/>
                      <a:pt x="10256" y="88711"/>
                      <a:pt x="15908" y="89395"/>
                    </a:cubicBezTo>
                    <a:lnTo>
                      <a:pt x="65715" y="89395"/>
                    </a:lnTo>
                    <a:cubicBezTo>
                      <a:pt x="72544" y="89395"/>
                      <a:pt x="78073" y="83866"/>
                      <a:pt x="78079" y="77036"/>
                    </a:cubicBezTo>
                    <a:close/>
                    <a:moveTo>
                      <a:pt x="78079" y="133893"/>
                    </a:moveTo>
                    <a:cubicBezTo>
                      <a:pt x="78079" y="127162"/>
                      <a:pt x="72625" y="121708"/>
                      <a:pt x="65894" y="121708"/>
                    </a:cubicBezTo>
                    <a:lnTo>
                      <a:pt x="15908" y="121708"/>
                    </a:lnTo>
                    <a:cubicBezTo>
                      <a:pt x="9131" y="122532"/>
                      <a:pt x="4297" y="128694"/>
                      <a:pt x="5121" y="135471"/>
                    </a:cubicBezTo>
                    <a:cubicBezTo>
                      <a:pt x="5806" y="141123"/>
                      <a:pt x="10256" y="145573"/>
                      <a:pt x="15908" y="146258"/>
                    </a:cubicBezTo>
                    <a:lnTo>
                      <a:pt x="65715" y="146258"/>
                    </a:lnTo>
                    <a:cubicBezTo>
                      <a:pt x="72544" y="146258"/>
                      <a:pt x="78079" y="140722"/>
                      <a:pt x="78079" y="133893"/>
                    </a:cubicBezTo>
                    <a:close/>
                    <a:moveTo>
                      <a:pt x="78079" y="190941"/>
                    </a:moveTo>
                    <a:cubicBezTo>
                      <a:pt x="78079" y="184112"/>
                      <a:pt x="72544" y="178577"/>
                      <a:pt x="65715" y="178577"/>
                    </a:cubicBezTo>
                    <a:lnTo>
                      <a:pt x="15908" y="178577"/>
                    </a:lnTo>
                    <a:cubicBezTo>
                      <a:pt x="9131" y="179401"/>
                      <a:pt x="4297" y="185563"/>
                      <a:pt x="5121" y="192340"/>
                    </a:cubicBezTo>
                    <a:cubicBezTo>
                      <a:pt x="5806" y="197991"/>
                      <a:pt x="10256" y="202442"/>
                      <a:pt x="15908" y="203126"/>
                    </a:cubicBezTo>
                    <a:lnTo>
                      <a:pt x="65715" y="203126"/>
                    </a:lnTo>
                    <a:cubicBezTo>
                      <a:pt x="72445" y="203225"/>
                      <a:pt x="77981" y="197852"/>
                      <a:pt x="78079" y="191121"/>
                    </a:cubicBezTo>
                    <a:cubicBezTo>
                      <a:pt x="78079" y="191121"/>
                      <a:pt x="78079" y="191115"/>
                      <a:pt x="78079" y="191115"/>
                    </a:cubicBezTo>
                    <a:close/>
                    <a:moveTo>
                      <a:pt x="78079" y="247804"/>
                    </a:moveTo>
                    <a:cubicBezTo>
                      <a:pt x="78079" y="240975"/>
                      <a:pt x="72544" y="235439"/>
                      <a:pt x="65715" y="235439"/>
                    </a:cubicBezTo>
                    <a:lnTo>
                      <a:pt x="15908" y="235439"/>
                    </a:lnTo>
                    <a:cubicBezTo>
                      <a:pt x="9131" y="236263"/>
                      <a:pt x="4297" y="242425"/>
                      <a:pt x="5121" y="249202"/>
                    </a:cubicBezTo>
                    <a:cubicBezTo>
                      <a:pt x="5806" y="254854"/>
                      <a:pt x="10256" y="259304"/>
                      <a:pt x="15908" y="259989"/>
                    </a:cubicBezTo>
                    <a:lnTo>
                      <a:pt x="65715" y="259989"/>
                    </a:lnTo>
                    <a:cubicBezTo>
                      <a:pt x="72445" y="260099"/>
                      <a:pt x="77986" y="254732"/>
                      <a:pt x="78097" y="248007"/>
                    </a:cubicBezTo>
                    <a:cubicBezTo>
                      <a:pt x="78097" y="248001"/>
                      <a:pt x="78097" y="248001"/>
                      <a:pt x="78097" y="248001"/>
                    </a:cubicBezTo>
                    <a:cubicBezTo>
                      <a:pt x="78097" y="247700"/>
                      <a:pt x="78097" y="247398"/>
                      <a:pt x="78097" y="247096"/>
                    </a:cubicBezTo>
                    <a:close/>
                    <a:moveTo>
                      <a:pt x="78079" y="304667"/>
                    </a:moveTo>
                    <a:cubicBezTo>
                      <a:pt x="78079" y="297843"/>
                      <a:pt x="72544" y="292308"/>
                      <a:pt x="65720" y="292308"/>
                    </a:cubicBezTo>
                    <a:cubicBezTo>
                      <a:pt x="65720" y="292308"/>
                      <a:pt x="65715" y="292308"/>
                      <a:pt x="65715" y="292308"/>
                    </a:cubicBezTo>
                    <a:lnTo>
                      <a:pt x="15908" y="292308"/>
                    </a:lnTo>
                    <a:cubicBezTo>
                      <a:pt x="9131" y="293132"/>
                      <a:pt x="4297" y="299294"/>
                      <a:pt x="5121" y="306071"/>
                    </a:cubicBezTo>
                    <a:cubicBezTo>
                      <a:pt x="5806" y="311722"/>
                      <a:pt x="10256" y="316173"/>
                      <a:pt x="15908" y="316857"/>
                    </a:cubicBezTo>
                    <a:lnTo>
                      <a:pt x="65715" y="316857"/>
                    </a:lnTo>
                    <a:cubicBezTo>
                      <a:pt x="72445" y="316956"/>
                      <a:pt x="77981" y="311583"/>
                      <a:pt x="78079" y="304852"/>
                    </a:cubicBezTo>
                    <a:cubicBezTo>
                      <a:pt x="78079" y="304852"/>
                      <a:pt x="78079" y="304846"/>
                      <a:pt x="78079" y="304846"/>
                    </a:cubicBezTo>
                    <a:lnTo>
                      <a:pt x="78079" y="304667"/>
                    </a:lnTo>
                    <a:close/>
                    <a:moveTo>
                      <a:pt x="78079" y="361529"/>
                    </a:moveTo>
                    <a:cubicBezTo>
                      <a:pt x="78079" y="354700"/>
                      <a:pt x="72544" y="349164"/>
                      <a:pt x="65715" y="349164"/>
                    </a:cubicBezTo>
                    <a:lnTo>
                      <a:pt x="15908" y="349164"/>
                    </a:lnTo>
                    <a:cubicBezTo>
                      <a:pt x="9131" y="349988"/>
                      <a:pt x="4297" y="356150"/>
                      <a:pt x="5121" y="362928"/>
                    </a:cubicBezTo>
                    <a:cubicBezTo>
                      <a:pt x="5806" y="368579"/>
                      <a:pt x="10256" y="373029"/>
                      <a:pt x="15908" y="373714"/>
                    </a:cubicBezTo>
                    <a:lnTo>
                      <a:pt x="65715" y="373714"/>
                    </a:lnTo>
                    <a:cubicBezTo>
                      <a:pt x="72445" y="373813"/>
                      <a:pt x="77981" y="368440"/>
                      <a:pt x="78079" y="361709"/>
                    </a:cubicBezTo>
                    <a:cubicBezTo>
                      <a:pt x="78079" y="361709"/>
                      <a:pt x="78079" y="361703"/>
                      <a:pt x="78079" y="361703"/>
                    </a:cubicBezTo>
                    <a:lnTo>
                      <a:pt x="78079" y="361523"/>
                    </a:lnTo>
                    <a:close/>
                    <a:moveTo>
                      <a:pt x="78079" y="418392"/>
                    </a:moveTo>
                    <a:cubicBezTo>
                      <a:pt x="78079" y="411562"/>
                      <a:pt x="72544" y="406027"/>
                      <a:pt x="65715" y="406027"/>
                    </a:cubicBezTo>
                    <a:lnTo>
                      <a:pt x="15908" y="406027"/>
                    </a:lnTo>
                    <a:cubicBezTo>
                      <a:pt x="9131" y="406851"/>
                      <a:pt x="4297" y="413013"/>
                      <a:pt x="5121" y="419790"/>
                    </a:cubicBezTo>
                    <a:cubicBezTo>
                      <a:pt x="5806" y="425442"/>
                      <a:pt x="10256" y="429892"/>
                      <a:pt x="15908" y="430577"/>
                    </a:cubicBezTo>
                    <a:lnTo>
                      <a:pt x="65715" y="430577"/>
                    </a:lnTo>
                    <a:cubicBezTo>
                      <a:pt x="72445" y="430675"/>
                      <a:pt x="77981" y="425302"/>
                      <a:pt x="78079" y="418572"/>
                    </a:cubicBezTo>
                    <a:cubicBezTo>
                      <a:pt x="78079" y="418572"/>
                      <a:pt x="78079" y="418572"/>
                      <a:pt x="78079" y="418572"/>
                    </a:cubicBezTo>
                    <a:lnTo>
                      <a:pt x="78079" y="418392"/>
                    </a:lnTo>
                    <a:close/>
                    <a:moveTo>
                      <a:pt x="264229" y="20122"/>
                    </a:moveTo>
                    <a:cubicBezTo>
                      <a:pt x="264229" y="13391"/>
                      <a:pt x="258775" y="7937"/>
                      <a:pt x="252044" y="7937"/>
                    </a:cubicBezTo>
                    <a:lnTo>
                      <a:pt x="121359" y="7937"/>
                    </a:lnTo>
                    <a:cubicBezTo>
                      <a:pt x="114564" y="7240"/>
                      <a:pt x="108495" y="12178"/>
                      <a:pt x="107793" y="18973"/>
                    </a:cubicBezTo>
                    <a:cubicBezTo>
                      <a:pt x="107108" y="25599"/>
                      <a:pt x="111808" y="31581"/>
                      <a:pt x="118411" y="32486"/>
                    </a:cubicBezTo>
                    <a:cubicBezTo>
                      <a:pt x="119392" y="32602"/>
                      <a:pt x="120378" y="32602"/>
                      <a:pt x="121359" y="32486"/>
                    </a:cubicBezTo>
                    <a:lnTo>
                      <a:pt x="252938" y="32486"/>
                    </a:lnTo>
                    <a:cubicBezTo>
                      <a:pt x="259390" y="32016"/>
                      <a:pt x="264351" y="26591"/>
                      <a:pt x="264241" y="20122"/>
                    </a:cubicBezTo>
                    <a:close/>
                    <a:moveTo>
                      <a:pt x="264229" y="76984"/>
                    </a:moveTo>
                    <a:cubicBezTo>
                      <a:pt x="264229" y="70253"/>
                      <a:pt x="258775" y="64799"/>
                      <a:pt x="252044" y="64799"/>
                    </a:cubicBezTo>
                    <a:lnTo>
                      <a:pt x="121359" y="64799"/>
                    </a:lnTo>
                    <a:cubicBezTo>
                      <a:pt x="114564" y="64103"/>
                      <a:pt x="108495" y="69041"/>
                      <a:pt x="107793" y="75835"/>
                    </a:cubicBezTo>
                    <a:cubicBezTo>
                      <a:pt x="107108" y="82461"/>
                      <a:pt x="111808" y="88444"/>
                      <a:pt x="118411" y="89349"/>
                    </a:cubicBezTo>
                    <a:cubicBezTo>
                      <a:pt x="119392" y="89471"/>
                      <a:pt x="120378" y="89471"/>
                      <a:pt x="121359" y="89349"/>
                    </a:cubicBezTo>
                    <a:lnTo>
                      <a:pt x="252938" y="89349"/>
                    </a:lnTo>
                    <a:cubicBezTo>
                      <a:pt x="259390" y="88879"/>
                      <a:pt x="264351" y="83454"/>
                      <a:pt x="264241" y="76990"/>
                    </a:cubicBezTo>
                    <a:close/>
                    <a:moveTo>
                      <a:pt x="264229" y="133847"/>
                    </a:moveTo>
                    <a:cubicBezTo>
                      <a:pt x="264229" y="127116"/>
                      <a:pt x="258775" y="121662"/>
                      <a:pt x="252044" y="121662"/>
                    </a:cubicBezTo>
                    <a:lnTo>
                      <a:pt x="121359" y="121662"/>
                    </a:lnTo>
                    <a:cubicBezTo>
                      <a:pt x="114564" y="120966"/>
                      <a:pt x="108495" y="125903"/>
                      <a:pt x="107793" y="132698"/>
                    </a:cubicBezTo>
                    <a:cubicBezTo>
                      <a:pt x="107108" y="139324"/>
                      <a:pt x="111808" y="145306"/>
                      <a:pt x="118411" y="146211"/>
                    </a:cubicBezTo>
                    <a:cubicBezTo>
                      <a:pt x="119392" y="146327"/>
                      <a:pt x="120378" y="146327"/>
                      <a:pt x="121359" y="146211"/>
                    </a:cubicBezTo>
                    <a:lnTo>
                      <a:pt x="252938" y="146211"/>
                    </a:lnTo>
                    <a:cubicBezTo>
                      <a:pt x="259390" y="145741"/>
                      <a:pt x="264351" y="140316"/>
                      <a:pt x="264241" y="133847"/>
                    </a:cubicBezTo>
                    <a:close/>
                    <a:moveTo>
                      <a:pt x="264229" y="190895"/>
                    </a:moveTo>
                    <a:cubicBezTo>
                      <a:pt x="264328" y="184164"/>
                      <a:pt x="258955" y="178629"/>
                      <a:pt x="252224" y="178530"/>
                    </a:cubicBezTo>
                    <a:cubicBezTo>
                      <a:pt x="252224" y="178530"/>
                      <a:pt x="252224" y="178530"/>
                      <a:pt x="252224" y="178530"/>
                    </a:cubicBezTo>
                    <a:lnTo>
                      <a:pt x="121359" y="178530"/>
                    </a:lnTo>
                    <a:cubicBezTo>
                      <a:pt x="114564" y="177834"/>
                      <a:pt x="108495" y="182772"/>
                      <a:pt x="107793" y="189566"/>
                    </a:cubicBezTo>
                    <a:cubicBezTo>
                      <a:pt x="107108" y="196192"/>
                      <a:pt x="111808" y="202175"/>
                      <a:pt x="118411" y="203080"/>
                    </a:cubicBezTo>
                    <a:cubicBezTo>
                      <a:pt x="119392" y="203196"/>
                      <a:pt x="120378" y="203196"/>
                      <a:pt x="121359" y="203080"/>
                    </a:cubicBezTo>
                    <a:lnTo>
                      <a:pt x="252938" y="203080"/>
                    </a:lnTo>
                    <a:cubicBezTo>
                      <a:pt x="259297" y="202610"/>
                      <a:pt x="264217" y="197324"/>
                      <a:pt x="264229" y="190947"/>
                    </a:cubicBezTo>
                    <a:close/>
                    <a:moveTo>
                      <a:pt x="264229" y="247757"/>
                    </a:moveTo>
                    <a:cubicBezTo>
                      <a:pt x="264328" y="241027"/>
                      <a:pt x="258955" y="235491"/>
                      <a:pt x="252224" y="235393"/>
                    </a:cubicBezTo>
                    <a:cubicBezTo>
                      <a:pt x="252224" y="235393"/>
                      <a:pt x="252224" y="235393"/>
                      <a:pt x="252224" y="235393"/>
                    </a:cubicBezTo>
                    <a:lnTo>
                      <a:pt x="121359" y="235393"/>
                    </a:lnTo>
                    <a:cubicBezTo>
                      <a:pt x="114564" y="234697"/>
                      <a:pt x="108495" y="239634"/>
                      <a:pt x="107793" y="246429"/>
                    </a:cubicBezTo>
                    <a:cubicBezTo>
                      <a:pt x="107108" y="253055"/>
                      <a:pt x="111808" y="259037"/>
                      <a:pt x="118411" y="259942"/>
                    </a:cubicBezTo>
                    <a:cubicBezTo>
                      <a:pt x="119392" y="260064"/>
                      <a:pt x="120378" y="260064"/>
                      <a:pt x="121359" y="259942"/>
                    </a:cubicBezTo>
                    <a:lnTo>
                      <a:pt x="252938" y="259942"/>
                    </a:lnTo>
                    <a:cubicBezTo>
                      <a:pt x="259604" y="259472"/>
                      <a:pt x="264647" y="253722"/>
                      <a:pt x="264241" y="247050"/>
                    </a:cubicBezTo>
                    <a:close/>
                    <a:moveTo>
                      <a:pt x="420711" y="304620"/>
                    </a:moveTo>
                    <a:cubicBezTo>
                      <a:pt x="420711" y="297797"/>
                      <a:pt x="415176" y="292261"/>
                      <a:pt x="408352" y="292261"/>
                    </a:cubicBezTo>
                    <a:cubicBezTo>
                      <a:pt x="408352" y="292261"/>
                      <a:pt x="408347" y="292261"/>
                      <a:pt x="408347" y="292261"/>
                    </a:cubicBezTo>
                    <a:lnTo>
                      <a:pt x="277829" y="292261"/>
                    </a:lnTo>
                    <a:cubicBezTo>
                      <a:pt x="271064" y="291333"/>
                      <a:pt x="264826" y="296062"/>
                      <a:pt x="263898" y="302827"/>
                    </a:cubicBezTo>
                    <a:cubicBezTo>
                      <a:pt x="262970" y="309593"/>
                      <a:pt x="267699" y="315830"/>
                      <a:pt x="274464" y="316759"/>
                    </a:cubicBezTo>
                    <a:cubicBezTo>
                      <a:pt x="274603" y="316782"/>
                      <a:pt x="274743" y="316799"/>
                      <a:pt x="274882" y="316811"/>
                    </a:cubicBezTo>
                    <a:cubicBezTo>
                      <a:pt x="275862" y="316927"/>
                      <a:pt x="276849" y="316927"/>
                      <a:pt x="277829" y="316811"/>
                    </a:cubicBezTo>
                    <a:lnTo>
                      <a:pt x="408347" y="316811"/>
                    </a:lnTo>
                    <a:cubicBezTo>
                      <a:pt x="415077" y="316909"/>
                      <a:pt x="420613" y="311537"/>
                      <a:pt x="420711" y="304806"/>
                    </a:cubicBezTo>
                    <a:cubicBezTo>
                      <a:pt x="420711" y="304806"/>
                      <a:pt x="420711" y="304800"/>
                      <a:pt x="420711" y="304800"/>
                    </a:cubicBezTo>
                    <a:lnTo>
                      <a:pt x="420711" y="304620"/>
                    </a:lnTo>
                    <a:close/>
                    <a:moveTo>
                      <a:pt x="420711" y="361483"/>
                    </a:moveTo>
                    <a:cubicBezTo>
                      <a:pt x="420711" y="354653"/>
                      <a:pt x="415176" y="349118"/>
                      <a:pt x="408347" y="349118"/>
                    </a:cubicBezTo>
                    <a:lnTo>
                      <a:pt x="277829" y="349118"/>
                    </a:lnTo>
                    <a:cubicBezTo>
                      <a:pt x="271064" y="348190"/>
                      <a:pt x="264826" y="352919"/>
                      <a:pt x="263898" y="359684"/>
                    </a:cubicBezTo>
                    <a:cubicBezTo>
                      <a:pt x="262970" y="366449"/>
                      <a:pt x="267699" y="372687"/>
                      <a:pt x="274464" y="373615"/>
                    </a:cubicBezTo>
                    <a:cubicBezTo>
                      <a:pt x="274603" y="373639"/>
                      <a:pt x="274743" y="373656"/>
                      <a:pt x="274882" y="373668"/>
                    </a:cubicBezTo>
                    <a:cubicBezTo>
                      <a:pt x="275862" y="373784"/>
                      <a:pt x="276849" y="373784"/>
                      <a:pt x="277829" y="373668"/>
                    </a:cubicBezTo>
                    <a:lnTo>
                      <a:pt x="408347" y="373668"/>
                    </a:lnTo>
                    <a:cubicBezTo>
                      <a:pt x="415077" y="373766"/>
                      <a:pt x="420613" y="368393"/>
                      <a:pt x="420711" y="361663"/>
                    </a:cubicBezTo>
                    <a:cubicBezTo>
                      <a:pt x="420711" y="361663"/>
                      <a:pt x="420711" y="361657"/>
                      <a:pt x="420711" y="361657"/>
                    </a:cubicBezTo>
                    <a:lnTo>
                      <a:pt x="420711" y="361477"/>
                    </a:lnTo>
                    <a:close/>
                    <a:moveTo>
                      <a:pt x="420711" y="418345"/>
                    </a:moveTo>
                    <a:cubicBezTo>
                      <a:pt x="420711" y="411516"/>
                      <a:pt x="415176" y="405981"/>
                      <a:pt x="408347" y="405981"/>
                    </a:cubicBezTo>
                    <a:lnTo>
                      <a:pt x="277829" y="405981"/>
                    </a:lnTo>
                    <a:cubicBezTo>
                      <a:pt x="271064" y="405052"/>
                      <a:pt x="264826" y="409781"/>
                      <a:pt x="263898" y="416547"/>
                    </a:cubicBezTo>
                    <a:cubicBezTo>
                      <a:pt x="262970" y="423312"/>
                      <a:pt x="267699" y="429550"/>
                      <a:pt x="274464" y="430478"/>
                    </a:cubicBezTo>
                    <a:cubicBezTo>
                      <a:pt x="274603" y="430501"/>
                      <a:pt x="274743" y="430519"/>
                      <a:pt x="274882" y="430530"/>
                    </a:cubicBezTo>
                    <a:cubicBezTo>
                      <a:pt x="275862" y="430646"/>
                      <a:pt x="276849" y="430646"/>
                      <a:pt x="277829" y="430530"/>
                    </a:cubicBezTo>
                    <a:lnTo>
                      <a:pt x="408347" y="430530"/>
                    </a:lnTo>
                    <a:cubicBezTo>
                      <a:pt x="415077" y="430629"/>
                      <a:pt x="420613" y="425256"/>
                      <a:pt x="420711" y="418525"/>
                    </a:cubicBezTo>
                    <a:cubicBezTo>
                      <a:pt x="420711" y="418525"/>
                      <a:pt x="420711" y="418525"/>
                      <a:pt x="420711" y="418525"/>
                    </a:cubicBezTo>
                    <a:lnTo>
                      <a:pt x="420711" y="418345"/>
                    </a:lnTo>
                    <a:close/>
                    <a:moveTo>
                      <a:pt x="321805" y="20075"/>
                    </a:moveTo>
                    <a:cubicBezTo>
                      <a:pt x="321805" y="12172"/>
                      <a:pt x="315399" y="5767"/>
                      <a:pt x="307497" y="5767"/>
                    </a:cubicBezTo>
                    <a:cubicBezTo>
                      <a:pt x="299594" y="5767"/>
                      <a:pt x="293188" y="12172"/>
                      <a:pt x="293188" y="20075"/>
                    </a:cubicBezTo>
                    <a:cubicBezTo>
                      <a:pt x="293188" y="27978"/>
                      <a:pt x="299594" y="34383"/>
                      <a:pt x="307497" y="34383"/>
                    </a:cubicBezTo>
                    <a:cubicBezTo>
                      <a:pt x="307497" y="34383"/>
                      <a:pt x="307503" y="34383"/>
                      <a:pt x="307503" y="34383"/>
                    </a:cubicBezTo>
                    <a:lnTo>
                      <a:pt x="307503" y="34383"/>
                    </a:lnTo>
                    <a:cubicBezTo>
                      <a:pt x="315295" y="34482"/>
                      <a:pt x="321695" y="28251"/>
                      <a:pt x="321805" y="20458"/>
                    </a:cubicBezTo>
                    <a:cubicBezTo>
                      <a:pt x="321805" y="20336"/>
                      <a:pt x="321805" y="20220"/>
                      <a:pt x="321805" y="20098"/>
                    </a:cubicBezTo>
                    <a:close/>
                    <a:moveTo>
                      <a:pt x="364371" y="20075"/>
                    </a:moveTo>
                    <a:cubicBezTo>
                      <a:pt x="364371" y="12172"/>
                      <a:pt x="357965" y="5767"/>
                      <a:pt x="350063" y="5767"/>
                    </a:cubicBezTo>
                    <a:cubicBezTo>
                      <a:pt x="342160" y="5767"/>
                      <a:pt x="335754" y="12172"/>
                      <a:pt x="335754" y="20075"/>
                    </a:cubicBezTo>
                    <a:cubicBezTo>
                      <a:pt x="335754" y="27978"/>
                      <a:pt x="342160" y="34383"/>
                      <a:pt x="350063" y="34383"/>
                    </a:cubicBezTo>
                    <a:cubicBezTo>
                      <a:pt x="350063" y="34383"/>
                      <a:pt x="350068" y="34383"/>
                      <a:pt x="350068" y="34383"/>
                    </a:cubicBezTo>
                    <a:lnTo>
                      <a:pt x="350242" y="34383"/>
                    </a:lnTo>
                    <a:cubicBezTo>
                      <a:pt x="358046" y="34383"/>
                      <a:pt x="364371" y="28059"/>
                      <a:pt x="364371" y="20255"/>
                    </a:cubicBezTo>
                    <a:lnTo>
                      <a:pt x="364371" y="20075"/>
                    </a:lnTo>
                    <a:close/>
                    <a:moveTo>
                      <a:pt x="407111" y="20075"/>
                    </a:moveTo>
                    <a:cubicBezTo>
                      <a:pt x="407111" y="12172"/>
                      <a:pt x="400705" y="5767"/>
                      <a:pt x="392802" y="5767"/>
                    </a:cubicBezTo>
                    <a:cubicBezTo>
                      <a:pt x="384900" y="5767"/>
                      <a:pt x="378494" y="12172"/>
                      <a:pt x="378494" y="20075"/>
                    </a:cubicBezTo>
                    <a:cubicBezTo>
                      <a:pt x="378494" y="27978"/>
                      <a:pt x="384900" y="34383"/>
                      <a:pt x="392802" y="34383"/>
                    </a:cubicBezTo>
                    <a:cubicBezTo>
                      <a:pt x="392802" y="34383"/>
                      <a:pt x="392808" y="34383"/>
                      <a:pt x="392808" y="34383"/>
                    </a:cubicBezTo>
                    <a:lnTo>
                      <a:pt x="392808" y="34383"/>
                    </a:lnTo>
                    <a:cubicBezTo>
                      <a:pt x="400600" y="34482"/>
                      <a:pt x="407000" y="28251"/>
                      <a:pt x="407111" y="20458"/>
                    </a:cubicBezTo>
                    <a:cubicBezTo>
                      <a:pt x="407111" y="20336"/>
                      <a:pt x="407111" y="20220"/>
                      <a:pt x="407111" y="20098"/>
                    </a:cubicBezTo>
                    <a:close/>
                    <a:moveTo>
                      <a:pt x="449676" y="20075"/>
                    </a:moveTo>
                    <a:cubicBezTo>
                      <a:pt x="449676" y="12172"/>
                      <a:pt x="443271" y="5767"/>
                      <a:pt x="435368" y="5767"/>
                    </a:cubicBezTo>
                    <a:cubicBezTo>
                      <a:pt x="427465" y="5767"/>
                      <a:pt x="421059" y="12172"/>
                      <a:pt x="421059" y="20075"/>
                    </a:cubicBezTo>
                    <a:cubicBezTo>
                      <a:pt x="421059" y="27978"/>
                      <a:pt x="427465" y="34383"/>
                      <a:pt x="435368" y="34383"/>
                    </a:cubicBezTo>
                    <a:cubicBezTo>
                      <a:pt x="435368" y="34383"/>
                      <a:pt x="435374" y="34383"/>
                      <a:pt x="435374" y="34383"/>
                    </a:cubicBezTo>
                    <a:lnTo>
                      <a:pt x="435548" y="34383"/>
                    </a:lnTo>
                    <a:cubicBezTo>
                      <a:pt x="443352" y="34383"/>
                      <a:pt x="449676" y="28059"/>
                      <a:pt x="449676" y="20255"/>
                    </a:cubicBezTo>
                    <a:lnTo>
                      <a:pt x="449676" y="20075"/>
                    </a:lnTo>
                    <a:close/>
                    <a:moveTo>
                      <a:pt x="492416" y="20075"/>
                    </a:moveTo>
                    <a:cubicBezTo>
                      <a:pt x="492416" y="12172"/>
                      <a:pt x="486010" y="5767"/>
                      <a:pt x="478108" y="5767"/>
                    </a:cubicBezTo>
                    <a:cubicBezTo>
                      <a:pt x="470205" y="5767"/>
                      <a:pt x="463799" y="12172"/>
                      <a:pt x="463799" y="20075"/>
                    </a:cubicBezTo>
                    <a:cubicBezTo>
                      <a:pt x="463799" y="27978"/>
                      <a:pt x="470205" y="34383"/>
                      <a:pt x="478108" y="34383"/>
                    </a:cubicBezTo>
                    <a:cubicBezTo>
                      <a:pt x="478108" y="34383"/>
                      <a:pt x="478114" y="34383"/>
                      <a:pt x="478114" y="34383"/>
                    </a:cubicBezTo>
                    <a:lnTo>
                      <a:pt x="478114" y="34383"/>
                    </a:lnTo>
                    <a:cubicBezTo>
                      <a:pt x="485906" y="34482"/>
                      <a:pt x="492306" y="28251"/>
                      <a:pt x="492416" y="20458"/>
                    </a:cubicBezTo>
                    <a:lnTo>
                      <a:pt x="492416" y="20098"/>
                    </a:lnTo>
                    <a:close/>
                    <a:moveTo>
                      <a:pt x="535162" y="20075"/>
                    </a:moveTo>
                    <a:cubicBezTo>
                      <a:pt x="535162" y="12172"/>
                      <a:pt x="528756" y="5767"/>
                      <a:pt x="520853" y="5767"/>
                    </a:cubicBezTo>
                    <a:cubicBezTo>
                      <a:pt x="512951" y="5767"/>
                      <a:pt x="506545" y="12172"/>
                      <a:pt x="506545" y="20075"/>
                    </a:cubicBezTo>
                    <a:cubicBezTo>
                      <a:pt x="506545" y="27978"/>
                      <a:pt x="512951" y="34383"/>
                      <a:pt x="520853" y="34383"/>
                    </a:cubicBezTo>
                    <a:lnTo>
                      <a:pt x="520853" y="34383"/>
                    </a:lnTo>
                    <a:cubicBezTo>
                      <a:pt x="528744" y="34575"/>
                      <a:pt x="535295" y="28343"/>
                      <a:pt x="535510" y="20458"/>
                    </a:cubicBezTo>
                    <a:lnTo>
                      <a:pt x="535510" y="20098"/>
                    </a:lnTo>
                    <a:close/>
                    <a:moveTo>
                      <a:pt x="321811" y="133800"/>
                    </a:moveTo>
                    <a:cubicBezTo>
                      <a:pt x="321817" y="125898"/>
                      <a:pt x="315411" y="119492"/>
                      <a:pt x="307508" y="119486"/>
                    </a:cubicBezTo>
                    <a:cubicBezTo>
                      <a:pt x="299606" y="119480"/>
                      <a:pt x="293200" y="125886"/>
                      <a:pt x="293194" y="133789"/>
                    </a:cubicBezTo>
                    <a:cubicBezTo>
                      <a:pt x="293194" y="141691"/>
                      <a:pt x="299594" y="148097"/>
                      <a:pt x="307497" y="148103"/>
                    </a:cubicBezTo>
                    <a:cubicBezTo>
                      <a:pt x="307497" y="148103"/>
                      <a:pt x="307503" y="148103"/>
                      <a:pt x="307503" y="148103"/>
                    </a:cubicBezTo>
                    <a:lnTo>
                      <a:pt x="307503" y="148103"/>
                    </a:lnTo>
                    <a:cubicBezTo>
                      <a:pt x="315295" y="148207"/>
                      <a:pt x="321701" y="141970"/>
                      <a:pt x="321805" y="134177"/>
                    </a:cubicBezTo>
                    <a:cubicBezTo>
                      <a:pt x="321805" y="134061"/>
                      <a:pt x="321805" y="133939"/>
                      <a:pt x="321805" y="133823"/>
                    </a:cubicBezTo>
                    <a:close/>
                    <a:moveTo>
                      <a:pt x="364371" y="133800"/>
                    </a:moveTo>
                    <a:cubicBezTo>
                      <a:pt x="364371" y="125898"/>
                      <a:pt x="357965" y="119492"/>
                      <a:pt x="350063" y="119492"/>
                    </a:cubicBezTo>
                    <a:cubicBezTo>
                      <a:pt x="342160" y="119492"/>
                      <a:pt x="335754" y="125898"/>
                      <a:pt x="335754" y="133800"/>
                    </a:cubicBezTo>
                    <a:cubicBezTo>
                      <a:pt x="335754" y="141703"/>
                      <a:pt x="342160" y="148109"/>
                      <a:pt x="350063" y="148109"/>
                    </a:cubicBezTo>
                    <a:cubicBezTo>
                      <a:pt x="350063" y="148109"/>
                      <a:pt x="350068" y="148109"/>
                      <a:pt x="350068" y="148109"/>
                    </a:cubicBezTo>
                    <a:lnTo>
                      <a:pt x="350242" y="148109"/>
                    </a:lnTo>
                    <a:cubicBezTo>
                      <a:pt x="358046" y="148109"/>
                      <a:pt x="364371" y="141784"/>
                      <a:pt x="364371" y="133980"/>
                    </a:cubicBezTo>
                    <a:lnTo>
                      <a:pt x="364371" y="133806"/>
                    </a:lnTo>
                    <a:close/>
                    <a:moveTo>
                      <a:pt x="407111" y="133800"/>
                    </a:moveTo>
                    <a:cubicBezTo>
                      <a:pt x="407117" y="125898"/>
                      <a:pt x="400711" y="119492"/>
                      <a:pt x="392808" y="119486"/>
                    </a:cubicBezTo>
                    <a:cubicBezTo>
                      <a:pt x="384905" y="119480"/>
                      <a:pt x="378499" y="125886"/>
                      <a:pt x="378494" y="133789"/>
                    </a:cubicBezTo>
                    <a:cubicBezTo>
                      <a:pt x="378488" y="141691"/>
                      <a:pt x="384894" y="148097"/>
                      <a:pt x="392796" y="148103"/>
                    </a:cubicBezTo>
                    <a:cubicBezTo>
                      <a:pt x="392802" y="148103"/>
                      <a:pt x="392802" y="148103"/>
                      <a:pt x="392808" y="148103"/>
                    </a:cubicBezTo>
                    <a:lnTo>
                      <a:pt x="392808" y="148103"/>
                    </a:lnTo>
                    <a:cubicBezTo>
                      <a:pt x="400600" y="148202"/>
                      <a:pt x="407000" y="141970"/>
                      <a:pt x="407111" y="134177"/>
                    </a:cubicBezTo>
                    <a:cubicBezTo>
                      <a:pt x="407111" y="134061"/>
                      <a:pt x="407111" y="133939"/>
                      <a:pt x="407111" y="133823"/>
                    </a:cubicBezTo>
                    <a:close/>
                    <a:moveTo>
                      <a:pt x="449676" y="133800"/>
                    </a:moveTo>
                    <a:cubicBezTo>
                      <a:pt x="449676" y="125898"/>
                      <a:pt x="443271" y="119492"/>
                      <a:pt x="435368" y="119492"/>
                    </a:cubicBezTo>
                    <a:cubicBezTo>
                      <a:pt x="427465" y="119492"/>
                      <a:pt x="421059" y="125898"/>
                      <a:pt x="421059" y="133800"/>
                    </a:cubicBezTo>
                    <a:cubicBezTo>
                      <a:pt x="421059" y="141703"/>
                      <a:pt x="427465" y="148109"/>
                      <a:pt x="435368" y="148109"/>
                    </a:cubicBezTo>
                    <a:cubicBezTo>
                      <a:pt x="435368" y="148109"/>
                      <a:pt x="435374" y="148109"/>
                      <a:pt x="435374" y="148109"/>
                    </a:cubicBezTo>
                    <a:lnTo>
                      <a:pt x="435548" y="148109"/>
                    </a:lnTo>
                    <a:cubicBezTo>
                      <a:pt x="443352" y="148109"/>
                      <a:pt x="449676" y="141784"/>
                      <a:pt x="449676" y="133980"/>
                    </a:cubicBezTo>
                    <a:lnTo>
                      <a:pt x="449676" y="133806"/>
                    </a:lnTo>
                    <a:close/>
                    <a:moveTo>
                      <a:pt x="492416" y="133800"/>
                    </a:moveTo>
                    <a:cubicBezTo>
                      <a:pt x="492422" y="125898"/>
                      <a:pt x="486016" y="119492"/>
                      <a:pt x="478114" y="119486"/>
                    </a:cubicBezTo>
                    <a:cubicBezTo>
                      <a:pt x="470211" y="119480"/>
                      <a:pt x="463805" y="125886"/>
                      <a:pt x="463799" y="133789"/>
                    </a:cubicBezTo>
                    <a:cubicBezTo>
                      <a:pt x="463793" y="141691"/>
                      <a:pt x="470199" y="148097"/>
                      <a:pt x="478102" y="148103"/>
                    </a:cubicBezTo>
                    <a:cubicBezTo>
                      <a:pt x="478108" y="148103"/>
                      <a:pt x="478108" y="148103"/>
                      <a:pt x="478114" y="148103"/>
                    </a:cubicBezTo>
                    <a:lnTo>
                      <a:pt x="478114" y="148103"/>
                    </a:lnTo>
                    <a:cubicBezTo>
                      <a:pt x="485906" y="148202"/>
                      <a:pt x="492306" y="141970"/>
                      <a:pt x="492416" y="134177"/>
                    </a:cubicBezTo>
                    <a:lnTo>
                      <a:pt x="492416" y="133823"/>
                    </a:lnTo>
                    <a:close/>
                    <a:moveTo>
                      <a:pt x="535162" y="133800"/>
                    </a:moveTo>
                    <a:cubicBezTo>
                      <a:pt x="535168" y="125898"/>
                      <a:pt x="528762" y="119492"/>
                      <a:pt x="520859" y="119486"/>
                    </a:cubicBezTo>
                    <a:cubicBezTo>
                      <a:pt x="512956" y="119480"/>
                      <a:pt x="506551" y="125886"/>
                      <a:pt x="506545" y="133789"/>
                    </a:cubicBezTo>
                    <a:cubicBezTo>
                      <a:pt x="506539" y="141691"/>
                      <a:pt x="512945" y="148097"/>
                      <a:pt x="520848" y="148103"/>
                    </a:cubicBezTo>
                    <a:cubicBezTo>
                      <a:pt x="520848" y="148103"/>
                      <a:pt x="520853" y="148103"/>
                      <a:pt x="520853" y="148103"/>
                    </a:cubicBezTo>
                    <a:lnTo>
                      <a:pt x="520853" y="148103"/>
                    </a:lnTo>
                    <a:cubicBezTo>
                      <a:pt x="528744" y="148300"/>
                      <a:pt x="535301" y="142069"/>
                      <a:pt x="535510" y="134177"/>
                    </a:cubicBezTo>
                    <a:lnTo>
                      <a:pt x="535510" y="133823"/>
                    </a:lnTo>
                    <a:close/>
                    <a:moveTo>
                      <a:pt x="467518" y="297437"/>
                    </a:moveTo>
                    <a:cubicBezTo>
                      <a:pt x="467518" y="289534"/>
                      <a:pt x="461113" y="283128"/>
                      <a:pt x="453210" y="283128"/>
                    </a:cubicBezTo>
                    <a:cubicBezTo>
                      <a:pt x="445307" y="283128"/>
                      <a:pt x="438902" y="289534"/>
                      <a:pt x="438902" y="297437"/>
                    </a:cubicBezTo>
                    <a:cubicBezTo>
                      <a:pt x="438902" y="305340"/>
                      <a:pt x="445307" y="311745"/>
                      <a:pt x="453210" y="311745"/>
                    </a:cubicBezTo>
                    <a:lnTo>
                      <a:pt x="453210" y="311745"/>
                    </a:lnTo>
                    <a:cubicBezTo>
                      <a:pt x="461014" y="311844"/>
                      <a:pt x="467414" y="305595"/>
                      <a:pt x="467513" y="297791"/>
                    </a:cubicBezTo>
                    <a:cubicBezTo>
                      <a:pt x="467513" y="297791"/>
                      <a:pt x="467513" y="297791"/>
                      <a:pt x="467513" y="297791"/>
                    </a:cubicBezTo>
                    <a:cubicBezTo>
                      <a:pt x="467513" y="297675"/>
                      <a:pt x="467513" y="297559"/>
                      <a:pt x="467513" y="297437"/>
                    </a:cubicBezTo>
                    <a:close/>
                    <a:moveTo>
                      <a:pt x="510258" y="297437"/>
                    </a:moveTo>
                    <a:cubicBezTo>
                      <a:pt x="510258" y="289534"/>
                      <a:pt x="503853" y="283128"/>
                      <a:pt x="495950" y="283128"/>
                    </a:cubicBezTo>
                    <a:cubicBezTo>
                      <a:pt x="488047" y="283128"/>
                      <a:pt x="481641" y="289534"/>
                      <a:pt x="481641" y="297437"/>
                    </a:cubicBezTo>
                    <a:cubicBezTo>
                      <a:pt x="481641" y="305340"/>
                      <a:pt x="488047" y="311745"/>
                      <a:pt x="495950" y="311745"/>
                    </a:cubicBezTo>
                    <a:lnTo>
                      <a:pt x="495950" y="311745"/>
                    </a:lnTo>
                    <a:cubicBezTo>
                      <a:pt x="503754" y="311844"/>
                      <a:pt x="510160" y="305595"/>
                      <a:pt x="510258" y="297791"/>
                    </a:cubicBezTo>
                    <a:lnTo>
                      <a:pt x="510258" y="297437"/>
                    </a:lnTo>
                    <a:close/>
                    <a:moveTo>
                      <a:pt x="552824" y="297437"/>
                    </a:moveTo>
                    <a:cubicBezTo>
                      <a:pt x="552824" y="289534"/>
                      <a:pt x="546418" y="283128"/>
                      <a:pt x="538516" y="283128"/>
                    </a:cubicBezTo>
                    <a:cubicBezTo>
                      <a:pt x="530613" y="283128"/>
                      <a:pt x="524207" y="289534"/>
                      <a:pt x="524207" y="297437"/>
                    </a:cubicBezTo>
                    <a:cubicBezTo>
                      <a:pt x="524207" y="305340"/>
                      <a:pt x="530613" y="311745"/>
                      <a:pt x="538516" y="311745"/>
                    </a:cubicBezTo>
                    <a:lnTo>
                      <a:pt x="538695" y="311745"/>
                    </a:lnTo>
                    <a:cubicBezTo>
                      <a:pt x="546494" y="311937"/>
                      <a:pt x="552975" y="305769"/>
                      <a:pt x="553172" y="297971"/>
                    </a:cubicBezTo>
                    <a:cubicBezTo>
                      <a:pt x="553172" y="297791"/>
                      <a:pt x="553172" y="297617"/>
                      <a:pt x="553172" y="297437"/>
                    </a:cubicBezTo>
                    <a:close/>
                    <a:moveTo>
                      <a:pt x="595564" y="297437"/>
                    </a:moveTo>
                    <a:cubicBezTo>
                      <a:pt x="595564" y="289534"/>
                      <a:pt x="589158" y="283128"/>
                      <a:pt x="581255" y="283128"/>
                    </a:cubicBezTo>
                    <a:cubicBezTo>
                      <a:pt x="573353" y="283128"/>
                      <a:pt x="566947" y="289534"/>
                      <a:pt x="566947" y="297437"/>
                    </a:cubicBezTo>
                    <a:cubicBezTo>
                      <a:pt x="566947" y="305340"/>
                      <a:pt x="573353" y="311745"/>
                      <a:pt x="581255" y="311745"/>
                    </a:cubicBezTo>
                    <a:lnTo>
                      <a:pt x="581255" y="311745"/>
                    </a:lnTo>
                    <a:cubicBezTo>
                      <a:pt x="589059" y="311844"/>
                      <a:pt x="595459" y="305595"/>
                      <a:pt x="595558" y="297791"/>
                    </a:cubicBezTo>
                    <a:cubicBezTo>
                      <a:pt x="595558" y="297791"/>
                      <a:pt x="595558" y="297791"/>
                      <a:pt x="595558" y="297791"/>
                    </a:cubicBezTo>
                    <a:cubicBezTo>
                      <a:pt x="595558" y="297675"/>
                      <a:pt x="595558" y="297553"/>
                      <a:pt x="595558" y="297437"/>
                    </a:cubicBezTo>
                    <a:close/>
                    <a:moveTo>
                      <a:pt x="638129" y="297437"/>
                    </a:moveTo>
                    <a:cubicBezTo>
                      <a:pt x="638129" y="289534"/>
                      <a:pt x="631724" y="283128"/>
                      <a:pt x="623821" y="283128"/>
                    </a:cubicBezTo>
                    <a:cubicBezTo>
                      <a:pt x="615918" y="283128"/>
                      <a:pt x="609513" y="289534"/>
                      <a:pt x="609513" y="297437"/>
                    </a:cubicBezTo>
                    <a:cubicBezTo>
                      <a:pt x="609513" y="305340"/>
                      <a:pt x="615918" y="311745"/>
                      <a:pt x="623821" y="311745"/>
                    </a:cubicBezTo>
                    <a:lnTo>
                      <a:pt x="624001" y="311745"/>
                    </a:lnTo>
                    <a:cubicBezTo>
                      <a:pt x="631805" y="311740"/>
                      <a:pt x="638129" y="305415"/>
                      <a:pt x="638124" y="297611"/>
                    </a:cubicBezTo>
                    <a:lnTo>
                      <a:pt x="638124" y="297437"/>
                    </a:lnTo>
                    <a:close/>
                    <a:moveTo>
                      <a:pt x="680869" y="297437"/>
                    </a:moveTo>
                    <a:cubicBezTo>
                      <a:pt x="680869" y="289534"/>
                      <a:pt x="674464" y="283128"/>
                      <a:pt x="666561" y="283128"/>
                    </a:cubicBezTo>
                    <a:cubicBezTo>
                      <a:pt x="658658" y="283128"/>
                      <a:pt x="652252" y="289534"/>
                      <a:pt x="652252" y="297437"/>
                    </a:cubicBezTo>
                    <a:cubicBezTo>
                      <a:pt x="652252" y="305340"/>
                      <a:pt x="658658" y="311745"/>
                      <a:pt x="666561" y="311745"/>
                    </a:cubicBezTo>
                    <a:lnTo>
                      <a:pt x="666561" y="311745"/>
                    </a:lnTo>
                    <a:cubicBezTo>
                      <a:pt x="674365" y="311844"/>
                      <a:pt x="680765" y="305595"/>
                      <a:pt x="680863" y="297791"/>
                    </a:cubicBezTo>
                    <a:cubicBezTo>
                      <a:pt x="680863" y="297791"/>
                      <a:pt x="680863" y="297791"/>
                      <a:pt x="680863" y="297791"/>
                    </a:cubicBezTo>
                    <a:cubicBezTo>
                      <a:pt x="680863" y="297675"/>
                      <a:pt x="680863" y="297553"/>
                      <a:pt x="680863" y="297437"/>
                    </a:cubicBezTo>
                    <a:close/>
                    <a:moveTo>
                      <a:pt x="467518" y="414887"/>
                    </a:moveTo>
                    <a:cubicBezTo>
                      <a:pt x="467617" y="406984"/>
                      <a:pt x="461293" y="400498"/>
                      <a:pt x="453390" y="400399"/>
                    </a:cubicBezTo>
                    <a:cubicBezTo>
                      <a:pt x="445487" y="400300"/>
                      <a:pt x="439000" y="406630"/>
                      <a:pt x="438902" y="414527"/>
                    </a:cubicBezTo>
                    <a:cubicBezTo>
                      <a:pt x="438803" y="422424"/>
                      <a:pt x="445116" y="428906"/>
                      <a:pt x="453013" y="429016"/>
                    </a:cubicBezTo>
                    <a:lnTo>
                      <a:pt x="453187" y="429016"/>
                    </a:lnTo>
                    <a:cubicBezTo>
                      <a:pt x="461020" y="429022"/>
                      <a:pt x="467397" y="422720"/>
                      <a:pt x="467490" y="414887"/>
                    </a:cubicBezTo>
                    <a:close/>
                    <a:moveTo>
                      <a:pt x="510258" y="414887"/>
                    </a:moveTo>
                    <a:cubicBezTo>
                      <a:pt x="510357" y="406984"/>
                      <a:pt x="504032" y="400498"/>
                      <a:pt x="496130" y="400399"/>
                    </a:cubicBezTo>
                    <a:cubicBezTo>
                      <a:pt x="488227" y="400300"/>
                      <a:pt x="481740" y="406630"/>
                      <a:pt x="481641" y="414527"/>
                    </a:cubicBezTo>
                    <a:cubicBezTo>
                      <a:pt x="481543" y="422424"/>
                      <a:pt x="487861" y="428906"/>
                      <a:pt x="495753" y="429016"/>
                    </a:cubicBezTo>
                    <a:lnTo>
                      <a:pt x="495932" y="429016"/>
                    </a:lnTo>
                    <a:cubicBezTo>
                      <a:pt x="503766" y="429016"/>
                      <a:pt x="510136" y="422714"/>
                      <a:pt x="510235" y="414887"/>
                    </a:cubicBezTo>
                    <a:close/>
                    <a:moveTo>
                      <a:pt x="552824" y="414887"/>
                    </a:moveTo>
                    <a:cubicBezTo>
                      <a:pt x="552923" y="406984"/>
                      <a:pt x="546598" y="400498"/>
                      <a:pt x="538695" y="400399"/>
                    </a:cubicBezTo>
                    <a:cubicBezTo>
                      <a:pt x="530793" y="400300"/>
                      <a:pt x="524306" y="406630"/>
                      <a:pt x="524207" y="414527"/>
                    </a:cubicBezTo>
                    <a:cubicBezTo>
                      <a:pt x="524108" y="422424"/>
                      <a:pt x="530421" y="428906"/>
                      <a:pt x="538318" y="429016"/>
                    </a:cubicBezTo>
                    <a:lnTo>
                      <a:pt x="538672" y="429016"/>
                    </a:lnTo>
                    <a:cubicBezTo>
                      <a:pt x="546471" y="429219"/>
                      <a:pt x="552963" y="423063"/>
                      <a:pt x="553166" y="415259"/>
                    </a:cubicBezTo>
                    <a:cubicBezTo>
                      <a:pt x="553166" y="415247"/>
                      <a:pt x="553166" y="415235"/>
                      <a:pt x="553166" y="415224"/>
                    </a:cubicBezTo>
                    <a:cubicBezTo>
                      <a:pt x="553166" y="415108"/>
                      <a:pt x="553166" y="414986"/>
                      <a:pt x="553166" y="414870"/>
                    </a:cubicBezTo>
                    <a:close/>
                    <a:moveTo>
                      <a:pt x="595564" y="414887"/>
                    </a:moveTo>
                    <a:cubicBezTo>
                      <a:pt x="595662" y="406984"/>
                      <a:pt x="589338" y="400498"/>
                      <a:pt x="581435" y="400399"/>
                    </a:cubicBezTo>
                    <a:cubicBezTo>
                      <a:pt x="573532" y="400300"/>
                      <a:pt x="567046" y="406630"/>
                      <a:pt x="566947" y="414527"/>
                    </a:cubicBezTo>
                    <a:cubicBezTo>
                      <a:pt x="566848" y="422424"/>
                      <a:pt x="573167" y="428906"/>
                      <a:pt x="581058" y="429016"/>
                    </a:cubicBezTo>
                    <a:lnTo>
                      <a:pt x="581238" y="429016"/>
                    </a:lnTo>
                    <a:cubicBezTo>
                      <a:pt x="589071" y="429016"/>
                      <a:pt x="595442" y="422720"/>
                      <a:pt x="595535" y="414887"/>
                    </a:cubicBezTo>
                    <a:close/>
                    <a:moveTo>
                      <a:pt x="638129" y="414887"/>
                    </a:moveTo>
                    <a:cubicBezTo>
                      <a:pt x="638228" y="406984"/>
                      <a:pt x="631904" y="400498"/>
                      <a:pt x="624001" y="400399"/>
                    </a:cubicBezTo>
                    <a:cubicBezTo>
                      <a:pt x="616098" y="400300"/>
                      <a:pt x="609611" y="406630"/>
                      <a:pt x="609513" y="414527"/>
                    </a:cubicBezTo>
                    <a:cubicBezTo>
                      <a:pt x="609414" y="422424"/>
                      <a:pt x="615727" y="428906"/>
                      <a:pt x="623624" y="429016"/>
                    </a:cubicBezTo>
                    <a:lnTo>
                      <a:pt x="623978" y="429016"/>
                    </a:lnTo>
                    <a:cubicBezTo>
                      <a:pt x="631776" y="429010"/>
                      <a:pt x="638101" y="422686"/>
                      <a:pt x="638101" y="414887"/>
                    </a:cubicBezTo>
                    <a:close/>
                    <a:moveTo>
                      <a:pt x="680869" y="414887"/>
                    </a:moveTo>
                    <a:cubicBezTo>
                      <a:pt x="680968" y="406984"/>
                      <a:pt x="674643" y="400498"/>
                      <a:pt x="666741" y="400399"/>
                    </a:cubicBezTo>
                    <a:cubicBezTo>
                      <a:pt x="658838" y="400300"/>
                      <a:pt x="652351" y="406630"/>
                      <a:pt x="652252" y="414527"/>
                    </a:cubicBezTo>
                    <a:cubicBezTo>
                      <a:pt x="652154" y="422424"/>
                      <a:pt x="658472" y="428906"/>
                      <a:pt x="666364" y="429016"/>
                    </a:cubicBezTo>
                    <a:lnTo>
                      <a:pt x="666543" y="429016"/>
                    </a:lnTo>
                    <a:cubicBezTo>
                      <a:pt x="674377" y="429016"/>
                      <a:pt x="680748" y="422720"/>
                      <a:pt x="680840" y="4148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5" name="Google Shape;125;p14"/>
          <p:cNvGrpSpPr/>
          <p:nvPr/>
        </p:nvGrpSpPr>
        <p:grpSpPr>
          <a:xfrm>
            <a:off x="8" y="-1779122"/>
            <a:ext cx="8032720" cy="9488760"/>
            <a:chOff x="8" y="-1779122"/>
            <a:chExt cx="8032720" cy="9488760"/>
          </a:xfrm>
        </p:grpSpPr>
        <p:sp>
          <p:nvSpPr>
            <p:cNvPr id="126" name="Google Shape;126;p14"/>
            <p:cNvSpPr/>
            <p:nvPr/>
          </p:nvSpPr>
          <p:spPr>
            <a:xfrm flipH="1">
              <a:off x="8" y="4761517"/>
              <a:ext cx="3167369" cy="2948121"/>
            </a:xfrm>
            <a:custGeom>
              <a:avLst/>
              <a:gdLst/>
              <a:ahLst/>
              <a:cxnLst/>
              <a:rect l="l" t="t" r="r" b="b"/>
              <a:pathLst>
                <a:path w="3167369" h="2948121" extrusionOk="0">
                  <a:moveTo>
                    <a:pt x="34236" y="1013848"/>
                  </a:moveTo>
                  <a:cubicBezTo>
                    <a:pt x="34236" y="1013848"/>
                    <a:pt x="167945" y="448589"/>
                    <a:pt x="694863" y="173392"/>
                  </a:cubicBezTo>
                  <a:cubicBezTo>
                    <a:pt x="1221781" y="-101805"/>
                    <a:pt x="1850178" y="15442"/>
                    <a:pt x="2361884" y="96292"/>
                  </a:cubicBezTo>
                  <a:cubicBezTo>
                    <a:pt x="2873590" y="177143"/>
                    <a:pt x="3199076" y="568615"/>
                    <a:pt x="3164277" y="1038229"/>
                  </a:cubicBezTo>
                  <a:cubicBezTo>
                    <a:pt x="3129478" y="1507842"/>
                    <a:pt x="2716821" y="1552227"/>
                    <a:pt x="2401754" y="2023090"/>
                  </a:cubicBezTo>
                  <a:cubicBezTo>
                    <a:pt x="2086687" y="2493955"/>
                    <a:pt x="2070364" y="2669061"/>
                    <a:pt x="1562825" y="2885496"/>
                  </a:cubicBezTo>
                  <a:cubicBezTo>
                    <a:pt x="1055287" y="3101931"/>
                    <a:pt x="403481" y="2745814"/>
                    <a:pt x="152803" y="2114499"/>
                  </a:cubicBezTo>
                  <a:cubicBezTo>
                    <a:pt x="-97875" y="1483184"/>
                    <a:pt x="34236" y="1013848"/>
                    <a:pt x="34236" y="1013848"/>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4"/>
            <p:cNvSpPr/>
            <p:nvPr/>
          </p:nvSpPr>
          <p:spPr>
            <a:xfrm rot="-1701538" flipH="1">
              <a:off x="5216436" y="-1284494"/>
              <a:ext cx="2539372" cy="180758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 name="Google Shape;128;p1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29" name="Google Shape;129;p14"/>
          <p:cNvSpPr txBox="1">
            <a:spLocks noGrp="1"/>
          </p:cNvSpPr>
          <p:nvPr>
            <p:ph type="subTitle" idx="1"/>
          </p:nvPr>
        </p:nvSpPr>
        <p:spPr>
          <a:xfrm>
            <a:off x="713325" y="1017725"/>
            <a:ext cx="7717500" cy="11775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u="sng"/>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130"/>
        <p:cNvGrpSpPr/>
        <p:nvPr/>
      </p:nvGrpSpPr>
      <p:grpSpPr>
        <a:xfrm>
          <a:off x="0" y="0"/>
          <a:ext cx="0" cy="0"/>
          <a:chOff x="0" y="0"/>
          <a:chExt cx="0" cy="0"/>
        </a:xfrm>
      </p:grpSpPr>
      <p:grpSp>
        <p:nvGrpSpPr>
          <p:cNvPr id="131" name="Google Shape;131;p15"/>
          <p:cNvGrpSpPr/>
          <p:nvPr/>
        </p:nvGrpSpPr>
        <p:grpSpPr>
          <a:xfrm>
            <a:off x="-1889882" y="-2665463"/>
            <a:ext cx="11164449" cy="9216288"/>
            <a:chOff x="-1889882" y="-2665463"/>
            <a:chExt cx="11164449" cy="9216288"/>
          </a:xfrm>
        </p:grpSpPr>
        <p:sp>
          <p:nvSpPr>
            <p:cNvPr id="132" name="Google Shape;132;p15"/>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5"/>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4" name="Google Shape;134;p15"/>
          <p:cNvGrpSpPr/>
          <p:nvPr/>
        </p:nvGrpSpPr>
        <p:grpSpPr>
          <a:xfrm>
            <a:off x="-129830" y="-482918"/>
            <a:ext cx="9450022" cy="4350376"/>
            <a:chOff x="-129830" y="-482918"/>
            <a:chExt cx="9450022" cy="4350376"/>
          </a:xfrm>
        </p:grpSpPr>
        <p:grpSp>
          <p:nvGrpSpPr>
            <p:cNvPr id="135" name="Google Shape;135;p15"/>
            <p:cNvGrpSpPr/>
            <p:nvPr/>
          </p:nvGrpSpPr>
          <p:grpSpPr>
            <a:xfrm>
              <a:off x="-129830" y="3013234"/>
              <a:ext cx="646623" cy="854224"/>
              <a:chOff x="-129830" y="3390059"/>
              <a:chExt cx="646623" cy="854224"/>
            </a:xfrm>
          </p:grpSpPr>
          <p:sp>
            <p:nvSpPr>
              <p:cNvPr id="136" name="Google Shape;136;p15"/>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5"/>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 name="Google Shape;138;p15"/>
            <p:cNvGrpSpPr/>
            <p:nvPr/>
          </p:nvGrpSpPr>
          <p:grpSpPr>
            <a:xfrm>
              <a:off x="7692851" y="-482918"/>
              <a:ext cx="1627340" cy="1899886"/>
              <a:chOff x="7511876" y="-463868"/>
              <a:chExt cx="1627340" cy="1899886"/>
            </a:xfrm>
          </p:grpSpPr>
          <p:sp>
            <p:nvSpPr>
              <p:cNvPr id="139" name="Google Shape;139;p15"/>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5"/>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1" name="Google Shape;141;p1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 name="Google Shape;142;p15"/>
          <p:cNvSpPr txBox="1">
            <a:spLocks noGrp="1"/>
          </p:cNvSpPr>
          <p:nvPr>
            <p:ph type="subTitle" idx="1"/>
          </p:nvPr>
        </p:nvSpPr>
        <p:spPr>
          <a:xfrm>
            <a:off x="713325" y="1132125"/>
            <a:ext cx="7717500" cy="294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u="sng"/>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3"/>
        <p:cNvGrpSpPr/>
        <p:nvPr/>
      </p:nvGrpSpPr>
      <p:grpSpPr>
        <a:xfrm>
          <a:off x="0" y="0"/>
          <a:ext cx="0" cy="0"/>
          <a:chOff x="0" y="0"/>
          <a:chExt cx="0" cy="0"/>
        </a:xfrm>
      </p:grpSpPr>
      <p:grpSp>
        <p:nvGrpSpPr>
          <p:cNvPr id="144" name="Google Shape;144;p16"/>
          <p:cNvGrpSpPr/>
          <p:nvPr/>
        </p:nvGrpSpPr>
        <p:grpSpPr>
          <a:xfrm>
            <a:off x="-1889882" y="-2665463"/>
            <a:ext cx="11164449" cy="9216288"/>
            <a:chOff x="-1889882" y="-2665463"/>
            <a:chExt cx="11164449" cy="9216288"/>
          </a:xfrm>
        </p:grpSpPr>
        <p:sp>
          <p:nvSpPr>
            <p:cNvPr id="145" name="Google Shape;145;p16"/>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6"/>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7" name="Google Shape;147;p16"/>
          <p:cNvGrpSpPr/>
          <p:nvPr/>
        </p:nvGrpSpPr>
        <p:grpSpPr>
          <a:xfrm>
            <a:off x="-129830" y="-482918"/>
            <a:ext cx="9450022" cy="4350376"/>
            <a:chOff x="-129830" y="-482918"/>
            <a:chExt cx="9450022" cy="4350376"/>
          </a:xfrm>
        </p:grpSpPr>
        <p:grpSp>
          <p:nvGrpSpPr>
            <p:cNvPr id="148" name="Google Shape;148;p16"/>
            <p:cNvGrpSpPr/>
            <p:nvPr/>
          </p:nvGrpSpPr>
          <p:grpSpPr>
            <a:xfrm>
              <a:off x="-129830" y="3013234"/>
              <a:ext cx="646623" cy="854224"/>
              <a:chOff x="-129830" y="3390059"/>
              <a:chExt cx="646623" cy="854224"/>
            </a:xfrm>
          </p:grpSpPr>
          <p:sp>
            <p:nvSpPr>
              <p:cNvPr id="149" name="Google Shape;149;p16"/>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6"/>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1" name="Google Shape;151;p16"/>
            <p:cNvGrpSpPr/>
            <p:nvPr/>
          </p:nvGrpSpPr>
          <p:grpSpPr>
            <a:xfrm>
              <a:off x="7692851" y="-482918"/>
              <a:ext cx="1627340" cy="1899886"/>
              <a:chOff x="7511876" y="-463868"/>
              <a:chExt cx="1627340" cy="1899886"/>
            </a:xfrm>
          </p:grpSpPr>
          <p:sp>
            <p:nvSpPr>
              <p:cNvPr id="152" name="Google Shape;152;p16"/>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6"/>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4" name="Google Shape;154;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5" name="Google Shape;155;p16"/>
          <p:cNvSpPr txBox="1">
            <a:spLocks noGrp="1"/>
          </p:cNvSpPr>
          <p:nvPr>
            <p:ph type="subTitle" idx="1"/>
          </p:nvPr>
        </p:nvSpPr>
        <p:spPr>
          <a:xfrm>
            <a:off x="720100" y="2337701"/>
            <a:ext cx="2379000" cy="182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16"/>
          <p:cNvSpPr txBox="1">
            <a:spLocks noGrp="1"/>
          </p:cNvSpPr>
          <p:nvPr>
            <p:ph type="subTitle" idx="2"/>
          </p:nvPr>
        </p:nvSpPr>
        <p:spPr>
          <a:xfrm>
            <a:off x="3382535" y="2337701"/>
            <a:ext cx="2379000" cy="182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16"/>
          <p:cNvSpPr txBox="1">
            <a:spLocks noGrp="1"/>
          </p:cNvSpPr>
          <p:nvPr>
            <p:ph type="subTitle" idx="3"/>
          </p:nvPr>
        </p:nvSpPr>
        <p:spPr>
          <a:xfrm>
            <a:off x="6045003" y="2337701"/>
            <a:ext cx="2379000" cy="182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16"/>
          <p:cNvSpPr txBox="1">
            <a:spLocks noGrp="1"/>
          </p:cNvSpPr>
          <p:nvPr>
            <p:ph type="subTitle" idx="4"/>
          </p:nvPr>
        </p:nvSpPr>
        <p:spPr>
          <a:xfrm>
            <a:off x="720100" y="1764975"/>
            <a:ext cx="23790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9" name="Google Shape;159;p16"/>
          <p:cNvSpPr txBox="1">
            <a:spLocks noGrp="1"/>
          </p:cNvSpPr>
          <p:nvPr>
            <p:ph type="subTitle" idx="5"/>
          </p:nvPr>
        </p:nvSpPr>
        <p:spPr>
          <a:xfrm>
            <a:off x="3382539" y="1764975"/>
            <a:ext cx="23790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0" name="Google Shape;160;p16"/>
          <p:cNvSpPr txBox="1">
            <a:spLocks noGrp="1"/>
          </p:cNvSpPr>
          <p:nvPr>
            <p:ph type="subTitle" idx="6"/>
          </p:nvPr>
        </p:nvSpPr>
        <p:spPr>
          <a:xfrm>
            <a:off x="6045003" y="1764975"/>
            <a:ext cx="23790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1"/>
        <p:cNvGrpSpPr/>
        <p:nvPr/>
      </p:nvGrpSpPr>
      <p:grpSpPr>
        <a:xfrm>
          <a:off x="0" y="0"/>
          <a:ext cx="0" cy="0"/>
          <a:chOff x="0" y="0"/>
          <a:chExt cx="0" cy="0"/>
        </a:xfrm>
      </p:grpSpPr>
      <p:grpSp>
        <p:nvGrpSpPr>
          <p:cNvPr id="162" name="Google Shape;162;p17"/>
          <p:cNvGrpSpPr/>
          <p:nvPr/>
        </p:nvGrpSpPr>
        <p:grpSpPr>
          <a:xfrm>
            <a:off x="-1194131" y="-559931"/>
            <a:ext cx="10595334" cy="5978443"/>
            <a:chOff x="-1194131" y="-559931"/>
            <a:chExt cx="10595334" cy="5978443"/>
          </a:xfrm>
        </p:grpSpPr>
        <p:grpSp>
          <p:nvGrpSpPr>
            <p:cNvPr id="163" name="Google Shape;163;p17"/>
            <p:cNvGrpSpPr/>
            <p:nvPr/>
          </p:nvGrpSpPr>
          <p:grpSpPr>
            <a:xfrm>
              <a:off x="-1194131" y="-559931"/>
              <a:ext cx="2269753" cy="2135869"/>
              <a:chOff x="-1194131" y="-559931"/>
              <a:chExt cx="2269753" cy="2135869"/>
            </a:xfrm>
          </p:grpSpPr>
          <p:sp>
            <p:nvSpPr>
              <p:cNvPr id="164" name="Google Shape;164;p17"/>
              <p:cNvSpPr/>
              <p:nvPr/>
            </p:nvSpPr>
            <p:spPr>
              <a:xfrm>
                <a:off x="-1194131" y="-297968"/>
                <a:ext cx="1687691" cy="1873906"/>
              </a:xfrm>
              <a:custGeom>
                <a:avLst/>
                <a:gdLst/>
                <a:ahLst/>
                <a:cxnLst/>
                <a:rect l="l" t="t" r="r" b="b"/>
                <a:pathLst>
                  <a:path w="1928790" h="2141607" extrusionOk="0">
                    <a:moveTo>
                      <a:pt x="1933821" y="1322611"/>
                    </a:moveTo>
                    <a:lnTo>
                      <a:pt x="1933385" y="1304949"/>
                    </a:lnTo>
                    <a:lnTo>
                      <a:pt x="1656981" y="1311645"/>
                    </a:lnTo>
                    <a:cubicBezTo>
                      <a:pt x="1650349" y="1142798"/>
                      <a:pt x="1569993" y="992663"/>
                      <a:pt x="1447187" y="892562"/>
                    </a:cubicBezTo>
                    <a:lnTo>
                      <a:pt x="1640288" y="647577"/>
                    </a:lnTo>
                    <a:lnTo>
                      <a:pt x="1626420" y="636640"/>
                    </a:lnTo>
                    <a:lnTo>
                      <a:pt x="1433308" y="881648"/>
                    </a:lnTo>
                    <a:cubicBezTo>
                      <a:pt x="1336578" y="807477"/>
                      <a:pt x="1218507" y="766472"/>
                      <a:pt x="1096623" y="764731"/>
                    </a:cubicBezTo>
                    <a:lnTo>
                      <a:pt x="1096623" y="23429"/>
                    </a:lnTo>
                    <a:lnTo>
                      <a:pt x="1864744" y="23429"/>
                    </a:lnTo>
                    <a:lnTo>
                      <a:pt x="1864744" y="5767"/>
                    </a:lnTo>
                    <a:lnTo>
                      <a:pt x="1078961" y="5767"/>
                    </a:lnTo>
                    <a:lnTo>
                      <a:pt x="1078961" y="764708"/>
                    </a:lnTo>
                    <a:cubicBezTo>
                      <a:pt x="768868" y="769466"/>
                      <a:pt x="518035" y="1023038"/>
                      <a:pt x="518035" y="1334239"/>
                    </a:cubicBezTo>
                    <a:cubicBezTo>
                      <a:pt x="518035" y="1459790"/>
                      <a:pt x="558941" y="1575917"/>
                      <a:pt x="628000" y="1670193"/>
                    </a:cubicBezTo>
                    <a:lnTo>
                      <a:pt x="5030" y="2140354"/>
                    </a:lnTo>
                    <a:lnTo>
                      <a:pt x="25036" y="2147374"/>
                    </a:lnTo>
                    <a:lnTo>
                      <a:pt x="638717" y="1684258"/>
                    </a:lnTo>
                    <a:cubicBezTo>
                      <a:pt x="743077" y="1817873"/>
                      <a:pt x="905524" y="1904026"/>
                      <a:pt x="1087815" y="1904026"/>
                    </a:cubicBezTo>
                    <a:cubicBezTo>
                      <a:pt x="1401987" y="1904026"/>
                      <a:pt x="1657602" y="1648434"/>
                      <a:pt x="1657602" y="1334239"/>
                    </a:cubicBezTo>
                    <a:cubicBezTo>
                      <a:pt x="1657602" y="1332580"/>
                      <a:pt x="1657492" y="1330944"/>
                      <a:pt x="1657474" y="1329284"/>
                    </a:cubicBezTo>
                    <a:close/>
                    <a:moveTo>
                      <a:pt x="1639330" y="1312063"/>
                    </a:moveTo>
                    <a:lnTo>
                      <a:pt x="1462360" y="1316345"/>
                    </a:lnTo>
                    <a:cubicBezTo>
                      <a:pt x="1457457" y="1210882"/>
                      <a:pt x="1408300" y="1112377"/>
                      <a:pt x="1326969" y="1045058"/>
                    </a:cubicBezTo>
                    <a:lnTo>
                      <a:pt x="1436250" y="906412"/>
                    </a:lnTo>
                    <a:cubicBezTo>
                      <a:pt x="1555069" y="1003380"/>
                      <a:pt x="1632832" y="1148693"/>
                      <a:pt x="1639330" y="1312063"/>
                    </a:cubicBezTo>
                    <a:close/>
                    <a:moveTo>
                      <a:pt x="1096623" y="976881"/>
                    </a:moveTo>
                    <a:cubicBezTo>
                      <a:pt x="1170846" y="978651"/>
                      <a:pt x="1242650" y="1003618"/>
                      <a:pt x="1301955" y="1048278"/>
                    </a:cubicBezTo>
                    <a:lnTo>
                      <a:pt x="1096623" y="1308802"/>
                    </a:lnTo>
                    <a:close/>
                    <a:moveTo>
                      <a:pt x="1078961" y="1329853"/>
                    </a:moveTo>
                    <a:lnTo>
                      <a:pt x="797323" y="1542414"/>
                    </a:lnTo>
                    <a:cubicBezTo>
                      <a:pt x="755117" y="1483689"/>
                      <a:pt x="729970" y="1411932"/>
                      <a:pt x="729970" y="1334257"/>
                    </a:cubicBezTo>
                    <a:cubicBezTo>
                      <a:pt x="729970" y="1139938"/>
                      <a:pt x="885756" y="981633"/>
                      <a:pt x="1078961" y="976887"/>
                    </a:cubicBezTo>
                    <a:close/>
                    <a:moveTo>
                      <a:pt x="1078961" y="1351983"/>
                    </a:moveTo>
                    <a:lnTo>
                      <a:pt x="1078961" y="1359717"/>
                    </a:lnTo>
                    <a:lnTo>
                      <a:pt x="1092150" y="1342983"/>
                    </a:lnTo>
                    <a:lnTo>
                      <a:pt x="1445609" y="1334425"/>
                    </a:lnTo>
                    <a:cubicBezTo>
                      <a:pt x="1445516" y="1531663"/>
                      <a:pt x="1285036" y="1692114"/>
                      <a:pt x="1087815" y="1692114"/>
                    </a:cubicBezTo>
                    <a:cubicBezTo>
                      <a:pt x="974514" y="1692114"/>
                      <a:pt x="873536" y="1639017"/>
                      <a:pt x="807924" y="1556584"/>
                    </a:cubicBezTo>
                    <a:close/>
                    <a:moveTo>
                      <a:pt x="1106348" y="1324967"/>
                    </a:moveTo>
                    <a:lnTo>
                      <a:pt x="1316038" y="1058943"/>
                    </a:lnTo>
                    <a:cubicBezTo>
                      <a:pt x="1393249" y="1122995"/>
                      <a:pt x="1439952" y="1216568"/>
                      <a:pt x="1444733" y="1316774"/>
                    </a:cubicBezTo>
                    <a:close/>
                    <a:moveTo>
                      <a:pt x="1422382" y="895498"/>
                    </a:moveTo>
                    <a:lnTo>
                      <a:pt x="1312875" y="1034428"/>
                    </a:lnTo>
                    <a:cubicBezTo>
                      <a:pt x="1250460" y="987308"/>
                      <a:pt x="1174809" y="960994"/>
                      <a:pt x="1096623" y="959219"/>
                    </a:cubicBezTo>
                    <a:lnTo>
                      <a:pt x="1096623" y="782382"/>
                    </a:lnTo>
                    <a:cubicBezTo>
                      <a:pt x="1214544" y="784128"/>
                      <a:pt x="1328762" y="823793"/>
                      <a:pt x="1422382" y="895510"/>
                    </a:cubicBezTo>
                    <a:close/>
                    <a:moveTo>
                      <a:pt x="535697" y="1334262"/>
                    </a:moveTo>
                    <a:cubicBezTo>
                      <a:pt x="535697" y="1032798"/>
                      <a:pt x="778605" y="787146"/>
                      <a:pt x="1078961" y="782393"/>
                    </a:cubicBezTo>
                    <a:lnTo>
                      <a:pt x="1078961" y="959230"/>
                    </a:lnTo>
                    <a:cubicBezTo>
                      <a:pt x="876020" y="963988"/>
                      <a:pt x="712308" y="1130207"/>
                      <a:pt x="712308" y="1334262"/>
                    </a:cubicBezTo>
                    <a:cubicBezTo>
                      <a:pt x="712308" y="1415924"/>
                      <a:pt x="738807" y="1491354"/>
                      <a:pt x="783241" y="1553009"/>
                    </a:cubicBezTo>
                    <a:lnTo>
                      <a:pt x="642094" y="1659540"/>
                    </a:lnTo>
                    <a:cubicBezTo>
                      <a:pt x="575274" y="1568264"/>
                      <a:pt x="535697" y="1455821"/>
                      <a:pt x="535697" y="1334262"/>
                    </a:cubicBezTo>
                    <a:close/>
                    <a:moveTo>
                      <a:pt x="1639876" y="1334262"/>
                    </a:moveTo>
                    <a:cubicBezTo>
                      <a:pt x="1639876" y="1638692"/>
                      <a:pt x="1392199" y="1886369"/>
                      <a:pt x="1087775" y="1886369"/>
                    </a:cubicBezTo>
                    <a:cubicBezTo>
                      <a:pt x="911234" y="1886369"/>
                      <a:pt x="753898" y="1802979"/>
                      <a:pt x="652764" y="1673622"/>
                    </a:cubicBezTo>
                    <a:lnTo>
                      <a:pt x="793807" y="1567179"/>
                    </a:lnTo>
                    <a:cubicBezTo>
                      <a:pt x="862686" y="1653883"/>
                      <a:pt x="968740" y="1709753"/>
                      <a:pt x="1087815" y="1709753"/>
                    </a:cubicBezTo>
                    <a:cubicBezTo>
                      <a:pt x="1294859" y="1709753"/>
                      <a:pt x="1463300" y="1541312"/>
                      <a:pt x="1463300" y="1334262"/>
                    </a:cubicBezTo>
                    <a:cubicBezTo>
                      <a:pt x="1463300" y="1334176"/>
                      <a:pt x="1463300" y="1334094"/>
                      <a:pt x="1463300" y="1334007"/>
                    </a:cubicBezTo>
                    <a:lnTo>
                      <a:pt x="1639812" y="1329737"/>
                    </a:lnTo>
                    <a:cubicBezTo>
                      <a:pt x="1639789" y="1331251"/>
                      <a:pt x="1639893" y="1332742"/>
                      <a:pt x="1639893" y="13342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7"/>
              <p:cNvSpPr/>
              <p:nvPr/>
            </p:nvSpPr>
            <p:spPr>
              <a:xfrm>
                <a:off x="-397817" y="220552"/>
                <a:ext cx="951075" cy="790293"/>
              </a:xfrm>
              <a:custGeom>
                <a:avLst/>
                <a:gdLst/>
                <a:ahLst/>
                <a:cxnLst/>
                <a:rect l="l" t="t" r="r" b="b"/>
                <a:pathLst>
                  <a:path w="1086943" h="903192" extrusionOk="0">
                    <a:moveTo>
                      <a:pt x="176543" y="908959"/>
                    </a:moveTo>
                    <a:cubicBezTo>
                      <a:pt x="163116" y="908954"/>
                      <a:pt x="149742" y="907369"/>
                      <a:pt x="136687" y="904242"/>
                    </a:cubicBezTo>
                    <a:cubicBezTo>
                      <a:pt x="44715" y="882263"/>
                      <a:pt x="-12229" y="789548"/>
                      <a:pt x="9744" y="697581"/>
                    </a:cubicBezTo>
                    <a:lnTo>
                      <a:pt x="9744" y="697581"/>
                    </a:lnTo>
                    <a:cubicBezTo>
                      <a:pt x="31735" y="605603"/>
                      <a:pt x="124467" y="548671"/>
                      <a:pt x="216405" y="570644"/>
                    </a:cubicBezTo>
                    <a:cubicBezTo>
                      <a:pt x="308342" y="592618"/>
                      <a:pt x="365321" y="685338"/>
                      <a:pt x="343336" y="777305"/>
                    </a:cubicBezTo>
                    <a:cubicBezTo>
                      <a:pt x="324548" y="855926"/>
                      <a:pt x="254068" y="908959"/>
                      <a:pt x="176543" y="908959"/>
                    </a:cubicBezTo>
                    <a:close/>
                    <a:moveTo>
                      <a:pt x="26925" y="701689"/>
                    </a:moveTo>
                    <a:lnTo>
                      <a:pt x="26925" y="701689"/>
                    </a:lnTo>
                    <a:cubicBezTo>
                      <a:pt x="7197" y="784187"/>
                      <a:pt x="58298" y="867345"/>
                      <a:pt x="140789" y="887067"/>
                    </a:cubicBezTo>
                    <a:cubicBezTo>
                      <a:pt x="223281" y="906789"/>
                      <a:pt x="306445" y="855694"/>
                      <a:pt x="326161" y="773197"/>
                    </a:cubicBezTo>
                    <a:cubicBezTo>
                      <a:pt x="345878" y="690700"/>
                      <a:pt x="294829" y="607541"/>
                      <a:pt x="212303" y="587819"/>
                    </a:cubicBezTo>
                    <a:cubicBezTo>
                      <a:pt x="129776" y="568097"/>
                      <a:pt x="46653" y="619204"/>
                      <a:pt x="26925" y="701689"/>
                    </a:cubicBezTo>
                    <a:close/>
                    <a:moveTo>
                      <a:pt x="176398" y="648999"/>
                    </a:moveTo>
                    <a:cubicBezTo>
                      <a:pt x="225172" y="648999"/>
                      <a:pt x="264709" y="688536"/>
                      <a:pt x="264709" y="737310"/>
                    </a:cubicBezTo>
                    <a:cubicBezTo>
                      <a:pt x="264709" y="786078"/>
                      <a:pt x="225172" y="825615"/>
                      <a:pt x="176404" y="825615"/>
                    </a:cubicBezTo>
                    <a:cubicBezTo>
                      <a:pt x="176404" y="825615"/>
                      <a:pt x="176398" y="825615"/>
                      <a:pt x="176398" y="825615"/>
                    </a:cubicBezTo>
                    <a:cubicBezTo>
                      <a:pt x="127630" y="825615"/>
                      <a:pt x="88093" y="786078"/>
                      <a:pt x="88093" y="737310"/>
                    </a:cubicBezTo>
                    <a:cubicBezTo>
                      <a:pt x="88087" y="688541"/>
                      <a:pt x="127624" y="649004"/>
                      <a:pt x="176392" y="648999"/>
                    </a:cubicBezTo>
                    <a:cubicBezTo>
                      <a:pt x="176392" y="648999"/>
                      <a:pt x="176398" y="648999"/>
                      <a:pt x="176398" y="648999"/>
                    </a:cubicBezTo>
                    <a:close/>
                    <a:moveTo>
                      <a:pt x="1047817" y="682025"/>
                    </a:moveTo>
                    <a:cubicBezTo>
                      <a:pt x="1072205" y="682025"/>
                      <a:pt x="1091973" y="701794"/>
                      <a:pt x="1091973" y="726181"/>
                    </a:cubicBezTo>
                    <a:cubicBezTo>
                      <a:pt x="1091973" y="750568"/>
                      <a:pt x="1072205" y="770336"/>
                      <a:pt x="1047817" y="770336"/>
                    </a:cubicBezTo>
                    <a:cubicBezTo>
                      <a:pt x="1023436" y="770331"/>
                      <a:pt x="1003668" y="750568"/>
                      <a:pt x="1003668" y="726181"/>
                    </a:cubicBezTo>
                    <a:cubicBezTo>
                      <a:pt x="1003668" y="701800"/>
                      <a:pt x="1023436" y="682031"/>
                      <a:pt x="1047817" y="682025"/>
                    </a:cubicBezTo>
                    <a:close/>
                    <a:moveTo>
                      <a:pt x="723910" y="5767"/>
                    </a:moveTo>
                    <a:cubicBezTo>
                      <a:pt x="748297" y="5772"/>
                      <a:pt x="768059" y="25541"/>
                      <a:pt x="768059" y="49922"/>
                    </a:cubicBezTo>
                    <a:cubicBezTo>
                      <a:pt x="768059" y="74309"/>
                      <a:pt x="748297" y="94072"/>
                      <a:pt x="723910" y="94078"/>
                    </a:cubicBezTo>
                    <a:cubicBezTo>
                      <a:pt x="699522" y="94078"/>
                      <a:pt x="679754" y="74309"/>
                      <a:pt x="679754" y="49922"/>
                    </a:cubicBezTo>
                    <a:cubicBezTo>
                      <a:pt x="679754" y="25535"/>
                      <a:pt x="699522" y="5767"/>
                      <a:pt x="723910"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7"/>
              <p:cNvSpPr/>
              <p:nvPr/>
            </p:nvSpPr>
            <p:spPr>
              <a:xfrm>
                <a:off x="481797" y="-559931"/>
                <a:ext cx="593825" cy="371934"/>
              </a:xfrm>
              <a:custGeom>
                <a:avLst/>
                <a:gdLst/>
                <a:ahLst/>
                <a:cxnLst/>
                <a:rect l="l" t="t" r="r" b="b"/>
                <a:pathLst>
                  <a:path w="678657" h="425067" extrusionOk="0">
                    <a:moveTo>
                      <a:pt x="68497" y="32523"/>
                    </a:moveTo>
                    <a:lnTo>
                      <a:pt x="18870" y="32523"/>
                    </a:lnTo>
                    <a:cubicBezTo>
                      <a:pt x="12140" y="32621"/>
                      <a:pt x="6604" y="27248"/>
                      <a:pt x="6506" y="20518"/>
                    </a:cubicBezTo>
                    <a:cubicBezTo>
                      <a:pt x="6506" y="20518"/>
                      <a:pt x="6506" y="20512"/>
                      <a:pt x="6506" y="20512"/>
                    </a:cubicBezTo>
                    <a:lnTo>
                      <a:pt x="6506" y="20332"/>
                    </a:lnTo>
                    <a:cubicBezTo>
                      <a:pt x="6511" y="13503"/>
                      <a:pt x="12047" y="7973"/>
                      <a:pt x="18870" y="7973"/>
                    </a:cubicBezTo>
                    <a:lnTo>
                      <a:pt x="68497" y="7973"/>
                    </a:lnTo>
                    <a:cubicBezTo>
                      <a:pt x="75327" y="7973"/>
                      <a:pt x="80856" y="13503"/>
                      <a:pt x="80862" y="20332"/>
                    </a:cubicBezTo>
                    <a:cubicBezTo>
                      <a:pt x="80862" y="27063"/>
                      <a:pt x="75408" y="32517"/>
                      <a:pt x="68677" y="32517"/>
                    </a:cubicBezTo>
                    <a:close/>
                    <a:moveTo>
                      <a:pt x="80862" y="77201"/>
                    </a:moveTo>
                    <a:cubicBezTo>
                      <a:pt x="80862" y="70371"/>
                      <a:pt x="75327" y="64836"/>
                      <a:pt x="68497" y="64836"/>
                    </a:cubicBezTo>
                    <a:lnTo>
                      <a:pt x="18870" y="64836"/>
                    </a:lnTo>
                    <a:cubicBezTo>
                      <a:pt x="12041" y="64836"/>
                      <a:pt x="6506" y="70371"/>
                      <a:pt x="6506" y="77201"/>
                    </a:cubicBezTo>
                    <a:cubicBezTo>
                      <a:pt x="6511" y="84030"/>
                      <a:pt x="12047" y="89559"/>
                      <a:pt x="18870" y="89559"/>
                    </a:cubicBezTo>
                    <a:lnTo>
                      <a:pt x="68497" y="89559"/>
                    </a:lnTo>
                    <a:cubicBezTo>
                      <a:pt x="75327" y="89559"/>
                      <a:pt x="80856" y="84030"/>
                      <a:pt x="80862" y="77201"/>
                    </a:cubicBezTo>
                    <a:close/>
                    <a:moveTo>
                      <a:pt x="80862" y="134063"/>
                    </a:moveTo>
                    <a:cubicBezTo>
                      <a:pt x="80862" y="127332"/>
                      <a:pt x="75408" y="121878"/>
                      <a:pt x="68677" y="121878"/>
                    </a:cubicBezTo>
                    <a:lnTo>
                      <a:pt x="18870" y="121878"/>
                    </a:lnTo>
                    <a:cubicBezTo>
                      <a:pt x="12140" y="121780"/>
                      <a:pt x="6604" y="127153"/>
                      <a:pt x="6506" y="133883"/>
                    </a:cubicBezTo>
                    <a:cubicBezTo>
                      <a:pt x="6506" y="133883"/>
                      <a:pt x="6506" y="133883"/>
                      <a:pt x="6506" y="133883"/>
                    </a:cubicBezTo>
                    <a:lnTo>
                      <a:pt x="6506" y="134063"/>
                    </a:lnTo>
                    <a:cubicBezTo>
                      <a:pt x="6506" y="140892"/>
                      <a:pt x="12041" y="146428"/>
                      <a:pt x="18870" y="146428"/>
                    </a:cubicBezTo>
                    <a:lnTo>
                      <a:pt x="68497" y="146428"/>
                    </a:lnTo>
                    <a:cubicBezTo>
                      <a:pt x="75321" y="146422"/>
                      <a:pt x="80850" y="140898"/>
                      <a:pt x="80856" y="134075"/>
                    </a:cubicBezTo>
                    <a:close/>
                    <a:moveTo>
                      <a:pt x="80862" y="190926"/>
                    </a:moveTo>
                    <a:cubicBezTo>
                      <a:pt x="80862" y="184195"/>
                      <a:pt x="75408" y="178741"/>
                      <a:pt x="68677" y="178741"/>
                    </a:cubicBezTo>
                    <a:lnTo>
                      <a:pt x="18870" y="178741"/>
                    </a:lnTo>
                    <a:cubicBezTo>
                      <a:pt x="12093" y="177929"/>
                      <a:pt x="5937" y="182762"/>
                      <a:pt x="5119" y="189539"/>
                    </a:cubicBezTo>
                    <a:cubicBezTo>
                      <a:pt x="4306" y="196316"/>
                      <a:pt x="9140" y="202472"/>
                      <a:pt x="15917" y="203291"/>
                    </a:cubicBezTo>
                    <a:cubicBezTo>
                      <a:pt x="16897" y="203406"/>
                      <a:pt x="17889" y="203406"/>
                      <a:pt x="18870" y="203291"/>
                    </a:cubicBezTo>
                    <a:lnTo>
                      <a:pt x="68497" y="203291"/>
                    </a:lnTo>
                    <a:cubicBezTo>
                      <a:pt x="75315" y="203285"/>
                      <a:pt x="80844" y="197761"/>
                      <a:pt x="80856" y="190943"/>
                    </a:cubicBezTo>
                    <a:close/>
                    <a:moveTo>
                      <a:pt x="80862" y="247788"/>
                    </a:moveTo>
                    <a:cubicBezTo>
                      <a:pt x="80862" y="241058"/>
                      <a:pt x="75408" y="235604"/>
                      <a:pt x="68677" y="235604"/>
                    </a:cubicBezTo>
                    <a:lnTo>
                      <a:pt x="18870" y="235604"/>
                    </a:lnTo>
                    <a:cubicBezTo>
                      <a:pt x="12093" y="234791"/>
                      <a:pt x="5937" y="239624"/>
                      <a:pt x="5119" y="246402"/>
                    </a:cubicBezTo>
                    <a:cubicBezTo>
                      <a:pt x="4306" y="253179"/>
                      <a:pt x="9140" y="259335"/>
                      <a:pt x="15917" y="260153"/>
                    </a:cubicBezTo>
                    <a:cubicBezTo>
                      <a:pt x="16897" y="260269"/>
                      <a:pt x="17889" y="260269"/>
                      <a:pt x="18870" y="260153"/>
                    </a:cubicBezTo>
                    <a:lnTo>
                      <a:pt x="68497" y="260153"/>
                    </a:lnTo>
                    <a:cubicBezTo>
                      <a:pt x="75327" y="260153"/>
                      <a:pt x="80862" y="254618"/>
                      <a:pt x="80862" y="247788"/>
                    </a:cubicBezTo>
                    <a:close/>
                    <a:moveTo>
                      <a:pt x="80862" y="304651"/>
                    </a:moveTo>
                    <a:cubicBezTo>
                      <a:pt x="80862" y="297920"/>
                      <a:pt x="75408" y="292466"/>
                      <a:pt x="68677" y="292466"/>
                    </a:cubicBezTo>
                    <a:lnTo>
                      <a:pt x="18870" y="292466"/>
                    </a:lnTo>
                    <a:cubicBezTo>
                      <a:pt x="12093" y="291654"/>
                      <a:pt x="5931" y="296487"/>
                      <a:pt x="5119" y="303270"/>
                    </a:cubicBezTo>
                    <a:cubicBezTo>
                      <a:pt x="5119" y="303270"/>
                      <a:pt x="5119" y="303270"/>
                      <a:pt x="5119" y="303270"/>
                    </a:cubicBezTo>
                    <a:cubicBezTo>
                      <a:pt x="4306" y="310047"/>
                      <a:pt x="9140" y="316203"/>
                      <a:pt x="15917" y="317016"/>
                    </a:cubicBezTo>
                    <a:cubicBezTo>
                      <a:pt x="15917" y="317016"/>
                      <a:pt x="15917" y="317016"/>
                      <a:pt x="15917" y="317016"/>
                    </a:cubicBezTo>
                    <a:cubicBezTo>
                      <a:pt x="16897" y="317138"/>
                      <a:pt x="17889" y="317138"/>
                      <a:pt x="18870" y="317016"/>
                    </a:cubicBezTo>
                    <a:lnTo>
                      <a:pt x="68497" y="317016"/>
                    </a:lnTo>
                    <a:cubicBezTo>
                      <a:pt x="75321" y="317021"/>
                      <a:pt x="80856" y="311486"/>
                      <a:pt x="80862" y="304663"/>
                    </a:cubicBezTo>
                    <a:cubicBezTo>
                      <a:pt x="80862" y="304663"/>
                      <a:pt x="80862" y="304657"/>
                      <a:pt x="80862" y="304657"/>
                    </a:cubicBezTo>
                    <a:close/>
                    <a:moveTo>
                      <a:pt x="80862" y="361514"/>
                    </a:moveTo>
                    <a:cubicBezTo>
                      <a:pt x="80862" y="354783"/>
                      <a:pt x="75408" y="349329"/>
                      <a:pt x="68677" y="349329"/>
                    </a:cubicBezTo>
                    <a:lnTo>
                      <a:pt x="18870" y="349329"/>
                    </a:lnTo>
                    <a:cubicBezTo>
                      <a:pt x="12093" y="348516"/>
                      <a:pt x="5937" y="353350"/>
                      <a:pt x="5119" y="360127"/>
                    </a:cubicBezTo>
                    <a:cubicBezTo>
                      <a:pt x="4306" y="366904"/>
                      <a:pt x="9140" y="373060"/>
                      <a:pt x="15917" y="373878"/>
                    </a:cubicBezTo>
                    <a:cubicBezTo>
                      <a:pt x="16897" y="373994"/>
                      <a:pt x="17889" y="373994"/>
                      <a:pt x="18870" y="373878"/>
                    </a:cubicBezTo>
                    <a:lnTo>
                      <a:pt x="68497" y="373878"/>
                    </a:lnTo>
                    <a:cubicBezTo>
                      <a:pt x="75327" y="373878"/>
                      <a:pt x="80862" y="368343"/>
                      <a:pt x="80862" y="361514"/>
                    </a:cubicBezTo>
                    <a:close/>
                    <a:moveTo>
                      <a:pt x="80862" y="418562"/>
                    </a:moveTo>
                    <a:cubicBezTo>
                      <a:pt x="80862" y="411732"/>
                      <a:pt x="75327" y="406197"/>
                      <a:pt x="68497" y="406197"/>
                    </a:cubicBezTo>
                    <a:lnTo>
                      <a:pt x="18870" y="406197"/>
                    </a:lnTo>
                    <a:cubicBezTo>
                      <a:pt x="12093" y="405385"/>
                      <a:pt x="5937" y="410218"/>
                      <a:pt x="5119" y="416995"/>
                    </a:cubicBezTo>
                    <a:cubicBezTo>
                      <a:pt x="4306" y="423772"/>
                      <a:pt x="9140" y="429928"/>
                      <a:pt x="15917" y="430747"/>
                    </a:cubicBezTo>
                    <a:cubicBezTo>
                      <a:pt x="16897" y="430863"/>
                      <a:pt x="17889" y="430863"/>
                      <a:pt x="18870" y="430747"/>
                    </a:cubicBezTo>
                    <a:lnTo>
                      <a:pt x="68497" y="430747"/>
                    </a:lnTo>
                    <a:cubicBezTo>
                      <a:pt x="75228" y="430845"/>
                      <a:pt x="80763" y="425472"/>
                      <a:pt x="80862" y="418742"/>
                    </a:cubicBezTo>
                    <a:cubicBezTo>
                      <a:pt x="80862" y="418742"/>
                      <a:pt x="80862" y="418736"/>
                      <a:pt x="80862" y="418736"/>
                    </a:cubicBezTo>
                    <a:close/>
                    <a:moveTo>
                      <a:pt x="267012" y="20292"/>
                    </a:moveTo>
                    <a:cubicBezTo>
                      <a:pt x="267017" y="13532"/>
                      <a:pt x="261586" y="8025"/>
                      <a:pt x="254827" y="7933"/>
                    </a:cubicBezTo>
                    <a:lnTo>
                      <a:pt x="124124" y="7933"/>
                    </a:lnTo>
                    <a:cubicBezTo>
                      <a:pt x="117335" y="8025"/>
                      <a:pt x="111858" y="13503"/>
                      <a:pt x="111765" y="20292"/>
                    </a:cubicBezTo>
                    <a:cubicBezTo>
                      <a:pt x="111858" y="27051"/>
                      <a:pt x="117364" y="32476"/>
                      <a:pt x="124124" y="32476"/>
                    </a:cubicBezTo>
                    <a:lnTo>
                      <a:pt x="254821" y="32476"/>
                    </a:lnTo>
                    <a:cubicBezTo>
                      <a:pt x="261552" y="32476"/>
                      <a:pt x="267006" y="27022"/>
                      <a:pt x="267006" y="20292"/>
                    </a:cubicBezTo>
                    <a:close/>
                    <a:moveTo>
                      <a:pt x="267012" y="77154"/>
                    </a:moveTo>
                    <a:cubicBezTo>
                      <a:pt x="267012" y="70394"/>
                      <a:pt x="261586" y="64888"/>
                      <a:pt x="254827" y="64789"/>
                    </a:cubicBezTo>
                    <a:lnTo>
                      <a:pt x="124124" y="64789"/>
                    </a:lnTo>
                    <a:cubicBezTo>
                      <a:pt x="117295" y="64795"/>
                      <a:pt x="111765" y="70325"/>
                      <a:pt x="111765" y="77154"/>
                    </a:cubicBezTo>
                    <a:cubicBezTo>
                      <a:pt x="111765" y="83977"/>
                      <a:pt x="117300" y="89513"/>
                      <a:pt x="124124" y="89513"/>
                    </a:cubicBezTo>
                    <a:lnTo>
                      <a:pt x="254821" y="89513"/>
                    </a:lnTo>
                    <a:cubicBezTo>
                      <a:pt x="261581" y="89420"/>
                      <a:pt x="267012" y="83914"/>
                      <a:pt x="267006" y="77154"/>
                    </a:cubicBezTo>
                    <a:close/>
                    <a:moveTo>
                      <a:pt x="267012" y="134017"/>
                    </a:moveTo>
                    <a:cubicBezTo>
                      <a:pt x="267012" y="127286"/>
                      <a:pt x="261557" y="121832"/>
                      <a:pt x="254827" y="121832"/>
                    </a:cubicBezTo>
                    <a:lnTo>
                      <a:pt x="124124" y="121832"/>
                    </a:lnTo>
                    <a:cubicBezTo>
                      <a:pt x="117364" y="121826"/>
                      <a:pt x="111858" y="127257"/>
                      <a:pt x="111765" y="134017"/>
                    </a:cubicBezTo>
                    <a:cubicBezTo>
                      <a:pt x="111858" y="140806"/>
                      <a:pt x="117335" y="146283"/>
                      <a:pt x="124124" y="146381"/>
                    </a:cubicBezTo>
                    <a:lnTo>
                      <a:pt x="254821" y="146381"/>
                    </a:lnTo>
                    <a:cubicBezTo>
                      <a:pt x="261581" y="146283"/>
                      <a:pt x="267006" y="140776"/>
                      <a:pt x="267006" y="134017"/>
                    </a:cubicBezTo>
                    <a:close/>
                    <a:moveTo>
                      <a:pt x="267012" y="190879"/>
                    </a:moveTo>
                    <a:cubicBezTo>
                      <a:pt x="267012" y="184149"/>
                      <a:pt x="261557" y="178694"/>
                      <a:pt x="254827" y="178694"/>
                    </a:cubicBezTo>
                    <a:lnTo>
                      <a:pt x="124124" y="178694"/>
                    </a:lnTo>
                    <a:cubicBezTo>
                      <a:pt x="117347" y="177882"/>
                      <a:pt x="111191" y="182716"/>
                      <a:pt x="110378" y="189492"/>
                    </a:cubicBezTo>
                    <a:cubicBezTo>
                      <a:pt x="110378" y="189492"/>
                      <a:pt x="110378" y="189492"/>
                      <a:pt x="110378" y="189492"/>
                    </a:cubicBezTo>
                    <a:cubicBezTo>
                      <a:pt x="109560" y="196270"/>
                      <a:pt x="114394" y="202426"/>
                      <a:pt x="121170" y="203244"/>
                    </a:cubicBezTo>
                    <a:cubicBezTo>
                      <a:pt x="121170" y="203244"/>
                      <a:pt x="121176" y="203244"/>
                      <a:pt x="121176" y="203244"/>
                    </a:cubicBezTo>
                    <a:cubicBezTo>
                      <a:pt x="122157" y="203360"/>
                      <a:pt x="123143" y="203360"/>
                      <a:pt x="124124" y="203244"/>
                    </a:cubicBezTo>
                    <a:lnTo>
                      <a:pt x="254821" y="203244"/>
                    </a:lnTo>
                    <a:cubicBezTo>
                      <a:pt x="261552" y="203244"/>
                      <a:pt x="267006" y="197790"/>
                      <a:pt x="267006" y="191059"/>
                    </a:cubicBezTo>
                    <a:cubicBezTo>
                      <a:pt x="267006" y="191001"/>
                      <a:pt x="267006" y="190937"/>
                      <a:pt x="267006" y="190879"/>
                    </a:cubicBezTo>
                    <a:close/>
                    <a:moveTo>
                      <a:pt x="267012" y="247742"/>
                    </a:moveTo>
                    <a:cubicBezTo>
                      <a:pt x="267012" y="241011"/>
                      <a:pt x="261557" y="235557"/>
                      <a:pt x="254827" y="235557"/>
                    </a:cubicBezTo>
                    <a:lnTo>
                      <a:pt x="124124" y="235557"/>
                    </a:lnTo>
                    <a:cubicBezTo>
                      <a:pt x="117347" y="234745"/>
                      <a:pt x="111191" y="239578"/>
                      <a:pt x="110378" y="246355"/>
                    </a:cubicBezTo>
                    <a:cubicBezTo>
                      <a:pt x="110378" y="246355"/>
                      <a:pt x="110378" y="246355"/>
                      <a:pt x="110378" y="246355"/>
                    </a:cubicBezTo>
                    <a:cubicBezTo>
                      <a:pt x="109560" y="253132"/>
                      <a:pt x="114394" y="259288"/>
                      <a:pt x="121170" y="260107"/>
                    </a:cubicBezTo>
                    <a:cubicBezTo>
                      <a:pt x="121170" y="260107"/>
                      <a:pt x="121176" y="260107"/>
                      <a:pt x="121176" y="260107"/>
                    </a:cubicBezTo>
                    <a:cubicBezTo>
                      <a:pt x="122157" y="260228"/>
                      <a:pt x="123143" y="260228"/>
                      <a:pt x="124124" y="260107"/>
                    </a:cubicBezTo>
                    <a:lnTo>
                      <a:pt x="254821" y="260107"/>
                    </a:lnTo>
                    <a:cubicBezTo>
                      <a:pt x="261552" y="260107"/>
                      <a:pt x="267006" y="254653"/>
                      <a:pt x="267006" y="247922"/>
                    </a:cubicBezTo>
                    <a:cubicBezTo>
                      <a:pt x="267006" y="247864"/>
                      <a:pt x="267006" y="247806"/>
                      <a:pt x="267006" y="247742"/>
                    </a:cubicBezTo>
                    <a:close/>
                    <a:moveTo>
                      <a:pt x="423494" y="304605"/>
                    </a:moveTo>
                    <a:cubicBezTo>
                      <a:pt x="423494" y="297874"/>
                      <a:pt x="418040" y="292420"/>
                      <a:pt x="411309" y="292420"/>
                    </a:cubicBezTo>
                    <a:lnTo>
                      <a:pt x="280606" y="292420"/>
                    </a:lnTo>
                    <a:cubicBezTo>
                      <a:pt x="273829" y="291601"/>
                      <a:pt x="267673" y="296435"/>
                      <a:pt x="266855" y="303212"/>
                    </a:cubicBezTo>
                    <a:cubicBezTo>
                      <a:pt x="266855" y="303212"/>
                      <a:pt x="266855" y="303218"/>
                      <a:pt x="266855" y="303218"/>
                    </a:cubicBezTo>
                    <a:cubicBezTo>
                      <a:pt x="266043" y="310001"/>
                      <a:pt x="270882" y="316151"/>
                      <a:pt x="277659" y="316969"/>
                    </a:cubicBezTo>
                    <a:cubicBezTo>
                      <a:pt x="278639" y="317085"/>
                      <a:pt x="279626" y="317085"/>
                      <a:pt x="280606" y="316969"/>
                    </a:cubicBezTo>
                    <a:lnTo>
                      <a:pt x="411123" y="316969"/>
                    </a:lnTo>
                    <a:cubicBezTo>
                      <a:pt x="417953" y="316969"/>
                      <a:pt x="423488" y="311434"/>
                      <a:pt x="423488" y="304605"/>
                    </a:cubicBezTo>
                    <a:close/>
                    <a:moveTo>
                      <a:pt x="423494" y="361467"/>
                    </a:moveTo>
                    <a:cubicBezTo>
                      <a:pt x="423494" y="354736"/>
                      <a:pt x="418040" y="349282"/>
                      <a:pt x="411309" y="349282"/>
                    </a:cubicBezTo>
                    <a:lnTo>
                      <a:pt x="280606" y="349282"/>
                    </a:lnTo>
                    <a:cubicBezTo>
                      <a:pt x="273829" y="348470"/>
                      <a:pt x="267673" y="353303"/>
                      <a:pt x="266855" y="360080"/>
                    </a:cubicBezTo>
                    <a:cubicBezTo>
                      <a:pt x="266043" y="366857"/>
                      <a:pt x="270882" y="373014"/>
                      <a:pt x="277659" y="373832"/>
                    </a:cubicBezTo>
                    <a:cubicBezTo>
                      <a:pt x="278639" y="373948"/>
                      <a:pt x="279626" y="373948"/>
                      <a:pt x="280606" y="373832"/>
                    </a:cubicBezTo>
                    <a:lnTo>
                      <a:pt x="411123" y="373832"/>
                    </a:lnTo>
                    <a:cubicBezTo>
                      <a:pt x="417953" y="373832"/>
                      <a:pt x="423488" y="368296"/>
                      <a:pt x="423488" y="361467"/>
                    </a:cubicBezTo>
                    <a:close/>
                    <a:moveTo>
                      <a:pt x="423494" y="418515"/>
                    </a:moveTo>
                    <a:cubicBezTo>
                      <a:pt x="423494" y="411686"/>
                      <a:pt x="417958" y="406151"/>
                      <a:pt x="411129" y="406151"/>
                    </a:cubicBezTo>
                    <a:lnTo>
                      <a:pt x="280606" y="406151"/>
                    </a:lnTo>
                    <a:cubicBezTo>
                      <a:pt x="273829" y="405338"/>
                      <a:pt x="267673" y="410172"/>
                      <a:pt x="266855" y="416949"/>
                    </a:cubicBezTo>
                    <a:cubicBezTo>
                      <a:pt x="266043" y="423726"/>
                      <a:pt x="270876" y="429888"/>
                      <a:pt x="277659" y="430700"/>
                    </a:cubicBezTo>
                    <a:cubicBezTo>
                      <a:pt x="277659" y="430700"/>
                      <a:pt x="277659" y="430700"/>
                      <a:pt x="277659" y="430700"/>
                    </a:cubicBezTo>
                    <a:cubicBezTo>
                      <a:pt x="278639" y="430816"/>
                      <a:pt x="279626" y="430816"/>
                      <a:pt x="280606" y="430700"/>
                    </a:cubicBezTo>
                    <a:lnTo>
                      <a:pt x="411123" y="430700"/>
                    </a:lnTo>
                    <a:cubicBezTo>
                      <a:pt x="417854" y="430799"/>
                      <a:pt x="423390" y="425426"/>
                      <a:pt x="423488" y="418695"/>
                    </a:cubicBezTo>
                    <a:cubicBezTo>
                      <a:pt x="423488" y="418695"/>
                      <a:pt x="423488" y="418690"/>
                      <a:pt x="423488" y="418690"/>
                    </a:cubicBezTo>
                    <a:lnTo>
                      <a:pt x="423488" y="418515"/>
                    </a:lnTo>
                    <a:close/>
                    <a:moveTo>
                      <a:pt x="324588" y="20245"/>
                    </a:moveTo>
                    <a:cubicBezTo>
                      <a:pt x="324686" y="12348"/>
                      <a:pt x="318368" y="5867"/>
                      <a:pt x="310471" y="5768"/>
                    </a:cubicBezTo>
                    <a:cubicBezTo>
                      <a:pt x="310471" y="5768"/>
                      <a:pt x="310465" y="5768"/>
                      <a:pt x="310459" y="5768"/>
                    </a:cubicBezTo>
                    <a:cubicBezTo>
                      <a:pt x="302562" y="5670"/>
                      <a:pt x="296081" y="11988"/>
                      <a:pt x="295983" y="19885"/>
                    </a:cubicBezTo>
                    <a:cubicBezTo>
                      <a:pt x="295983" y="19885"/>
                      <a:pt x="295983" y="19891"/>
                      <a:pt x="295983" y="19897"/>
                    </a:cubicBezTo>
                    <a:cubicBezTo>
                      <a:pt x="295884" y="27794"/>
                      <a:pt x="302208" y="34275"/>
                      <a:pt x="310111" y="34374"/>
                    </a:cubicBezTo>
                    <a:cubicBezTo>
                      <a:pt x="310111" y="34374"/>
                      <a:pt x="310111" y="34374"/>
                      <a:pt x="310111" y="34374"/>
                    </a:cubicBezTo>
                    <a:lnTo>
                      <a:pt x="310285" y="34374"/>
                    </a:lnTo>
                    <a:cubicBezTo>
                      <a:pt x="318118" y="34379"/>
                      <a:pt x="324495" y="28078"/>
                      <a:pt x="324588" y="20245"/>
                    </a:cubicBezTo>
                    <a:close/>
                    <a:moveTo>
                      <a:pt x="367154" y="20245"/>
                    </a:moveTo>
                    <a:cubicBezTo>
                      <a:pt x="367252" y="12348"/>
                      <a:pt x="360934" y="5867"/>
                      <a:pt x="353037" y="5768"/>
                    </a:cubicBezTo>
                    <a:cubicBezTo>
                      <a:pt x="353037" y="5768"/>
                      <a:pt x="353031" y="5768"/>
                      <a:pt x="353025" y="5768"/>
                    </a:cubicBezTo>
                    <a:cubicBezTo>
                      <a:pt x="345128" y="5658"/>
                      <a:pt x="338635" y="11965"/>
                      <a:pt x="338519" y="19868"/>
                    </a:cubicBezTo>
                    <a:cubicBezTo>
                      <a:pt x="338519" y="19874"/>
                      <a:pt x="338519" y="19885"/>
                      <a:pt x="338519" y="19897"/>
                    </a:cubicBezTo>
                    <a:cubicBezTo>
                      <a:pt x="338426" y="27794"/>
                      <a:pt x="344751" y="34275"/>
                      <a:pt x="352648" y="34374"/>
                    </a:cubicBezTo>
                    <a:cubicBezTo>
                      <a:pt x="352770" y="34374"/>
                      <a:pt x="352886" y="34374"/>
                      <a:pt x="353002" y="34374"/>
                    </a:cubicBezTo>
                    <a:cubicBezTo>
                      <a:pt x="360800" y="34588"/>
                      <a:pt x="367293" y="28438"/>
                      <a:pt x="367508" y="20645"/>
                    </a:cubicBezTo>
                    <a:cubicBezTo>
                      <a:pt x="367508" y="20628"/>
                      <a:pt x="367508" y="20616"/>
                      <a:pt x="367508" y="20605"/>
                    </a:cubicBezTo>
                    <a:cubicBezTo>
                      <a:pt x="367508" y="20483"/>
                      <a:pt x="367508" y="20367"/>
                      <a:pt x="367508" y="20245"/>
                    </a:cubicBezTo>
                    <a:close/>
                    <a:moveTo>
                      <a:pt x="409893" y="20245"/>
                    </a:moveTo>
                    <a:cubicBezTo>
                      <a:pt x="409992" y="12348"/>
                      <a:pt x="403673" y="5867"/>
                      <a:pt x="395776" y="5768"/>
                    </a:cubicBezTo>
                    <a:cubicBezTo>
                      <a:pt x="395776" y="5768"/>
                      <a:pt x="395771" y="5768"/>
                      <a:pt x="395765" y="5768"/>
                    </a:cubicBezTo>
                    <a:cubicBezTo>
                      <a:pt x="387868" y="5652"/>
                      <a:pt x="381375" y="11959"/>
                      <a:pt x="381259" y="19856"/>
                    </a:cubicBezTo>
                    <a:cubicBezTo>
                      <a:pt x="381259" y="19868"/>
                      <a:pt x="381259" y="19880"/>
                      <a:pt x="381259" y="19897"/>
                    </a:cubicBezTo>
                    <a:cubicBezTo>
                      <a:pt x="381160" y="27794"/>
                      <a:pt x="387485" y="34275"/>
                      <a:pt x="395382" y="34374"/>
                    </a:cubicBezTo>
                    <a:lnTo>
                      <a:pt x="395562" y="34374"/>
                    </a:lnTo>
                    <a:cubicBezTo>
                      <a:pt x="403395" y="34379"/>
                      <a:pt x="409771" y="28078"/>
                      <a:pt x="409864" y="20245"/>
                    </a:cubicBezTo>
                    <a:close/>
                    <a:moveTo>
                      <a:pt x="452459" y="20245"/>
                    </a:moveTo>
                    <a:cubicBezTo>
                      <a:pt x="452558" y="12348"/>
                      <a:pt x="446233" y="5867"/>
                      <a:pt x="438331" y="5768"/>
                    </a:cubicBezTo>
                    <a:cubicBezTo>
                      <a:pt x="438331" y="5768"/>
                      <a:pt x="438331" y="5768"/>
                      <a:pt x="438331" y="5768"/>
                    </a:cubicBezTo>
                    <a:cubicBezTo>
                      <a:pt x="430433" y="5658"/>
                      <a:pt x="423941" y="11965"/>
                      <a:pt x="423825" y="19868"/>
                    </a:cubicBezTo>
                    <a:cubicBezTo>
                      <a:pt x="423825" y="19874"/>
                      <a:pt x="423825" y="19885"/>
                      <a:pt x="423825" y="19897"/>
                    </a:cubicBezTo>
                    <a:cubicBezTo>
                      <a:pt x="423732" y="27794"/>
                      <a:pt x="430056" y="34275"/>
                      <a:pt x="437953" y="34374"/>
                    </a:cubicBezTo>
                    <a:cubicBezTo>
                      <a:pt x="438075" y="34374"/>
                      <a:pt x="438191" y="34374"/>
                      <a:pt x="438307" y="34374"/>
                    </a:cubicBezTo>
                    <a:cubicBezTo>
                      <a:pt x="446111" y="34374"/>
                      <a:pt x="452436" y="28049"/>
                      <a:pt x="452436" y="20245"/>
                    </a:cubicBezTo>
                    <a:close/>
                    <a:moveTo>
                      <a:pt x="495199" y="20245"/>
                    </a:moveTo>
                    <a:cubicBezTo>
                      <a:pt x="495297" y="12348"/>
                      <a:pt x="488979" y="5867"/>
                      <a:pt x="481082" y="5768"/>
                    </a:cubicBezTo>
                    <a:cubicBezTo>
                      <a:pt x="481082" y="5768"/>
                      <a:pt x="481076" y="5768"/>
                      <a:pt x="481070" y="5768"/>
                    </a:cubicBezTo>
                    <a:cubicBezTo>
                      <a:pt x="473168" y="5658"/>
                      <a:pt x="466675" y="11977"/>
                      <a:pt x="466564" y="19880"/>
                    </a:cubicBezTo>
                    <a:cubicBezTo>
                      <a:pt x="466564" y="19885"/>
                      <a:pt x="466564" y="19891"/>
                      <a:pt x="466564" y="19897"/>
                    </a:cubicBezTo>
                    <a:cubicBezTo>
                      <a:pt x="466472" y="27800"/>
                      <a:pt x="472796" y="34281"/>
                      <a:pt x="480699" y="34374"/>
                    </a:cubicBezTo>
                    <a:cubicBezTo>
                      <a:pt x="480815" y="34374"/>
                      <a:pt x="480931" y="34374"/>
                      <a:pt x="481047" y="34374"/>
                    </a:cubicBezTo>
                    <a:cubicBezTo>
                      <a:pt x="488851" y="34374"/>
                      <a:pt x="495176" y="28049"/>
                      <a:pt x="495176" y="20245"/>
                    </a:cubicBezTo>
                    <a:close/>
                    <a:moveTo>
                      <a:pt x="537939" y="20245"/>
                    </a:moveTo>
                    <a:cubicBezTo>
                      <a:pt x="538037" y="12348"/>
                      <a:pt x="531719" y="5867"/>
                      <a:pt x="523822" y="5768"/>
                    </a:cubicBezTo>
                    <a:cubicBezTo>
                      <a:pt x="523822" y="5768"/>
                      <a:pt x="523816" y="5768"/>
                      <a:pt x="523810" y="5768"/>
                    </a:cubicBezTo>
                    <a:cubicBezTo>
                      <a:pt x="515913" y="5670"/>
                      <a:pt x="509432" y="11988"/>
                      <a:pt x="509333" y="19885"/>
                    </a:cubicBezTo>
                    <a:cubicBezTo>
                      <a:pt x="509333" y="19885"/>
                      <a:pt x="509333" y="19891"/>
                      <a:pt x="509333" y="19897"/>
                    </a:cubicBezTo>
                    <a:cubicBezTo>
                      <a:pt x="509235" y="27794"/>
                      <a:pt x="515559" y="34275"/>
                      <a:pt x="523462" y="34374"/>
                    </a:cubicBezTo>
                    <a:cubicBezTo>
                      <a:pt x="523462" y="34374"/>
                      <a:pt x="523462" y="34374"/>
                      <a:pt x="523462" y="34374"/>
                    </a:cubicBezTo>
                    <a:lnTo>
                      <a:pt x="523636" y="34374"/>
                    </a:lnTo>
                    <a:cubicBezTo>
                      <a:pt x="531469" y="34379"/>
                      <a:pt x="537846" y="28078"/>
                      <a:pt x="537939" y="20245"/>
                    </a:cubicBezTo>
                    <a:close/>
                    <a:moveTo>
                      <a:pt x="324588" y="133970"/>
                    </a:moveTo>
                    <a:cubicBezTo>
                      <a:pt x="324588" y="126067"/>
                      <a:pt x="318188" y="119668"/>
                      <a:pt x="310285" y="119662"/>
                    </a:cubicBezTo>
                    <a:cubicBezTo>
                      <a:pt x="302382" y="119662"/>
                      <a:pt x="295977" y="126067"/>
                      <a:pt x="295977" y="133970"/>
                    </a:cubicBezTo>
                    <a:cubicBezTo>
                      <a:pt x="295930" y="141867"/>
                      <a:pt x="302301" y="148308"/>
                      <a:pt x="310198" y="148354"/>
                    </a:cubicBezTo>
                    <a:cubicBezTo>
                      <a:pt x="310227" y="148354"/>
                      <a:pt x="310250" y="148354"/>
                      <a:pt x="310279" y="148354"/>
                    </a:cubicBezTo>
                    <a:lnTo>
                      <a:pt x="310279" y="148354"/>
                    </a:lnTo>
                    <a:cubicBezTo>
                      <a:pt x="318072" y="148453"/>
                      <a:pt x="324472" y="142221"/>
                      <a:pt x="324582" y="134429"/>
                    </a:cubicBezTo>
                    <a:cubicBezTo>
                      <a:pt x="324582" y="134312"/>
                      <a:pt x="324582" y="134191"/>
                      <a:pt x="324582" y="134075"/>
                    </a:cubicBezTo>
                    <a:close/>
                    <a:moveTo>
                      <a:pt x="367154" y="133970"/>
                    </a:moveTo>
                    <a:cubicBezTo>
                      <a:pt x="367159" y="126073"/>
                      <a:pt x="360760" y="119673"/>
                      <a:pt x="352862" y="119668"/>
                    </a:cubicBezTo>
                    <a:cubicBezTo>
                      <a:pt x="352857" y="119668"/>
                      <a:pt x="352851" y="119668"/>
                      <a:pt x="352845" y="119668"/>
                    </a:cubicBezTo>
                    <a:cubicBezTo>
                      <a:pt x="344948" y="119668"/>
                      <a:pt x="338542" y="126073"/>
                      <a:pt x="338542" y="133970"/>
                    </a:cubicBezTo>
                    <a:cubicBezTo>
                      <a:pt x="338542" y="141873"/>
                      <a:pt x="344948" y="148279"/>
                      <a:pt x="352851" y="148279"/>
                    </a:cubicBezTo>
                    <a:lnTo>
                      <a:pt x="353025" y="148279"/>
                    </a:lnTo>
                    <a:cubicBezTo>
                      <a:pt x="360823" y="148494"/>
                      <a:pt x="367316" y="142343"/>
                      <a:pt x="367531" y="134550"/>
                    </a:cubicBezTo>
                    <a:cubicBezTo>
                      <a:pt x="367531" y="134533"/>
                      <a:pt x="367531" y="134522"/>
                      <a:pt x="367531" y="134510"/>
                    </a:cubicBezTo>
                    <a:cubicBezTo>
                      <a:pt x="367531" y="134330"/>
                      <a:pt x="367531" y="134156"/>
                      <a:pt x="367531" y="133976"/>
                    </a:cubicBezTo>
                    <a:close/>
                    <a:moveTo>
                      <a:pt x="409893" y="133970"/>
                    </a:moveTo>
                    <a:cubicBezTo>
                      <a:pt x="409893" y="126067"/>
                      <a:pt x="403493" y="119668"/>
                      <a:pt x="395591" y="119662"/>
                    </a:cubicBezTo>
                    <a:cubicBezTo>
                      <a:pt x="387688" y="119662"/>
                      <a:pt x="381282" y="126067"/>
                      <a:pt x="381282" y="133970"/>
                    </a:cubicBezTo>
                    <a:cubicBezTo>
                      <a:pt x="381282" y="141867"/>
                      <a:pt x="387688" y="148273"/>
                      <a:pt x="395585" y="148273"/>
                    </a:cubicBezTo>
                    <a:cubicBezTo>
                      <a:pt x="395585" y="148273"/>
                      <a:pt x="395591" y="148273"/>
                      <a:pt x="395591" y="148273"/>
                    </a:cubicBezTo>
                    <a:lnTo>
                      <a:pt x="395591" y="148273"/>
                    </a:lnTo>
                    <a:cubicBezTo>
                      <a:pt x="403383" y="148371"/>
                      <a:pt x="409783" y="142140"/>
                      <a:pt x="409893" y="134347"/>
                    </a:cubicBezTo>
                    <a:cubicBezTo>
                      <a:pt x="409893" y="134231"/>
                      <a:pt x="409893" y="134110"/>
                      <a:pt x="409893" y="133993"/>
                    </a:cubicBezTo>
                    <a:close/>
                    <a:moveTo>
                      <a:pt x="452459" y="133970"/>
                    </a:moveTo>
                    <a:cubicBezTo>
                      <a:pt x="452465" y="126073"/>
                      <a:pt x="446065" y="119673"/>
                      <a:pt x="438168" y="119668"/>
                    </a:cubicBezTo>
                    <a:cubicBezTo>
                      <a:pt x="438162" y="119668"/>
                      <a:pt x="438156" y="119668"/>
                      <a:pt x="438151" y="119668"/>
                    </a:cubicBezTo>
                    <a:cubicBezTo>
                      <a:pt x="430254" y="119668"/>
                      <a:pt x="423848" y="126073"/>
                      <a:pt x="423848" y="133970"/>
                    </a:cubicBezTo>
                    <a:cubicBezTo>
                      <a:pt x="423848" y="141873"/>
                      <a:pt x="430254" y="148279"/>
                      <a:pt x="438156" y="148279"/>
                    </a:cubicBezTo>
                    <a:lnTo>
                      <a:pt x="438331" y="148279"/>
                    </a:lnTo>
                    <a:cubicBezTo>
                      <a:pt x="446129" y="148284"/>
                      <a:pt x="452453" y="141960"/>
                      <a:pt x="452459" y="134162"/>
                    </a:cubicBezTo>
                    <a:cubicBezTo>
                      <a:pt x="452459" y="134162"/>
                      <a:pt x="452459" y="134156"/>
                      <a:pt x="452459" y="134156"/>
                    </a:cubicBezTo>
                    <a:lnTo>
                      <a:pt x="452459" y="133976"/>
                    </a:lnTo>
                    <a:close/>
                    <a:moveTo>
                      <a:pt x="495199" y="133970"/>
                    </a:moveTo>
                    <a:cubicBezTo>
                      <a:pt x="495205" y="126073"/>
                      <a:pt x="488805" y="119673"/>
                      <a:pt x="480908" y="119668"/>
                    </a:cubicBezTo>
                    <a:cubicBezTo>
                      <a:pt x="480902" y="119668"/>
                      <a:pt x="480896" y="119668"/>
                      <a:pt x="480891" y="119668"/>
                    </a:cubicBezTo>
                    <a:cubicBezTo>
                      <a:pt x="472993" y="119668"/>
                      <a:pt x="466588" y="126073"/>
                      <a:pt x="466588" y="133970"/>
                    </a:cubicBezTo>
                    <a:cubicBezTo>
                      <a:pt x="466588" y="141873"/>
                      <a:pt x="472993" y="148279"/>
                      <a:pt x="480896" y="148279"/>
                    </a:cubicBezTo>
                    <a:lnTo>
                      <a:pt x="481070" y="148279"/>
                    </a:lnTo>
                    <a:cubicBezTo>
                      <a:pt x="488869" y="148284"/>
                      <a:pt x="495193" y="141960"/>
                      <a:pt x="495199" y="134162"/>
                    </a:cubicBezTo>
                    <a:cubicBezTo>
                      <a:pt x="495199" y="134162"/>
                      <a:pt x="495199" y="134156"/>
                      <a:pt x="495199" y="134156"/>
                    </a:cubicBezTo>
                    <a:lnTo>
                      <a:pt x="495199" y="133976"/>
                    </a:lnTo>
                    <a:close/>
                    <a:moveTo>
                      <a:pt x="537939" y="133970"/>
                    </a:moveTo>
                    <a:cubicBezTo>
                      <a:pt x="537944" y="126073"/>
                      <a:pt x="531539" y="119668"/>
                      <a:pt x="523642" y="119662"/>
                    </a:cubicBezTo>
                    <a:cubicBezTo>
                      <a:pt x="523642" y="119662"/>
                      <a:pt x="523636" y="119662"/>
                      <a:pt x="523636" y="119662"/>
                    </a:cubicBezTo>
                    <a:cubicBezTo>
                      <a:pt x="515733" y="119662"/>
                      <a:pt x="509327" y="126067"/>
                      <a:pt x="509327" y="133970"/>
                    </a:cubicBezTo>
                    <a:cubicBezTo>
                      <a:pt x="509281" y="141867"/>
                      <a:pt x="515652" y="148308"/>
                      <a:pt x="523549" y="148354"/>
                    </a:cubicBezTo>
                    <a:cubicBezTo>
                      <a:pt x="523578" y="148354"/>
                      <a:pt x="523601" y="148354"/>
                      <a:pt x="523630" y="148354"/>
                    </a:cubicBezTo>
                    <a:lnTo>
                      <a:pt x="523630" y="148354"/>
                    </a:lnTo>
                    <a:cubicBezTo>
                      <a:pt x="531423" y="148453"/>
                      <a:pt x="537823" y="142221"/>
                      <a:pt x="537933" y="134429"/>
                    </a:cubicBezTo>
                    <a:cubicBezTo>
                      <a:pt x="537933" y="134312"/>
                      <a:pt x="537933" y="134191"/>
                      <a:pt x="537933" y="134075"/>
                    </a:cubicBezTo>
                    <a:close/>
                    <a:moveTo>
                      <a:pt x="470295" y="298396"/>
                    </a:moveTo>
                    <a:cubicBezTo>
                      <a:pt x="470295" y="290499"/>
                      <a:pt x="463890" y="284093"/>
                      <a:pt x="455993" y="284093"/>
                    </a:cubicBezTo>
                    <a:cubicBezTo>
                      <a:pt x="448090" y="284093"/>
                      <a:pt x="441684" y="290499"/>
                      <a:pt x="441684" y="298402"/>
                    </a:cubicBezTo>
                    <a:cubicBezTo>
                      <a:pt x="441690" y="306305"/>
                      <a:pt x="448090" y="312704"/>
                      <a:pt x="455993" y="312704"/>
                    </a:cubicBezTo>
                    <a:lnTo>
                      <a:pt x="456167" y="312704"/>
                    </a:lnTo>
                    <a:cubicBezTo>
                      <a:pt x="463971" y="312704"/>
                      <a:pt x="470295" y="306380"/>
                      <a:pt x="470301" y="298576"/>
                    </a:cubicBezTo>
                    <a:cubicBezTo>
                      <a:pt x="470295" y="298634"/>
                      <a:pt x="470290" y="298564"/>
                      <a:pt x="470290" y="298500"/>
                    </a:cubicBezTo>
                    <a:close/>
                    <a:moveTo>
                      <a:pt x="513041" y="298396"/>
                    </a:moveTo>
                    <a:cubicBezTo>
                      <a:pt x="513035" y="290493"/>
                      <a:pt x="506635" y="284093"/>
                      <a:pt x="498733" y="284093"/>
                    </a:cubicBezTo>
                    <a:cubicBezTo>
                      <a:pt x="490830" y="284093"/>
                      <a:pt x="484430" y="290493"/>
                      <a:pt x="484424" y="298396"/>
                    </a:cubicBezTo>
                    <a:cubicBezTo>
                      <a:pt x="484424" y="306299"/>
                      <a:pt x="490830" y="312704"/>
                      <a:pt x="498733" y="312704"/>
                    </a:cubicBezTo>
                    <a:lnTo>
                      <a:pt x="498733" y="312704"/>
                    </a:lnTo>
                    <a:cubicBezTo>
                      <a:pt x="506525" y="312803"/>
                      <a:pt x="512925" y="306572"/>
                      <a:pt x="513041" y="298779"/>
                    </a:cubicBezTo>
                    <a:close/>
                    <a:moveTo>
                      <a:pt x="555601" y="298396"/>
                    </a:moveTo>
                    <a:cubicBezTo>
                      <a:pt x="555601" y="290499"/>
                      <a:pt x="549195" y="284093"/>
                      <a:pt x="541298" y="284093"/>
                    </a:cubicBezTo>
                    <a:cubicBezTo>
                      <a:pt x="533395" y="284093"/>
                      <a:pt x="526990" y="290499"/>
                      <a:pt x="526990" y="298402"/>
                    </a:cubicBezTo>
                    <a:cubicBezTo>
                      <a:pt x="526996" y="306305"/>
                      <a:pt x="533395" y="312704"/>
                      <a:pt x="541298" y="312704"/>
                    </a:cubicBezTo>
                    <a:lnTo>
                      <a:pt x="541472" y="312704"/>
                    </a:lnTo>
                    <a:cubicBezTo>
                      <a:pt x="549276" y="312704"/>
                      <a:pt x="555601" y="306380"/>
                      <a:pt x="555601" y="298576"/>
                    </a:cubicBezTo>
                    <a:lnTo>
                      <a:pt x="555601" y="298396"/>
                    </a:lnTo>
                    <a:close/>
                    <a:moveTo>
                      <a:pt x="598341" y="298396"/>
                    </a:moveTo>
                    <a:cubicBezTo>
                      <a:pt x="598341" y="290499"/>
                      <a:pt x="591935" y="284093"/>
                      <a:pt x="584038" y="284093"/>
                    </a:cubicBezTo>
                    <a:cubicBezTo>
                      <a:pt x="576141" y="284093"/>
                      <a:pt x="569735" y="290493"/>
                      <a:pt x="569730" y="298396"/>
                    </a:cubicBezTo>
                    <a:cubicBezTo>
                      <a:pt x="569730" y="306299"/>
                      <a:pt x="576135" y="312704"/>
                      <a:pt x="584038" y="312704"/>
                    </a:cubicBezTo>
                    <a:lnTo>
                      <a:pt x="584038" y="312704"/>
                    </a:lnTo>
                    <a:cubicBezTo>
                      <a:pt x="591830" y="312803"/>
                      <a:pt x="598231" y="306572"/>
                      <a:pt x="598341" y="298779"/>
                    </a:cubicBezTo>
                    <a:cubicBezTo>
                      <a:pt x="598341" y="298738"/>
                      <a:pt x="598341" y="298634"/>
                      <a:pt x="598335" y="298500"/>
                    </a:cubicBezTo>
                    <a:close/>
                    <a:moveTo>
                      <a:pt x="640906" y="298396"/>
                    </a:moveTo>
                    <a:cubicBezTo>
                      <a:pt x="640906" y="290499"/>
                      <a:pt x="634501" y="284093"/>
                      <a:pt x="626604" y="284093"/>
                    </a:cubicBezTo>
                    <a:cubicBezTo>
                      <a:pt x="618701" y="284093"/>
                      <a:pt x="612295" y="290499"/>
                      <a:pt x="612295" y="298402"/>
                    </a:cubicBezTo>
                    <a:cubicBezTo>
                      <a:pt x="612301" y="306305"/>
                      <a:pt x="618701" y="312704"/>
                      <a:pt x="626604" y="312704"/>
                    </a:cubicBezTo>
                    <a:lnTo>
                      <a:pt x="626778" y="312704"/>
                    </a:lnTo>
                    <a:cubicBezTo>
                      <a:pt x="634582" y="312704"/>
                      <a:pt x="640906" y="306380"/>
                      <a:pt x="640906" y="298576"/>
                    </a:cubicBezTo>
                    <a:lnTo>
                      <a:pt x="640906" y="298396"/>
                    </a:lnTo>
                    <a:close/>
                    <a:moveTo>
                      <a:pt x="683646" y="298396"/>
                    </a:moveTo>
                    <a:cubicBezTo>
                      <a:pt x="683646" y="290499"/>
                      <a:pt x="677241" y="284093"/>
                      <a:pt x="669343" y="284093"/>
                    </a:cubicBezTo>
                    <a:cubicBezTo>
                      <a:pt x="661447" y="284093"/>
                      <a:pt x="655041" y="290493"/>
                      <a:pt x="655035" y="298396"/>
                    </a:cubicBezTo>
                    <a:cubicBezTo>
                      <a:pt x="655035" y="306299"/>
                      <a:pt x="661441" y="312704"/>
                      <a:pt x="669343" y="312704"/>
                    </a:cubicBezTo>
                    <a:lnTo>
                      <a:pt x="669343" y="312704"/>
                    </a:lnTo>
                    <a:cubicBezTo>
                      <a:pt x="677136" y="312803"/>
                      <a:pt x="683536" y="306572"/>
                      <a:pt x="683646" y="298779"/>
                    </a:cubicBezTo>
                    <a:cubicBezTo>
                      <a:pt x="683646" y="298657"/>
                      <a:pt x="683646" y="298541"/>
                      <a:pt x="683646" y="298419"/>
                    </a:cubicBezTo>
                    <a:close/>
                    <a:moveTo>
                      <a:pt x="470295" y="415672"/>
                    </a:moveTo>
                    <a:cubicBezTo>
                      <a:pt x="470295" y="407769"/>
                      <a:pt x="463896" y="401370"/>
                      <a:pt x="455993" y="401364"/>
                    </a:cubicBezTo>
                    <a:cubicBezTo>
                      <a:pt x="448090" y="401364"/>
                      <a:pt x="441684" y="407769"/>
                      <a:pt x="441684" y="415672"/>
                    </a:cubicBezTo>
                    <a:cubicBezTo>
                      <a:pt x="441678" y="423569"/>
                      <a:pt x="448078" y="429969"/>
                      <a:pt x="455975" y="429975"/>
                    </a:cubicBezTo>
                    <a:cubicBezTo>
                      <a:pt x="455981" y="429975"/>
                      <a:pt x="455987" y="429975"/>
                      <a:pt x="455993" y="429975"/>
                    </a:cubicBezTo>
                    <a:lnTo>
                      <a:pt x="456167" y="429975"/>
                    </a:lnTo>
                    <a:cubicBezTo>
                      <a:pt x="463971" y="429998"/>
                      <a:pt x="470313" y="423691"/>
                      <a:pt x="470336" y="415887"/>
                    </a:cubicBezTo>
                    <a:cubicBezTo>
                      <a:pt x="470336" y="415521"/>
                      <a:pt x="470336" y="415156"/>
                      <a:pt x="470295" y="414790"/>
                    </a:cubicBezTo>
                    <a:close/>
                    <a:moveTo>
                      <a:pt x="513041" y="415672"/>
                    </a:moveTo>
                    <a:cubicBezTo>
                      <a:pt x="513041" y="407769"/>
                      <a:pt x="506635" y="401364"/>
                      <a:pt x="498733" y="401364"/>
                    </a:cubicBezTo>
                    <a:cubicBezTo>
                      <a:pt x="490830" y="401364"/>
                      <a:pt x="484424" y="407769"/>
                      <a:pt x="484424" y="415672"/>
                    </a:cubicBezTo>
                    <a:cubicBezTo>
                      <a:pt x="484424" y="423575"/>
                      <a:pt x="490830" y="429975"/>
                      <a:pt x="498733" y="429975"/>
                    </a:cubicBezTo>
                    <a:lnTo>
                      <a:pt x="498733" y="429975"/>
                    </a:lnTo>
                    <a:cubicBezTo>
                      <a:pt x="506531" y="430097"/>
                      <a:pt x="512954" y="423877"/>
                      <a:pt x="513076" y="416078"/>
                    </a:cubicBezTo>
                    <a:cubicBezTo>
                      <a:pt x="513076" y="416067"/>
                      <a:pt x="513076" y="416061"/>
                      <a:pt x="513076" y="416049"/>
                    </a:cubicBezTo>
                    <a:cubicBezTo>
                      <a:pt x="513076" y="415620"/>
                      <a:pt x="513076" y="415197"/>
                      <a:pt x="513041" y="414773"/>
                    </a:cubicBezTo>
                    <a:close/>
                    <a:moveTo>
                      <a:pt x="555601" y="415672"/>
                    </a:moveTo>
                    <a:cubicBezTo>
                      <a:pt x="555601" y="407769"/>
                      <a:pt x="549201" y="401370"/>
                      <a:pt x="541298" y="401364"/>
                    </a:cubicBezTo>
                    <a:cubicBezTo>
                      <a:pt x="533395" y="401364"/>
                      <a:pt x="526990" y="407769"/>
                      <a:pt x="526990" y="415672"/>
                    </a:cubicBezTo>
                    <a:cubicBezTo>
                      <a:pt x="526984" y="423569"/>
                      <a:pt x="533384" y="429969"/>
                      <a:pt x="541281" y="429975"/>
                    </a:cubicBezTo>
                    <a:cubicBezTo>
                      <a:pt x="541287" y="429975"/>
                      <a:pt x="541292" y="429975"/>
                      <a:pt x="541298" y="429975"/>
                    </a:cubicBezTo>
                    <a:lnTo>
                      <a:pt x="541472" y="429975"/>
                    </a:lnTo>
                    <a:cubicBezTo>
                      <a:pt x="549276" y="429998"/>
                      <a:pt x="555618" y="423691"/>
                      <a:pt x="555641" y="415887"/>
                    </a:cubicBezTo>
                    <a:cubicBezTo>
                      <a:pt x="555641" y="415521"/>
                      <a:pt x="555641" y="415156"/>
                      <a:pt x="555601" y="414790"/>
                    </a:cubicBezTo>
                    <a:close/>
                    <a:moveTo>
                      <a:pt x="598341" y="415672"/>
                    </a:moveTo>
                    <a:cubicBezTo>
                      <a:pt x="598346" y="407775"/>
                      <a:pt x="591941" y="401370"/>
                      <a:pt x="584044" y="401364"/>
                    </a:cubicBezTo>
                    <a:cubicBezTo>
                      <a:pt x="584044" y="401364"/>
                      <a:pt x="584038" y="401364"/>
                      <a:pt x="584038" y="401364"/>
                    </a:cubicBezTo>
                    <a:cubicBezTo>
                      <a:pt x="576135" y="401364"/>
                      <a:pt x="569730" y="407769"/>
                      <a:pt x="569730" y="415672"/>
                    </a:cubicBezTo>
                    <a:cubicBezTo>
                      <a:pt x="569735" y="423575"/>
                      <a:pt x="576135" y="429975"/>
                      <a:pt x="584038" y="429975"/>
                    </a:cubicBezTo>
                    <a:lnTo>
                      <a:pt x="584038" y="429975"/>
                    </a:lnTo>
                    <a:cubicBezTo>
                      <a:pt x="591842" y="430097"/>
                      <a:pt x="598259" y="423865"/>
                      <a:pt x="598381" y="416067"/>
                    </a:cubicBezTo>
                    <a:cubicBezTo>
                      <a:pt x="598381" y="416061"/>
                      <a:pt x="598381" y="416055"/>
                      <a:pt x="598381" y="416049"/>
                    </a:cubicBezTo>
                    <a:cubicBezTo>
                      <a:pt x="598381" y="415620"/>
                      <a:pt x="598381" y="415197"/>
                      <a:pt x="598341" y="414773"/>
                    </a:cubicBezTo>
                    <a:close/>
                    <a:moveTo>
                      <a:pt x="640906" y="415672"/>
                    </a:moveTo>
                    <a:cubicBezTo>
                      <a:pt x="640906" y="407769"/>
                      <a:pt x="634507" y="401370"/>
                      <a:pt x="626604" y="401364"/>
                    </a:cubicBezTo>
                    <a:cubicBezTo>
                      <a:pt x="618701" y="401364"/>
                      <a:pt x="612295" y="407769"/>
                      <a:pt x="612295" y="415672"/>
                    </a:cubicBezTo>
                    <a:cubicBezTo>
                      <a:pt x="612290" y="423569"/>
                      <a:pt x="618689" y="429969"/>
                      <a:pt x="626586" y="429975"/>
                    </a:cubicBezTo>
                    <a:cubicBezTo>
                      <a:pt x="626592" y="429975"/>
                      <a:pt x="626598" y="429975"/>
                      <a:pt x="626604" y="429975"/>
                    </a:cubicBezTo>
                    <a:lnTo>
                      <a:pt x="626778" y="429975"/>
                    </a:lnTo>
                    <a:cubicBezTo>
                      <a:pt x="634582" y="429998"/>
                      <a:pt x="640924" y="423691"/>
                      <a:pt x="640947" y="415887"/>
                    </a:cubicBezTo>
                    <a:cubicBezTo>
                      <a:pt x="640947" y="415521"/>
                      <a:pt x="640947" y="415156"/>
                      <a:pt x="640906" y="414790"/>
                    </a:cubicBezTo>
                    <a:close/>
                    <a:moveTo>
                      <a:pt x="683646" y="415672"/>
                    </a:moveTo>
                    <a:cubicBezTo>
                      <a:pt x="683652" y="407775"/>
                      <a:pt x="677246" y="401370"/>
                      <a:pt x="669349" y="401364"/>
                    </a:cubicBezTo>
                    <a:cubicBezTo>
                      <a:pt x="669349" y="401364"/>
                      <a:pt x="669343" y="401364"/>
                      <a:pt x="669343" y="401364"/>
                    </a:cubicBezTo>
                    <a:cubicBezTo>
                      <a:pt x="661441" y="401364"/>
                      <a:pt x="655035" y="407769"/>
                      <a:pt x="655035" y="415672"/>
                    </a:cubicBezTo>
                    <a:cubicBezTo>
                      <a:pt x="655041" y="423575"/>
                      <a:pt x="661441" y="429975"/>
                      <a:pt x="669343" y="429975"/>
                    </a:cubicBezTo>
                    <a:lnTo>
                      <a:pt x="669343" y="429975"/>
                    </a:lnTo>
                    <a:cubicBezTo>
                      <a:pt x="677148" y="430097"/>
                      <a:pt x="683565" y="423865"/>
                      <a:pt x="683687" y="416067"/>
                    </a:cubicBezTo>
                    <a:cubicBezTo>
                      <a:pt x="683687" y="416061"/>
                      <a:pt x="683687" y="416055"/>
                      <a:pt x="683687" y="416049"/>
                    </a:cubicBezTo>
                    <a:cubicBezTo>
                      <a:pt x="683687" y="415620"/>
                      <a:pt x="683687" y="415197"/>
                      <a:pt x="683646" y="414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7"/>
              <p:cNvSpPr/>
              <p:nvPr/>
            </p:nvSpPr>
            <p:spPr>
              <a:xfrm>
                <a:off x="481797" y="-151591"/>
                <a:ext cx="593786" cy="371876"/>
              </a:xfrm>
              <a:custGeom>
                <a:avLst/>
                <a:gdLst/>
                <a:ahLst/>
                <a:cxnLst/>
                <a:rect l="l" t="t" r="r" b="b"/>
                <a:pathLst>
                  <a:path w="678612" h="425001" extrusionOk="0">
                    <a:moveTo>
                      <a:pt x="68497" y="32459"/>
                    </a:moveTo>
                    <a:lnTo>
                      <a:pt x="18870" y="32459"/>
                    </a:lnTo>
                    <a:cubicBezTo>
                      <a:pt x="12093" y="33271"/>
                      <a:pt x="5937" y="28438"/>
                      <a:pt x="5119" y="21661"/>
                    </a:cubicBezTo>
                    <a:cubicBezTo>
                      <a:pt x="4306" y="14884"/>
                      <a:pt x="9140" y="8727"/>
                      <a:pt x="15917" y="7909"/>
                    </a:cubicBezTo>
                    <a:cubicBezTo>
                      <a:pt x="16897" y="7793"/>
                      <a:pt x="17889" y="7793"/>
                      <a:pt x="18870" y="7909"/>
                    </a:cubicBezTo>
                    <a:lnTo>
                      <a:pt x="68497" y="7909"/>
                    </a:lnTo>
                    <a:cubicBezTo>
                      <a:pt x="75274" y="7097"/>
                      <a:pt x="81431" y="11930"/>
                      <a:pt x="82249" y="18707"/>
                    </a:cubicBezTo>
                    <a:cubicBezTo>
                      <a:pt x="83061" y="25484"/>
                      <a:pt x="78228" y="31641"/>
                      <a:pt x="71451" y="32459"/>
                    </a:cubicBezTo>
                    <a:cubicBezTo>
                      <a:pt x="70470" y="32575"/>
                      <a:pt x="69478" y="32575"/>
                      <a:pt x="68497" y="32459"/>
                    </a:cubicBezTo>
                    <a:close/>
                    <a:moveTo>
                      <a:pt x="80862" y="77137"/>
                    </a:moveTo>
                    <a:cubicBezTo>
                      <a:pt x="80862" y="70307"/>
                      <a:pt x="75327" y="64772"/>
                      <a:pt x="68497" y="64772"/>
                    </a:cubicBezTo>
                    <a:lnTo>
                      <a:pt x="18870" y="64772"/>
                    </a:lnTo>
                    <a:cubicBezTo>
                      <a:pt x="12093" y="63960"/>
                      <a:pt x="5931" y="68793"/>
                      <a:pt x="5119" y="75576"/>
                    </a:cubicBezTo>
                    <a:cubicBezTo>
                      <a:pt x="5119" y="75576"/>
                      <a:pt x="5119" y="75576"/>
                      <a:pt x="5119" y="75576"/>
                    </a:cubicBezTo>
                    <a:cubicBezTo>
                      <a:pt x="4306" y="82353"/>
                      <a:pt x="9140" y="88509"/>
                      <a:pt x="15917" y="89321"/>
                    </a:cubicBezTo>
                    <a:cubicBezTo>
                      <a:pt x="15917" y="89321"/>
                      <a:pt x="15917" y="89321"/>
                      <a:pt x="15917" y="89321"/>
                    </a:cubicBezTo>
                    <a:cubicBezTo>
                      <a:pt x="16897" y="89443"/>
                      <a:pt x="17889" y="89443"/>
                      <a:pt x="18870" y="89321"/>
                    </a:cubicBezTo>
                    <a:lnTo>
                      <a:pt x="68497" y="89321"/>
                    </a:lnTo>
                    <a:cubicBezTo>
                      <a:pt x="75228" y="89420"/>
                      <a:pt x="80763" y="84047"/>
                      <a:pt x="80862" y="77316"/>
                    </a:cubicBezTo>
                    <a:cubicBezTo>
                      <a:pt x="80862" y="77316"/>
                      <a:pt x="80862" y="77316"/>
                      <a:pt x="80862" y="77316"/>
                    </a:cubicBezTo>
                    <a:close/>
                    <a:moveTo>
                      <a:pt x="80862" y="133999"/>
                    </a:moveTo>
                    <a:cubicBezTo>
                      <a:pt x="80862" y="127176"/>
                      <a:pt x="75327" y="121640"/>
                      <a:pt x="68503" y="121640"/>
                    </a:cubicBezTo>
                    <a:cubicBezTo>
                      <a:pt x="68503" y="121640"/>
                      <a:pt x="68497" y="121640"/>
                      <a:pt x="68497" y="121640"/>
                    </a:cubicBezTo>
                    <a:lnTo>
                      <a:pt x="18870" y="121640"/>
                    </a:lnTo>
                    <a:cubicBezTo>
                      <a:pt x="12093" y="120822"/>
                      <a:pt x="5937" y="125655"/>
                      <a:pt x="5119" y="132427"/>
                    </a:cubicBezTo>
                    <a:cubicBezTo>
                      <a:pt x="5119" y="132433"/>
                      <a:pt x="5119" y="132433"/>
                      <a:pt x="5119" y="132438"/>
                    </a:cubicBezTo>
                    <a:cubicBezTo>
                      <a:pt x="4306" y="139215"/>
                      <a:pt x="9140" y="145372"/>
                      <a:pt x="15917" y="146190"/>
                    </a:cubicBezTo>
                    <a:cubicBezTo>
                      <a:pt x="16897" y="146306"/>
                      <a:pt x="17889" y="146306"/>
                      <a:pt x="18870" y="146190"/>
                    </a:cubicBezTo>
                    <a:lnTo>
                      <a:pt x="68497" y="146190"/>
                    </a:lnTo>
                    <a:cubicBezTo>
                      <a:pt x="75228" y="146288"/>
                      <a:pt x="80763" y="140915"/>
                      <a:pt x="80862" y="134185"/>
                    </a:cubicBezTo>
                    <a:cubicBezTo>
                      <a:pt x="80862" y="134185"/>
                      <a:pt x="80862" y="134179"/>
                      <a:pt x="80862" y="134179"/>
                    </a:cubicBezTo>
                    <a:close/>
                    <a:moveTo>
                      <a:pt x="80862" y="190862"/>
                    </a:moveTo>
                    <a:cubicBezTo>
                      <a:pt x="80862" y="184032"/>
                      <a:pt x="75327" y="178497"/>
                      <a:pt x="68497" y="178497"/>
                    </a:cubicBezTo>
                    <a:lnTo>
                      <a:pt x="18870" y="178497"/>
                    </a:lnTo>
                    <a:cubicBezTo>
                      <a:pt x="12093" y="177685"/>
                      <a:pt x="5937" y="182518"/>
                      <a:pt x="5119" y="189295"/>
                    </a:cubicBezTo>
                    <a:cubicBezTo>
                      <a:pt x="4306" y="196072"/>
                      <a:pt x="9140" y="202229"/>
                      <a:pt x="15917" y="203047"/>
                    </a:cubicBezTo>
                    <a:cubicBezTo>
                      <a:pt x="16897" y="203163"/>
                      <a:pt x="17889" y="203163"/>
                      <a:pt x="18870" y="203047"/>
                    </a:cubicBezTo>
                    <a:lnTo>
                      <a:pt x="68497" y="203047"/>
                    </a:lnTo>
                    <a:cubicBezTo>
                      <a:pt x="75228" y="203145"/>
                      <a:pt x="80763" y="197772"/>
                      <a:pt x="80862" y="191042"/>
                    </a:cubicBezTo>
                    <a:cubicBezTo>
                      <a:pt x="80862" y="191042"/>
                      <a:pt x="80862" y="191036"/>
                      <a:pt x="80862" y="191036"/>
                    </a:cubicBezTo>
                    <a:close/>
                    <a:moveTo>
                      <a:pt x="80862" y="247724"/>
                    </a:moveTo>
                    <a:cubicBezTo>
                      <a:pt x="80862" y="240895"/>
                      <a:pt x="75327" y="235360"/>
                      <a:pt x="68497" y="235360"/>
                    </a:cubicBezTo>
                    <a:lnTo>
                      <a:pt x="18870" y="235360"/>
                    </a:lnTo>
                    <a:cubicBezTo>
                      <a:pt x="12093" y="234547"/>
                      <a:pt x="5937" y="239381"/>
                      <a:pt x="5119" y="246158"/>
                    </a:cubicBezTo>
                    <a:cubicBezTo>
                      <a:pt x="4306" y="252935"/>
                      <a:pt x="9140" y="259091"/>
                      <a:pt x="15917" y="259909"/>
                    </a:cubicBezTo>
                    <a:cubicBezTo>
                      <a:pt x="16897" y="260025"/>
                      <a:pt x="17889" y="260025"/>
                      <a:pt x="18870" y="259909"/>
                    </a:cubicBezTo>
                    <a:lnTo>
                      <a:pt x="68497" y="259909"/>
                    </a:lnTo>
                    <a:cubicBezTo>
                      <a:pt x="75228" y="260008"/>
                      <a:pt x="80763" y="254635"/>
                      <a:pt x="80862" y="247904"/>
                    </a:cubicBezTo>
                    <a:cubicBezTo>
                      <a:pt x="80862" y="247904"/>
                      <a:pt x="80862" y="247898"/>
                      <a:pt x="80862" y="247898"/>
                    </a:cubicBezTo>
                    <a:close/>
                    <a:moveTo>
                      <a:pt x="80862" y="304587"/>
                    </a:moveTo>
                    <a:cubicBezTo>
                      <a:pt x="80856" y="297758"/>
                      <a:pt x="75327" y="292228"/>
                      <a:pt x="68497" y="292228"/>
                    </a:cubicBezTo>
                    <a:lnTo>
                      <a:pt x="18870" y="292228"/>
                    </a:lnTo>
                    <a:cubicBezTo>
                      <a:pt x="12041" y="292228"/>
                      <a:pt x="6506" y="297763"/>
                      <a:pt x="6506" y="304593"/>
                    </a:cubicBezTo>
                    <a:cubicBezTo>
                      <a:pt x="6506" y="311323"/>
                      <a:pt x="11960" y="316778"/>
                      <a:pt x="18690" y="316778"/>
                    </a:cubicBezTo>
                    <a:lnTo>
                      <a:pt x="68497" y="316778"/>
                    </a:lnTo>
                    <a:cubicBezTo>
                      <a:pt x="75228" y="316876"/>
                      <a:pt x="80763" y="311503"/>
                      <a:pt x="80862" y="304773"/>
                    </a:cubicBezTo>
                    <a:cubicBezTo>
                      <a:pt x="80862" y="304773"/>
                      <a:pt x="80862" y="304773"/>
                      <a:pt x="80862" y="304773"/>
                    </a:cubicBezTo>
                    <a:close/>
                    <a:moveTo>
                      <a:pt x="80862" y="361450"/>
                    </a:moveTo>
                    <a:cubicBezTo>
                      <a:pt x="80862" y="354719"/>
                      <a:pt x="75408" y="349265"/>
                      <a:pt x="68677" y="349265"/>
                    </a:cubicBezTo>
                    <a:lnTo>
                      <a:pt x="18870" y="349265"/>
                    </a:lnTo>
                    <a:cubicBezTo>
                      <a:pt x="12140" y="349166"/>
                      <a:pt x="6604" y="354539"/>
                      <a:pt x="6506" y="361270"/>
                    </a:cubicBezTo>
                    <a:cubicBezTo>
                      <a:pt x="6506" y="361270"/>
                      <a:pt x="6506" y="361275"/>
                      <a:pt x="6506" y="361275"/>
                    </a:cubicBezTo>
                    <a:lnTo>
                      <a:pt x="6506" y="361450"/>
                    </a:lnTo>
                    <a:cubicBezTo>
                      <a:pt x="6506" y="368279"/>
                      <a:pt x="12041" y="373814"/>
                      <a:pt x="18870" y="373814"/>
                    </a:cubicBezTo>
                    <a:lnTo>
                      <a:pt x="68497" y="373814"/>
                    </a:lnTo>
                    <a:cubicBezTo>
                      <a:pt x="75123" y="373820"/>
                      <a:pt x="80578" y="368604"/>
                      <a:pt x="80862" y="361983"/>
                    </a:cubicBezTo>
                    <a:close/>
                    <a:moveTo>
                      <a:pt x="80862" y="418312"/>
                    </a:moveTo>
                    <a:cubicBezTo>
                      <a:pt x="80862" y="411581"/>
                      <a:pt x="75408" y="406127"/>
                      <a:pt x="68677" y="406127"/>
                    </a:cubicBezTo>
                    <a:lnTo>
                      <a:pt x="18870" y="406127"/>
                    </a:lnTo>
                    <a:cubicBezTo>
                      <a:pt x="12093" y="405315"/>
                      <a:pt x="5931" y="410148"/>
                      <a:pt x="5119" y="416931"/>
                    </a:cubicBezTo>
                    <a:cubicBezTo>
                      <a:pt x="5119" y="416931"/>
                      <a:pt x="5119" y="416931"/>
                      <a:pt x="5119" y="416931"/>
                    </a:cubicBezTo>
                    <a:cubicBezTo>
                      <a:pt x="4306" y="423708"/>
                      <a:pt x="9140" y="429864"/>
                      <a:pt x="15917" y="430677"/>
                    </a:cubicBezTo>
                    <a:cubicBezTo>
                      <a:pt x="15917" y="430677"/>
                      <a:pt x="15917" y="430677"/>
                      <a:pt x="15917" y="430677"/>
                    </a:cubicBezTo>
                    <a:cubicBezTo>
                      <a:pt x="16897" y="430799"/>
                      <a:pt x="17889" y="430799"/>
                      <a:pt x="18870" y="430677"/>
                    </a:cubicBezTo>
                    <a:lnTo>
                      <a:pt x="68497" y="430677"/>
                    </a:lnTo>
                    <a:cubicBezTo>
                      <a:pt x="75327" y="430671"/>
                      <a:pt x="80856" y="425141"/>
                      <a:pt x="80856" y="418312"/>
                    </a:cubicBezTo>
                    <a:close/>
                    <a:moveTo>
                      <a:pt x="267006" y="20274"/>
                    </a:moveTo>
                    <a:cubicBezTo>
                      <a:pt x="267104" y="13543"/>
                      <a:pt x="261731" y="8008"/>
                      <a:pt x="255001" y="7909"/>
                    </a:cubicBezTo>
                    <a:cubicBezTo>
                      <a:pt x="255001" y="7909"/>
                      <a:pt x="255001" y="7909"/>
                      <a:pt x="255001" y="7909"/>
                    </a:cubicBezTo>
                    <a:lnTo>
                      <a:pt x="124124" y="7909"/>
                    </a:lnTo>
                    <a:cubicBezTo>
                      <a:pt x="117347" y="7097"/>
                      <a:pt x="111191" y="11930"/>
                      <a:pt x="110378" y="18707"/>
                    </a:cubicBezTo>
                    <a:cubicBezTo>
                      <a:pt x="110378" y="18707"/>
                      <a:pt x="110378" y="18707"/>
                      <a:pt x="110378" y="18707"/>
                    </a:cubicBezTo>
                    <a:cubicBezTo>
                      <a:pt x="109560" y="25484"/>
                      <a:pt x="114394" y="31641"/>
                      <a:pt x="121170" y="32459"/>
                    </a:cubicBezTo>
                    <a:cubicBezTo>
                      <a:pt x="121170" y="32459"/>
                      <a:pt x="121176" y="32459"/>
                      <a:pt x="121176" y="32459"/>
                    </a:cubicBezTo>
                    <a:cubicBezTo>
                      <a:pt x="122157" y="32575"/>
                      <a:pt x="123143" y="32575"/>
                      <a:pt x="124124" y="32459"/>
                    </a:cubicBezTo>
                    <a:lnTo>
                      <a:pt x="254821" y="32459"/>
                    </a:lnTo>
                    <a:cubicBezTo>
                      <a:pt x="261552" y="32459"/>
                      <a:pt x="267006" y="27005"/>
                      <a:pt x="267006" y="20274"/>
                    </a:cubicBezTo>
                    <a:close/>
                    <a:moveTo>
                      <a:pt x="267006" y="77137"/>
                    </a:moveTo>
                    <a:cubicBezTo>
                      <a:pt x="267104" y="70406"/>
                      <a:pt x="261731" y="64871"/>
                      <a:pt x="255001" y="64772"/>
                    </a:cubicBezTo>
                    <a:cubicBezTo>
                      <a:pt x="255001" y="64772"/>
                      <a:pt x="255001" y="64772"/>
                      <a:pt x="255001" y="64772"/>
                    </a:cubicBezTo>
                    <a:lnTo>
                      <a:pt x="124124" y="64772"/>
                    </a:lnTo>
                    <a:cubicBezTo>
                      <a:pt x="117347" y="63960"/>
                      <a:pt x="111191" y="68793"/>
                      <a:pt x="110378" y="75570"/>
                    </a:cubicBezTo>
                    <a:cubicBezTo>
                      <a:pt x="110378" y="75570"/>
                      <a:pt x="110378" y="75576"/>
                      <a:pt x="110378" y="75576"/>
                    </a:cubicBezTo>
                    <a:cubicBezTo>
                      <a:pt x="109566" y="82353"/>
                      <a:pt x="114399" y="88509"/>
                      <a:pt x="121176" y="89321"/>
                    </a:cubicBezTo>
                    <a:cubicBezTo>
                      <a:pt x="121176" y="89321"/>
                      <a:pt x="121176" y="89321"/>
                      <a:pt x="121176" y="89321"/>
                    </a:cubicBezTo>
                    <a:cubicBezTo>
                      <a:pt x="122157" y="89443"/>
                      <a:pt x="123143" y="89443"/>
                      <a:pt x="124124" y="89321"/>
                    </a:cubicBezTo>
                    <a:lnTo>
                      <a:pt x="254821" y="89321"/>
                    </a:lnTo>
                    <a:cubicBezTo>
                      <a:pt x="261552" y="89321"/>
                      <a:pt x="267006" y="83867"/>
                      <a:pt x="267006" y="77137"/>
                    </a:cubicBezTo>
                    <a:close/>
                    <a:moveTo>
                      <a:pt x="267006" y="133999"/>
                    </a:moveTo>
                    <a:cubicBezTo>
                      <a:pt x="267104" y="127274"/>
                      <a:pt x="261726" y="121739"/>
                      <a:pt x="255001" y="121640"/>
                    </a:cubicBezTo>
                    <a:lnTo>
                      <a:pt x="124124" y="121640"/>
                    </a:lnTo>
                    <a:cubicBezTo>
                      <a:pt x="117353" y="120822"/>
                      <a:pt x="111196" y="125650"/>
                      <a:pt x="110378" y="132427"/>
                    </a:cubicBezTo>
                    <a:cubicBezTo>
                      <a:pt x="110378" y="132427"/>
                      <a:pt x="110378" y="132433"/>
                      <a:pt x="110378" y="132438"/>
                    </a:cubicBezTo>
                    <a:cubicBezTo>
                      <a:pt x="109566" y="139215"/>
                      <a:pt x="114399" y="145372"/>
                      <a:pt x="121176" y="146190"/>
                    </a:cubicBezTo>
                    <a:cubicBezTo>
                      <a:pt x="122157" y="146306"/>
                      <a:pt x="123143" y="146306"/>
                      <a:pt x="124124" y="146190"/>
                    </a:cubicBezTo>
                    <a:lnTo>
                      <a:pt x="254821" y="146190"/>
                    </a:lnTo>
                    <a:cubicBezTo>
                      <a:pt x="261552" y="146190"/>
                      <a:pt x="267006" y="140736"/>
                      <a:pt x="267006" y="134005"/>
                    </a:cubicBezTo>
                    <a:close/>
                    <a:moveTo>
                      <a:pt x="267006" y="190862"/>
                    </a:moveTo>
                    <a:cubicBezTo>
                      <a:pt x="267104" y="184131"/>
                      <a:pt x="261731" y="178596"/>
                      <a:pt x="255001" y="178497"/>
                    </a:cubicBezTo>
                    <a:cubicBezTo>
                      <a:pt x="255001" y="178497"/>
                      <a:pt x="255001" y="178497"/>
                      <a:pt x="255001" y="178497"/>
                    </a:cubicBezTo>
                    <a:lnTo>
                      <a:pt x="124124" y="178497"/>
                    </a:lnTo>
                    <a:cubicBezTo>
                      <a:pt x="117347" y="177685"/>
                      <a:pt x="111191" y="182518"/>
                      <a:pt x="110378" y="189295"/>
                    </a:cubicBezTo>
                    <a:cubicBezTo>
                      <a:pt x="110378" y="189295"/>
                      <a:pt x="110378" y="189295"/>
                      <a:pt x="110378" y="189295"/>
                    </a:cubicBezTo>
                    <a:cubicBezTo>
                      <a:pt x="109566" y="196072"/>
                      <a:pt x="114399" y="202229"/>
                      <a:pt x="121176" y="203047"/>
                    </a:cubicBezTo>
                    <a:cubicBezTo>
                      <a:pt x="122157" y="203163"/>
                      <a:pt x="123143" y="203163"/>
                      <a:pt x="124124" y="203047"/>
                    </a:cubicBezTo>
                    <a:lnTo>
                      <a:pt x="254821" y="203047"/>
                    </a:lnTo>
                    <a:cubicBezTo>
                      <a:pt x="261552" y="203047"/>
                      <a:pt x="267006" y="197592"/>
                      <a:pt x="267006" y="190862"/>
                    </a:cubicBezTo>
                    <a:close/>
                    <a:moveTo>
                      <a:pt x="267006" y="247724"/>
                    </a:moveTo>
                    <a:cubicBezTo>
                      <a:pt x="267104" y="240994"/>
                      <a:pt x="261731" y="235458"/>
                      <a:pt x="255001" y="235360"/>
                    </a:cubicBezTo>
                    <a:cubicBezTo>
                      <a:pt x="255001" y="235360"/>
                      <a:pt x="255001" y="235360"/>
                      <a:pt x="255001" y="235360"/>
                    </a:cubicBezTo>
                    <a:lnTo>
                      <a:pt x="124124" y="235360"/>
                    </a:lnTo>
                    <a:cubicBezTo>
                      <a:pt x="117347" y="234547"/>
                      <a:pt x="111191" y="239381"/>
                      <a:pt x="110378" y="246158"/>
                    </a:cubicBezTo>
                    <a:cubicBezTo>
                      <a:pt x="110378" y="246158"/>
                      <a:pt x="110378" y="246158"/>
                      <a:pt x="110378" y="246158"/>
                    </a:cubicBezTo>
                    <a:cubicBezTo>
                      <a:pt x="109560" y="252935"/>
                      <a:pt x="114394" y="259091"/>
                      <a:pt x="121170" y="259909"/>
                    </a:cubicBezTo>
                    <a:cubicBezTo>
                      <a:pt x="121170" y="259909"/>
                      <a:pt x="121176" y="259909"/>
                      <a:pt x="121176" y="259909"/>
                    </a:cubicBezTo>
                    <a:cubicBezTo>
                      <a:pt x="122157" y="260025"/>
                      <a:pt x="123143" y="260025"/>
                      <a:pt x="124124" y="259909"/>
                    </a:cubicBezTo>
                    <a:lnTo>
                      <a:pt x="254821" y="259909"/>
                    </a:lnTo>
                    <a:cubicBezTo>
                      <a:pt x="261552" y="259909"/>
                      <a:pt x="267006" y="254455"/>
                      <a:pt x="267006" y="247724"/>
                    </a:cubicBezTo>
                    <a:close/>
                    <a:moveTo>
                      <a:pt x="423488" y="304587"/>
                    </a:moveTo>
                    <a:cubicBezTo>
                      <a:pt x="423488" y="297758"/>
                      <a:pt x="417953" y="292222"/>
                      <a:pt x="411123" y="292222"/>
                    </a:cubicBezTo>
                    <a:lnTo>
                      <a:pt x="280606" y="292222"/>
                    </a:lnTo>
                    <a:cubicBezTo>
                      <a:pt x="273777" y="292222"/>
                      <a:pt x="268242" y="297758"/>
                      <a:pt x="268242" y="304587"/>
                    </a:cubicBezTo>
                    <a:cubicBezTo>
                      <a:pt x="268242" y="311318"/>
                      <a:pt x="273696" y="316772"/>
                      <a:pt x="280427" y="316772"/>
                    </a:cubicBezTo>
                    <a:lnTo>
                      <a:pt x="411123" y="316772"/>
                    </a:lnTo>
                    <a:cubicBezTo>
                      <a:pt x="417854" y="316870"/>
                      <a:pt x="423390" y="311497"/>
                      <a:pt x="423488" y="304767"/>
                    </a:cubicBezTo>
                    <a:cubicBezTo>
                      <a:pt x="423488" y="304767"/>
                      <a:pt x="423488" y="304767"/>
                      <a:pt x="423488" y="304767"/>
                    </a:cubicBezTo>
                    <a:close/>
                    <a:moveTo>
                      <a:pt x="423488" y="361450"/>
                    </a:moveTo>
                    <a:cubicBezTo>
                      <a:pt x="423488" y="354719"/>
                      <a:pt x="418034" y="349265"/>
                      <a:pt x="411303" y="349265"/>
                    </a:cubicBezTo>
                    <a:lnTo>
                      <a:pt x="280606" y="349265"/>
                    </a:lnTo>
                    <a:cubicBezTo>
                      <a:pt x="273876" y="349166"/>
                      <a:pt x="268346" y="354545"/>
                      <a:pt x="268247" y="361275"/>
                    </a:cubicBezTo>
                    <a:cubicBezTo>
                      <a:pt x="268247" y="361275"/>
                      <a:pt x="268247" y="361275"/>
                      <a:pt x="268247" y="361275"/>
                    </a:cubicBezTo>
                    <a:cubicBezTo>
                      <a:pt x="268247" y="361334"/>
                      <a:pt x="268247" y="361391"/>
                      <a:pt x="268247" y="361450"/>
                    </a:cubicBezTo>
                    <a:cubicBezTo>
                      <a:pt x="268247" y="368279"/>
                      <a:pt x="273783" y="373814"/>
                      <a:pt x="280612" y="373814"/>
                    </a:cubicBezTo>
                    <a:lnTo>
                      <a:pt x="411123" y="373814"/>
                    </a:lnTo>
                    <a:cubicBezTo>
                      <a:pt x="417750" y="373820"/>
                      <a:pt x="423204" y="368604"/>
                      <a:pt x="423488" y="361983"/>
                    </a:cubicBezTo>
                    <a:close/>
                    <a:moveTo>
                      <a:pt x="423488" y="418312"/>
                    </a:moveTo>
                    <a:cubicBezTo>
                      <a:pt x="423488" y="411581"/>
                      <a:pt x="418034" y="406127"/>
                      <a:pt x="411303" y="406127"/>
                    </a:cubicBezTo>
                    <a:lnTo>
                      <a:pt x="280606" y="406127"/>
                    </a:lnTo>
                    <a:cubicBezTo>
                      <a:pt x="273829" y="405315"/>
                      <a:pt x="267673" y="410154"/>
                      <a:pt x="266855" y="416931"/>
                    </a:cubicBezTo>
                    <a:cubicBezTo>
                      <a:pt x="266043" y="423708"/>
                      <a:pt x="270876" y="429864"/>
                      <a:pt x="277653" y="430677"/>
                    </a:cubicBezTo>
                    <a:cubicBezTo>
                      <a:pt x="277653" y="430677"/>
                      <a:pt x="277659" y="430677"/>
                      <a:pt x="277659" y="430677"/>
                    </a:cubicBezTo>
                    <a:cubicBezTo>
                      <a:pt x="278639" y="430799"/>
                      <a:pt x="279626" y="430799"/>
                      <a:pt x="280606" y="430677"/>
                    </a:cubicBezTo>
                    <a:lnTo>
                      <a:pt x="411123" y="430677"/>
                    </a:lnTo>
                    <a:cubicBezTo>
                      <a:pt x="417953" y="430677"/>
                      <a:pt x="423482" y="425147"/>
                      <a:pt x="423488" y="418318"/>
                    </a:cubicBezTo>
                    <a:close/>
                    <a:moveTo>
                      <a:pt x="324582" y="20274"/>
                    </a:moveTo>
                    <a:cubicBezTo>
                      <a:pt x="324692" y="12377"/>
                      <a:pt x="318385" y="5878"/>
                      <a:pt x="310482" y="5768"/>
                    </a:cubicBezTo>
                    <a:cubicBezTo>
                      <a:pt x="310477" y="5768"/>
                      <a:pt x="310465" y="5768"/>
                      <a:pt x="310453" y="5768"/>
                    </a:cubicBezTo>
                    <a:cubicBezTo>
                      <a:pt x="302557" y="5670"/>
                      <a:pt x="296075" y="11988"/>
                      <a:pt x="295977" y="19885"/>
                    </a:cubicBezTo>
                    <a:cubicBezTo>
                      <a:pt x="295977" y="19885"/>
                      <a:pt x="295977" y="19891"/>
                      <a:pt x="295977" y="19897"/>
                    </a:cubicBezTo>
                    <a:cubicBezTo>
                      <a:pt x="295866" y="27800"/>
                      <a:pt x="302185" y="34292"/>
                      <a:pt x="310088" y="34403"/>
                    </a:cubicBezTo>
                    <a:cubicBezTo>
                      <a:pt x="310094" y="34403"/>
                      <a:pt x="310100" y="34403"/>
                      <a:pt x="310105" y="34403"/>
                    </a:cubicBezTo>
                    <a:lnTo>
                      <a:pt x="310279" y="34403"/>
                    </a:lnTo>
                    <a:cubicBezTo>
                      <a:pt x="318113" y="34403"/>
                      <a:pt x="324489" y="28107"/>
                      <a:pt x="324582" y="20274"/>
                    </a:cubicBezTo>
                    <a:close/>
                    <a:moveTo>
                      <a:pt x="367148" y="20274"/>
                    </a:moveTo>
                    <a:cubicBezTo>
                      <a:pt x="367258" y="12377"/>
                      <a:pt x="360951" y="5878"/>
                      <a:pt x="353048" y="5768"/>
                    </a:cubicBezTo>
                    <a:cubicBezTo>
                      <a:pt x="353042" y="5768"/>
                      <a:pt x="353031" y="5768"/>
                      <a:pt x="353019" y="5768"/>
                    </a:cubicBezTo>
                    <a:cubicBezTo>
                      <a:pt x="345117" y="5658"/>
                      <a:pt x="338624" y="11977"/>
                      <a:pt x="338513" y="19879"/>
                    </a:cubicBezTo>
                    <a:cubicBezTo>
                      <a:pt x="338513" y="19885"/>
                      <a:pt x="338513" y="19891"/>
                      <a:pt x="338513" y="19897"/>
                    </a:cubicBezTo>
                    <a:cubicBezTo>
                      <a:pt x="338409" y="27800"/>
                      <a:pt x="344728" y="34298"/>
                      <a:pt x="352636" y="34403"/>
                    </a:cubicBezTo>
                    <a:cubicBezTo>
                      <a:pt x="352636" y="34403"/>
                      <a:pt x="352642" y="34403"/>
                      <a:pt x="352642" y="34403"/>
                    </a:cubicBezTo>
                    <a:lnTo>
                      <a:pt x="352996" y="34403"/>
                    </a:lnTo>
                    <a:cubicBezTo>
                      <a:pt x="360794" y="34611"/>
                      <a:pt x="367293" y="28461"/>
                      <a:pt x="367502" y="20663"/>
                    </a:cubicBezTo>
                    <a:cubicBezTo>
                      <a:pt x="367502" y="20651"/>
                      <a:pt x="367502" y="20639"/>
                      <a:pt x="367502" y="20628"/>
                    </a:cubicBezTo>
                    <a:cubicBezTo>
                      <a:pt x="367502" y="20512"/>
                      <a:pt x="367502" y="20390"/>
                      <a:pt x="367502" y="20274"/>
                    </a:cubicBezTo>
                    <a:close/>
                    <a:moveTo>
                      <a:pt x="409888" y="20274"/>
                    </a:moveTo>
                    <a:cubicBezTo>
                      <a:pt x="409998" y="12377"/>
                      <a:pt x="403691" y="5878"/>
                      <a:pt x="395788" y="5768"/>
                    </a:cubicBezTo>
                    <a:cubicBezTo>
                      <a:pt x="395782" y="5768"/>
                      <a:pt x="395771" y="5768"/>
                      <a:pt x="395759" y="5768"/>
                    </a:cubicBezTo>
                    <a:cubicBezTo>
                      <a:pt x="387862" y="5652"/>
                      <a:pt x="381369" y="11959"/>
                      <a:pt x="381253" y="19856"/>
                    </a:cubicBezTo>
                    <a:cubicBezTo>
                      <a:pt x="381253" y="19868"/>
                      <a:pt x="381253" y="19885"/>
                      <a:pt x="381253" y="19897"/>
                    </a:cubicBezTo>
                    <a:cubicBezTo>
                      <a:pt x="381143" y="27800"/>
                      <a:pt x="387462" y="34292"/>
                      <a:pt x="395364" y="34403"/>
                    </a:cubicBezTo>
                    <a:cubicBezTo>
                      <a:pt x="395364" y="34403"/>
                      <a:pt x="395370" y="34403"/>
                      <a:pt x="395376" y="34403"/>
                    </a:cubicBezTo>
                    <a:lnTo>
                      <a:pt x="395556" y="34403"/>
                    </a:lnTo>
                    <a:cubicBezTo>
                      <a:pt x="403401" y="34420"/>
                      <a:pt x="409795" y="28119"/>
                      <a:pt x="409888" y="20274"/>
                    </a:cubicBezTo>
                    <a:close/>
                    <a:moveTo>
                      <a:pt x="452453" y="20274"/>
                    </a:moveTo>
                    <a:cubicBezTo>
                      <a:pt x="452563" y="12371"/>
                      <a:pt x="446245" y="5878"/>
                      <a:pt x="438342" y="5768"/>
                    </a:cubicBezTo>
                    <a:cubicBezTo>
                      <a:pt x="438336" y="5768"/>
                      <a:pt x="438331" y="5768"/>
                      <a:pt x="438325" y="5768"/>
                    </a:cubicBezTo>
                    <a:cubicBezTo>
                      <a:pt x="430422" y="5658"/>
                      <a:pt x="423929" y="11977"/>
                      <a:pt x="423819" y="19879"/>
                    </a:cubicBezTo>
                    <a:cubicBezTo>
                      <a:pt x="423819" y="19885"/>
                      <a:pt x="423819" y="19891"/>
                      <a:pt x="423819" y="19897"/>
                    </a:cubicBezTo>
                    <a:cubicBezTo>
                      <a:pt x="423715" y="27800"/>
                      <a:pt x="430033" y="34298"/>
                      <a:pt x="437942" y="34403"/>
                    </a:cubicBezTo>
                    <a:cubicBezTo>
                      <a:pt x="437942" y="34403"/>
                      <a:pt x="437948" y="34403"/>
                      <a:pt x="437948" y="34403"/>
                    </a:cubicBezTo>
                    <a:lnTo>
                      <a:pt x="438301" y="34403"/>
                    </a:lnTo>
                    <a:cubicBezTo>
                      <a:pt x="446106" y="34403"/>
                      <a:pt x="452430" y="28078"/>
                      <a:pt x="452430" y="20274"/>
                    </a:cubicBezTo>
                    <a:close/>
                    <a:moveTo>
                      <a:pt x="495193" y="20274"/>
                    </a:moveTo>
                    <a:cubicBezTo>
                      <a:pt x="495303" y="12377"/>
                      <a:pt x="488996" y="5878"/>
                      <a:pt x="481093" y="5768"/>
                    </a:cubicBezTo>
                    <a:cubicBezTo>
                      <a:pt x="481088" y="5768"/>
                      <a:pt x="481076" y="5768"/>
                      <a:pt x="481064" y="5768"/>
                    </a:cubicBezTo>
                    <a:cubicBezTo>
                      <a:pt x="473162" y="5664"/>
                      <a:pt x="466663" y="11982"/>
                      <a:pt x="466559" y="19891"/>
                    </a:cubicBezTo>
                    <a:cubicBezTo>
                      <a:pt x="466559" y="19891"/>
                      <a:pt x="466559" y="19897"/>
                      <a:pt x="466559" y="19897"/>
                    </a:cubicBezTo>
                    <a:cubicBezTo>
                      <a:pt x="466454" y="27800"/>
                      <a:pt x="472773" y="34298"/>
                      <a:pt x="480681" y="34403"/>
                    </a:cubicBezTo>
                    <a:cubicBezTo>
                      <a:pt x="480681" y="34403"/>
                      <a:pt x="480687" y="34403"/>
                      <a:pt x="480693" y="34403"/>
                    </a:cubicBezTo>
                    <a:lnTo>
                      <a:pt x="481041" y="34403"/>
                    </a:lnTo>
                    <a:cubicBezTo>
                      <a:pt x="488845" y="34403"/>
                      <a:pt x="495170" y="28078"/>
                      <a:pt x="495170" y="20274"/>
                    </a:cubicBezTo>
                    <a:close/>
                    <a:moveTo>
                      <a:pt x="537933" y="20274"/>
                    </a:moveTo>
                    <a:cubicBezTo>
                      <a:pt x="538043" y="12377"/>
                      <a:pt x="531736" y="5878"/>
                      <a:pt x="523833" y="5768"/>
                    </a:cubicBezTo>
                    <a:cubicBezTo>
                      <a:pt x="523828" y="5768"/>
                      <a:pt x="523816" y="5768"/>
                      <a:pt x="523804" y="5768"/>
                    </a:cubicBezTo>
                    <a:cubicBezTo>
                      <a:pt x="515907" y="5670"/>
                      <a:pt x="509426" y="11988"/>
                      <a:pt x="509327" y="19885"/>
                    </a:cubicBezTo>
                    <a:cubicBezTo>
                      <a:pt x="509327" y="19885"/>
                      <a:pt x="509327" y="19891"/>
                      <a:pt x="509327" y="19897"/>
                    </a:cubicBezTo>
                    <a:cubicBezTo>
                      <a:pt x="509217" y="27800"/>
                      <a:pt x="515536" y="34292"/>
                      <a:pt x="523439" y="34403"/>
                    </a:cubicBezTo>
                    <a:cubicBezTo>
                      <a:pt x="523445" y="34403"/>
                      <a:pt x="523450" y="34403"/>
                      <a:pt x="523456" y="34403"/>
                    </a:cubicBezTo>
                    <a:lnTo>
                      <a:pt x="523630" y="34403"/>
                    </a:lnTo>
                    <a:cubicBezTo>
                      <a:pt x="531463" y="34403"/>
                      <a:pt x="537840" y="28107"/>
                      <a:pt x="537933" y="20274"/>
                    </a:cubicBezTo>
                    <a:close/>
                    <a:moveTo>
                      <a:pt x="324582" y="133999"/>
                    </a:moveTo>
                    <a:cubicBezTo>
                      <a:pt x="324698" y="126102"/>
                      <a:pt x="318391" y="119609"/>
                      <a:pt x="310494" y="119493"/>
                    </a:cubicBezTo>
                    <a:cubicBezTo>
                      <a:pt x="310482" y="119493"/>
                      <a:pt x="310465" y="119493"/>
                      <a:pt x="310453" y="119493"/>
                    </a:cubicBezTo>
                    <a:cubicBezTo>
                      <a:pt x="302557" y="119395"/>
                      <a:pt x="296075" y="125713"/>
                      <a:pt x="295977" y="133610"/>
                    </a:cubicBezTo>
                    <a:cubicBezTo>
                      <a:pt x="295977" y="133610"/>
                      <a:pt x="295977" y="133616"/>
                      <a:pt x="295977" y="133616"/>
                    </a:cubicBezTo>
                    <a:cubicBezTo>
                      <a:pt x="295866" y="141513"/>
                      <a:pt x="302174" y="148006"/>
                      <a:pt x="310076" y="148122"/>
                    </a:cubicBezTo>
                    <a:cubicBezTo>
                      <a:pt x="310082" y="148122"/>
                      <a:pt x="310094" y="148122"/>
                      <a:pt x="310105" y="148122"/>
                    </a:cubicBezTo>
                    <a:lnTo>
                      <a:pt x="310279" y="148122"/>
                    </a:lnTo>
                    <a:cubicBezTo>
                      <a:pt x="318113" y="148128"/>
                      <a:pt x="324489" y="141826"/>
                      <a:pt x="324582" y="133993"/>
                    </a:cubicBezTo>
                    <a:close/>
                    <a:moveTo>
                      <a:pt x="367148" y="133999"/>
                    </a:moveTo>
                    <a:cubicBezTo>
                      <a:pt x="367246" y="126102"/>
                      <a:pt x="360928" y="119621"/>
                      <a:pt x="353031" y="119522"/>
                    </a:cubicBezTo>
                    <a:cubicBezTo>
                      <a:pt x="353031" y="119522"/>
                      <a:pt x="353025" y="119522"/>
                      <a:pt x="353019" y="119522"/>
                    </a:cubicBezTo>
                    <a:cubicBezTo>
                      <a:pt x="345122" y="119412"/>
                      <a:pt x="338629" y="125719"/>
                      <a:pt x="338513" y="133622"/>
                    </a:cubicBezTo>
                    <a:cubicBezTo>
                      <a:pt x="338513" y="133628"/>
                      <a:pt x="338513" y="133639"/>
                      <a:pt x="338513" y="133651"/>
                    </a:cubicBezTo>
                    <a:cubicBezTo>
                      <a:pt x="338403" y="141554"/>
                      <a:pt x="344722" y="148047"/>
                      <a:pt x="352625" y="148157"/>
                    </a:cubicBezTo>
                    <a:cubicBezTo>
                      <a:pt x="352630" y="148157"/>
                      <a:pt x="352636" y="148157"/>
                      <a:pt x="352642" y="148157"/>
                    </a:cubicBezTo>
                    <a:lnTo>
                      <a:pt x="352996" y="148157"/>
                    </a:lnTo>
                    <a:cubicBezTo>
                      <a:pt x="360794" y="148371"/>
                      <a:pt x="367287" y="142221"/>
                      <a:pt x="367502" y="134429"/>
                    </a:cubicBezTo>
                    <a:cubicBezTo>
                      <a:pt x="367502" y="134411"/>
                      <a:pt x="367502" y="134399"/>
                      <a:pt x="367502" y="134388"/>
                    </a:cubicBezTo>
                    <a:cubicBezTo>
                      <a:pt x="367502" y="134266"/>
                      <a:pt x="367502" y="134150"/>
                      <a:pt x="367502" y="134028"/>
                    </a:cubicBezTo>
                    <a:close/>
                    <a:moveTo>
                      <a:pt x="409888" y="133999"/>
                    </a:moveTo>
                    <a:cubicBezTo>
                      <a:pt x="410004" y="126102"/>
                      <a:pt x="403697" y="119609"/>
                      <a:pt x="395799" y="119493"/>
                    </a:cubicBezTo>
                    <a:cubicBezTo>
                      <a:pt x="395782" y="119493"/>
                      <a:pt x="395765" y="119493"/>
                      <a:pt x="395747" y="119493"/>
                    </a:cubicBezTo>
                    <a:cubicBezTo>
                      <a:pt x="387850" y="119377"/>
                      <a:pt x="381358" y="125684"/>
                      <a:pt x="381242" y="133581"/>
                    </a:cubicBezTo>
                    <a:cubicBezTo>
                      <a:pt x="381242" y="133593"/>
                      <a:pt x="381242" y="133605"/>
                      <a:pt x="381242" y="133616"/>
                    </a:cubicBezTo>
                    <a:cubicBezTo>
                      <a:pt x="381131" y="141513"/>
                      <a:pt x="387439" y="148012"/>
                      <a:pt x="395341" y="148122"/>
                    </a:cubicBezTo>
                    <a:cubicBezTo>
                      <a:pt x="395347" y="148122"/>
                      <a:pt x="395359" y="148122"/>
                      <a:pt x="395364" y="148122"/>
                    </a:cubicBezTo>
                    <a:lnTo>
                      <a:pt x="395544" y="148122"/>
                    </a:lnTo>
                    <a:cubicBezTo>
                      <a:pt x="403377" y="148128"/>
                      <a:pt x="409754" y="141826"/>
                      <a:pt x="409847" y="133993"/>
                    </a:cubicBezTo>
                    <a:close/>
                    <a:moveTo>
                      <a:pt x="452453" y="133999"/>
                    </a:moveTo>
                    <a:cubicBezTo>
                      <a:pt x="452552" y="126102"/>
                      <a:pt x="446227" y="119621"/>
                      <a:pt x="438325" y="119522"/>
                    </a:cubicBezTo>
                    <a:cubicBezTo>
                      <a:pt x="438325" y="119522"/>
                      <a:pt x="438325" y="119522"/>
                      <a:pt x="438325" y="119522"/>
                    </a:cubicBezTo>
                    <a:cubicBezTo>
                      <a:pt x="430428" y="119412"/>
                      <a:pt x="423935" y="125719"/>
                      <a:pt x="423819" y="133622"/>
                    </a:cubicBezTo>
                    <a:cubicBezTo>
                      <a:pt x="423819" y="133628"/>
                      <a:pt x="423819" y="133639"/>
                      <a:pt x="423819" y="133651"/>
                    </a:cubicBezTo>
                    <a:cubicBezTo>
                      <a:pt x="423709" y="141554"/>
                      <a:pt x="430027" y="148047"/>
                      <a:pt x="437930" y="148157"/>
                    </a:cubicBezTo>
                    <a:cubicBezTo>
                      <a:pt x="437936" y="148157"/>
                      <a:pt x="437942" y="148157"/>
                      <a:pt x="437948" y="148157"/>
                    </a:cubicBezTo>
                    <a:lnTo>
                      <a:pt x="438301" y="148157"/>
                    </a:lnTo>
                    <a:cubicBezTo>
                      <a:pt x="446106" y="148157"/>
                      <a:pt x="452430" y="141832"/>
                      <a:pt x="452430" y="134028"/>
                    </a:cubicBezTo>
                    <a:close/>
                    <a:moveTo>
                      <a:pt x="495193" y="133999"/>
                    </a:moveTo>
                    <a:cubicBezTo>
                      <a:pt x="495309" y="126102"/>
                      <a:pt x="489002" y="119609"/>
                      <a:pt x="481105" y="119493"/>
                    </a:cubicBezTo>
                    <a:cubicBezTo>
                      <a:pt x="481088" y="119493"/>
                      <a:pt x="481064" y="119493"/>
                      <a:pt x="481041" y="119493"/>
                    </a:cubicBezTo>
                    <a:cubicBezTo>
                      <a:pt x="473138" y="119383"/>
                      <a:pt x="466646" y="125702"/>
                      <a:pt x="466535" y="133605"/>
                    </a:cubicBezTo>
                    <a:cubicBezTo>
                      <a:pt x="466535" y="133610"/>
                      <a:pt x="466535" y="133616"/>
                      <a:pt x="466535" y="133622"/>
                    </a:cubicBezTo>
                    <a:cubicBezTo>
                      <a:pt x="466425" y="141525"/>
                      <a:pt x="472744" y="148017"/>
                      <a:pt x="480647" y="148128"/>
                    </a:cubicBezTo>
                    <a:cubicBezTo>
                      <a:pt x="480653" y="148128"/>
                      <a:pt x="480664" y="148128"/>
                      <a:pt x="480670" y="148128"/>
                    </a:cubicBezTo>
                    <a:lnTo>
                      <a:pt x="481018" y="148128"/>
                    </a:lnTo>
                    <a:cubicBezTo>
                      <a:pt x="488822" y="148128"/>
                      <a:pt x="495147" y="141803"/>
                      <a:pt x="495147" y="133999"/>
                    </a:cubicBezTo>
                    <a:close/>
                    <a:moveTo>
                      <a:pt x="537933" y="133999"/>
                    </a:moveTo>
                    <a:cubicBezTo>
                      <a:pt x="538049" y="126102"/>
                      <a:pt x="531742" y="119609"/>
                      <a:pt x="523845" y="119493"/>
                    </a:cubicBezTo>
                    <a:cubicBezTo>
                      <a:pt x="523833" y="119493"/>
                      <a:pt x="523816" y="119493"/>
                      <a:pt x="523804" y="119493"/>
                    </a:cubicBezTo>
                    <a:cubicBezTo>
                      <a:pt x="515907" y="119395"/>
                      <a:pt x="509426" y="125713"/>
                      <a:pt x="509327" y="133610"/>
                    </a:cubicBezTo>
                    <a:cubicBezTo>
                      <a:pt x="509327" y="133610"/>
                      <a:pt x="509327" y="133616"/>
                      <a:pt x="509327" y="133616"/>
                    </a:cubicBezTo>
                    <a:cubicBezTo>
                      <a:pt x="509217" y="141513"/>
                      <a:pt x="515524" y="148006"/>
                      <a:pt x="523427" y="148122"/>
                    </a:cubicBezTo>
                    <a:cubicBezTo>
                      <a:pt x="523433" y="148122"/>
                      <a:pt x="523445" y="148122"/>
                      <a:pt x="523456" y="148122"/>
                    </a:cubicBezTo>
                    <a:lnTo>
                      <a:pt x="523630" y="148122"/>
                    </a:lnTo>
                    <a:cubicBezTo>
                      <a:pt x="531463" y="148128"/>
                      <a:pt x="537840" y="141826"/>
                      <a:pt x="537933" y="133993"/>
                    </a:cubicBezTo>
                    <a:close/>
                    <a:moveTo>
                      <a:pt x="470290" y="297549"/>
                    </a:moveTo>
                    <a:cubicBezTo>
                      <a:pt x="470400" y="289652"/>
                      <a:pt x="464093" y="283159"/>
                      <a:pt x="456190" y="283043"/>
                    </a:cubicBezTo>
                    <a:cubicBezTo>
                      <a:pt x="456184" y="283043"/>
                      <a:pt x="456173" y="283043"/>
                      <a:pt x="456161" y="283043"/>
                    </a:cubicBezTo>
                    <a:cubicBezTo>
                      <a:pt x="448264" y="282944"/>
                      <a:pt x="441783" y="289269"/>
                      <a:pt x="441684" y="297172"/>
                    </a:cubicBezTo>
                    <a:cubicBezTo>
                      <a:pt x="441684" y="297172"/>
                      <a:pt x="441684" y="297172"/>
                      <a:pt x="441684" y="297172"/>
                    </a:cubicBezTo>
                    <a:cubicBezTo>
                      <a:pt x="441574" y="305069"/>
                      <a:pt x="447881" y="311567"/>
                      <a:pt x="455784" y="311677"/>
                    </a:cubicBezTo>
                    <a:cubicBezTo>
                      <a:pt x="455790" y="311677"/>
                      <a:pt x="455801" y="311677"/>
                      <a:pt x="455813" y="311677"/>
                    </a:cubicBezTo>
                    <a:lnTo>
                      <a:pt x="456161" y="311677"/>
                    </a:lnTo>
                    <a:cubicBezTo>
                      <a:pt x="463965" y="311677"/>
                      <a:pt x="470290" y="305353"/>
                      <a:pt x="470290" y="297549"/>
                    </a:cubicBezTo>
                    <a:close/>
                    <a:moveTo>
                      <a:pt x="513029" y="297549"/>
                    </a:moveTo>
                    <a:cubicBezTo>
                      <a:pt x="513139" y="289652"/>
                      <a:pt x="506833" y="283159"/>
                      <a:pt x="498930" y="283043"/>
                    </a:cubicBezTo>
                    <a:cubicBezTo>
                      <a:pt x="498924" y="283043"/>
                      <a:pt x="498912" y="283043"/>
                      <a:pt x="498907" y="283043"/>
                    </a:cubicBezTo>
                    <a:cubicBezTo>
                      <a:pt x="491010" y="282933"/>
                      <a:pt x="484511" y="289240"/>
                      <a:pt x="484401" y="297143"/>
                    </a:cubicBezTo>
                    <a:cubicBezTo>
                      <a:pt x="484401" y="297148"/>
                      <a:pt x="484401" y="297160"/>
                      <a:pt x="484401" y="297172"/>
                    </a:cubicBezTo>
                    <a:cubicBezTo>
                      <a:pt x="484291" y="305074"/>
                      <a:pt x="490609" y="311567"/>
                      <a:pt x="498512" y="311677"/>
                    </a:cubicBezTo>
                    <a:cubicBezTo>
                      <a:pt x="498518" y="311677"/>
                      <a:pt x="498524" y="311677"/>
                      <a:pt x="498529" y="311677"/>
                    </a:cubicBezTo>
                    <a:lnTo>
                      <a:pt x="498703" y="311677"/>
                    </a:lnTo>
                    <a:cubicBezTo>
                      <a:pt x="506537" y="311677"/>
                      <a:pt x="512907" y="305382"/>
                      <a:pt x="513012" y="297549"/>
                    </a:cubicBezTo>
                    <a:close/>
                    <a:moveTo>
                      <a:pt x="555595" y="297549"/>
                    </a:moveTo>
                    <a:cubicBezTo>
                      <a:pt x="555705" y="289652"/>
                      <a:pt x="549398" y="283159"/>
                      <a:pt x="541495" y="283043"/>
                    </a:cubicBezTo>
                    <a:cubicBezTo>
                      <a:pt x="541490" y="283043"/>
                      <a:pt x="541478" y="283043"/>
                      <a:pt x="541467" y="283043"/>
                    </a:cubicBezTo>
                    <a:cubicBezTo>
                      <a:pt x="533569" y="282933"/>
                      <a:pt x="527071" y="289240"/>
                      <a:pt x="526961" y="297143"/>
                    </a:cubicBezTo>
                    <a:cubicBezTo>
                      <a:pt x="526961" y="297148"/>
                      <a:pt x="526961" y="297160"/>
                      <a:pt x="526961" y="297172"/>
                    </a:cubicBezTo>
                    <a:cubicBezTo>
                      <a:pt x="526851" y="305069"/>
                      <a:pt x="533157" y="311561"/>
                      <a:pt x="541060" y="311677"/>
                    </a:cubicBezTo>
                    <a:cubicBezTo>
                      <a:pt x="541066" y="311677"/>
                      <a:pt x="541078" y="311677"/>
                      <a:pt x="541089" y="311677"/>
                    </a:cubicBezTo>
                    <a:lnTo>
                      <a:pt x="541437" y="311677"/>
                    </a:lnTo>
                    <a:cubicBezTo>
                      <a:pt x="549242" y="311677"/>
                      <a:pt x="555566" y="305353"/>
                      <a:pt x="555566" y="297549"/>
                    </a:cubicBezTo>
                    <a:close/>
                    <a:moveTo>
                      <a:pt x="598335" y="297549"/>
                    </a:moveTo>
                    <a:cubicBezTo>
                      <a:pt x="598445" y="289652"/>
                      <a:pt x="592138" y="283159"/>
                      <a:pt x="584235" y="283043"/>
                    </a:cubicBezTo>
                    <a:cubicBezTo>
                      <a:pt x="584229" y="283043"/>
                      <a:pt x="584218" y="283043"/>
                      <a:pt x="584212" y="283043"/>
                    </a:cubicBezTo>
                    <a:cubicBezTo>
                      <a:pt x="576315" y="282933"/>
                      <a:pt x="569817" y="289240"/>
                      <a:pt x="569706" y="297143"/>
                    </a:cubicBezTo>
                    <a:cubicBezTo>
                      <a:pt x="569706" y="297148"/>
                      <a:pt x="569706" y="297160"/>
                      <a:pt x="569706" y="297172"/>
                    </a:cubicBezTo>
                    <a:cubicBezTo>
                      <a:pt x="569596" y="305074"/>
                      <a:pt x="575915" y="311567"/>
                      <a:pt x="583817" y="311677"/>
                    </a:cubicBezTo>
                    <a:cubicBezTo>
                      <a:pt x="583823" y="311677"/>
                      <a:pt x="583829" y="311677"/>
                      <a:pt x="583835" y="311677"/>
                    </a:cubicBezTo>
                    <a:lnTo>
                      <a:pt x="584009" y="311677"/>
                    </a:lnTo>
                    <a:cubicBezTo>
                      <a:pt x="591842" y="311677"/>
                      <a:pt x="598219" y="305382"/>
                      <a:pt x="598312" y="297549"/>
                    </a:cubicBezTo>
                    <a:close/>
                    <a:moveTo>
                      <a:pt x="640900" y="297549"/>
                    </a:moveTo>
                    <a:cubicBezTo>
                      <a:pt x="641011" y="289652"/>
                      <a:pt x="634704" y="283159"/>
                      <a:pt x="626801" y="283043"/>
                    </a:cubicBezTo>
                    <a:cubicBezTo>
                      <a:pt x="626795" y="283043"/>
                      <a:pt x="626784" y="283043"/>
                      <a:pt x="626772" y="283043"/>
                    </a:cubicBezTo>
                    <a:cubicBezTo>
                      <a:pt x="618869" y="282939"/>
                      <a:pt x="612371" y="289257"/>
                      <a:pt x="612266" y="297166"/>
                    </a:cubicBezTo>
                    <a:cubicBezTo>
                      <a:pt x="612266" y="297166"/>
                      <a:pt x="612266" y="297172"/>
                      <a:pt x="612266" y="297172"/>
                    </a:cubicBezTo>
                    <a:cubicBezTo>
                      <a:pt x="612162" y="305074"/>
                      <a:pt x="618481" y="311573"/>
                      <a:pt x="626389" y="311677"/>
                    </a:cubicBezTo>
                    <a:cubicBezTo>
                      <a:pt x="626389" y="311677"/>
                      <a:pt x="626395" y="311677"/>
                      <a:pt x="626401" y="311677"/>
                    </a:cubicBezTo>
                    <a:lnTo>
                      <a:pt x="626749" y="311677"/>
                    </a:lnTo>
                    <a:cubicBezTo>
                      <a:pt x="634553" y="311677"/>
                      <a:pt x="640878" y="305353"/>
                      <a:pt x="640878" y="297549"/>
                    </a:cubicBezTo>
                    <a:close/>
                    <a:moveTo>
                      <a:pt x="683640" y="297549"/>
                    </a:moveTo>
                    <a:cubicBezTo>
                      <a:pt x="683751" y="289652"/>
                      <a:pt x="677444" y="283159"/>
                      <a:pt x="669541" y="283043"/>
                    </a:cubicBezTo>
                    <a:cubicBezTo>
                      <a:pt x="669535" y="283043"/>
                      <a:pt x="669523" y="283043"/>
                      <a:pt x="669512" y="283043"/>
                    </a:cubicBezTo>
                    <a:cubicBezTo>
                      <a:pt x="661615" y="282944"/>
                      <a:pt x="655134" y="289263"/>
                      <a:pt x="655035" y="297160"/>
                    </a:cubicBezTo>
                    <a:cubicBezTo>
                      <a:pt x="655035" y="297160"/>
                      <a:pt x="655035" y="297166"/>
                      <a:pt x="655035" y="297172"/>
                    </a:cubicBezTo>
                    <a:cubicBezTo>
                      <a:pt x="654925" y="305074"/>
                      <a:pt x="661243" y="311567"/>
                      <a:pt x="669146" y="311677"/>
                    </a:cubicBezTo>
                    <a:cubicBezTo>
                      <a:pt x="669152" y="311677"/>
                      <a:pt x="669158" y="311677"/>
                      <a:pt x="669164" y="311677"/>
                    </a:cubicBezTo>
                    <a:lnTo>
                      <a:pt x="669338" y="311677"/>
                    </a:lnTo>
                    <a:cubicBezTo>
                      <a:pt x="677171" y="311677"/>
                      <a:pt x="683547" y="305382"/>
                      <a:pt x="683640" y="297549"/>
                    </a:cubicBezTo>
                    <a:close/>
                    <a:moveTo>
                      <a:pt x="470290" y="414993"/>
                    </a:moveTo>
                    <a:cubicBezTo>
                      <a:pt x="470290" y="407096"/>
                      <a:pt x="463884" y="400690"/>
                      <a:pt x="455987" y="400690"/>
                    </a:cubicBezTo>
                    <a:cubicBezTo>
                      <a:pt x="448084" y="400690"/>
                      <a:pt x="441678" y="407096"/>
                      <a:pt x="441678" y="414999"/>
                    </a:cubicBezTo>
                    <a:cubicBezTo>
                      <a:pt x="441684" y="422902"/>
                      <a:pt x="448084" y="429302"/>
                      <a:pt x="455987" y="429302"/>
                    </a:cubicBezTo>
                    <a:lnTo>
                      <a:pt x="456161" y="429302"/>
                    </a:lnTo>
                    <a:cubicBezTo>
                      <a:pt x="464000" y="429203"/>
                      <a:pt x="470301" y="422815"/>
                      <a:pt x="470290" y="414976"/>
                    </a:cubicBezTo>
                    <a:close/>
                    <a:moveTo>
                      <a:pt x="513035" y="414993"/>
                    </a:moveTo>
                    <a:cubicBezTo>
                      <a:pt x="513029" y="407090"/>
                      <a:pt x="506629" y="400690"/>
                      <a:pt x="498727" y="400690"/>
                    </a:cubicBezTo>
                    <a:cubicBezTo>
                      <a:pt x="490824" y="400690"/>
                      <a:pt x="484424" y="407090"/>
                      <a:pt x="484418" y="414993"/>
                    </a:cubicBezTo>
                    <a:cubicBezTo>
                      <a:pt x="484418" y="422896"/>
                      <a:pt x="490824" y="429302"/>
                      <a:pt x="498727" y="429302"/>
                    </a:cubicBezTo>
                    <a:lnTo>
                      <a:pt x="498727" y="429302"/>
                    </a:lnTo>
                    <a:cubicBezTo>
                      <a:pt x="506629" y="429302"/>
                      <a:pt x="513035" y="422896"/>
                      <a:pt x="513035" y="414993"/>
                    </a:cubicBezTo>
                    <a:cubicBezTo>
                      <a:pt x="513035" y="414987"/>
                      <a:pt x="513035" y="414982"/>
                      <a:pt x="513035" y="414976"/>
                    </a:cubicBezTo>
                    <a:close/>
                    <a:moveTo>
                      <a:pt x="555595" y="414993"/>
                    </a:moveTo>
                    <a:cubicBezTo>
                      <a:pt x="555595" y="407096"/>
                      <a:pt x="549189" y="400690"/>
                      <a:pt x="541292" y="400690"/>
                    </a:cubicBezTo>
                    <a:cubicBezTo>
                      <a:pt x="533390" y="400690"/>
                      <a:pt x="526984" y="407096"/>
                      <a:pt x="526984" y="414999"/>
                    </a:cubicBezTo>
                    <a:cubicBezTo>
                      <a:pt x="526990" y="422902"/>
                      <a:pt x="533390" y="429302"/>
                      <a:pt x="541292" y="429302"/>
                    </a:cubicBezTo>
                    <a:lnTo>
                      <a:pt x="541467" y="429302"/>
                    </a:lnTo>
                    <a:cubicBezTo>
                      <a:pt x="549300" y="429203"/>
                      <a:pt x="555595" y="422826"/>
                      <a:pt x="555595" y="414993"/>
                    </a:cubicBezTo>
                    <a:close/>
                    <a:moveTo>
                      <a:pt x="598335" y="414993"/>
                    </a:moveTo>
                    <a:cubicBezTo>
                      <a:pt x="598335" y="407096"/>
                      <a:pt x="591929" y="400690"/>
                      <a:pt x="584032" y="400690"/>
                    </a:cubicBezTo>
                    <a:cubicBezTo>
                      <a:pt x="576129" y="400690"/>
                      <a:pt x="569730" y="407090"/>
                      <a:pt x="569724" y="414993"/>
                    </a:cubicBezTo>
                    <a:cubicBezTo>
                      <a:pt x="569724" y="422896"/>
                      <a:pt x="576129" y="429302"/>
                      <a:pt x="584032" y="429302"/>
                    </a:cubicBezTo>
                    <a:lnTo>
                      <a:pt x="584032" y="429302"/>
                    </a:lnTo>
                    <a:cubicBezTo>
                      <a:pt x="591929" y="429302"/>
                      <a:pt x="598335" y="422896"/>
                      <a:pt x="598335" y="414999"/>
                    </a:cubicBezTo>
                    <a:cubicBezTo>
                      <a:pt x="598335" y="414993"/>
                      <a:pt x="598335" y="414982"/>
                      <a:pt x="598335" y="414976"/>
                    </a:cubicBezTo>
                    <a:close/>
                    <a:moveTo>
                      <a:pt x="640900" y="414993"/>
                    </a:moveTo>
                    <a:cubicBezTo>
                      <a:pt x="640900" y="407096"/>
                      <a:pt x="634495" y="400690"/>
                      <a:pt x="626598" y="400690"/>
                    </a:cubicBezTo>
                    <a:cubicBezTo>
                      <a:pt x="618695" y="400690"/>
                      <a:pt x="612290" y="407096"/>
                      <a:pt x="612290" y="414999"/>
                    </a:cubicBezTo>
                    <a:cubicBezTo>
                      <a:pt x="612295" y="422902"/>
                      <a:pt x="618695" y="429302"/>
                      <a:pt x="626598" y="429302"/>
                    </a:cubicBezTo>
                    <a:lnTo>
                      <a:pt x="626772" y="429302"/>
                    </a:lnTo>
                    <a:cubicBezTo>
                      <a:pt x="634605" y="429203"/>
                      <a:pt x="640900" y="422826"/>
                      <a:pt x="640900" y="414993"/>
                    </a:cubicBezTo>
                    <a:close/>
                    <a:moveTo>
                      <a:pt x="683640" y="414993"/>
                    </a:moveTo>
                    <a:cubicBezTo>
                      <a:pt x="683640" y="407096"/>
                      <a:pt x="677235" y="400690"/>
                      <a:pt x="669338" y="400690"/>
                    </a:cubicBezTo>
                    <a:cubicBezTo>
                      <a:pt x="661435" y="400690"/>
                      <a:pt x="655035" y="407090"/>
                      <a:pt x="655029" y="414993"/>
                    </a:cubicBezTo>
                    <a:cubicBezTo>
                      <a:pt x="655029" y="422896"/>
                      <a:pt x="661435" y="429302"/>
                      <a:pt x="669338" y="429302"/>
                    </a:cubicBezTo>
                    <a:lnTo>
                      <a:pt x="669338" y="429302"/>
                    </a:lnTo>
                    <a:cubicBezTo>
                      <a:pt x="677235" y="429302"/>
                      <a:pt x="683640" y="422896"/>
                      <a:pt x="683640" y="414999"/>
                    </a:cubicBezTo>
                    <a:cubicBezTo>
                      <a:pt x="683640" y="414999"/>
                      <a:pt x="683640" y="414993"/>
                      <a:pt x="683640" y="4149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 name="Google Shape;168;p17"/>
            <p:cNvGrpSpPr/>
            <p:nvPr/>
          </p:nvGrpSpPr>
          <p:grpSpPr>
            <a:xfrm>
              <a:off x="7474336" y="3174083"/>
              <a:ext cx="1926867" cy="2244429"/>
              <a:chOff x="7474336" y="3174083"/>
              <a:chExt cx="1926867" cy="2244429"/>
            </a:xfrm>
          </p:grpSpPr>
          <p:sp>
            <p:nvSpPr>
              <p:cNvPr id="169" name="Google Shape;169;p17"/>
              <p:cNvSpPr/>
              <p:nvPr/>
            </p:nvSpPr>
            <p:spPr>
              <a:xfrm>
                <a:off x="8503837" y="3925685"/>
                <a:ext cx="292080" cy="402729"/>
              </a:xfrm>
              <a:custGeom>
                <a:avLst/>
                <a:gdLst/>
                <a:ahLst/>
                <a:cxnLst/>
                <a:rect l="l" t="t" r="r" b="b"/>
                <a:pathLst>
                  <a:path w="333806" h="460262" extrusionOk="0">
                    <a:moveTo>
                      <a:pt x="330005" y="5767"/>
                    </a:moveTo>
                    <a:lnTo>
                      <a:pt x="97043" y="5767"/>
                    </a:lnTo>
                    <a:cubicBezTo>
                      <a:pt x="94762" y="5765"/>
                      <a:pt x="92563" y="6649"/>
                      <a:pt x="90921" y="8233"/>
                    </a:cubicBezTo>
                    <a:lnTo>
                      <a:pt x="7733" y="88246"/>
                    </a:lnTo>
                    <a:cubicBezTo>
                      <a:pt x="6666" y="89337"/>
                      <a:pt x="5900"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9" y="466032"/>
                      <a:pt x="338831" y="462083"/>
                      <a:pt x="338836" y="457209"/>
                    </a:cubicBezTo>
                    <a:cubicBezTo>
                      <a:pt x="338836" y="457205"/>
                      <a:pt x="338836" y="457202"/>
                      <a:pt x="338836" y="457198"/>
                    </a:cubicBezTo>
                    <a:lnTo>
                      <a:pt x="338836" y="14598"/>
                    </a:lnTo>
                    <a:cubicBezTo>
                      <a:pt x="338842" y="9724"/>
                      <a:pt x="334891" y="5770"/>
                      <a:pt x="330017" y="5767"/>
                    </a:cubicBezTo>
                    <a:cubicBezTo>
                      <a:pt x="330011" y="5767"/>
                      <a:pt x="330011" y="5767"/>
                      <a:pt x="330005" y="5767"/>
                    </a:cubicBezTo>
                    <a:close/>
                    <a:moveTo>
                      <a:pt x="91043" y="34871"/>
                    </a:moveTo>
                    <a:lnTo>
                      <a:pt x="91043" y="85780"/>
                    </a:lnTo>
                    <a:lnTo>
                      <a:pt x="36316" y="85780"/>
                    </a:lnTo>
                    <a:close/>
                    <a:moveTo>
                      <a:pt x="321174" y="448366"/>
                    </a:moveTo>
                    <a:lnTo>
                      <a:pt x="22692" y="448366"/>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7"/>
              <p:cNvSpPr/>
              <p:nvPr/>
            </p:nvSpPr>
            <p:spPr>
              <a:xfrm>
                <a:off x="8806477" y="3925685"/>
                <a:ext cx="292075" cy="402729"/>
              </a:xfrm>
              <a:custGeom>
                <a:avLst/>
                <a:gdLst/>
                <a:ahLst/>
                <a:cxnLst/>
                <a:rect l="l" t="t" r="r" b="b"/>
                <a:pathLst>
                  <a:path w="333800" h="460262" extrusionOk="0">
                    <a:moveTo>
                      <a:pt x="330005" y="5767"/>
                    </a:moveTo>
                    <a:lnTo>
                      <a:pt x="97048" y="5767"/>
                    </a:lnTo>
                    <a:cubicBezTo>
                      <a:pt x="94768" y="5765"/>
                      <a:pt x="92569" y="6649"/>
                      <a:pt x="90927" y="8233"/>
                    </a:cubicBezTo>
                    <a:lnTo>
                      <a:pt x="7739" y="88246"/>
                    </a:lnTo>
                    <a:cubicBezTo>
                      <a:pt x="6672" y="89337"/>
                      <a:pt x="5906" y="90690"/>
                      <a:pt x="5529" y="92169"/>
                    </a:cubicBezTo>
                    <a:cubicBezTo>
                      <a:pt x="5424" y="92538"/>
                      <a:pt x="5349" y="92914"/>
                      <a:pt x="5302" y="93294"/>
                    </a:cubicBezTo>
                    <a:cubicBezTo>
                      <a:pt x="5175" y="93726"/>
                      <a:pt x="5088"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3" y="466029"/>
                      <a:pt x="338825" y="462084"/>
                      <a:pt x="338831" y="457215"/>
                    </a:cubicBezTo>
                    <a:lnTo>
                      <a:pt x="338831" y="14615"/>
                    </a:lnTo>
                    <a:cubicBezTo>
                      <a:pt x="338842" y="9741"/>
                      <a:pt x="334902" y="5779"/>
                      <a:pt x="330028" y="5767"/>
                    </a:cubicBezTo>
                    <a:cubicBezTo>
                      <a:pt x="330023" y="5767"/>
                      <a:pt x="330011" y="5767"/>
                      <a:pt x="330005" y="5767"/>
                    </a:cubicBezTo>
                    <a:close/>
                    <a:moveTo>
                      <a:pt x="91072" y="34888"/>
                    </a:moveTo>
                    <a:lnTo>
                      <a:pt x="91072" y="85798"/>
                    </a:lnTo>
                    <a:lnTo>
                      <a:pt x="36350" y="85798"/>
                    </a:lnTo>
                    <a:close/>
                    <a:moveTo>
                      <a:pt x="321203" y="448384"/>
                    </a:moveTo>
                    <a:lnTo>
                      <a:pt x="22692" y="448384"/>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7"/>
              <p:cNvSpPr/>
              <p:nvPr/>
            </p:nvSpPr>
            <p:spPr>
              <a:xfrm>
                <a:off x="9109128" y="3925685"/>
                <a:ext cx="292075" cy="402729"/>
              </a:xfrm>
              <a:custGeom>
                <a:avLst/>
                <a:gdLst/>
                <a:ahLst/>
                <a:cxnLst/>
                <a:rect l="l" t="t" r="r" b="b"/>
                <a:pathLst>
                  <a:path w="333800" h="460262" extrusionOk="0">
                    <a:moveTo>
                      <a:pt x="329988" y="5767"/>
                    </a:moveTo>
                    <a:lnTo>
                      <a:pt x="97043" y="5767"/>
                    </a:lnTo>
                    <a:cubicBezTo>
                      <a:pt x="94762" y="5765"/>
                      <a:pt x="92563" y="6649"/>
                      <a:pt x="90921" y="8233"/>
                    </a:cubicBezTo>
                    <a:lnTo>
                      <a:pt x="7734" y="88246"/>
                    </a:lnTo>
                    <a:cubicBezTo>
                      <a:pt x="6666" y="89337"/>
                      <a:pt x="5906"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0" y="466029"/>
                    </a:lnTo>
                    <a:cubicBezTo>
                      <a:pt x="334873" y="466032"/>
                      <a:pt x="338825" y="462083"/>
                      <a:pt x="338831" y="457209"/>
                    </a:cubicBezTo>
                    <a:cubicBezTo>
                      <a:pt x="338831" y="457205"/>
                      <a:pt x="338831" y="457202"/>
                      <a:pt x="338831" y="457198"/>
                    </a:cubicBezTo>
                    <a:lnTo>
                      <a:pt x="338831" y="14598"/>
                    </a:lnTo>
                    <a:cubicBezTo>
                      <a:pt x="338836" y="9724"/>
                      <a:pt x="334885" y="5770"/>
                      <a:pt x="330011" y="5767"/>
                    </a:cubicBezTo>
                    <a:cubicBezTo>
                      <a:pt x="330005" y="5767"/>
                      <a:pt x="329994" y="5767"/>
                      <a:pt x="329988" y="5767"/>
                    </a:cubicBezTo>
                    <a:close/>
                    <a:moveTo>
                      <a:pt x="91031" y="34871"/>
                    </a:moveTo>
                    <a:lnTo>
                      <a:pt x="91031" y="85780"/>
                    </a:lnTo>
                    <a:lnTo>
                      <a:pt x="36304" y="85780"/>
                    </a:lnTo>
                    <a:close/>
                    <a:moveTo>
                      <a:pt x="321157" y="448366"/>
                    </a:moveTo>
                    <a:lnTo>
                      <a:pt x="22675" y="448366"/>
                    </a:lnTo>
                    <a:lnTo>
                      <a:pt x="22675" y="103460"/>
                    </a:lnTo>
                    <a:lnTo>
                      <a:pt x="99845" y="103460"/>
                    </a:lnTo>
                    <a:cubicBezTo>
                      <a:pt x="104719" y="103464"/>
                      <a:pt x="108670" y="99514"/>
                      <a:pt x="108676" y="94641"/>
                    </a:cubicBezTo>
                    <a:cubicBezTo>
                      <a:pt x="108676" y="94636"/>
                      <a:pt x="108676" y="94633"/>
                      <a:pt x="108676" y="94629"/>
                    </a:cubicBezTo>
                    <a:lnTo>
                      <a:pt x="108676" y="23446"/>
                    </a:lnTo>
                    <a:lnTo>
                      <a:pt x="321139"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7"/>
              <p:cNvSpPr/>
              <p:nvPr/>
            </p:nvSpPr>
            <p:spPr>
              <a:xfrm rot="5400000">
                <a:off x="7890349" y="4383229"/>
                <a:ext cx="710265" cy="1287404"/>
              </a:xfrm>
              <a:custGeom>
                <a:avLst/>
                <a:gdLst/>
                <a:ahLst/>
                <a:cxnLst/>
                <a:rect l="l" t="t" r="r" b="b"/>
                <a:pathLst>
                  <a:path w="811731" h="1471319" extrusionOk="0">
                    <a:moveTo>
                      <a:pt x="350859" y="504469"/>
                    </a:moveTo>
                    <a:lnTo>
                      <a:pt x="350859" y="1444396"/>
                    </a:lnTo>
                    <a:lnTo>
                      <a:pt x="346890" y="1447013"/>
                    </a:lnTo>
                    <a:lnTo>
                      <a:pt x="313991" y="1477086"/>
                    </a:lnTo>
                    <a:lnTo>
                      <a:pt x="303048" y="1463161"/>
                    </a:lnTo>
                    <a:lnTo>
                      <a:pt x="333220" y="1434904"/>
                    </a:lnTo>
                    <a:lnTo>
                      <a:pt x="333220" y="504469"/>
                    </a:lnTo>
                    <a:close/>
                    <a:moveTo>
                      <a:pt x="339614" y="473496"/>
                    </a:moveTo>
                    <a:lnTo>
                      <a:pt x="267392" y="5767"/>
                    </a:lnTo>
                    <a:lnTo>
                      <a:pt x="249933" y="8459"/>
                    </a:lnTo>
                    <a:lnTo>
                      <a:pt x="320779" y="467253"/>
                    </a:lnTo>
                    <a:lnTo>
                      <a:pt x="5030" y="778471"/>
                    </a:lnTo>
                    <a:lnTo>
                      <a:pt x="17429" y="791045"/>
                    </a:lnTo>
                    <a:close/>
                    <a:moveTo>
                      <a:pt x="816761" y="215154"/>
                    </a:moveTo>
                    <a:lnTo>
                      <a:pt x="808307" y="199651"/>
                    </a:lnTo>
                    <a:lnTo>
                      <a:pt x="325973" y="462623"/>
                    </a:lnTo>
                    <a:lnTo>
                      <a:pt x="334421" y="4781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7"/>
              <p:cNvSpPr/>
              <p:nvPr/>
            </p:nvSpPr>
            <p:spPr>
              <a:xfrm rot="5400000">
                <a:off x="7813542" y="4305066"/>
                <a:ext cx="774239" cy="1452651"/>
              </a:xfrm>
              <a:custGeom>
                <a:avLst/>
                <a:gdLst/>
                <a:ahLst/>
                <a:cxnLst/>
                <a:rect l="l" t="t" r="r" b="b"/>
                <a:pathLst>
                  <a:path w="884845" h="1660173" extrusionOk="0">
                    <a:moveTo>
                      <a:pt x="361634" y="425273"/>
                    </a:moveTo>
                    <a:cubicBezTo>
                      <a:pt x="410408" y="425273"/>
                      <a:pt x="449945" y="464810"/>
                      <a:pt x="449945" y="513584"/>
                    </a:cubicBezTo>
                    <a:cubicBezTo>
                      <a:pt x="449945" y="562359"/>
                      <a:pt x="410408" y="601896"/>
                      <a:pt x="361634" y="601896"/>
                    </a:cubicBezTo>
                    <a:cubicBezTo>
                      <a:pt x="312859" y="601896"/>
                      <a:pt x="273322" y="562359"/>
                      <a:pt x="273322" y="513584"/>
                    </a:cubicBezTo>
                    <a:cubicBezTo>
                      <a:pt x="273317" y="464816"/>
                      <a:pt x="312854" y="425279"/>
                      <a:pt x="361622" y="425273"/>
                    </a:cubicBezTo>
                    <a:cubicBezTo>
                      <a:pt x="361628" y="425273"/>
                      <a:pt x="361628" y="425273"/>
                      <a:pt x="361634" y="425273"/>
                    </a:cubicBezTo>
                    <a:close/>
                    <a:moveTo>
                      <a:pt x="361866" y="1665940"/>
                    </a:moveTo>
                    <a:cubicBezTo>
                      <a:pt x="348927" y="1665934"/>
                      <a:pt x="336034" y="1664472"/>
                      <a:pt x="323419" y="1661588"/>
                    </a:cubicBezTo>
                    <a:cubicBezTo>
                      <a:pt x="231232" y="1640578"/>
                      <a:pt x="173325" y="1548443"/>
                      <a:pt x="194341" y="1456273"/>
                    </a:cubicBezTo>
                    <a:cubicBezTo>
                      <a:pt x="215462" y="1363982"/>
                      <a:pt x="307399" y="1306284"/>
                      <a:pt x="399691" y="1327398"/>
                    </a:cubicBezTo>
                    <a:cubicBezTo>
                      <a:pt x="491982" y="1348519"/>
                      <a:pt x="549681" y="1440456"/>
                      <a:pt x="528560" y="1532748"/>
                    </a:cubicBezTo>
                    <a:cubicBezTo>
                      <a:pt x="510764" y="1610528"/>
                      <a:pt x="441659" y="1665748"/>
                      <a:pt x="361866" y="1665940"/>
                    </a:cubicBezTo>
                    <a:close/>
                    <a:moveTo>
                      <a:pt x="361245" y="1340500"/>
                    </a:moveTo>
                    <a:cubicBezTo>
                      <a:pt x="289563" y="1340686"/>
                      <a:pt x="227490" y="1390319"/>
                      <a:pt x="211545" y="1460202"/>
                    </a:cubicBezTo>
                    <a:lnTo>
                      <a:pt x="211545" y="1460202"/>
                    </a:lnTo>
                    <a:cubicBezTo>
                      <a:pt x="192694" y="1542896"/>
                      <a:pt x="244618" y="1625521"/>
                      <a:pt x="327342" y="1644373"/>
                    </a:cubicBezTo>
                    <a:cubicBezTo>
                      <a:pt x="410118" y="1663514"/>
                      <a:pt x="492742" y="1611920"/>
                      <a:pt x="511878" y="1529145"/>
                    </a:cubicBezTo>
                    <a:cubicBezTo>
                      <a:pt x="531020" y="1446369"/>
                      <a:pt x="479426" y="1363744"/>
                      <a:pt x="396651" y="1344608"/>
                    </a:cubicBezTo>
                    <a:cubicBezTo>
                      <a:pt x="396337" y="1344533"/>
                      <a:pt x="396024" y="1344463"/>
                      <a:pt x="395710" y="1344393"/>
                    </a:cubicBezTo>
                    <a:cubicBezTo>
                      <a:pt x="384402" y="1341806"/>
                      <a:pt x="372844" y="1340488"/>
                      <a:pt x="361245" y="1340471"/>
                    </a:cubicBezTo>
                    <a:close/>
                    <a:moveTo>
                      <a:pt x="361634" y="1406194"/>
                    </a:moveTo>
                    <a:cubicBezTo>
                      <a:pt x="410408" y="1406194"/>
                      <a:pt x="449945" y="1445731"/>
                      <a:pt x="449945" y="1494505"/>
                    </a:cubicBezTo>
                    <a:cubicBezTo>
                      <a:pt x="449945" y="1543279"/>
                      <a:pt x="410408" y="1582816"/>
                      <a:pt x="361634" y="1582816"/>
                    </a:cubicBezTo>
                    <a:cubicBezTo>
                      <a:pt x="312859" y="1582816"/>
                      <a:pt x="273322" y="1543279"/>
                      <a:pt x="273322" y="1494505"/>
                    </a:cubicBezTo>
                    <a:cubicBezTo>
                      <a:pt x="273305" y="1445736"/>
                      <a:pt x="312824" y="1406182"/>
                      <a:pt x="361593" y="1406165"/>
                    </a:cubicBezTo>
                    <a:cubicBezTo>
                      <a:pt x="361604" y="1406165"/>
                      <a:pt x="361622" y="1406165"/>
                      <a:pt x="361634" y="1406165"/>
                    </a:cubicBezTo>
                    <a:close/>
                    <a:moveTo>
                      <a:pt x="49179" y="779005"/>
                    </a:moveTo>
                    <a:cubicBezTo>
                      <a:pt x="73566" y="778999"/>
                      <a:pt x="93335" y="798768"/>
                      <a:pt x="93341" y="823155"/>
                    </a:cubicBezTo>
                    <a:cubicBezTo>
                      <a:pt x="93347" y="847542"/>
                      <a:pt x="73578" y="867310"/>
                      <a:pt x="49191" y="867316"/>
                    </a:cubicBezTo>
                    <a:cubicBezTo>
                      <a:pt x="24804" y="867322"/>
                      <a:pt x="5035" y="847554"/>
                      <a:pt x="5030" y="823166"/>
                    </a:cubicBezTo>
                    <a:cubicBezTo>
                      <a:pt x="5030" y="823166"/>
                      <a:pt x="5030" y="823161"/>
                      <a:pt x="5030" y="823161"/>
                    </a:cubicBezTo>
                    <a:cubicBezTo>
                      <a:pt x="5030" y="798774"/>
                      <a:pt x="24798" y="779011"/>
                      <a:pt x="49179" y="779005"/>
                    </a:cubicBezTo>
                    <a:close/>
                    <a:moveTo>
                      <a:pt x="845714" y="210838"/>
                    </a:moveTo>
                    <a:cubicBezTo>
                      <a:pt x="870101" y="210832"/>
                      <a:pt x="889870" y="230600"/>
                      <a:pt x="889875" y="254987"/>
                    </a:cubicBezTo>
                    <a:cubicBezTo>
                      <a:pt x="889881" y="279374"/>
                      <a:pt x="870113" y="299143"/>
                      <a:pt x="845726" y="299149"/>
                    </a:cubicBezTo>
                    <a:cubicBezTo>
                      <a:pt x="821339" y="299154"/>
                      <a:pt x="801570" y="279386"/>
                      <a:pt x="801564" y="254999"/>
                    </a:cubicBezTo>
                    <a:cubicBezTo>
                      <a:pt x="801564" y="254993"/>
                      <a:pt x="801564" y="254993"/>
                      <a:pt x="801564" y="254987"/>
                    </a:cubicBezTo>
                    <a:cubicBezTo>
                      <a:pt x="801570" y="230600"/>
                      <a:pt x="821339" y="210832"/>
                      <a:pt x="845726" y="210838"/>
                    </a:cubicBezTo>
                    <a:cubicBezTo>
                      <a:pt x="845726" y="210838"/>
                      <a:pt x="845732" y="210838"/>
                      <a:pt x="845732" y="210838"/>
                    </a:cubicBezTo>
                    <a:close/>
                    <a:moveTo>
                      <a:pt x="283389" y="5767"/>
                    </a:moveTo>
                    <a:cubicBezTo>
                      <a:pt x="307776" y="5764"/>
                      <a:pt x="327545" y="25530"/>
                      <a:pt x="327551" y="49916"/>
                    </a:cubicBezTo>
                    <a:cubicBezTo>
                      <a:pt x="327557" y="74303"/>
                      <a:pt x="307788" y="94075"/>
                      <a:pt x="283401" y="94078"/>
                    </a:cubicBezTo>
                    <a:cubicBezTo>
                      <a:pt x="259014" y="94081"/>
                      <a:pt x="239246" y="74314"/>
                      <a:pt x="239240" y="49928"/>
                    </a:cubicBezTo>
                    <a:cubicBezTo>
                      <a:pt x="239240" y="49926"/>
                      <a:pt x="239240" y="49924"/>
                      <a:pt x="239240" y="49922"/>
                    </a:cubicBezTo>
                    <a:cubicBezTo>
                      <a:pt x="239240" y="25538"/>
                      <a:pt x="259002" y="5770"/>
                      <a:pt x="283389"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7"/>
              <p:cNvSpPr/>
              <p:nvPr/>
            </p:nvSpPr>
            <p:spPr>
              <a:xfrm>
                <a:off x="8674048" y="3174083"/>
                <a:ext cx="591360" cy="371744"/>
              </a:xfrm>
              <a:custGeom>
                <a:avLst/>
                <a:gdLst/>
                <a:ahLst/>
                <a:cxnLst/>
                <a:rect l="l" t="t" r="r" b="b"/>
                <a:pathLst>
                  <a:path w="675840" h="424850" extrusionOk="0">
                    <a:moveTo>
                      <a:pt x="65715" y="32521"/>
                    </a:moveTo>
                    <a:lnTo>
                      <a:pt x="15908" y="32521"/>
                    </a:lnTo>
                    <a:cubicBezTo>
                      <a:pt x="9131" y="31697"/>
                      <a:pt x="4297" y="25535"/>
                      <a:pt x="5121" y="18758"/>
                    </a:cubicBezTo>
                    <a:cubicBezTo>
                      <a:pt x="5806" y="13106"/>
                      <a:pt x="10256" y="8656"/>
                      <a:pt x="15908" y="7972"/>
                    </a:cubicBezTo>
                    <a:lnTo>
                      <a:pt x="65715" y="7972"/>
                    </a:lnTo>
                    <a:cubicBezTo>
                      <a:pt x="72480" y="7043"/>
                      <a:pt x="78718" y="11772"/>
                      <a:pt x="79646" y="18537"/>
                    </a:cubicBezTo>
                    <a:cubicBezTo>
                      <a:pt x="80574" y="25303"/>
                      <a:pt x="75845" y="31540"/>
                      <a:pt x="69080" y="32469"/>
                    </a:cubicBezTo>
                    <a:cubicBezTo>
                      <a:pt x="68941" y="32492"/>
                      <a:pt x="68801" y="32509"/>
                      <a:pt x="68662" y="32521"/>
                    </a:cubicBezTo>
                    <a:cubicBezTo>
                      <a:pt x="67682" y="32637"/>
                      <a:pt x="66695" y="32637"/>
                      <a:pt x="65715" y="32521"/>
                    </a:cubicBezTo>
                    <a:close/>
                    <a:moveTo>
                      <a:pt x="78079" y="77030"/>
                    </a:moveTo>
                    <a:cubicBezTo>
                      <a:pt x="78079" y="70300"/>
                      <a:pt x="72625" y="64846"/>
                      <a:pt x="65894" y="64846"/>
                    </a:cubicBezTo>
                    <a:lnTo>
                      <a:pt x="15908" y="64846"/>
                    </a:lnTo>
                    <a:cubicBezTo>
                      <a:pt x="9131" y="65670"/>
                      <a:pt x="4297" y="71832"/>
                      <a:pt x="5121" y="78609"/>
                    </a:cubicBezTo>
                    <a:cubicBezTo>
                      <a:pt x="5806" y="84260"/>
                      <a:pt x="10256" y="88711"/>
                      <a:pt x="15908" y="89395"/>
                    </a:cubicBezTo>
                    <a:lnTo>
                      <a:pt x="65715" y="89395"/>
                    </a:lnTo>
                    <a:cubicBezTo>
                      <a:pt x="72544" y="89395"/>
                      <a:pt x="78073" y="83866"/>
                      <a:pt x="78079" y="77036"/>
                    </a:cubicBezTo>
                    <a:close/>
                    <a:moveTo>
                      <a:pt x="78079" y="133893"/>
                    </a:moveTo>
                    <a:cubicBezTo>
                      <a:pt x="78079" y="127162"/>
                      <a:pt x="72625" y="121708"/>
                      <a:pt x="65894" y="121708"/>
                    </a:cubicBezTo>
                    <a:lnTo>
                      <a:pt x="15908" y="121708"/>
                    </a:lnTo>
                    <a:cubicBezTo>
                      <a:pt x="9131" y="122532"/>
                      <a:pt x="4297" y="128694"/>
                      <a:pt x="5121" y="135471"/>
                    </a:cubicBezTo>
                    <a:cubicBezTo>
                      <a:pt x="5806" y="141123"/>
                      <a:pt x="10256" y="145573"/>
                      <a:pt x="15908" y="146258"/>
                    </a:cubicBezTo>
                    <a:lnTo>
                      <a:pt x="65715" y="146258"/>
                    </a:lnTo>
                    <a:cubicBezTo>
                      <a:pt x="72544" y="146258"/>
                      <a:pt x="78079" y="140722"/>
                      <a:pt x="78079" y="133893"/>
                    </a:cubicBezTo>
                    <a:close/>
                    <a:moveTo>
                      <a:pt x="78079" y="190941"/>
                    </a:moveTo>
                    <a:cubicBezTo>
                      <a:pt x="78079" y="184112"/>
                      <a:pt x="72544" y="178577"/>
                      <a:pt x="65715" y="178577"/>
                    </a:cubicBezTo>
                    <a:lnTo>
                      <a:pt x="15908" y="178577"/>
                    </a:lnTo>
                    <a:cubicBezTo>
                      <a:pt x="9131" y="179401"/>
                      <a:pt x="4297" y="185563"/>
                      <a:pt x="5121" y="192340"/>
                    </a:cubicBezTo>
                    <a:cubicBezTo>
                      <a:pt x="5806" y="197991"/>
                      <a:pt x="10256" y="202442"/>
                      <a:pt x="15908" y="203126"/>
                    </a:cubicBezTo>
                    <a:lnTo>
                      <a:pt x="65715" y="203126"/>
                    </a:lnTo>
                    <a:cubicBezTo>
                      <a:pt x="72445" y="203225"/>
                      <a:pt x="77981" y="197852"/>
                      <a:pt x="78079" y="191121"/>
                    </a:cubicBezTo>
                    <a:cubicBezTo>
                      <a:pt x="78079" y="191121"/>
                      <a:pt x="78079" y="191115"/>
                      <a:pt x="78079" y="191115"/>
                    </a:cubicBezTo>
                    <a:close/>
                    <a:moveTo>
                      <a:pt x="78079" y="247804"/>
                    </a:moveTo>
                    <a:cubicBezTo>
                      <a:pt x="78079" y="240975"/>
                      <a:pt x="72544" y="235439"/>
                      <a:pt x="65715" y="235439"/>
                    </a:cubicBezTo>
                    <a:lnTo>
                      <a:pt x="15908" y="235439"/>
                    </a:lnTo>
                    <a:cubicBezTo>
                      <a:pt x="9131" y="236263"/>
                      <a:pt x="4297" y="242425"/>
                      <a:pt x="5121" y="249202"/>
                    </a:cubicBezTo>
                    <a:cubicBezTo>
                      <a:pt x="5806" y="254854"/>
                      <a:pt x="10256" y="259304"/>
                      <a:pt x="15908" y="259989"/>
                    </a:cubicBezTo>
                    <a:lnTo>
                      <a:pt x="65715" y="259989"/>
                    </a:lnTo>
                    <a:cubicBezTo>
                      <a:pt x="72445" y="260099"/>
                      <a:pt x="77986" y="254732"/>
                      <a:pt x="78097" y="248007"/>
                    </a:cubicBezTo>
                    <a:cubicBezTo>
                      <a:pt x="78097" y="248001"/>
                      <a:pt x="78097" y="248001"/>
                      <a:pt x="78097" y="248001"/>
                    </a:cubicBezTo>
                    <a:cubicBezTo>
                      <a:pt x="78097" y="247700"/>
                      <a:pt x="78097" y="247398"/>
                      <a:pt x="78097" y="247096"/>
                    </a:cubicBezTo>
                    <a:close/>
                    <a:moveTo>
                      <a:pt x="78079" y="304667"/>
                    </a:moveTo>
                    <a:cubicBezTo>
                      <a:pt x="78079" y="297843"/>
                      <a:pt x="72544" y="292308"/>
                      <a:pt x="65720" y="292308"/>
                    </a:cubicBezTo>
                    <a:cubicBezTo>
                      <a:pt x="65720" y="292308"/>
                      <a:pt x="65715" y="292308"/>
                      <a:pt x="65715" y="292308"/>
                    </a:cubicBezTo>
                    <a:lnTo>
                      <a:pt x="15908" y="292308"/>
                    </a:lnTo>
                    <a:cubicBezTo>
                      <a:pt x="9131" y="293132"/>
                      <a:pt x="4297" y="299294"/>
                      <a:pt x="5121" y="306071"/>
                    </a:cubicBezTo>
                    <a:cubicBezTo>
                      <a:pt x="5806" y="311722"/>
                      <a:pt x="10256" y="316173"/>
                      <a:pt x="15908" y="316857"/>
                    </a:cubicBezTo>
                    <a:lnTo>
                      <a:pt x="65715" y="316857"/>
                    </a:lnTo>
                    <a:cubicBezTo>
                      <a:pt x="72445" y="316956"/>
                      <a:pt x="77981" y="311583"/>
                      <a:pt x="78079" y="304852"/>
                    </a:cubicBezTo>
                    <a:cubicBezTo>
                      <a:pt x="78079" y="304852"/>
                      <a:pt x="78079" y="304846"/>
                      <a:pt x="78079" y="304846"/>
                    </a:cubicBezTo>
                    <a:lnTo>
                      <a:pt x="78079" y="304667"/>
                    </a:lnTo>
                    <a:close/>
                    <a:moveTo>
                      <a:pt x="78079" y="361529"/>
                    </a:moveTo>
                    <a:cubicBezTo>
                      <a:pt x="78079" y="354700"/>
                      <a:pt x="72544" y="349164"/>
                      <a:pt x="65715" y="349164"/>
                    </a:cubicBezTo>
                    <a:lnTo>
                      <a:pt x="15908" y="349164"/>
                    </a:lnTo>
                    <a:cubicBezTo>
                      <a:pt x="9131" y="349988"/>
                      <a:pt x="4297" y="356150"/>
                      <a:pt x="5121" y="362928"/>
                    </a:cubicBezTo>
                    <a:cubicBezTo>
                      <a:pt x="5806" y="368579"/>
                      <a:pt x="10256" y="373029"/>
                      <a:pt x="15908" y="373714"/>
                    </a:cubicBezTo>
                    <a:lnTo>
                      <a:pt x="65715" y="373714"/>
                    </a:lnTo>
                    <a:cubicBezTo>
                      <a:pt x="72445" y="373813"/>
                      <a:pt x="77981" y="368440"/>
                      <a:pt x="78079" y="361709"/>
                    </a:cubicBezTo>
                    <a:cubicBezTo>
                      <a:pt x="78079" y="361709"/>
                      <a:pt x="78079" y="361703"/>
                      <a:pt x="78079" y="361703"/>
                    </a:cubicBezTo>
                    <a:lnTo>
                      <a:pt x="78079" y="361523"/>
                    </a:lnTo>
                    <a:close/>
                    <a:moveTo>
                      <a:pt x="78079" y="418392"/>
                    </a:moveTo>
                    <a:cubicBezTo>
                      <a:pt x="78079" y="411562"/>
                      <a:pt x="72544" y="406027"/>
                      <a:pt x="65715" y="406027"/>
                    </a:cubicBezTo>
                    <a:lnTo>
                      <a:pt x="15908" y="406027"/>
                    </a:lnTo>
                    <a:cubicBezTo>
                      <a:pt x="9131" y="406851"/>
                      <a:pt x="4297" y="413013"/>
                      <a:pt x="5121" y="419790"/>
                    </a:cubicBezTo>
                    <a:cubicBezTo>
                      <a:pt x="5806" y="425442"/>
                      <a:pt x="10256" y="429892"/>
                      <a:pt x="15908" y="430577"/>
                    </a:cubicBezTo>
                    <a:lnTo>
                      <a:pt x="65715" y="430577"/>
                    </a:lnTo>
                    <a:cubicBezTo>
                      <a:pt x="72445" y="430675"/>
                      <a:pt x="77981" y="425302"/>
                      <a:pt x="78079" y="418572"/>
                    </a:cubicBezTo>
                    <a:cubicBezTo>
                      <a:pt x="78079" y="418572"/>
                      <a:pt x="78079" y="418572"/>
                      <a:pt x="78079" y="418572"/>
                    </a:cubicBezTo>
                    <a:lnTo>
                      <a:pt x="78079" y="418392"/>
                    </a:lnTo>
                    <a:close/>
                    <a:moveTo>
                      <a:pt x="264229" y="20122"/>
                    </a:moveTo>
                    <a:cubicBezTo>
                      <a:pt x="264229" y="13391"/>
                      <a:pt x="258775" y="7937"/>
                      <a:pt x="252044" y="7937"/>
                    </a:cubicBezTo>
                    <a:lnTo>
                      <a:pt x="121359" y="7937"/>
                    </a:lnTo>
                    <a:cubicBezTo>
                      <a:pt x="114564" y="7240"/>
                      <a:pt x="108495" y="12178"/>
                      <a:pt x="107793" y="18973"/>
                    </a:cubicBezTo>
                    <a:cubicBezTo>
                      <a:pt x="107108" y="25599"/>
                      <a:pt x="111808" y="31581"/>
                      <a:pt x="118411" y="32486"/>
                    </a:cubicBezTo>
                    <a:cubicBezTo>
                      <a:pt x="119392" y="32602"/>
                      <a:pt x="120378" y="32602"/>
                      <a:pt x="121359" y="32486"/>
                    </a:cubicBezTo>
                    <a:lnTo>
                      <a:pt x="252938" y="32486"/>
                    </a:lnTo>
                    <a:cubicBezTo>
                      <a:pt x="259390" y="32016"/>
                      <a:pt x="264351" y="26591"/>
                      <a:pt x="264241" y="20122"/>
                    </a:cubicBezTo>
                    <a:close/>
                    <a:moveTo>
                      <a:pt x="264229" y="76984"/>
                    </a:moveTo>
                    <a:cubicBezTo>
                      <a:pt x="264229" y="70253"/>
                      <a:pt x="258775" y="64799"/>
                      <a:pt x="252044" y="64799"/>
                    </a:cubicBezTo>
                    <a:lnTo>
                      <a:pt x="121359" y="64799"/>
                    </a:lnTo>
                    <a:cubicBezTo>
                      <a:pt x="114564" y="64103"/>
                      <a:pt x="108495" y="69041"/>
                      <a:pt x="107793" y="75835"/>
                    </a:cubicBezTo>
                    <a:cubicBezTo>
                      <a:pt x="107108" y="82461"/>
                      <a:pt x="111808" y="88444"/>
                      <a:pt x="118411" y="89349"/>
                    </a:cubicBezTo>
                    <a:cubicBezTo>
                      <a:pt x="119392" y="89471"/>
                      <a:pt x="120378" y="89471"/>
                      <a:pt x="121359" y="89349"/>
                    </a:cubicBezTo>
                    <a:lnTo>
                      <a:pt x="252938" y="89349"/>
                    </a:lnTo>
                    <a:cubicBezTo>
                      <a:pt x="259390" y="88879"/>
                      <a:pt x="264351" y="83454"/>
                      <a:pt x="264241" y="76990"/>
                    </a:cubicBezTo>
                    <a:close/>
                    <a:moveTo>
                      <a:pt x="264229" y="133847"/>
                    </a:moveTo>
                    <a:cubicBezTo>
                      <a:pt x="264229" y="127116"/>
                      <a:pt x="258775" y="121662"/>
                      <a:pt x="252044" y="121662"/>
                    </a:cubicBezTo>
                    <a:lnTo>
                      <a:pt x="121359" y="121662"/>
                    </a:lnTo>
                    <a:cubicBezTo>
                      <a:pt x="114564" y="120966"/>
                      <a:pt x="108495" y="125903"/>
                      <a:pt x="107793" y="132698"/>
                    </a:cubicBezTo>
                    <a:cubicBezTo>
                      <a:pt x="107108" y="139324"/>
                      <a:pt x="111808" y="145306"/>
                      <a:pt x="118411" y="146211"/>
                    </a:cubicBezTo>
                    <a:cubicBezTo>
                      <a:pt x="119392" y="146327"/>
                      <a:pt x="120378" y="146327"/>
                      <a:pt x="121359" y="146211"/>
                    </a:cubicBezTo>
                    <a:lnTo>
                      <a:pt x="252938" y="146211"/>
                    </a:lnTo>
                    <a:cubicBezTo>
                      <a:pt x="259390" y="145741"/>
                      <a:pt x="264351" y="140316"/>
                      <a:pt x="264241" y="133847"/>
                    </a:cubicBezTo>
                    <a:close/>
                    <a:moveTo>
                      <a:pt x="264229" y="190895"/>
                    </a:moveTo>
                    <a:cubicBezTo>
                      <a:pt x="264328" y="184164"/>
                      <a:pt x="258955" y="178629"/>
                      <a:pt x="252224" y="178530"/>
                    </a:cubicBezTo>
                    <a:cubicBezTo>
                      <a:pt x="252224" y="178530"/>
                      <a:pt x="252224" y="178530"/>
                      <a:pt x="252224" y="178530"/>
                    </a:cubicBezTo>
                    <a:lnTo>
                      <a:pt x="121359" y="178530"/>
                    </a:lnTo>
                    <a:cubicBezTo>
                      <a:pt x="114564" y="177834"/>
                      <a:pt x="108495" y="182772"/>
                      <a:pt x="107793" y="189566"/>
                    </a:cubicBezTo>
                    <a:cubicBezTo>
                      <a:pt x="107108" y="196192"/>
                      <a:pt x="111808" y="202175"/>
                      <a:pt x="118411" y="203080"/>
                    </a:cubicBezTo>
                    <a:cubicBezTo>
                      <a:pt x="119392" y="203196"/>
                      <a:pt x="120378" y="203196"/>
                      <a:pt x="121359" y="203080"/>
                    </a:cubicBezTo>
                    <a:lnTo>
                      <a:pt x="252938" y="203080"/>
                    </a:lnTo>
                    <a:cubicBezTo>
                      <a:pt x="259297" y="202610"/>
                      <a:pt x="264217" y="197324"/>
                      <a:pt x="264229" y="190947"/>
                    </a:cubicBezTo>
                    <a:close/>
                    <a:moveTo>
                      <a:pt x="264229" y="247757"/>
                    </a:moveTo>
                    <a:cubicBezTo>
                      <a:pt x="264328" y="241027"/>
                      <a:pt x="258955" y="235491"/>
                      <a:pt x="252224" y="235393"/>
                    </a:cubicBezTo>
                    <a:cubicBezTo>
                      <a:pt x="252224" y="235393"/>
                      <a:pt x="252224" y="235393"/>
                      <a:pt x="252224" y="235393"/>
                    </a:cubicBezTo>
                    <a:lnTo>
                      <a:pt x="121359" y="235393"/>
                    </a:lnTo>
                    <a:cubicBezTo>
                      <a:pt x="114564" y="234697"/>
                      <a:pt x="108495" y="239634"/>
                      <a:pt x="107793" y="246429"/>
                    </a:cubicBezTo>
                    <a:cubicBezTo>
                      <a:pt x="107108" y="253055"/>
                      <a:pt x="111808" y="259037"/>
                      <a:pt x="118411" y="259942"/>
                    </a:cubicBezTo>
                    <a:cubicBezTo>
                      <a:pt x="119392" y="260064"/>
                      <a:pt x="120378" y="260064"/>
                      <a:pt x="121359" y="259942"/>
                    </a:cubicBezTo>
                    <a:lnTo>
                      <a:pt x="252938" y="259942"/>
                    </a:lnTo>
                    <a:cubicBezTo>
                      <a:pt x="259604" y="259472"/>
                      <a:pt x="264647" y="253722"/>
                      <a:pt x="264241" y="247050"/>
                    </a:cubicBezTo>
                    <a:close/>
                    <a:moveTo>
                      <a:pt x="420711" y="304620"/>
                    </a:moveTo>
                    <a:cubicBezTo>
                      <a:pt x="420711" y="297797"/>
                      <a:pt x="415176" y="292261"/>
                      <a:pt x="408352" y="292261"/>
                    </a:cubicBezTo>
                    <a:cubicBezTo>
                      <a:pt x="408352" y="292261"/>
                      <a:pt x="408347" y="292261"/>
                      <a:pt x="408347" y="292261"/>
                    </a:cubicBezTo>
                    <a:lnTo>
                      <a:pt x="277829" y="292261"/>
                    </a:lnTo>
                    <a:cubicBezTo>
                      <a:pt x="271064" y="291333"/>
                      <a:pt x="264826" y="296062"/>
                      <a:pt x="263898" y="302827"/>
                    </a:cubicBezTo>
                    <a:cubicBezTo>
                      <a:pt x="262970" y="309593"/>
                      <a:pt x="267699" y="315830"/>
                      <a:pt x="274464" y="316759"/>
                    </a:cubicBezTo>
                    <a:cubicBezTo>
                      <a:pt x="274603" y="316782"/>
                      <a:pt x="274743" y="316799"/>
                      <a:pt x="274882" y="316811"/>
                    </a:cubicBezTo>
                    <a:cubicBezTo>
                      <a:pt x="275862" y="316927"/>
                      <a:pt x="276849" y="316927"/>
                      <a:pt x="277829" y="316811"/>
                    </a:cubicBezTo>
                    <a:lnTo>
                      <a:pt x="408347" y="316811"/>
                    </a:lnTo>
                    <a:cubicBezTo>
                      <a:pt x="415077" y="316909"/>
                      <a:pt x="420613" y="311537"/>
                      <a:pt x="420711" y="304806"/>
                    </a:cubicBezTo>
                    <a:cubicBezTo>
                      <a:pt x="420711" y="304806"/>
                      <a:pt x="420711" y="304800"/>
                      <a:pt x="420711" y="304800"/>
                    </a:cubicBezTo>
                    <a:lnTo>
                      <a:pt x="420711" y="304620"/>
                    </a:lnTo>
                    <a:close/>
                    <a:moveTo>
                      <a:pt x="420711" y="361483"/>
                    </a:moveTo>
                    <a:cubicBezTo>
                      <a:pt x="420711" y="354653"/>
                      <a:pt x="415176" y="349118"/>
                      <a:pt x="408347" y="349118"/>
                    </a:cubicBezTo>
                    <a:lnTo>
                      <a:pt x="277829" y="349118"/>
                    </a:lnTo>
                    <a:cubicBezTo>
                      <a:pt x="271064" y="348190"/>
                      <a:pt x="264826" y="352919"/>
                      <a:pt x="263898" y="359684"/>
                    </a:cubicBezTo>
                    <a:cubicBezTo>
                      <a:pt x="262970" y="366449"/>
                      <a:pt x="267699" y="372687"/>
                      <a:pt x="274464" y="373615"/>
                    </a:cubicBezTo>
                    <a:cubicBezTo>
                      <a:pt x="274603" y="373639"/>
                      <a:pt x="274743" y="373656"/>
                      <a:pt x="274882" y="373668"/>
                    </a:cubicBezTo>
                    <a:cubicBezTo>
                      <a:pt x="275862" y="373784"/>
                      <a:pt x="276849" y="373784"/>
                      <a:pt x="277829" y="373668"/>
                    </a:cubicBezTo>
                    <a:lnTo>
                      <a:pt x="408347" y="373668"/>
                    </a:lnTo>
                    <a:cubicBezTo>
                      <a:pt x="415077" y="373766"/>
                      <a:pt x="420613" y="368393"/>
                      <a:pt x="420711" y="361663"/>
                    </a:cubicBezTo>
                    <a:cubicBezTo>
                      <a:pt x="420711" y="361663"/>
                      <a:pt x="420711" y="361657"/>
                      <a:pt x="420711" y="361657"/>
                    </a:cubicBezTo>
                    <a:lnTo>
                      <a:pt x="420711" y="361477"/>
                    </a:lnTo>
                    <a:close/>
                    <a:moveTo>
                      <a:pt x="420711" y="418345"/>
                    </a:moveTo>
                    <a:cubicBezTo>
                      <a:pt x="420711" y="411516"/>
                      <a:pt x="415176" y="405981"/>
                      <a:pt x="408347" y="405981"/>
                    </a:cubicBezTo>
                    <a:lnTo>
                      <a:pt x="277829" y="405981"/>
                    </a:lnTo>
                    <a:cubicBezTo>
                      <a:pt x="271064" y="405052"/>
                      <a:pt x="264826" y="409781"/>
                      <a:pt x="263898" y="416547"/>
                    </a:cubicBezTo>
                    <a:cubicBezTo>
                      <a:pt x="262970" y="423312"/>
                      <a:pt x="267699" y="429550"/>
                      <a:pt x="274464" y="430478"/>
                    </a:cubicBezTo>
                    <a:cubicBezTo>
                      <a:pt x="274603" y="430501"/>
                      <a:pt x="274743" y="430519"/>
                      <a:pt x="274882" y="430530"/>
                    </a:cubicBezTo>
                    <a:cubicBezTo>
                      <a:pt x="275862" y="430646"/>
                      <a:pt x="276849" y="430646"/>
                      <a:pt x="277829" y="430530"/>
                    </a:cubicBezTo>
                    <a:lnTo>
                      <a:pt x="408347" y="430530"/>
                    </a:lnTo>
                    <a:cubicBezTo>
                      <a:pt x="415077" y="430629"/>
                      <a:pt x="420613" y="425256"/>
                      <a:pt x="420711" y="418525"/>
                    </a:cubicBezTo>
                    <a:cubicBezTo>
                      <a:pt x="420711" y="418525"/>
                      <a:pt x="420711" y="418525"/>
                      <a:pt x="420711" y="418525"/>
                    </a:cubicBezTo>
                    <a:lnTo>
                      <a:pt x="420711" y="418345"/>
                    </a:lnTo>
                    <a:close/>
                    <a:moveTo>
                      <a:pt x="321805" y="20075"/>
                    </a:moveTo>
                    <a:cubicBezTo>
                      <a:pt x="321805" y="12172"/>
                      <a:pt x="315399" y="5767"/>
                      <a:pt x="307497" y="5767"/>
                    </a:cubicBezTo>
                    <a:cubicBezTo>
                      <a:pt x="299594" y="5767"/>
                      <a:pt x="293188" y="12172"/>
                      <a:pt x="293188" y="20075"/>
                    </a:cubicBezTo>
                    <a:cubicBezTo>
                      <a:pt x="293188" y="27978"/>
                      <a:pt x="299594" y="34383"/>
                      <a:pt x="307497" y="34383"/>
                    </a:cubicBezTo>
                    <a:cubicBezTo>
                      <a:pt x="307497" y="34383"/>
                      <a:pt x="307503" y="34383"/>
                      <a:pt x="307503" y="34383"/>
                    </a:cubicBezTo>
                    <a:lnTo>
                      <a:pt x="307503" y="34383"/>
                    </a:lnTo>
                    <a:cubicBezTo>
                      <a:pt x="315295" y="34482"/>
                      <a:pt x="321695" y="28251"/>
                      <a:pt x="321805" y="20458"/>
                    </a:cubicBezTo>
                    <a:cubicBezTo>
                      <a:pt x="321805" y="20336"/>
                      <a:pt x="321805" y="20220"/>
                      <a:pt x="321805" y="20098"/>
                    </a:cubicBezTo>
                    <a:close/>
                    <a:moveTo>
                      <a:pt x="364371" y="20075"/>
                    </a:moveTo>
                    <a:cubicBezTo>
                      <a:pt x="364371" y="12172"/>
                      <a:pt x="357965" y="5767"/>
                      <a:pt x="350063" y="5767"/>
                    </a:cubicBezTo>
                    <a:cubicBezTo>
                      <a:pt x="342160" y="5767"/>
                      <a:pt x="335754" y="12172"/>
                      <a:pt x="335754" y="20075"/>
                    </a:cubicBezTo>
                    <a:cubicBezTo>
                      <a:pt x="335754" y="27978"/>
                      <a:pt x="342160" y="34383"/>
                      <a:pt x="350063" y="34383"/>
                    </a:cubicBezTo>
                    <a:cubicBezTo>
                      <a:pt x="350063" y="34383"/>
                      <a:pt x="350068" y="34383"/>
                      <a:pt x="350068" y="34383"/>
                    </a:cubicBezTo>
                    <a:lnTo>
                      <a:pt x="350242" y="34383"/>
                    </a:lnTo>
                    <a:cubicBezTo>
                      <a:pt x="358046" y="34383"/>
                      <a:pt x="364371" y="28059"/>
                      <a:pt x="364371" y="20255"/>
                    </a:cubicBezTo>
                    <a:lnTo>
                      <a:pt x="364371" y="20075"/>
                    </a:lnTo>
                    <a:close/>
                    <a:moveTo>
                      <a:pt x="407111" y="20075"/>
                    </a:moveTo>
                    <a:cubicBezTo>
                      <a:pt x="407111" y="12172"/>
                      <a:pt x="400705" y="5767"/>
                      <a:pt x="392802" y="5767"/>
                    </a:cubicBezTo>
                    <a:cubicBezTo>
                      <a:pt x="384900" y="5767"/>
                      <a:pt x="378494" y="12172"/>
                      <a:pt x="378494" y="20075"/>
                    </a:cubicBezTo>
                    <a:cubicBezTo>
                      <a:pt x="378494" y="27978"/>
                      <a:pt x="384900" y="34383"/>
                      <a:pt x="392802" y="34383"/>
                    </a:cubicBezTo>
                    <a:cubicBezTo>
                      <a:pt x="392802" y="34383"/>
                      <a:pt x="392808" y="34383"/>
                      <a:pt x="392808" y="34383"/>
                    </a:cubicBezTo>
                    <a:lnTo>
                      <a:pt x="392808" y="34383"/>
                    </a:lnTo>
                    <a:cubicBezTo>
                      <a:pt x="400600" y="34482"/>
                      <a:pt x="407000" y="28251"/>
                      <a:pt x="407111" y="20458"/>
                    </a:cubicBezTo>
                    <a:cubicBezTo>
                      <a:pt x="407111" y="20336"/>
                      <a:pt x="407111" y="20220"/>
                      <a:pt x="407111" y="20098"/>
                    </a:cubicBezTo>
                    <a:close/>
                    <a:moveTo>
                      <a:pt x="449676" y="20075"/>
                    </a:moveTo>
                    <a:cubicBezTo>
                      <a:pt x="449676" y="12172"/>
                      <a:pt x="443271" y="5767"/>
                      <a:pt x="435368" y="5767"/>
                    </a:cubicBezTo>
                    <a:cubicBezTo>
                      <a:pt x="427465" y="5767"/>
                      <a:pt x="421059" y="12172"/>
                      <a:pt x="421059" y="20075"/>
                    </a:cubicBezTo>
                    <a:cubicBezTo>
                      <a:pt x="421059" y="27978"/>
                      <a:pt x="427465" y="34383"/>
                      <a:pt x="435368" y="34383"/>
                    </a:cubicBezTo>
                    <a:cubicBezTo>
                      <a:pt x="435368" y="34383"/>
                      <a:pt x="435374" y="34383"/>
                      <a:pt x="435374" y="34383"/>
                    </a:cubicBezTo>
                    <a:lnTo>
                      <a:pt x="435548" y="34383"/>
                    </a:lnTo>
                    <a:cubicBezTo>
                      <a:pt x="443352" y="34383"/>
                      <a:pt x="449676" y="28059"/>
                      <a:pt x="449676" y="20255"/>
                    </a:cubicBezTo>
                    <a:lnTo>
                      <a:pt x="449676" y="20075"/>
                    </a:lnTo>
                    <a:close/>
                    <a:moveTo>
                      <a:pt x="492416" y="20075"/>
                    </a:moveTo>
                    <a:cubicBezTo>
                      <a:pt x="492416" y="12172"/>
                      <a:pt x="486010" y="5767"/>
                      <a:pt x="478108" y="5767"/>
                    </a:cubicBezTo>
                    <a:cubicBezTo>
                      <a:pt x="470205" y="5767"/>
                      <a:pt x="463799" y="12172"/>
                      <a:pt x="463799" y="20075"/>
                    </a:cubicBezTo>
                    <a:cubicBezTo>
                      <a:pt x="463799" y="27978"/>
                      <a:pt x="470205" y="34383"/>
                      <a:pt x="478108" y="34383"/>
                    </a:cubicBezTo>
                    <a:cubicBezTo>
                      <a:pt x="478108" y="34383"/>
                      <a:pt x="478114" y="34383"/>
                      <a:pt x="478114" y="34383"/>
                    </a:cubicBezTo>
                    <a:lnTo>
                      <a:pt x="478114" y="34383"/>
                    </a:lnTo>
                    <a:cubicBezTo>
                      <a:pt x="485906" y="34482"/>
                      <a:pt x="492306" y="28251"/>
                      <a:pt x="492416" y="20458"/>
                    </a:cubicBezTo>
                    <a:lnTo>
                      <a:pt x="492416" y="20098"/>
                    </a:lnTo>
                    <a:close/>
                    <a:moveTo>
                      <a:pt x="535162" y="20075"/>
                    </a:moveTo>
                    <a:cubicBezTo>
                      <a:pt x="535162" y="12172"/>
                      <a:pt x="528756" y="5767"/>
                      <a:pt x="520853" y="5767"/>
                    </a:cubicBezTo>
                    <a:cubicBezTo>
                      <a:pt x="512951" y="5767"/>
                      <a:pt x="506545" y="12172"/>
                      <a:pt x="506545" y="20075"/>
                    </a:cubicBezTo>
                    <a:cubicBezTo>
                      <a:pt x="506545" y="27978"/>
                      <a:pt x="512951" y="34383"/>
                      <a:pt x="520853" y="34383"/>
                    </a:cubicBezTo>
                    <a:lnTo>
                      <a:pt x="520853" y="34383"/>
                    </a:lnTo>
                    <a:cubicBezTo>
                      <a:pt x="528744" y="34575"/>
                      <a:pt x="535295" y="28343"/>
                      <a:pt x="535510" y="20458"/>
                    </a:cubicBezTo>
                    <a:lnTo>
                      <a:pt x="535510" y="20098"/>
                    </a:lnTo>
                    <a:close/>
                    <a:moveTo>
                      <a:pt x="321811" y="133800"/>
                    </a:moveTo>
                    <a:cubicBezTo>
                      <a:pt x="321817" y="125898"/>
                      <a:pt x="315411" y="119492"/>
                      <a:pt x="307508" y="119486"/>
                    </a:cubicBezTo>
                    <a:cubicBezTo>
                      <a:pt x="299606" y="119480"/>
                      <a:pt x="293200" y="125886"/>
                      <a:pt x="293194" y="133789"/>
                    </a:cubicBezTo>
                    <a:cubicBezTo>
                      <a:pt x="293194" y="141691"/>
                      <a:pt x="299594" y="148097"/>
                      <a:pt x="307497" y="148103"/>
                    </a:cubicBezTo>
                    <a:cubicBezTo>
                      <a:pt x="307497" y="148103"/>
                      <a:pt x="307503" y="148103"/>
                      <a:pt x="307503" y="148103"/>
                    </a:cubicBezTo>
                    <a:lnTo>
                      <a:pt x="307503" y="148103"/>
                    </a:lnTo>
                    <a:cubicBezTo>
                      <a:pt x="315295" y="148207"/>
                      <a:pt x="321701" y="141970"/>
                      <a:pt x="321805" y="134177"/>
                    </a:cubicBezTo>
                    <a:cubicBezTo>
                      <a:pt x="321805" y="134061"/>
                      <a:pt x="321805" y="133939"/>
                      <a:pt x="321805" y="133823"/>
                    </a:cubicBezTo>
                    <a:close/>
                    <a:moveTo>
                      <a:pt x="364371" y="133800"/>
                    </a:moveTo>
                    <a:cubicBezTo>
                      <a:pt x="364371" y="125898"/>
                      <a:pt x="357965" y="119492"/>
                      <a:pt x="350063" y="119492"/>
                    </a:cubicBezTo>
                    <a:cubicBezTo>
                      <a:pt x="342160" y="119492"/>
                      <a:pt x="335754" y="125898"/>
                      <a:pt x="335754" y="133800"/>
                    </a:cubicBezTo>
                    <a:cubicBezTo>
                      <a:pt x="335754" y="141703"/>
                      <a:pt x="342160" y="148109"/>
                      <a:pt x="350063" y="148109"/>
                    </a:cubicBezTo>
                    <a:cubicBezTo>
                      <a:pt x="350063" y="148109"/>
                      <a:pt x="350068" y="148109"/>
                      <a:pt x="350068" y="148109"/>
                    </a:cubicBezTo>
                    <a:lnTo>
                      <a:pt x="350242" y="148109"/>
                    </a:lnTo>
                    <a:cubicBezTo>
                      <a:pt x="358046" y="148109"/>
                      <a:pt x="364371" y="141784"/>
                      <a:pt x="364371" y="133980"/>
                    </a:cubicBezTo>
                    <a:lnTo>
                      <a:pt x="364371" y="133806"/>
                    </a:lnTo>
                    <a:close/>
                    <a:moveTo>
                      <a:pt x="407111" y="133800"/>
                    </a:moveTo>
                    <a:cubicBezTo>
                      <a:pt x="407117" y="125898"/>
                      <a:pt x="400711" y="119492"/>
                      <a:pt x="392808" y="119486"/>
                    </a:cubicBezTo>
                    <a:cubicBezTo>
                      <a:pt x="384905" y="119480"/>
                      <a:pt x="378499" y="125886"/>
                      <a:pt x="378494" y="133789"/>
                    </a:cubicBezTo>
                    <a:cubicBezTo>
                      <a:pt x="378488" y="141691"/>
                      <a:pt x="384894" y="148097"/>
                      <a:pt x="392796" y="148103"/>
                    </a:cubicBezTo>
                    <a:cubicBezTo>
                      <a:pt x="392802" y="148103"/>
                      <a:pt x="392802" y="148103"/>
                      <a:pt x="392808" y="148103"/>
                    </a:cubicBezTo>
                    <a:lnTo>
                      <a:pt x="392808" y="148103"/>
                    </a:lnTo>
                    <a:cubicBezTo>
                      <a:pt x="400600" y="148202"/>
                      <a:pt x="407000" y="141970"/>
                      <a:pt x="407111" y="134177"/>
                    </a:cubicBezTo>
                    <a:cubicBezTo>
                      <a:pt x="407111" y="134061"/>
                      <a:pt x="407111" y="133939"/>
                      <a:pt x="407111" y="133823"/>
                    </a:cubicBezTo>
                    <a:close/>
                    <a:moveTo>
                      <a:pt x="449676" y="133800"/>
                    </a:moveTo>
                    <a:cubicBezTo>
                      <a:pt x="449676" y="125898"/>
                      <a:pt x="443271" y="119492"/>
                      <a:pt x="435368" y="119492"/>
                    </a:cubicBezTo>
                    <a:cubicBezTo>
                      <a:pt x="427465" y="119492"/>
                      <a:pt x="421059" y="125898"/>
                      <a:pt x="421059" y="133800"/>
                    </a:cubicBezTo>
                    <a:cubicBezTo>
                      <a:pt x="421059" y="141703"/>
                      <a:pt x="427465" y="148109"/>
                      <a:pt x="435368" y="148109"/>
                    </a:cubicBezTo>
                    <a:cubicBezTo>
                      <a:pt x="435368" y="148109"/>
                      <a:pt x="435374" y="148109"/>
                      <a:pt x="435374" y="148109"/>
                    </a:cubicBezTo>
                    <a:lnTo>
                      <a:pt x="435548" y="148109"/>
                    </a:lnTo>
                    <a:cubicBezTo>
                      <a:pt x="443352" y="148109"/>
                      <a:pt x="449676" y="141784"/>
                      <a:pt x="449676" y="133980"/>
                    </a:cubicBezTo>
                    <a:lnTo>
                      <a:pt x="449676" y="133806"/>
                    </a:lnTo>
                    <a:close/>
                    <a:moveTo>
                      <a:pt x="492416" y="133800"/>
                    </a:moveTo>
                    <a:cubicBezTo>
                      <a:pt x="492422" y="125898"/>
                      <a:pt x="486016" y="119492"/>
                      <a:pt x="478114" y="119486"/>
                    </a:cubicBezTo>
                    <a:cubicBezTo>
                      <a:pt x="470211" y="119480"/>
                      <a:pt x="463805" y="125886"/>
                      <a:pt x="463799" y="133789"/>
                    </a:cubicBezTo>
                    <a:cubicBezTo>
                      <a:pt x="463793" y="141691"/>
                      <a:pt x="470199" y="148097"/>
                      <a:pt x="478102" y="148103"/>
                    </a:cubicBezTo>
                    <a:cubicBezTo>
                      <a:pt x="478108" y="148103"/>
                      <a:pt x="478108" y="148103"/>
                      <a:pt x="478114" y="148103"/>
                    </a:cubicBezTo>
                    <a:lnTo>
                      <a:pt x="478114" y="148103"/>
                    </a:lnTo>
                    <a:cubicBezTo>
                      <a:pt x="485906" y="148202"/>
                      <a:pt x="492306" y="141970"/>
                      <a:pt x="492416" y="134177"/>
                    </a:cubicBezTo>
                    <a:lnTo>
                      <a:pt x="492416" y="133823"/>
                    </a:lnTo>
                    <a:close/>
                    <a:moveTo>
                      <a:pt x="535162" y="133800"/>
                    </a:moveTo>
                    <a:cubicBezTo>
                      <a:pt x="535168" y="125898"/>
                      <a:pt x="528762" y="119492"/>
                      <a:pt x="520859" y="119486"/>
                    </a:cubicBezTo>
                    <a:cubicBezTo>
                      <a:pt x="512956" y="119480"/>
                      <a:pt x="506551" y="125886"/>
                      <a:pt x="506545" y="133789"/>
                    </a:cubicBezTo>
                    <a:cubicBezTo>
                      <a:pt x="506539" y="141691"/>
                      <a:pt x="512945" y="148097"/>
                      <a:pt x="520848" y="148103"/>
                    </a:cubicBezTo>
                    <a:cubicBezTo>
                      <a:pt x="520848" y="148103"/>
                      <a:pt x="520853" y="148103"/>
                      <a:pt x="520853" y="148103"/>
                    </a:cubicBezTo>
                    <a:lnTo>
                      <a:pt x="520853" y="148103"/>
                    </a:lnTo>
                    <a:cubicBezTo>
                      <a:pt x="528744" y="148300"/>
                      <a:pt x="535301" y="142069"/>
                      <a:pt x="535510" y="134177"/>
                    </a:cubicBezTo>
                    <a:lnTo>
                      <a:pt x="535510" y="133823"/>
                    </a:lnTo>
                    <a:close/>
                    <a:moveTo>
                      <a:pt x="467518" y="297437"/>
                    </a:moveTo>
                    <a:cubicBezTo>
                      <a:pt x="467518" y="289534"/>
                      <a:pt x="461113" y="283128"/>
                      <a:pt x="453210" y="283128"/>
                    </a:cubicBezTo>
                    <a:cubicBezTo>
                      <a:pt x="445307" y="283128"/>
                      <a:pt x="438902" y="289534"/>
                      <a:pt x="438902" y="297437"/>
                    </a:cubicBezTo>
                    <a:cubicBezTo>
                      <a:pt x="438902" y="305340"/>
                      <a:pt x="445307" y="311745"/>
                      <a:pt x="453210" y="311745"/>
                    </a:cubicBezTo>
                    <a:lnTo>
                      <a:pt x="453210" y="311745"/>
                    </a:lnTo>
                    <a:cubicBezTo>
                      <a:pt x="461014" y="311844"/>
                      <a:pt x="467414" y="305595"/>
                      <a:pt x="467513" y="297791"/>
                    </a:cubicBezTo>
                    <a:cubicBezTo>
                      <a:pt x="467513" y="297791"/>
                      <a:pt x="467513" y="297791"/>
                      <a:pt x="467513" y="297791"/>
                    </a:cubicBezTo>
                    <a:cubicBezTo>
                      <a:pt x="467513" y="297675"/>
                      <a:pt x="467513" y="297559"/>
                      <a:pt x="467513" y="297437"/>
                    </a:cubicBezTo>
                    <a:close/>
                    <a:moveTo>
                      <a:pt x="510258" y="297437"/>
                    </a:moveTo>
                    <a:cubicBezTo>
                      <a:pt x="510258" y="289534"/>
                      <a:pt x="503853" y="283128"/>
                      <a:pt x="495950" y="283128"/>
                    </a:cubicBezTo>
                    <a:cubicBezTo>
                      <a:pt x="488047" y="283128"/>
                      <a:pt x="481641" y="289534"/>
                      <a:pt x="481641" y="297437"/>
                    </a:cubicBezTo>
                    <a:cubicBezTo>
                      <a:pt x="481641" y="305340"/>
                      <a:pt x="488047" y="311745"/>
                      <a:pt x="495950" y="311745"/>
                    </a:cubicBezTo>
                    <a:lnTo>
                      <a:pt x="495950" y="311745"/>
                    </a:lnTo>
                    <a:cubicBezTo>
                      <a:pt x="503754" y="311844"/>
                      <a:pt x="510160" y="305595"/>
                      <a:pt x="510258" y="297791"/>
                    </a:cubicBezTo>
                    <a:lnTo>
                      <a:pt x="510258" y="297437"/>
                    </a:lnTo>
                    <a:close/>
                    <a:moveTo>
                      <a:pt x="552824" y="297437"/>
                    </a:moveTo>
                    <a:cubicBezTo>
                      <a:pt x="552824" y="289534"/>
                      <a:pt x="546418" y="283128"/>
                      <a:pt x="538516" y="283128"/>
                    </a:cubicBezTo>
                    <a:cubicBezTo>
                      <a:pt x="530613" y="283128"/>
                      <a:pt x="524207" y="289534"/>
                      <a:pt x="524207" y="297437"/>
                    </a:cubicBezTo>
                    <a:cubicBezTo>
                      <a:pt x="524207" y="305340"/>
                      <a:pt x="530613" y="311745"/>
                      <a:pt x="538516" y="311745"/>
                    </a:cubicBezTo>
                    <a:lnTo>
                      <a:pt x="538695" y="311745"/>
                    </a:lnTo>
                    <a:cubicBezTo>
                      <a:pt x="546494" y="311937"/>
                      <a:pt x="552975" y="305769"/>
                      <a:pt x="553172" y="297971"/>
                    </a:cubicBezTo>
                    <a:cubicBezTo>
                      <a:pt x="553172" y="297791"/>
                      <a:pt x="553172" y="297617"/>
                      <a:pt x="553172" y="297437"/>
                    </a:cubicBezTo>
                    <a:close/>
                    <a:moveTo>
                      <a:pt x="595564" y="297437"/>
                    </a:moveTo>
                    <a:cubicBezTo>
                      <a:pt x="595564" y="289534"/>
                      <a:pt x="589158" y="283128"/>
                      <a:pt x="581255" y="283128"/>
                    </a:cubicBezTo>
                    <a:cubicBezTo>
                      <a:pt x="573353" y="283128"/>
                      <a:pt x="566947" y="289534"/>
                      <a:pt x="566947" y="297437"/>
                    </a:cubicBezTo>
                    <a:cubicBezTo>
                      <a:pt x="566947" y="305340"/>
                      <a:pt x="573353" y="311745"/>
                      <a:pt x="581255" y="311745"/>
                    </a:cubicBezTo>
                    <a:lnTo>
                      <a:pt x="581255" y="311745"/>
                    </a:lnTo>
                    <a:cubicBezTo>
                      <a:pt x="589059" y="311844"/>
                      <a:pt x="595459" y="305595"/>
                      <a:pt x="595558" y="297791"/>
                    </a:cubicBezTo>
                    <a:cubicBezTo>
                      <a:pt x="595558" y="297791"/>
                      <a:pt x="595558" y="297791"/>
                      <a:pt x="595558" y="297791"/>
                    </a:cubicBezTo>
                    <a:cubicBezTo>
                      <a:pt x="595558" y="297675"/>
                      <a:pt x="595558" y="297553"/>
                      <a:pt x="595558" y="297437"/>
                    </a:cubicBezTo>
                    <a:close/>
                    <a:moveTo>
                      <a:pt x="638129" y="297437"/>
                    </a:moveTo>
                    <a:cubicBezTo>
                      <a:pt x="638129" y="289534"/>
                      <a:pt x="631724" y="283128"/>
                      <a:pt x="623821" y="283128"/>
                    </a:cubicBezTo>
                    <a:cubicBezTo>
                      <a:pt x="615918" y="283128"/>
                      <a:pt x="609513" y="289534"/>
                      <a:pt x="609513" y="297437"/>
                    </a:cubicBezTo>
                    <a:cubicBezTo>
                      <a:pt x="609513" y="305340"/>
                      <a:pt x="615918" y="311745"/>
                      <a:pt x="623821" y="311745"/>
                    </a:cubicBezTo>
                    <a:lnTo>
                      <a:pt x="624001" y="311745"/>
                    </a:lnTo>
                    <a:cubicBezTo>
                      <a:pt x="631805" y="311740"/>
                      <a:pt x="638129" y="305415"/>
                      <a:pt x="638124" y="297611"/>
                    </a:cubicBezTo>
                    <a:lnTo>
                      <a:pt x="638124" y="297437"/>
                    </a:lnTo>
                    <a:close/>
                    <a:moveTo>
                      <a:pt x="680869" y="297437"/>
                    </a:moveTo>
                    <a:cubicBezTo>
                      <a:pt x="680869" y="289534"/>
                      <a:pt x="674464" y="283128"/>
                      <a:pt x="666561" y="283128"/>
                    </a:cubicBezTo>
                    <a:cubicBezTo>
                      <a:pt x="658658" y="283128"/>
                      <a:pt x="652252" y="289534"/>
                      <a:pt x="652252" y="297437"/>
                    </a:cubicBezTo>
                    <a:cubicBezTo>
                      <a:pt x="652252" y="305340"/>
                      <a:pt x="658658" y="311745"/>
                      <a:pt x="666561" y="311745"/>
                    </a:cubicBezTo>
                    <a:lnTo>
                      <a:pt x="666561" y="311745"/>
                    </a:lnTo>
                    <a:cubicBezTo>
                      <a:pt x="674365" y="311844"/>
                      <a:pt x="680765" y="305595"/>
                      <a:pt x="680863" y="297791"/>
                    </a:cubicBezTo>
                    <a:cubicBezTo>
                      <a:pt x="680863" y="297791"/>
                      <a:pt x="680863" y="297791"/>
                      <a:pt x="680863" y="297791"/>
                    </a:cubicBezTo>
                    <a:cubicBezTo>
                      <a:pt x="680863" y="297675"/>
                      <a:pt x="680863" y="297553"/>
                      <a:pt x="680863" y="297437"/>
                    </a:cubicBezTo>
                    <a:close/>
                    <a:moveTo>
                      <a:pt x="467518" y="414887"/>
                    </a:moveTo>
                    <a:cubicBezTo>
                      <a:pt x="467617" y="406984"/>
                      <a:pt x="461293" y="400498"/>
                      <a:pt x="453390" y="400399"/>
                    </a:cubicBezTo>
                    <a:cubicBezTo>
                      <a:pt x="445487" y="400300"/>
                      <a:pt x="439000" y="406630"/>
                      <a:pt x="438902" y="414527"/>
                    </a:cubicBezTo>
                    <a:cubicBezTo>
                      <a:pt x="438803" y="422424"/>
                      <a:pt x="445116" y="428906"/>
                      <a:pt x="453013" y="429016"/>
                    </a:cubicBezTo>
                    <a:lnTo>
                      <a:pt x="453187" y="429016"/>
                    </a:lnTo>
                    <a:cubicBezTo>
                      <a:pt x="461020" y="429022"/>
                      <a:pt x="467397" y="422720"/>
                      <a:pt x="467490" y="414887"/>
                    </a:cubicBezTo>
                    <a:close/>
                    <a:moveTo>
                      <a:pt x="510258" y="414887"/>
                    </a:moveTo>
                    <a:cubicBezTo>
                      <a:pt x="510357" y="406984"/>
                      <a:pt x="504032" y="400498"/>
                      <a:pt x="496130" y="400399"/>
                    </a:cubicBezTo>
                    <a:cubicBezTo>
                      <a:pt x="488227" y="400300"/>
                      <a:pt x="481740" y="406630"/>
                      <a:pt x="481641" y="414527"/>
                    </a:cubicBezTo>
                    <a:cubicBezTo>
                      <a:pt x="481543" y="422424"/>
                      <a:pt x="487861" y="428906"/>
                      <a:pt x="495753" y="429016"/>
                    </a:cubicBezTo>
                    <a:lnTo>
                      <a:pt x="495932" y="429016"/>
                    </a:lnTo>
                    <a:cubicBezTo>
                      <a:pt x="503766" y="429016"/>
                      <a:pt x="510136" y="422714"/>
                      <a:pt x="510235" y="414887"/>
                    </a:cubicBezTo>
                    <a:close/>
                    <a:moveTo>
                      <a:pt x="552824" y="414887"/>
                    </a:moveTo>
                    <a:cubicBezTo>
                      <a:pt x="552923" y="406984"/>
                      <a:pt x="546598" y="400498"/>
                      <a:pt x="538695" y="400399"/>
                    </a:cubicBezTo>
                    <a:cubicBezTo>
                      <a:pt x="530793" y="400300"/>
                      <a:pt x="524306" y="406630"/>
                      <a:pt x="524207" y="414527"/>
                    </a:cubicBezTo>
                    <a:cubicBezTo>
                      <a:pt x="524108" y="422424"/>
                      <a:pt x="530421" y="428906"/>
                      <a:pt x="538318" y="429016"/>
                    </a:cubicBezTo>
                    <a:lnTo>
                      <a:pt x="538672" y="429016"/>
                    </a:lnTo>
                    <a:cubicBezTo>
                      <a:pt x="546471" y="429219"/>
                      <a:pt x="552963" y="423063"/>
                      <a:pt x="553166" y="415259"/>
                    </a:cubicBezTo>
                    <a:cubicBezTo>
                      <a:pt x="553166" y="415247"/>
                      <a:pt x="553166" y="415235"/>
                      <a:pt x="553166" y="415224"/>
                    </a:cubicBezTo>
                    <a:cubicBezTo>
                      <a:pt x="553166" y="415108"/>
                      <a:pt x="553166" y="414986"/>
                      <a:pt x="553166" y="414870"/>
                    </a:cubicBezTo>
                    <a:close/>
                    <a:moveTo>
                      <a:pt x="595564" y="414887"/>
                    </a:moveTo>
                    <a:cubicBezTo>
                      <a:pt x="595662" y="406984"/>
                      <a:pt x="589338" y="400498"/>
                      <a:pt x="581435" y="400399"/>
                    </a:cubicBezTo>
                    <a:cubicBezTo>
                      <a:pt x="573532" y="400300"/>
                      <a:pt x="567046" y="406630"/>
                      <a:pt x="566947" y="414527"/>
                    </a:cubicBezTo>
                    <a:cubicBezTo>
                      <a:pt x="566848" y="422424"/>
                      <a:pt x="573167" y="428906"/>
                      <a:pt x="581058" y="429016"/>
                    </a:cubicBezTo>
                    <a:lnTo>
                      <a:pt x="581238" y="429016"/>
                    </a:lnTo>
                    <a:cubicBezTo>
                      <a:pt x="589071" y="429016"/>
                      <a:pt x="595442" y="422720"/>
                      <a:pt x="595535" y="414887"/>
                    </a:cubicBezTo>
                    <a:close/>
                    <a:moveTo>
                      <a:pt x="638129" y="414887"/>
                    </a:moveTo>
                    <a:cubicBezTo>
                      <a:pt x="638228" y="406984"/>
                      <a:pt x="631904" y="400498"/>
                      <a:pt x="624001" y="400399"/>
                    </a:cubicBezTo>
                    <a:cubicBezTo>
                      <a:pt x="616098" y="400300"/>
                      <a:pt x="609611" y="406630"/>
                      <a:pt x="609513" y="414527"/>
                    </a:cubicBezTo>
                    <a:cubicBezTo>
                      <a:pt x="609414" y="422424"/>
                      <a:pt x="615727" y="428906"/>
                      <a:pt x="623624" y="429016"/>
                    </a:cubicBezTo>
                    <a:lnTo>
                      <a:pt x="623978" y="429016"/>
                    </a:lnTo>
                    <a:cubicBezTo>
                      <a:pt x="631776" y="429010"/>
                      <a:pt x="638101" y="422686"/>
                      <a:pt x="638101" y="414887"/>
                    </a:cubicBezTo>
                    <a:close/>
                    <a:moveTo>
                      <a:pt x="680869" y="414887"/>
                    </a:moveTo>
                    <a:cubicBezTo>
                      <a:pt x="680968" y="406984"/>
                      <a:pt x="674643" y="400498"/>
                      <a:pt x="666741" y="400399"/>
                    </a:cubicBezTo>
                    <a:cubicBezTo>
                      <a:pt x="658838" y="400300"/>
                      <a:pt x="652351" y="406630"/>
                      <a:pt x="652252" y="414527"/>
                    </a:cubicBezTo>
                    <a:cubicBezTo>
                      <a:pt x="652154" y="422424"/>
                      <a:pt x="658472" y="428906"/>
                      <a:pt x="666364" y="429016"/>
                    </a:cubicBezTo>
                    <a:lnTo>
                      <a:pt x="666543" y="429016"/>
                    </a:lnTo>
                    <a:cubicBezTo>
                      <a:pt x="674377" y="429016"/>
                      <a:pt x="680748" y="422720"/>
                      <a:pt x="680840" y="4148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5" name="Google Shape;175;p17"/>
          <p:cNvGrpSpPr/>
          <p:nvPr/>
        </p:nvGrpSpPr>
        <p:grpSpPr>
          <a:xfrm>
            <a:off x="8" y="-1779122"/>
            <a:ext cx="8032720" cy="9488760"/>
            <a:chOff x="8" y="-1779122"/>
            <a:chExt cx="8032720" cy="9488760"/>
          </a:xfrm>
        </p:grpSpPr>
        <p:sp>
          <p:nvSpPr>
            <p:cNvPr id="176" name="Google Shape;176;p17"/>
            <p:cNvSpPr/>
            <p:nvPr/>
          </p:nvSpPr>
          <p:spPr>
            <a:xfrm flipH="1">
              <a:off x="8" y="4761517"/>
              <a:ext cx="3167369" cy="2948121"/>
            </a:xfrm>
            <a:custGeom>
              <a:avLst/>
              <a:gdLst/>
              <a:ahLst/>
              <a:cxnLst/>
              <a:rect l="l" t="t" r="r" b="b"/>
              <a:pathLst>
                <a:path w="3167369" h="2948121" extrusionOk="0">
                  <a:moveTo>
                    <a:pt x="34236" y="1013848"/>
                  </a:moveTo>
                  <a:cubicBezTo>
                    <a:pt x="34236" y="1013848"/>
                    <a:pt x="167945" y="448589"/>
                    <a:pt x="694863" y="173392"/>
                  </a:cubicBezTo>
                  <a:cubicBezTo>
                    <a:pt x="1221781" y="-101805"/>
                    <a:pt x="1850178" y="15442"/>
                    <a:pt x="2361884" y="96292"/>
                  </a:cubicBezTo>
                  <a:cubicBezTo>
                    <a:pt x="2873590" y="177143"/>
                    <a:pt x="3199076" y="568615"/>
                    <a:pt x="3164277" y="1038229"/>
                  </a:cubicBezTo>
                  <a:cubicBezTo>
                    <a:pt x="3129478" y="1507842"/>
                    <a:pt x="2716821" y="1552227"/>
                    <a:pt x="2401754" y="2023090"/>
                  </a:cubicBezTo>
                  <a:cubicBezTo>
                    <a:pt x="2086687" y="2493955"/>
                    <a:pt x="2070364" y="2669061"/>
                    <a:pt x="1562825" y="2885496"/>
                  </a:cubicBezTo>
                  <a:cubicBezTo>
                    <a:pt x="1055287" y="3101931"/>
                    <a:pt x="403481" y="2745814"/>
                    <a:pt x="152803" y="2114499"/>
                  </a:cubicBezTo>
                  <a:cubicBezTo>
                    <a:pt x="-97875" y="1483184"/>
                    <a:pt x="34236" y="1013848"/>
                    <a:pt x="34236" y="1013848"/>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7"/>
            <p:cNvSpPr/>
            <p:nvPr/>
          </p:nvSpPr>
          <p:spPr>
            <a:xfrm rot="-1701538" flipH="1">
              <a:off x="5216436" y="-1284494"/>
              <a:ext cx="2539372" cy="180758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8" name="Google Shape;178;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9" name="Google Shape;179;p17"/>
          <p:cNvSpPr txBox="1">
            <a:spLocks noGrp="1"/>
          </p:cNvSpPr>
          <p:nvPr>
            <p:ph type="subTitle" idx="1"/>
          </p:nvPr>
        </p:nvSpPr>
        <p:spPr>
          <a:xfrm>
            <a:off x="1521525" y="1567024"/>
            <a:ext cx="6784500" cy="3201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7"/>
          <p:cNvSpPr txBox="1">
            <a:spLocks noGrp="1"/>
          </p:cNvSpPr>
          <p:nvPr>
            <p:ph type="subTitle" idx="2"/>
          </p:nvPr>
        </p:nvSpPr>
        <p:spPr>
          <a:xfrm>
            <a:off x="1521525" y="2382084"/>
            <a:ext cx="6784500" cy="3201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7"/>
          <p:cNvSpPr txBox="1">
            <a:spLocks noGrp="1"/>
          </p:cNvSpPr>
          <p:nvPr>
            <p:ph type="subTitle" idx="3"/>
          </p:nvPr>
        </p:nvSpPr>
        <p:spPr>
          <a:xfrm>
            <a:off x="1521525" y="3199583"/>
            <a:ext cx="6784500" cy="3201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7"/>
          <p:cNvSpPr txBox="1">
            <a:spLocks noGrp="1"/>
          </p:cNvSpPr>
          <p:nvPr>
            <p:ph type="subTitle" idx="4"/>
          </p:nvPr>
        </p:nvSpPr>
        <p:spPr>
          <a:xfrm>
            <a:off x="1521525" y="4017085"/>
            <a:ext cx="6784500" cy="321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7"/>
          <p:cNvSpPr txBox="1">
            <a:spLocks noGrp="1"/>
          </p:cNvSpPr>
          <p:nvPr>
            <p:ph type="title" idx="5" hasCustomPrompt="1"/>
          </p:nvPr>
        </p:nvSpPr>
        <p:spPr>
          <a:xfrm>
            <a:off x="837975" y="1338325"/>
            <a:ext cx="694500" cy="427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4" name="Google Shape;184;p17"/>
          <p:cNvSpPr txBox="1">
            <a:spLocks noGrp="1"/>
          </p:cNvSpPr>
          <p:nvPr>
            <p:ph type="title" idx="6" hasCustomPrompt="1"/>
          </p:nvPr>
        </p:nvSpPr>
        <p:spPr>
          <a:xfrm>
            <a:off x="837975" y="2972525"/>
            <a:ext cx="694500" cy="429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5" name="Google Shape;185;p17"/>
          <p:cNvSpPr txBox="1">
            <a:spLocks noGrp="1"/>
          </p:cNvSpPr>
          <p:nvPr>
            <p:ph type="title" idx="7" hasCustomPrompt="1"/>
          </p:nvPr>
        </p:nvSpPr>
        <p:spPr>
          <a:xfrm>
            <a:off x="837975" y="2154225"/>
            <a:ext cx="694500" cy="429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6" name="Google Shape;186;p17"/>
          <p:cNvSpPr txBox="1">
            <a:spLocks noGrp="1"/>
          </p:cNvSpPr>
          <p:nvPr>
            <p:ph type="title" idx="8" hasCustomPrompt="1"/>
          </p:nvPr>
        </p:nvSpPr>
        <p:spPr>
          <a:xfrm>
            <a:off x="837975" y="3790825"/>
            <a:ext cx="694500" cy="429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7" name="Google Shape;187;p17"/>
          <p:cNvSpPr txBox="1">
            <a:spLocks noGrp="1"/>
          </p:cNvSpPr>
          <p:nvPr>
            <p:ph type="subTitle" idx="9"/>
          </p:nvPr>
        </p:nvSpPr>
        <p:spPr>
          <a:xfrm>
            <a:off x="1521525" y="1338325"/>
            <a:ext cx="6784500" cy="344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8" name="Google Shape;188;p17"/>
          <p:cNvSpPr txBox="1">
            <a:spLocks noGrp="1"/>
          </p:cNvSpPr>
          <p:nvPr>
            <p:ph type="subTitle" idx="13"/>
          </p:nvPr>
        </p:nvSpPr>
        <p:spPr>
          <a:xfrm>
            <a:off x="1521525" y="2155824"/>
            <a:ext cx="6784500" cy="347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9" name="Google Shape;189;p17"/>
          <p:cNvSpPr txBox="1">
            <a:spLocks noGrp="1"/>
          </p:cNvSpPr>
          <p:nvPr>
            <p:ph type="subTitle" idx="14"/>
          </p:nvPr>
        </p:nvSpPr>
        <p:spPr>
          <a:xfrm>
            <a:off x="1521525" y="2973323"/>
            <a:ext cx="6784500" cy="347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90" name="Google Shape;190;p17"/>
          <p:cNvSpPr txBox="1">
            <a:spLocks noGrp="1"/>
          </p:cNvSpPr>
          <p:nvPr>
            <p:ph type="subTitle" idx="15"/>
          </p:nvPr>
        </p:nvSpPr>
        <p:spPr>
          <a:xfrm>
            <a:off x="1521525" y="3790822"/>
            <a:ext cx="6784500" cy="347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91"/>
        <p:cNvGrpSpPr/>
        <p:nvPr/>
      </p:nvGrpSpPr>
      <p:grpSpPr>
        <a:xfrm>
          <a:off x="0" y="0"/>
          <a:ext cx="0" cy="0"/>
          <a:chOff x="0" y="0"/>
          <a:chExt cx="0" cy="0"/>
        </a:xfrm>
      </p:grpSpPr>
      <p:grpSp>
        <p:nvGrpSpPr>
          <p:cNvPr id="192" name="Google Shape;192;p18"/>
          <p:cNvGrpSpPr/>
          <p:nvPr/>
        </p:nvGrpSpPr>
        <p:grpSpPr>
          <a:xfrm>
            <a:off x="8" y="-1779122"/>
            <a:ext cx="8032720" cy="9488760"/>
            <a:chOff x="8" y="-1779122"/>
            <a:chExt cx="8032720" cy="9488760"/>
          </a:xfrm>
        </p:grpSpPr>
        <p:sp>
          <p:nvSpPr>
            <p:cNvPr id="193" name="Google Shape;193;p18"/>
            <p:cNvSpPr/>
            <p:nvPr/>
          </p:nvSpPr>
          <p:spPr>
            <a:xfrm flipH="1">
              <a:off x="8" y="4761517"/>
              <a:ext cx="3167369" cy="2948121"/>
            </a:xfrm>
            <a:custGeom>
              <a:avLst/>
              <a:gdLst/>
              <a:ahLst/>
              <a:cxnLst/>
              <a:rect l="l" t="t" r="r" b="b"/>
              <a:pathLst>
                <a:path w="3167369" h="2948121" extrusionOk="0">
                  <a:moveTo>
                    <a:pt x="34236" y="1013848"/>
                  </a:moveTo>
                  <a:cubicBezTo>
                    <a:pt x="34236" y="1013848"/>
                    <a:pt x="167945" y="448589"/>
                    <a:pt x="694863" y="173392"/>
                  </a:cubicBezTo>
                  <a:cubicBezTo>
                    <a:pt x="1221781" y="-101805"/>
                    <a:pt x="1850178" y="15442"/>
                    <a:pt x="2361884" y="96292"/>
                  </a:cubicBezTo>
                  <a:cubicBezTo>
                    <a:pt x="2873590" y="177143"/>
                    <a:pt x="3199076" y="568615"/>
                    <a:pt x="3164277" y="1038229"/>
                  </a:cubicBezTo>
                  <a:cubicBezTo>
                    <a:pt x="3129478" y="1507842"/>
                    <a:pt x="2716821" y="1552227"/>
                    <a:pt x="2401754" y="2023090"/>
                  </a:cubicBezTo>
                  <a:cubicBezTo>
                    <a:pt x="2086687" y="2493955"/>
                    <a:pt x="2070364" y="2669061"/>
                    <a:pt x="1562825" y="2885496"/>
                  </a:cubicBezTo>
                  <a:cubicBezTo>
                    <a:pt x="1055287" y="3101931"/>
                    <a:pt x="403481" y="2745814"/>
                    <a:pt x="152803" y="2114499"/>
                  </a:cubicBezTo>
                  <a:cubicBezTo>
                    <a:pt x="-97875" y="1483184"/>
                    <a:pt x="34236" y="1013848"/>
                    <a:pt x="34236" y="1013848"/>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8"/>
            <p:cNvSpPr/>
            <p:nvPr/>
          </p:nvSpPr>
          <p:spPr>
            <a:xfrm rot="-1701538" flipH="1">
              <a:off x="5216436" y="-1284494"/>
              <a:ext cx="2539372" cy="180758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 name="Google Shape;195;p18"/>
          <p:cNvGrpSpPr/>
          <p:nvPr/>
        </p:nvGrpSpPr>
        <p:grpSpPr>
          <a:xfrm>
            <a:off x="-1194131" y="-559931"/>
            <a:ext cx="10595334" cy="5978443"/>
            <a:chOff x="-1194131" y="-559931"/>
            <a:chExt cx="10595334" cy="5978443"/>
          </a:xfrm>
        </p:grpSpPr>
        <p:grpSp>
          <p:nvGrpSpPr>
            <p:cNvPr id="196" name="Google Shape;196;p18"/>
            <p:cNvGrpSpPr/>
            <p:nvPr/>
          </p:nvGrpSpPr>
          <p:grpSpPr>
            <a:xfrm>
              <a:off x="-1194131" y="-559931"/>
              <a:ext cx="2269753" cy="2135869"/>
              <a:chOff x="-1194131" y="-559931"/>
              <a:chExt cx="2269753" cy="2135869"/>
            </a:xfrm>
          </p:grpSpPr>
          <p:sp>
            <p:nvSpPr>
              <p:cNvPr id="197" name="Google Shape;197;p18"/>
              <p:cNvSpPr/>
              <p:nvPr/>
            </p:nvSpPr>
            <p:spPr>
              <a:xfrm>
                <a:off x="-1194131" y="-297968"/>
                <a:ext cx="1687691" cy="1873906"/>
              </a:xfrm>
              <a:custGeom>
                <a:avLst/>
                <a:gdLst/>
                <a:ahLst/>
                <a:cxnLst/>
                <a:rect l="l" t="t" r="r" b="b"/>
                <a:pathLst>
                  <a:path w="1928790" h="2141607" extrusionOk="0">
                    <a:moveTo>
                      <a:pt x="1933821" y="1322611"/>
                    </a:moveTo>
                    <a:lnTo>
                      <a:pt x="1933385" y="1304949"/>
                    </a:lnTo>
                    <a:lnTo>
                      <a:pt x="1656981" y="1311645"/>
                    </a:lnTo>
                    <a:cubicBezTo>
                      <a:pt x="1650349" y="1142798"/>
                      <a:pt x="1569993" y="992663"/>
                      <a:pt x="1447187" y="892562"/>
                    </a:cubicBezTo>
                    <a:lnTo>
                      <a:pt x="1640288" y="647577"/>
                    </a:lnTo>
                    <a:lnTo>
                      <a:pt x="1626420" y="636640"/>
                    </a:lnTo>
                    <a:lnTo>
                      <a:pt x="1433308" y="881648"/>
                    </a:lnTo>
                    <a:cubicBezTo>
                      <a:pt x="1336578" y="807477"/>
                      <a:pt x="1218507" y="766472"/>
                      <a:pt x="1096623" y="764731"/>
                    </a:cubicBezTo>
                    <a:lnTo>
                      <a:pt x="1096623" y="23429"/>
                    </a:lnTo>
                    <a:lnTo>
                      <a:pt x="1864744" y="23429"/>
                    </a:lnTo>
                    <a:lnTo>
                      <a:pt x="1864744" y="5767"/>
                    </a:lnTo>
                    <a:lnTo>
                      <a:pt x="1078961" y="5767"/>
                    </a:lnTo>
                    <a:lnTo>
                      <a:pt x="1078961" y="764708"/>
                    </a:lnTo>
                    <a:cubicBezTo>
                      <a:pt x="768868" y="769466"/>
                      <a:pt x="518035" y="1023038"/>
                      <a:pt x="518035" y="1334239"/>
                    </a:cubicBezTo>
                    <a:cubicBezTo>
                      <a:pt x="518035" y="1459790"/>
                      <a:pt x="558941" y="1575917"/>
                      <a:pt x="628000" y="1670193"/>
                    </a:cubicBezTo>
                    <a:lnTo>
                      <a:pt x="5030" y="2140354"/>
                    </a:lnTo>
                    <a:lnTo>
                      <a:pt x="25036" y="2147374"/>
                    </a:lnTo>
                    <a:lnTo>
                      <a:pt x="638717" y="1684258"/>
                    </a:lnTo>
                    <a:cubicBezTo>
                      <a:pt x="743077" y="1817873"/>
                      <a:pt x="905524" y="1904026"/>
                      <a:pt x="1087815" y="1904026"/>
                    </a:cubicBezTo>
                    <a:cubicBezTo>
                      <a:pt x="1401987" y="1904026"/>
                      <a:pt x="1657602" y="1648434"/>
                      <a:pt x="1657602" y="1334239"/>
                    </a:cubicBezTo>
                    <a:cubicBezTo>
                      <a:pt x="1657602" y="1332580"/>
                      <a:pt x="1657492" y="1330944"/>
                      <a:pt x="1657474" y="1329284"/>
                    </a:cubicBezTo>
                    <a:close/>
                    <a:moveTo>
                      <a:pt x="1639330" y="1312063"/>
                    </a:moveTo>
                    <a:lnTo>
                      <a:pt x="1462360" y="1316345"/>
                    </a:lnTo>
                    <a:cubicBezTo>
                      <a:pt x="1457457" y="1210882"/>
                      <a:pt x="1408300" y="1112377"/>
                      <a:pt x="1326969" y="1045058"/>
                    </a:cubicBezTo>
                    <a:lnTo>
                      <a:pt x="1436250" y="906412"/>
                    </a:lnTo>
                    <a:cubicBezTo>
                      <a:pt x="1555069" y="1003380"/>
                      <a:pt x="1632832" y="1148693"/>
                      <a:pt x="1639330" y="1312063"/>
                    </a:cubicBezTo>
                    <a:close/>
                    <a:moveTo>
                      <a:pt x="1096623" y="976881"/>
                    </a:moveTo>
                    <a:cubicBezTo>
                      <a:pt x="1170846" y="978651"/>
                      <a:pt x="1242650" y="1003618"/>
                      <a:pt x="1301955" y="1048278"/>
                    </a:cubicBezTo>
                    <a:lnTo>
                      <a:pt x="1096623" y="1308802"/>
                    </a:lnTo>
                    <a:close/>
                    <a:moveTo>
                      <a:pt x="1078961" y="1329853"/>
                    </a:moveTo>
                    <a:lnTo>
                      <a:pt x="797323" y="1542414"/>
                    </a:lnTo>
                    <a:cubicBezTo>
                      <a:pt x="755117" y="1483689"/>
                      <a:pt x="729970" y="1411932"/>
                      <a:pt x="729970" y="1334257"/>
                    </a:cubicBezTo>
                    <a:cubicBezTo>
                      <a:pt x="729970" y="1139938"/>
                      <a:pt x="885756" y="981633"/>
                      <a:pt x="1078961" y="976887"/>
                    </a:cubicBezTo>
                    <a:close/>
                    <a:moveTo>
                      <a:pt x="1078961" y="1351983"/>
                    </a:moveTo>
                    <a:lnTo>
                      <a:pt x="1078961" y="1359717"/>
                    </a:lnTo>
                    <a:lnTo>
                      <a:pt x="1092150" y="1342983"/>
                    </a:lnTo>
                    <a:lnTo>
                      <a:pt x="1445609" y="1334425"/>
                    </a:lnTo>
                    <a:cubicBezTo>
                      <a:pt x="1445516" y="1531663"/>
                      <a:pt x="1285036" y="1692114"/>
                      <a:pt x="1087815" y="1692114"/>
                    </a:cubicBezTo>
                    <a:cubicBezTo>
                      <a:pt x="974514" y="1692114"/>
                      <a:pt x="873536" y="1639017"/>
                      <a:pt x="807924" y="1556584"/>
                    </a:cubicBezTo>
                    <a:close/>
                    <a:moveTo>
                      <a:pt x="1106348" y="1324967"/>
                    </a:moveTo>
                    <a:lnTo>
                      <a:pt x="1316038" y="1058943"/>
                    </a:lnTo>
                    <a:cubicBezTo>
                      <a:pt x="1393249" y="1122995"/>
                      <a:pt x="1439952" y="1216568"/>
                      <a:pt x="1444733" y="1316774"/>
                    </a:cubicBezTo>
                    <a:close/>
                    <a:moveTo>
                      <a:pt x="1422382" y="895498"/>
                    </a:moveTo>
                    <a:lnTo>
                      <a:pt x="1312875" y="1034428"/>
                    </a:lnTo>
                    <a:cubicBezTo>
                      <a:pt x="1250460" y="987308"/>
                      <a:pt x="1174809" y="960994"/>
                      <a:pt x="1096623" y="959219"/>
                    </a:cubicBezTo>
                    <a:lnTo>
                      <a:pt x="1096623" y="782382"/>
                    </a:lnTo>
                    <a:cubicBezTo>
                      <a:pt x="1214544" y="784128"/>
                      <a:pt x="1328762" y="823793"/>
                      <a:pt x="1422382" y="895510"/>
                    </a:cubicBezTo>
                    <a:close/>
                    <a:moveTo>
                      <a:pt x="535697" y="1334262"/>
                    </a:moveTo>
                    <a:cubicBezTo>
                      <a:pt x="535697" y="1032798"/>
                      <a:pt x="778605" y="787146"/>
                      <a:pt x="1078961" y="782393"/>
                    </a:cubicBezTo>
                    <a:lnTo>
                      <a:pt x="1078961" y="959230"/>
                    </a:lnTo>
                    <a:cubicBezTo>
                      <a:pt x="876020" y="963988"/>
                      <a:pt x="712308" y="1130207"/>
                      <a:pt x="712308" y="1334262"/>
                    </a:cubicBezTo>
                    <a:cubicBezTo>
                      <a:pt x="712308" y="1415924"/>
                      <a:pt x="738807" y="1491354"/>
                      <a:pt x="783241" y="1553009"/>
                    </a:cubicBezTo>
                    <a:lnTo>
                      <a:pt x="642094" y="1659540"/>
                    </a:lnTo>
                    <a:cubicBezTo>
                      <a:pt x="575274" y="1568264"/>
                      <a:pt x="535697" y="1455821"/>
                      <a:pt x="535697" y="1334262"/>
                    </a:cubicBezTo>
                    <a:close/>
                    <a:moveTo>
                      <a:pt x="1639876" y="1334262"/>
                    </a:moveTo>
                    <a:cubicBezTo>
                      <a:pt x="1639876" y="1638692"/>
                      <a:pt x="1392199" y="1886369"/>
                      <a:pt x="1087775" y="1886369"/>
                    </a:cubicBezTo>
                    <a:cubicBezTo>
                      <a:pt x="911234" y="1886369"/>
                      <a:pt x="753898" y="1802979"/>
                      <a:pt x="652764" y="1673622"/>
                    </a:cubicBezTo>
                    <a:lnTo>
                      <a:pt x="793807" y="1567179"/>
                    </a:lnTo>
                    <a:cubicBezTo>
                      <a:pt x="862686" y="1653883"/>
                      <a:pt x="968740" y="1709753"/>
                      <a:pt x="1087815" y="1709753"/>
                    </a:cubicBezTo>
                    <a:cubicBezTo>
                      <a:pt x="1294859" y="1709753"/>
                      <a:pt x="1463300" y="1541312"/>
                      <a:pt x="1463300" y="1334262"/>
                    </a:cubicBezTo>
                    <a:cubicBezTo>
                      <a:pt x="1463300" y="1334176"/>
                      <a:pt x="1463300" y="1334094"/>
                      <a:pt x="1463300" y="1334007"/>
                    </a:cubicBezTo>
                    <a:lnTo>
                      <a:pt x="1639812" y="1329737"/>
                    </a:lnTo>
                    <a:cubicBezTo>
                      <a:pt x="1639789" y="1331251"/>
                      <a:pt x="1639893" y="1332742"/>
                      <a:pt x="1639893" y="13342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8"/>
              <p:cNvSpPr/>
              <p:nvPr/>
            </p:nvSpPr>
            <p:spPr>
              <a:xfrm>
                <a:off x="-397817" y="220552"/>
                <a:ext cx="951075" cy="790293"/>
              </a:xfrm>
              <a:custGeom>
                <a:avLst/>
                <a:gdLst/>
                <a:ahLst/>
                <a:cxnLst/>
                <a:rect l="l" t="t" r="r" b="b"/>
                <a:pathLst>
                  <a:path w="1086943" h="903192" extrusionOk="0">
                    <a:moveTo>
                      <a:pt x="176543" y="908959"/>
                    </a:moveTo>
                    <a:cubicBezTo>
                      <a:pt x="163116" y="908954"/>
                      <a:pt x="149742" y="907369"/>
                      <a:pt x="136687" y="904242"/>
                    </a:cubicBezTo>
                    <a:cubicBezTo>
                      <a:pt x="44715" y="882263"/>
                      <a:pt x="-12229" y="789548"/>
                      <a:pt x="9744" y="697581"/>
                    </a:cubicBezTo>
                    <a:lnTo>
                      <a:pt x="9744" y="697581"/>
                    </a:lnTo>
                    <a:cubicBezTo>
                      <a:pt x="31735" y="605603"/>
                      <a:pt x="124467" y="548671"/>
                      <a:pt x="216405" y="570644"/>
                    </a:cubicBezTo>
                    <a:cubicBezTo>
                      <a:pt x="308342" y="592618"/>
                      <a:pt x="365321" y="685338"/>
                      <a:pt x="343336" y="777305"/>
                    </a:cubicBezTo>
                    <a:cubicBezTo>
                      <a:pt x="324548" y="855926"/>
                      <a:pt x="254068" y="908959"/>
                      <a:pt x="176543" y="908959"/>
                    </a:cubicBezTo>
                    <a:close/>
                    <a:moveTo>
                      <a:pt x="26925" y="701689"/>
                    </a:moveTo>
                    <a:lnTo>
                      <a:pt x="26925" y="701689"/>
                    </a:lnTo>
                    <a:cubicBezTo>
                      <a:pt x="7197" y="784187"/>
                      <a:pt x="58298" y="867345"/>
                      <a:pt x="140789" y="887067"/>
                    </a:cubicBezTo>
                    <a:cubicBezTo>
                      <a:pt x="223281" y="906789"/>
                      <a:pt x="306445" y="855694"/>
                      <a:pt x="326161" y="773197"/>
                    </a:cubicBezTo>
                    <a:cubicBezTo>
                      <a:pt x="345878" y="690700"/>
                      <a:pt x="294829" y="607541"/>
                      <a:pt x="212303" y="587819"/>
                    </a:cubicBezTo>
                    <a:cubicBezTo>
                      <a:pt x="129776" y="568097"/>
                      <a:pt x="46653" y="619204"/>
                      <a:pt x="26925" y="701689"/>
                    </a:cubicBezTo>
                    <a:close/>
                    <a:moveTo>
                      <a:pt x="176398" y="648999"/>
                    </a:moveTo>
                    <a:cubicBezTo>
                      <a:pt x="225172" y="648999"/>
                      <a:pt x="264709" y="688536"/>
                      <a:pt x="264709" y="737310"/>
                    </a:cubicBezTo>
                    <a:cubicBezTo>
                      <a:pt x="264709" y="786078"/>
                      <a:pt x="225172" y="825615"/>
                      <a:pt x="176404" y="825615"/>
                    </a:cubicBezTo>
                    <a:cubicBezTo>
                      <a:pt x="176404" y="825615"/>
                      <a:pt x="176398" y="825615"/>
                      <a:pt x="176398" y="825615"/>
                    </a:cubicBezTo>
                    <a:cubicBezTo>
                      <a:pt x="127630" y="825615"/>
                      <a:pt x="88093" y="786078"/>
                      <a:pt x="88093" y="737310"/>
                    </a:cubicBezTo>
                    <a:cubicBezTo>
                      <a:pt x="88087" y="688541"/>
                      <a:pt x="127624" y="649004"/>
                      <a:pt x="176392" y="648999"/>
                    </a:cubicBezTo>
                    <a:cubicBezTo>
                      <a:pt x="176392" y="648999"/>
                      <a:pt x="176398" y="648999"/>
                      <a:pt x="176398" y="648999"/>
                    </a:cubicBezTo>
                    <a:close/>
                    <a:moveTo>
                      <a:pt x="1047817" y="682025"/>
                    </a:moveTo>
                    <a:cubicBezTo>
                      <a:pt x="1072205" y="682025"/>
                      <a:pt x="1091973" y="701794"/>
                      <a:pt x="1091973" y="726181"/>
                    </a:cubicBezTo>
                    <a:cubicBezTo>
                      <a:pt x="1091973" y="750568"/>
                      <a:pt x="1072205" y="770336"/>
                      <a:pt x="1047817" y="770336"/>
                    </a:cubicBezTo>
                    <a:cubicBezTo>
                      <a:pt x="1023436" y="770331"/>
                      <a:pt x="1003668" y="750568"/>
                      <a:pt x="1003668" y="726181"/>
                    </a:cubicBezTo>
                    <a:cubicBezTo>
                      <a:pt x="1003668" y="701800"/>
                      <a:pt x="1023436" y="682031"/>
                      <a:pt x="1047817" y="682025"/>
                    </a:cubicBezTo>
                    <a:close/>
                    <a:moveTo>
                      <a:pt x="723910" y="5767"/>
                    </a:moveTo>
                    <a:cubicBezTo>
                      <a:pt x="748297" y="5772"/>
                      <a:pt x="768059" y="25541"/>
                      <a:pt x="768059" y="49922"/>
                    </a:cubicBezTo>
                    <a:cubicBezTo>
                      <a:pt x="768059" y="74309"/>
                      <a:pt x="748297" y="94072"/>
                      <a:pt x="723910" y="94078"/>
                    </a:cubicBezTo>
                    <a:cubicBezTo>
                      <a:pt x="699522" y="94078"/>
                      <a:pt x="679754" y="74309"/>
                      <a:pt x="679754" y="49922"/>
                    </a:cubicBezTo>
                    <a:cubicBezTo>
                      <a:pt x="679754" y="25535"/>
                      <a:pt x="699522" y="5767"/>
                      <a:pt x="723910"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8"/>
              <p:cNvSpPr/>
              <p:nvPr/>
            </p:nvSpPr>
            <p:spPr>
              <a:xfrm>
                <a:off x="481797" y="-559931"/>
                <a:ext cx="593825" cy="371934"/>
              </a:xfrm>
              <a:custGeom>
                <a:avLst/>
                <a:gdLst/>
                <a:ahLst/>
                <a:cxnLst/>
                <a:rect l="l" t="t" r="r" b="b"/>
                <a:pathLst>
                  <a:path w="678657" h="425067" extrusionOk="0">
                    <a:moveTo>
                      <a:pt x="68497" y="32523"/>
                    </a:moveTo>
                    <a:lnTo>
                      <a:pt x="18870" y="32523"/>
                    </a:lnTo>
                    <a:cubicBezTo>
                      <a:pt x="12140" y="32621"/>
                      <a:pt x="6604" y="27248"/>
                      <a:pt x="6506" y="20518"/>
                    </a:cubicBezTo>
                    <a:cubicBezTo>
                      <a:pt x="6506" y="20518"/>
                      <a:pt x="6506" y="20512"/>
                      <a:pt x="6506" y="20512"/>
                    </a:cubicBezTo>
                    <a:lnTo>
                      <a:pt x="6506" y="20332"/>
                    </a:lnTo>
                    <a:cubicBezTo>
                      <a:pt x="6511" y="13503"/>
                      <a:pt x="12047" y="7973"/>
                      <a:pt x="18870" y="7973"/>
                    </a:cubicBezTo>
                    <a:lnTo>
                      <a:pt x="68497" y="7973"/>
                    </a:lnTo>
                    <a:cubicBezTo>
                      <a:pt x="75327" y="7973"/>
                      <a:pt x="80856" y="13503"/>
                      <a:pt x="80862" y="20332"/>
                    </a:cubicBezTo>
                    <a:cubicBezTo>
                      <a:pt x="80862" y="27063"/>
                      <a:pt x="75408" y="32517"/>
                      <a:pt x="68677" y="32517"/>
                    </a:cubicBezTo>
                    <a:close/>
                    <a:moveTo>
                      <a:pt x="80862" y="77201"/>
                    </a:moveTo>
                    <a:cubicBezTo>
                      <a:pt x="80862" y="70371"/>
                      <a:pt x="75327" y="64836"/>
                      <a:pt x="68497" y="64836"/>
                    </a:cubicBezTo>
                    <a:lnTo>
                      <a:pt x="18870" y="64836"/>
                    </a:lnTo>
                    <a:cubicBezTo>
                      <a:pt x="12041" y="64836"/>
                      <a:pt x="6506" y="70371"/>
                      <a:pt x="6506" y="77201"/>
                    </a:cubicBezTo>
                    <a:cubicBezTo>
                      <a:pt x="6511" y="84030"/>
                      <a:pt x="12047" y="89559"/>
                      <a:pt x="18870" y="89559"/>
                    </a:cubicBezTo>
                    <a:lnTo>
                      <a:pt x="68497" y="89559"/>
                    </a:lnTo>
                    <a:cubicBezTo>
                      <a:pt x="75327" y="89559"/>
                      <a:pt x="80856" y="84030"/>
                      <a:pt x="80862" y="77201"/>
                    </a:cubicBezTo>
                    <a:close/>
                    <a:moveTo>
                      <a:pt x="80862" y="134063"/>
                    </a:moveTo>
                    <a:cubicBezTo>
                      <a:pt x="80862" y="127332"/>
                      <a:pt x="75408" y="121878"/>
                      <a:pt x="68677" y="121878"/>
                    </a:cubicBezTo>
                    <a:lnTo>
                      <a:pt x="18870" y="121878"/>
                    </a:lnTo>
                    <a:cubicBezTo>
                      <a:pt x="12140" y="121780"/>
                      <a:pt x="6604" y="127153"/>
                      <a:pt x="6506" y="133883"/>
                    </a:cubicBezTo>
                    <a:cubicBezTo>
                      <a:pt x="6506" y="133883"/>
                      <a:pt x="6506" y="133883"/>
                      <a:pt x="6506" y="133883"/>
                    </a:cubicBezTo>
                    <a:lnTo>
                      <a:pt x="6506" y="134063"/>
                    </a:lnTo>
                    <a:cubicBezTo>
                      <a:pt x="6506" y="140892"/>
                      <a:pt x="12041" y="146428"/>
                      <a:pt x="18870" y="146428"/>
                    </a:cubicBezTo>
                    <a:lnTo>
                      <a:pt x="68497" y="146428"/>
                    </a:lnTo>
                    <a:cubicBezTo>
                      <a:pt x="75321" y="146422"/>
                      <a:pt x="80850" y="140898"/>
                      <a:pt x="80856" y="134075"/>
                    </a:cubicBezTo>
                    <a:close/>
                    <a:moveTo>
                      <a:pt x="80862" y="190926"/>
                    </a:moveTo>
                    <a:cubicBezTo>
                      <a:pt x="80862" y="184195"/>
                      <a:pt x="75408" y="178741"/>
                      <a:pt x="68677" y="178741"/>
                    </a:cubicBezTo>
                    <a:lnTo>
                      <a:pt x="18870" y="178741"/>
                    </a:lnTo>
                    <a:cubicBezTo>
                      <a:pt x="12093" y="177929"/>
                      <a:pt x="5937" y="182762"/>
                      <a:pt x="5119" y="189539"/>
                    </a:cubicBezTo>
                    <a:cubicBezTo>
                      <a:pt x="4306" y="196316"/>
                      <a:pt x="9140" y="202472"/>
                      <a:pt x="15917" y="203291"/>
                    </a:cubicBezTo>
                    <a:cubicBezTo>
                      <a:pt x="16897" y="203406"/>
                      <a:pt x="17889" y="203406"/>
                      <a:pt x="18870" y="203291"/>
                    </a:cubicBezTo>
                    <a:lnTo>
                      <a:pt x="68497" y="203291"/>
                    </a:lnTo>
                    <a:cubicBezTo>
                      <a:pt x="75315" y="203285"/>
                      <a:pt x="80844" y="197761"/>
                      <a:pt x="80856" y="190943"/>
                    </a:cubicBezTo>
                    <a:close/>
                    <a:moveTo>
                      <a:pt x="80862" y="247788"/>
                    </a:moveTo>
                    <a:cubicBezTo>
                      <a:pt x="80862" y="241058"/>
                      <a:pt x="75408" y="235604"/>
                      <a:pt x="68677" y="235604"/>
                    </a:cubicBezTo>
                    <a:lnTo>
                      <a:pt x="18870" y="235604"/>
                    </a:lnTo>
                    <a:cubicBezTo>
                      <a:pt x="12093" y="234791"/>
                      <a:pt x="5937" y="239624"/>
                      <a:pt x="5119" y="246402"/>
                    </a:cubicBezTo>
                    <a:cubicBezTo>
                      <a:pt x="4306" y="253179"/>
                      <a:pt x="9140" y="259335"/>
                      <a:pt x="15917" y="260153"/>
                    </a:cubicBezTo>
                    <a:cubicBezTo>
                      <a:pt x="16897" y="260269"/>
                      <a:pt x="17889" y="260269"/>
                      <a:pt x="18870" y="260153"/>
                    </a:cubicBezTo>
                    <a:lnTo>
                      <a:pt x="68497" y="260153"/>
                    </a:lnTo>
                    <a:cubicBezTo>
                      <a:pt x="75327" y="260153"/>
                      <a:pt x="80862" y="254618"/>
                      <a:pt x="80862" y="247788"/>
                    </a:cubicBezTo>
                    <a:close/>
                    <a:moveTo>
                      <a:pt x="80862" y="304651"/>
                    </a:moveTo>
                    <a:cubicBezTo>
                      <a:pt x="80862" y="297920"/>
                      <a:pt x="75408" y="292466"/>
                      <a:pt x="68677" y="292466"/>
                    </a:cubicBezTo>
                    <a:lnTo>
                      <a:pt x="18870" y="292466"/>
                    </a:lnTo>
                    <a:cubicBezTo>
                      <a:pt x="12093" y="291654"/>
                      <a:pt x="5931" y="296487"/>
                      <a:pt x="5119" y="303270"/>
                    </a:cubicBezTo>
                    <a:cubicBezTo>
                      <a:pt x="5119" y="303270"/>
                      <a:pt x="5119" y="303270"/>
                      <a:pt x="5119" y="303270"/>
                    </a:cubicBezTo>
                    <a:cubicBezTo>
                      <a:pt x="4306" y="310047"/>
                      <a:pt x="9140" y="316203"/>
                      <a:pt x="15917" y="317016"/>
                    </a:cubicBezTo>
                    <a:cubicBezTo>
                      <a:pt x="15917" y="317016"/>
                      <a:pt x="15917" y="317016"/>
                      <a:pt x="15917" y="317016"/>
                    </a:cubicBezTo>
                    <a:cubicBezTo>
                      <a:pt x="16897" y="317138"/>
                      <a:pt x="17889" y="317138"/>
                      <a:pt x="18870" y="317016"/>
                    </a:cubicBezTo>
                    <a:lnTo>
                      <a:pt x="68497" y="317016"/>
                    </a:lnTo>
                    <a:cubicBezTo>
                      <a:pt x="75321" y="317021"/>
                      <a:pt x="80856" y="311486"/>
                      <a:pt x="80862" y="304663"/>
                    </a:cubicBezTo>
                    <a:cubicBezTo>
                      <a:pt x="80862" y="304663"/>
                      <a:pt x="80862" y="304657"/>
                      <a:pt x="80862" y="304657"/>
                    </a:cubicBezTo>
                    <a:close/>
                    <a:moveTo>
                      <a:pt x="80862" y="361514"/>
                    </a:moveTo>
                    <a:cubicBezTo>
                      <a:pt x="80862" y="354783"/>
                      <a:pt x="75408" y="349329"/>
                      <a:pt x="68677" y="349329"/>
                    </a:cubicBezTo>
                    <a:lnTo>
                      <a:pt x="18870" y="349329"/>
                    </a:lnTo>
                    <a:cubicBezTo>
                      <a:pt x="12093" y="348516"/>
                      <a:pt x="5937" y="353350"/>
                      <a:pt x="5119" y="360127"/>
                    </a:cubicBezTo>
                    <a:cubicBezTo>
                      <a:pt x="4306" y="366904"/>
                      <a:pt x="9140" y="373060"/>
                      <a:pt x="15917" y="373878"/>
                    </a:cubicBezTo>
                    <a:cubicBezTo>
                      <a:pt x="16897" y="373994"/>
                      <a:pt x="17889" y="373994"/>
                      <a:pt x="18870" y="373878"/>
                    </a:cubicBezTo>
                    <a:lnTo>
                      <a:pt x="68497" y="373878"/>
                    </a:lnTo>
                    <a:cubicBezTo>
                      <a:pt x="75327" y="373878"/>
                      <a:pt x="80862" y="368343"/>
                      <a:pt x="80862" y="361514"/>
                    </a:cubicBezTo>
                    <a:close/>
                    <a:moveTo>
                      <a:pt x="80862" y="418562"/>
                    </a:moveTo>
                    <a:cubicBezTo>
                      <a:pt x="80862" y="411732"/>
                      <a:pt x="75327" y="406197"/>
                      <a:pt x="68497" y="406197"/>
                    </a:cubicBezTo>
                    <a:lnTo>
                      <a:pt x="18870" y="406197"/>
                    </a:lnTo>
                    <a:cubicBezTo>
                      <a:pt x="12093" y="405385"/>
                      <a:pt x="5937" y="410218"/>
                      <a:pt x="5119" y="416995"/>
                    </a:cubicBezTo>
                    <a:cubicBezTo>
                      <a:pt x="4306" y="423772"/>
                      <a:pt x="9140" y="429928"/>
                      <a:pt x="15917" y="430747"/>
                    </a:cubicBezTo>
                    <a:cubicBezTo>
                      <a:pt x="16897" y="430863"/>
                      <a:pt x="17889" y="430863"/>
                      <a:pt x="18870" y="430747"/>
                    </a:cubicBezTo>
                    <a:lnTo>
                      <a:pt x="68497" y="430747"/>
                    </a:lnTo>
                    <a:cubicBezTo>
                      <a:pt x="75228" y="430845"/>
                      <a:pt x="80763" y="425472"/>
                      <a:pt x="80862" y="418742"/>
                    </a:cubicBezTo>
                    <a:cubicBezTo>
                      <a:pt x="80862" y="418742"/>
                      <a:pt x="80862" y="418736"/>
                      <a:pt x="80862" y="418736"/>
                    </a:cubicBezTo>
                    <a:close/>
                    <a:moveTo>
                      <a:pt x="267012" y="20292"/>
                    </a:moveTo>
                    <a:cubicBezTo>
                      <a:pt x="267017" y="13532"/>
                      <a:pt x="261586" y="8025"/>
                      <a:pt x="254827" y="7933"/>
                    </a:cubicBezTo>
                    <a:lnTo>
                      <a:pt x="124124" y="7933"/>
                    </a:lnTo>
                    <a:cubicBezTo>
                      <a:pt x="117335" y="8025"/>
                      <a:pt x="111858" y="13503"/>
                      <a:pt x="111765" y="20292"/>
                    </a:cubicBezTo>
                    <a:cubicBezTo>
                      <a:pt x="111858" y="27051"/>
                      <a:pt x="117364" y="32476"/>
                      <a:pt x="124124" y="32476"/>
                    </a:cubicBezTo>
                    <a:lnTo>
                      <a:pt x="254821" y="32476"/>
                    </a:lnTo>
                    <a:cubicBezTo>
                      <a:pt x="261552" y="32476"/>
                      <a:pt x="267006" y="27022"/>
                      <a:pt x="267006" y="20292"/>
                    </a:cubicBezTo>
                    <a:close/>
                    <a:moveTo>
                      <a:pt x="267012" y="77154"/>
                    </a:moveTo>
                    <a:cubicBezTo>
                      <a:pt x="267012" y="70394"/>
                      <a:pt x="261586" y="64888"/>
                      <a:pt x="254827" y="64789"/>
                    </a:cubicBezTo>
                    <a:lnTo>
                      <a:pt x="124124" y="64789"/>
                    </a:lnTo>
                    <a:cubicBezTo>
                      <a:pt x="117295" y="64795"/>
                      <a:pt x="111765" y="70325"/>
                      <a:pt x="111765" y="77154"/>
                    </a:cubicBezTo>
                    <a:cubicBezTo>
                      <a:pt x="111765" y="83977"/>
                      <a:pt x="117300" y="89513"/>
                      <a:pt x="124124" y="89513"/>
                    </a:cubicBezTo>
                    <a:lnTo>
                      <a:pt x="254821" y="89513"/>
                    </a:lnTo>
                    <a:cubicBezTo>
                      <a:pt x="261581" y="89420"/>
                      <a:pt x="267012" y="83914"/>
                      <a:pt x="267006" y="77154"/>
                    </a:cubicBezTo>
                    <a:close/>
                    <a:moveTo>
                      <a:pt x="267012" y="134017"/>
                    </a:moveTo>
                    <a:cubicBezTo>
                      <a:pt x="267012" y="127286"/>
                      <a:pt x="261557" y="121832"/>
                      <a:pt x="254827" y="121832"/>
                    </a:cubicBezTo>
                    <a:lnTo>
                      <a:pt x="124124" y="121832"/>
                    </a:lnTo>
                    <a:cubicBezTo>
                      <a:pt x="117364" y="121826"/>
                      <a:pt x="111858" y="127257"/>
                      <a:pt x="111765" y="134017"/>
                    </a:cubicBezTo>
                    <a:cubicBezTo>
                      <a:pt x="111858" y="140806"/>
                      <a:pt x="117335" y="146283"/>
                      <a:pt x="124124" y="146381"/>
                    </a:cubicBezTo>
                    <a:lnTo>
                      <a:pt x="254821" y="146381"/>
                    </a:lnTo>
                    <a:cubicBezTo>
                      <a:pt x="261581" y="146283"/>
                      <a:pt x="267006" y="140776"/>
                      <a:pt x="267006" y="134017"/>
                    </a:cubicBezTo>
                    <a:close/>
                    <a:moveTo>
                      <a:pt x="267012" y="190879"/>
                    </a:moveTo>
                    <a:cubicBezTo>
                      <a:pt x="267012" y="184149"/>
                      <a:pt x="261557" y="178694"/>
                      <a:pt x="254827" y="178694"/>
                    </a:cubicBezTo>
                    <a:lnTo>
                      <a:pt x="124124" y="178694"/>
                    </a:lnTo>
                    <a:cubicBezTo>
                      <a:pt x="117347" y="177882"/>
                      <a:pt x="111191" y="182716"/>
                      <a:pt x="110378" y="189492"/>
                    </a:cubicBezTo>
                    <a:cubicBezTo>
                      <a:pt x="110378" y="189492"/>
                      <a:pt x="110378" y="189492"/>
                      <a:pt x="110378" y="189492"/>
                    </a:cubicBezTo>
                    <a:cubicBezTo>
                      <a:pt x="109560" y="196270"/>
                      <a:pt x="114394" y="202426"/>
                      <a:pt x="121170" y="203244"/>
                    </a:cubicBezTo>
                    <a:cubicBezTo>
                      <a:pt x="121170" y="203244"/>
                      <a:pt x="121176" y="203244"/>
                      <a:pt x="121176" y="203244"/>
                    </a:cubicBezTo>
                    <a:cubicBezTo>
                      <a:pt x="122157" y="203360"/>
                      <a:pt x="123143" y="203360"/>
                      <a:pt x="124124" y="203244"/>
                    </a:cubicBezTo>
                    <a:lnTo>
                      <a:pt x="254821" y="203244"/>
                    </a:lnTo>
                    <a:cubicBezTo>
                      <a:pt x="261552" y="203244"/>
                      <a:pt x="267006" y="197790"/>
                      <a:pt x="267006" y="191059"/>
                    </a:cubicBezTo>
                    <a:cubicBezTo>
                      <a:pt x="267006" y="191001"/>
                      <a:pt x="267006" y="190937"/>
                      <a:pt x="267006" y="190879"/>
                    </a:cubicBezTo>
                    <a:close/>
                    <a:moveTo>
                      <a:pt x="267012" y="247742"/>
                    </a:moveTo>
                    <a:cubicBezTo>
                      <a:pt x="267012" y="241011"/>
                      <a:pt x="261557" y="235557"/>
                      <a:pt x="254827" y="235557"/>
                    </a:cubicBezTo>
                    <a:lnTo>
                      <a:pt x="124124" y="235557"/>
                    </a:lnTo>
                    <a:cubicBezTo>
                      <a:pt x="117347" y="234745"/>
                      <a:pt x="111191" y="239578"/>
                      <a:pt x="110378" y="246355"/>
                    </a:cubicBezTo>
                    <a:cubicBezTo>
                      <a:pt x="110378" y="246355"/>
                      <a:pt x="110378" y="246355"/>
                      <a:pt x="110378" y="246355"/>
                    </a:cubicBezTo>
                    <a:cubicBezTo>
                      <a:pt x="109560" y="253132"/>
                      <a:pt x="114394" y="259288"/>
                      <a:pt x="121170" y="260107"/>
                    </a:cubicBezTo>
                    <a:cubicBezTo>
                      <a:pt x="121170" y="260107"/>
                      <a:pt x="121176" y="260107"/>
                      <a:pt x="121176" y="260107"/>
                    </a:cubicBezTo>
                    <a:cubicBezTo>
                      <a:pt x="122157" y="260228"/>
                      <a:pt x="123143" y="260228"/>
                      <a:pt x="124124" y="260107"/>
                    </a:cubicBezTo>
                    <a:lnTo>
                      <a:pt x="254821" y="260107"/>
                    </a:lnTo>
                    <a:cubicBezTo>
                      <a:pt x="261552" y="260107"/>
                      <a:pt x="267006" y="254653"/>
                      <a:pt x="267006" y="247922"/>
                    </a:cubicBezTo>
                    <a:cubicBezTo>
                      <a:pt x="267006" y="247864"/>
                      <a:pt x="267006" y="247806"/>
                      <a:pt x="267006" y="247742"/>
                    </a:cubicBezTo>
                    <a:close/>
                    <a:moveTo>
                      <a:pt x="423494" y="304605"/>
                    </a:moveTo>
                    <a:cubicBezTo>
                      <a:pt x="423494" y="297874"/>
                      <a:pt x="418040" y="292420"/>
                      <a:pt x="411309" y="292420"/>
                    </a:cubicBezTo>
                    <a:lnTo>
                      <a:pt x="280606" y="292420"/>
                    </a:lnTo>
                    <a:cubicBezTo>
                      <a:pt x="273829" y="291601"/>
                      <a:pt x="267673" y="296435"/>
                      <a:pt x="266855" y="303212"/>
                    </a:cubicBezTo>
                    <a:cubicBezTo>
                      <a:pt x="266855" y="303212"/>
                      <a:pt x="266855" y="303218"/>
                      <a:pt x="266855" y="303218"/>
                    </a:cubicBezTo>
                    <a:cubicBezTo>
                      <a:pt x="266043" y="310001"/>
                      <a:pt x="270882" y="316151"/>
                      <a:pt x="277659" y="316969"/>
                    </a:cubicBezTo>
                    <a:cubicBezTo>
                      <a:pt x="278639" y="317085"/>
                      <a:pt x="279626" y="317085"/>
                      <a:pt x="280606" y="316969"/>
                    </a:cubicBezTo>
                    <a:lnTo>
                      <a:pt x="411123" y="316969"/>
                    </a:lnTo>
                    <a:cubicBezTo>
                      <a:pt x="417953" y="316969"/>
                      <a:pt x="423488" y="311434"/>
                      <a:pt x="423488" y="304605"/>
                    </a:cubicBezTo>
                    <a:close/>
                    <a:moveTo>
                      <a:pt x="423494" y="361467"/>
                    </a:moveTo>
                    <a:cubicBezTo>
                      <a:pt x="423494" y="354736"/>
                      <a:pt x="418040" y="349282"/>
                      <a:pt x="411309" y="349282"/>
                    </a:cubicBezTo>
                    <a:lnTo>
                      <a:pt x="280606" y="349282"/>
                    </a:lnTo>
                    <a:cubicBezTo>
                      <a:pt x="273829" y="348470"/>
                      <a:pt x="267673" y="353303"/>
                      <a:pt x="266855" y="360080"/>
                    </a:cubicBezTo>
                    <a:cubicBezTo>
                      <a:pt x="266043" y="366857"/>
                      <a:pt x="270882" y="373014"/>
                      <a:pt x="277659" y="373832"/>
                    </a:cubicBezTo>
                    <a:cubicBezTo>
                      <a:pt x="278639" y="373948"/>
                      <a:pt x="279626" y="373948"/>
                      <a:pt x="280606" y="373832"/>
                    </a:cubicBezTo>
                    <a:lnTo>
                      <a:pt x="411123" y="373832"/>
                    </a:lnTo>
                    <a:cubicBezTo>
                      <a:pt x="417953" y="373832"/>
                      <a:pt x="423488" y="368296"/>
                      <a:pt x="423488" y="361467"/>
                    </a:cubicBezTo>
                    <a:close/>
                    <a:moveTo>
                      <a:pt x="423494" y="418515"/>
                    </a:moveTo>
                    <a:cubicBezTo>
                      <a:pt x="423494" y="411686"/>
                      <a:pt x="417958" y="406151"/>
                      <a:pt x="411129" y="406151"/>
                    </a:cubicBezTo>
                    <a:lnTo>
                      <a:pt x="280606" y="406151"/>
                    </a:lnTo>
                    <a:cubicBezTo>
                      <a:pt x="273829" y="405338"/>
                      <a:pt x="267673" y="410172"/>
                      <a:pt x="266855" y="416949"/>
                    </a:cubicBezTo>
                    <a:cubicBezTo>
                      <a:pt x="266043" y="423726"/>
                      <a:pt x="270876" y="429888"/>
                      <a:pt x="277659" y="430700"/>
                    </a:cubicBezTo>
                    <a:cubicBezTo>
                      <a:pt x="277659" y="430700"/>
                      <a:pt x="277659" y="430700"/>
                      <a:pt x="277659" y="430700"/>
                    </a:cubicBezTo>
                    <a:cubicBezTo>
                      <a:pt x="278639" y="430816"/>
                      <a:pt x="279626" y="430816"/>
                      <a:pt x="280606" y="430700"/>
                    </a:cubicBezTo>
                    <a:lnTo>
                      <a:pt x="411123" y="430700"/>
                    </a:lnTo>
                    <a:cubicBezTo>
                      <a:pt x="417854" y="430799"/>
                      <a:pt x="423390" y="425426"/>
                      <a:pt x="423488" y="418695"/>
                    </a:cubicBezTo>
                    <a:cubicBezTo>
                      <a:pt x="423488" y="418695"/>
                      <a:pt x="423488" y="418690"/>
                      <a:pt x="423488" y="418690"/>
                    </a:cubicBezTo>
                    <a:lnTo>
                      <a:pt x="423488" y="418515"/>
                    </a:lnTo>
                    <a:close/>
                    <a:moveTo>
                      <a:pt x="324588" y="20245"/>
                    </a:moveTo>
                    <a:cubicBezTo>
                      <a:pt x="324686" y="12348"/>
                      <a:pt x="318368" y="5867"/>
                      <a:pt x="310471" y="5768"/>
                    </a:cubicBezTo>
                    <a:cubicBezTo>
                      <a:pt x="310471" y="5768"/>
                      <a:pt x="310465" y="5768"/>
                      <a:pt x="310459" y="5768"/>
                    </a:cubicBezTo>
                    <a:cubicBezTo>
                      <a:pt x="302562" y="5670"/>
                      <a:pt x="296081" y="11988"/>
                      <a:pt x="295983" y="19885"/>
                    </a:cubicBezTo>
                    <a:cubicBezTo>
                      <a:pt x="295983" y="19885"/>
                      <a:pt x="295983" y="19891"/>
                      <a:pt x="295983" y="19897"/>
                    </a:cubicBezTo>
                    <a:cubicBezTo>
                      <a:pt x="295884" y="27794"/>
                      <a:pt x="302208" y="34275"/>
                      <a:pt x="310111" y="34374"/>
                    </a:cubicBezTo>
                    <a:cubicBezTo>
                      <a:pt x="310111" y="34374"/>
                      <a:pt x="310111" y="34374"/>
                      <a:pt x="310111" y="34374"/>
                    </a:cubicBezTo>
                    <a:lnTo>
                      <a:pt x="310285" y="34374"/>
                    </a:lnTo>
                    <a:cubicBezTo>
                      <a:pt x="318118" y="34379"/>
                      <a:pt x="324495" y="28078"/>
                      <a:pt x="324588" y="20245"/>
                    </a:cubicBezTo>
                    <a:close/>
                    <a:moveTo>
                      <a:pt x="367154" y="20245"/>
                    </a:moveTo>
                    <a:cubicBezTo>
                      <a:pt x="367252" y="12348"/>
                      <a:pt x="360934" y="5867"/>
                      <a:pt x="353037" y="5768"/>
                    </a:cubicBezTo>
                    <a:cubicBezTo>
                      <a:pt x="353037" y="5768"/>
                      <a:pt x="353031" y="5768"/>
                      <a:pt x="353025" y="5768"/>
                    </a:cubicBezTo>
                    <a:cubicBezTo>
                      <a:pt x="345128" y="5658"/>
                      <a:pt x="338635" y="11965"/>
                      <a:pt x="338519" y="19868"/>
                    </a:cubicBezTo>
                    <a:cubicBezTo>
                      <a:pt x="338519" y="19874"/>
                      <a:pt x="338519" y="19885"/>
                      <a:pt x="338519" y="19897"/>
                    </a:cubicBezTo>
                    <a:cubicBezTo>
                      <a:pt x="338426" y="27794"/>
                      <a:pt x="344751" y="34275"/>
                      <a:pt x="352648" y="34374"/>
                    </a:cubicBezTo>
                    <a:cubicBezTo>
                      <a:pt x="352770" y="34374"/>
                      <a:pt x="352886" y="34374"/>
                      <a:pt x="353002" y="34374"/>
                    </a:cubicBezTo>
                    <a:cubicBezTo>
                      <a:pt x="360800" y="34588"/>
                      <a:pt x="367293" y="28438"/>
                      <a:pt x="367508" y="20645"/>
                    </a:cubicBezTo>
                    <a:cubicBezTo>
                      <a:pt x="367508" y="20628"/>
                      <a:pt x="367508" y="20616"/>
                      <a:pt x="367508" y="20605"/>
                    </a:cubicBezTo>
                    <a:cubicBezTo>
                      <a:pt x="367508" y="20483"/>
                      <a:pt x="367508" y="20367"/>
                      <a:pt x="367508" y="20245"/>
                    </a:cubicBezTo>
                    <a:close/>
                    <a:moveTo>
                      <a:pt x="409893" y="20245"/>
                    </a:moveTo>
                    <a:cubicBezTo>
                      <a:pt x="409992" y="12348"/>
                      <a:pt x="403673" y="5867"/>
                      <a:pt x="395776" y="5768"/>
                    </a:cubicBezTo>
                    <a:cubicBezTo>
                      <a:pt x="395776" y="5768"/>
                      <a:pt x="395771" y="5768"/>
                      <a:pt x="395765" y="5768"/>
                    </a:cubicBezTo>
                    <a:cubicBezTo>
                      <a:pt x="387868" y="5652"/>
                      <a:pt x="381375" y="11959"/>
                      <a:pt x="381259" y="19856"/>
                    </a:cubicBezTo>
                    <a:cubicBezTo>
                      <a:pt x="381259" y="19868"/>
                      <a:pt x="381259" y="19880"/>
                      <a:pt x="381259" y="19897"/>
                    </a:cubicBezTo>
                    <a:cubicBezTo>
                      <a:pt x="381160" y="27794"/>
                      <a:pt x="387485" y="34275"/>
                      <a:pt x="395382" y="34374"/>
                    </a:cubicBezTo>
                    <a:lnTo>
                      <a:pt x="395562" y="34374"/>
                    </a:lnTo>
                    <a:cubicBezTo>
                      <a:pt x="403395" y="34379"/>
                      <a:pt x="409771" y="28078"/>
                      <a:pt x="409864" y="20245"/>
                    </a:cubicBezTo>
                    <a:close/>
                    <a:moveTo>
                      <a:pt x="452459" y="20245"/>
                    </a:moveTo>
                    <a:cubicBezTo>
                      <a:pt x="452558" y="12348"/>
                      <a:pt x="446233" y="5867"/>
                      <a:pt x="438331" y="5768"/>
                    </a:cubicBezTo>
                    <a:cubicBezTo>
                      <a:pt x="438331" y="5768"/>
                      <a:pt x="438331" y="5768"/>
                      <a:pt x="438331" y="5768"/>
                    </a:cubicBezTo>
                    <a:cubicBezTo>
                      <a:pt x="430433" y="5658"/>
                      <a:pt x="423941" y="11965"/>
                      <a:pt x="423825" y="19868"/>
                    </a:cubicBezTo>
                    <a:cubicBezTo>
                      <a:pt x="423825" y="19874"/>
                      <a:pt x="423825" y="19885"/>
                      <a:pt x="423825" y="19897"/>
                    </a:cubicBezTo>
                    <a:cubicBezTo>
                      <a:pt x="423732" y="27794"/>
                      <a:pt x="430056" y="34275"/>
                      <a:pt x="437953" y="34374"/>
                    </a:cubicBezTo>
                    <a:cubicBezTo>
                      <a:pt x="438075" y="34374"/>
                      <a:pt x="438191" y="34374"/>
                      <a:pt x="438307" y="34374"/>
                    </a:cubicBezTo>
                    <a:cubicBezTo>
                      <a:pt x="446111" y="34374"/>
                      <a:pt x="452436" y="28049"/>
                      <a:pt x="452436" y="20245"/>
                    </a:cubicBezTo>
                    <a:close/>
                    <a:moveTo>
                      <a:pt x="495199" y="20245"/>
                    </a:moveTo>
                    <a:cubicBezTo>
                      <a:pt x="495297" y="12348"/>
                      <a:pt x="488979" y="5867"/>
                      <a:pt x="481082" y="5768"/>
                    </a:cubicBezTo>
                    <a:cubicBezTo>
                      <a:pt x="481082" y="5768"/>
                      <a:pt x="481076" y="5768"/>
                      <a:pt x="481070" y="5768"/>
                    </a:cubicBezTo>
                    <a:cubicBezTo>
                      <a:pt x="473168" y="5658"/>
                      <a:pt x="466675" y="11977"/>
                      <a:pt x="466564" y="19880"/>
                    </a:cubicBezTo>
                    <a:cubicBezTo>
                      <a:pt x="466564" y="19885"/>
                      <a:pt x="466564" y="19891"/>
                      <a:pt x="466564" y="19897"/>
                    </a:cubicBezTo>
                    <a:cubicBezTo>
                      <a:pt x="466472" y="27800"/>
                      <a:pt x="472796" y="34281"/>
                      <a:pt x="480699" y="34374"/>
                    </a:cubicBezTo>
                    <a:cubicBezTo>
                      <a:pt x="480815" y="34374"/>
                      <a:pt x="480931" y="34374"/>
                      <a:pt x="481047" y="34374"/>
                    </a:cubicBezTo>
                    <a:cubicBezTo>
                      <a:pt x="488851" y="34374"/>
                      <a:pt x="495176" y="28049"/>
                      <a:pt x="495176" y="20245"/>
                    </a:cubicBezTo>
                    <a:close/>
                    <a:moveTo>
                      <a:pt x="537939" y="20245"/>
                    </a:moveTo>
                    <a:cubicBezTo>
                      <a:pt x="538037" y="12348"/>
                      <a:pt x="531719" y="5867"/>
                      <a:pt x="523822" y="5768"/>
                    </a:cubicBezTo>
                    <a:cubicBezTo>
                      <a:pt x="523822" y="5768"/>
                      <a:pt x="523816" y="5768"/>
                      <a:pt x="523810" y="5768"/>
                    </a:cubicBezTo>
                    <a:cubicBezTo>
                      <a:pt x="515913" y="5670"/>
                      <a:pt x="509432" y="11988"/>
                      <a:pt x="509333" y="19885"/>
                    </a:cubicBezTo>
                    <a:cubicBezTo>
                      <a:pt x="509333" y="19885"/>
                      <a:pt x="509333" y="19891"/>
                      <a:pt x="509333" y="19897"/>
                    </a:cubicBezTo>
                    <a:cubicBezTo>
                      <a:pt x="509235" y="27794"/>
                      <a:pt x="515559" y="34275"/>
                      <a:pt x="523462" y="34374"/>
                    </a:cubicBezTo>
                    <a:cubicBezTo>
                      <a:pt x="523462" y="34374"/>
                      <a:pt x="523462" y="34374"/>
                      <a:pt x="523462" y="34374"/>
                    </a:cubicBezTo>
                    <a:lnTo>
                      <a:pt x="523636" y="34374"/>
                    </a:lnTo>
                    <a:cubicBezTo>
                      <a:pt x="531469" y="34379"/>
                      <a:pt x="537846" y="28078"/>
                      <a:pt x="537939" y="20245"/>
                    </a:cubicBezTo>
                    <a:close/>
                    <a:moveTo>
                      <a:pt x="324588" y="133970"/>
                    </a:moveTo>
                    <a:cubicBezTo>
                      <a:pt x="324588" y="126067"/>
                      <a:pt x="318188" y="119668"/>
                      <a:pt x="310285" y="119662"/>
                    </a:cubicBezTo>
                    <a:cubicBezTo>
                      <a:pt x="302382" y="119662"/>
                      <a:pt x="295977" y="126067"/>
                      <a:pt x="295977" y="133970"/>
                    </a:cubicBezTo>
                    <a:cubicBezTo>
                      <a:pt x="295930" y="141867"/>
                      <a:pt x="302301" y="148308"/>
                      <a:pt x="310198" y="148354"/>
                    </a:cubicBezTo>
                    <a:cubicBezTo>
                      <a:pt x="310227" y="148354"/>
                      <a:pt x="310250" y="148354"/>
                      <a:pt x="310279" y="148354"/>
                    </a:cubicBezTo>
                    <a:lnTo>
                      <a:pt x="310279" y="148354"/>
                    </a:lnTo>
                    <a:cubicBezTo>
                      <a:pt x="318072" y="148453"/>
                      <a:pt x="324472" y="142221"/>
                      <a:pt x="324582" y="134429"/>
                    </a:cubicBezTo>
                    <a:cubicBezTo>
                      <a:pt x="324582" y="134312"/>
                      <a:pt x="324582" y="134191"/>
                      <a:pt x="324582" y="134075"/>
                    </a:cubicBezTo>
                    <a:close/>
                    <a:moveTo>
                      <a:pt x="367154" y="133970"/>
                    </a:moveTo>
                    <a:cubicBezTo>
                      <a:pt x="367159" y="126073"/>
                      <a:pt x="360760" y="119673"/>
                      <a:pt x="352862" y="119668"/>
                    </a:cubicBezTo>
                    <a:cubicBezTo>
                      <a:pt x="352857" y="119668"/>
                      <a:pt x="352851" y="119668"/>
                      <a:pt x="352845" y="119668"/>
                    </a:cubicBezTo>
                    <a:cubicBezTo>
                      <a:pt x="344948" y="119668"/>
                      <a:pt x="338542" y="126073"/>
                      <a:pt x="338542" y="133970"/>
                    </a:cubicBezTo>
                    <a:cubicBezTo>
                      <a:pt x="338542" y="141873"/>
                      <a:pt x="344948" y="148279"/>
                      <a:pt x="352851" y="148279"/>
                    </a:cubicBezTo>
                    <a:lnTo>
                      <a:pt x="353025" y="148279"/>
                    </a:lnTo>
                    <a:cubicBezTo>
                      <a:pt x="360823" y="148494"/>
                      <a:pt x="367316" y="142343"/>
                      <a:pt x="367531" y="134550"/>
                    </a:cubicBezTo>
                    <a:cubicBezTo>
                      <a:pt x="367531" y="134533"/>
                      <a:pt x="367531" y="134522"/>
                      <a:pt x="367531" y="134510"/>
                    </a:cubicBezTo>
                    <a:cubicBezTo>
                      <a:pt x="367531" y="134330"/>
                      <a:pt x="367531" y="134156"/>
                      <a:pt x="367531" y="133976"/>
                    </a:cubicBezTo>
                    <a:close/>
                    <a:moveTo>
                      <a:pt x="409893" y="133970"/>
                    </a:moveTo>
                    <a:cubicBezTo>
                      <a:pt x="409893" y="126067"/>
                      <a:pt x="403493" y="119668"/>
                      <a:pt x="395591" y="119662"/>
                    </a:cubicBezTo>
                    <a:cubicBezTo>
                      <a:pt x="387688" y="119662"/>
                      <a:pt x="381282" y="126067"/>
                      <a:pt x="381282" y="133970"/>
                    </a:cubicBezTo>
                    <a:cubicBezTo>
                      <a:pt x="381282" y="141867"/>
                      <a:pt x="387688" y="148273"/>
                      <a:pt x="395585" y="148273"/>
                    </a:cubicBezTo>
                    <a:cubicBezTo>
                      <a:pt x="395585" y="148273"/>
                      <a:pt x="395591" y="148273"/>
                      <a:pt x="395591" y="148273"/>
                    </a:cubicBezTo>
                    <a:lnTo>
                      <a:pt x="395591" y="148273"/>
                    </a:lnTo>
                    <a:cubicBezTo>
                      <a:pt x="403383" y="148371"/>
                      <a:pt x="409783" y="142140"/>
                      <a:pt x="409893" y="134347"/>
                    </a:cubicBezTo>
                    <a:cubicBezTo>
                      <a:pt x="409893" y="134231"/>
                      <a:pt x="409893" y="134110"/>
                      <a:pt x="409893" y="133993"/>
                    </a:cubicBezTo>
                    <a:close/>
                    <a:moveTo>
                      <a:pt x="452459" y="133970"/>
                    </a:moveTo>
                    <a:cubicBezTo>
                      <a:pt x="452465" y="126073"/>
                      <a:pt x="446065" y="119673"/>
                      <a:pt x="438168" y="119668"/>
                    </a:cubicBezTo>
                    <a:cubicBezTo>
                      <a:pt x="438162" y="119668"/>
                      <a:pt x="438156" y="119668"/>
                      <a:pt x="438151" y="119668"/>
                    </a:cubicBezTo>
                    <a:cubicBezTo>
                      <a:pt x="430254" y="119668"/>
                      <a:pt x="423848" y="126073"/>
                      <a:pt x="423848" y="133970"/>
                    </a:cubicBezTo>
                    <a:cubicBezTo>
                      <a:pt x="423848" y="141873"/>
                      <a:pt x="430254" y="148279"/>
                      <a:pt x="438156" y="148279"/>
                    </a:cubicBezTo>
                    <a:lnTo>
                      <a:pt x="438331" y="148279"/>
                    </a:lnTo>
                    <a:cubicBezTo>
                      <a:pt x="446129" y="148284"/>
                      <a:pt x="452453" y="141960"/>
                      <a:pt x="452459" y="134162"/>
                    </a:cubicBezTo>
                    <a:cubicBezTo>
                      <a:pt x="452459" y="134162"/>
                      <a:pt x="452459" y="134156"/>
                      <a:pt x="452459" y="134156"/>
                    </a:cubicBezTo>
                    <a:lnTo>
                      <a:pt x="452459" y="133976"/>
                    </a:lnTo>
                    <a:close/>
                    <a:moveTo>
                      <a:pt x="495199" y="133970"/>
                    </a:moveTo>
                    <a:cubicBezTo>
                      <a:pt x="495205" y="126073"/>
                      <a:pt x="488805" y="119673"/>
                      <a:pt x="480908" y="119668"/>
                    </a:cubicBezTo>
                    <a:cubicBezTo>
                      <a:pt x="480902" y="119668"/>
                      <a:pt x="480896" y="119668"/>
                      <a:pt x="480891" y="119668"/>
                    </a:cubicBezTo>
                    <a:cubicBezTo>
                      <a:pt x="472993" y="119668"/>
                      <a:pt x="466588" y="126073"/>
                      <a:pt x="466588" y="133970"/>
                    </a:cubicBezTo>
                    <a:cubicBezTo>
                      <a:pt x="466588" y="141873"/>
                      <a:pt x="472993" y="148279"/>
                      <a:pt x="480896" y="148279"/>
                    </a:cubicBezTo>
                    <a:lnTo>
                      <a:pt x="481070" y="148279"/>
                    </a:lnTo>
                    <a:cubicBezTo>
                      <a:pt x="488869" y="148284"/>
                      <a:pt x="495193" y="141960"/>
                      <a:pt x="495199" y="134162"/>
                    </a:cubicBezTo>
                    <a:cubicBezTo>
                      <a:pt x="495199" y="134162"/>
                      <a:pt x="495199" y="134156"/>
                      <a:pt x="495199" y="134156"/>
                    </a:cubicBezTo>
                    <a:lnTo>
                      <a:pt x="495199" y="133976"/>
                    </a:lnTo>
                    <a:close/>
                    <a:moveTo>
                      <a:pt x="537939" y="133970"/>
                    </a:moveTo>
                    <a:cubicBezTo>
                      <a:pt x="537944" y="126073"/>
                      <a:pt x="531539" y="119668"/>
                      <a:pt x="523642" y="119662"/>
                    </a:cubicBezTo>
                    <a:cubicBezTo>
                      <a:pt x="523642" y="119662"/>
                      <a:pt x="523636" y="119662"/>
                      <a:pt x="523636" y="119662"/>
                    </a:cubicBezTo>
                    <a:cubicBezTo>
                      <a:pt x="515733" y="119662"/>
                      <a:pt x="509327" y="126067"/>
                      <a:pt x="509327" y="133970"/>
                    </a:cubicBezTo>
                    <a:cubicBezTo>
                      <a:pt x="509281" y="141867"/>
                      <a:pt x="515652" y="148308"/>
                      <a:pt x="523549" y="148354"/>
                    </a:cubicBezTo>
                    <a:cubicBezTo>
                      <a:pt x="523578" y="148354"/>
                      <a:pt x="523601" y="148354"/>
                      <a:pt x="523630" y="148354"/>
                    </a:cubicBezTo>
                    <a:lnTo>
                      <a:pt x="523630" y="148354"/>
                    </a:lnTo>
                    <a:cubicBezTo>
                      <a:pt x="531423" y="148453"/>
                      <a:pt x="537823" y="142221"/>
                      <a:pt x="537933" y="134429"/>
                    </a:cubicBezTo>
                    <a:cubicBezTo>
                      <a:pt x="537933" y="134312"/>
                      <a:pt x="537933" y="134191"/>
                      <a:pt x="537933" y="134075"/>
                    </a:cubicBezTo>
                    <a:close/>
                    <a:moveTo>
                      <a:pt x="470295" y="298396"/>
                    </a:moveTo>
                    <a:cubicBezTo>
                      <a:pt x="470295" y="290499"/>
                      <a:pt x="463890" y="284093"/>
                      <a:pt x="455993" y="284093"/>
                    </a:cubicBezTo>
                    <a:cubicBezTo>
                      <a:pt x="448090" y="284093"/>
                      <a:pt x="441684" y="290499"/>
                      <a:pt x="441684" y="298402"/>
                    </a:cubicBezTo>
                    <a:cubicBezTo>
                      <a:pt x="441690" y="306305"/>
                      <a:pt x="448090" y="312704"/>
                      <a:pt x="455993" y="312704"/>
                    </a:cubicBezTo>
                    <a:lnTo>
                      <a:pt x="456167" y="312704"/>
                    </a:lnTo>
                    <a:cubicBezTo>
                      <a:pt x="463971" y="312704"/>
                      <a:pt x="470295" y="306380"/>
                      <a:pt x="470301" y="298576"/>
                    </a:cubicBezTo>
                    <a:cubicBezTo>
                      <a:pt x="470295" y="298634"/>
                      <a:pt x="470290" y="298564"/>
                      <a:pt x="470290" y="298500"/>
                    </a:cubicBezTo>
                    <a:close/>
                    <a:moveTo>
                      <a:pt x="513041" y="298396"/>
                    </a:moveTo>
                    <a:cubicBezTo>
                      <a:pt x="513035" y="290493"/>
                      <a:pt x="506635" y="284093"/>
                      <a:pt x="498733" y="284093"/>
                    </a:cubicBezTo>
                    <a:cubicBezTo>
                      <a:pt x="490830" y="284093"/>
                      <a:pt x="484430" y="290493"/>
                      <a:pt x="484424" y="298396"/>
                    </a:cubicBezTo>
                    <a:cubicBezTo>
                      <a:pt x="484424" y="306299"/>
                      <a:pt x="490830" y="312704"/>
                      <a:pt x="498733" y="312704"/>
                    </a:cubicBezTo>
                    <a:lnTo>
                      <a:pt x="498733" y="312704"/>
                    </a:lnTo>
                    <a:cubicBezTo>
                      <a:pt x="506525" y="312803"/>
                      <a:pt x="512925" y="306572"/>
                      <a:pt x="513041" y="298779"/>
                    </a:cubicBezTo>
                    <a:close/>
                    <a:moveTo>
                      <a:pt x="555601" y="298396"/>
                    </a:moveTo>
                    <a:cubicBezTo>
                      <a:pt x="555601" y="290499"/>
                      <a:pt x="549195" y="284093"/>
                      <a:pt x="541298" y="284093"/>
                    </a:cubicBezTo>
                    <a:cubicBezTo>
                      <a:pt x="533395" y="284093"/>
                      <a:pt x="526990" y="290499"/>
                      <a:pt x="526990" y="298402"/>
                    </a:cubicBezTo>
                    <a:cubicBezTo>
                      <a:pt x="526996" y="306305"/>
                      <a:pt x="533395" y="312704"/>
                      <a:pt x="541298" y="312704"/>
                    </a:cubicBezTo>
                    <a:lnTo>
                      <a:pt x="541472" y="312704"/>
                    </a:lnTo>
                    <a:cubicBezTo>
                      <a:pt x="549276" y="312704"/>
                      <a:pt x="555601" y="306380"/>
                      <a:pt x="555601" y="298576"/>
                    </a:cubicBezTo>
                    <a:lnTo>
                      <a:pt x="555601" y="298396"/>
                    </a:lnTo>
                    <a:close/>
                    <a:moveTo>
                      <a:pt x="598341" y="298396"/>
                    </a:moveTo>
                    <a:cubicBezTo>
                      <a:pt x="598341" y="290499"/>
                      <a:pt x="591935" y="284093"/>
                      <a:pt x="584038" y="284093"/>
                    </a:cubicBezTo>
                    <a:cubicBezTo>
                      <a:pt x="576141" y="284093"/>
                      <a:pt x="569735" y="290493"/>
                      <a:pt x="569730" y="298396"/>
                    </a:cubicBezTo>
                    <a:cubicBezTo>
                      <a:pt x="569730" y="306299"/>
                      <a:pt x="576135" y="312704"/>
                      <a:pt x="584038" y="312704"/>
                    </a:cubicBezTo>
                    <a:lnTo>
                      <a:pt x="584038" y="312704"/>
                    </a:lnTo>
                    <a:cubicBezTo>
                      <a:pt x="591830" y="312803"/>
                      <a:pt x="598231" y="306572"/>
                      <a:pt x="598341" y="298779"/>
                    </a:cubicBezTo>
                    <a:cubicBezTo>
                      <a:pt x="598341" y="298738"/>
                      <a:pt x="598341" y="298634"/>
                      <a:pt x="598335" y="298500"/>
                    </a:cubicBezTo>
                    <a:close/>
                    <a:moveTo>
                      <a:pt x="640906" y="298396"/>
                    </a:moveTo>
                    <a:cubicBezTo>
                      <a:pt x="640906" y="290499"/>
                      <a:pt x="634501" y="284093"/>
                      <a:pt x="626604" y="284093"/>
                    </a:cubicBezTo>
                    <a:cubicBezTo>
                      <a:pt x="618701" y="284093"/>
                      <a:pt x="612295" y="290499"/>
                      <a:pt x="612295" y="298402"/>
                    </a:cubicBezTo>
                    <a:cubicBezTo>
                      <a:pt x="612301" y="306305"/>
                      <a:pt x="618701" y="312704"/>
                      <a:pt x="626604" y="312704"/>
                    </a:cubicBezTo>
                    <a:lnTo>
                      <a:pt x="626778" y="312704"/>
                    </a:lnTo>
                    <a:cubicBezTo>
                      <a:pt x="634582" y="312704"/>
                      <a:pt x="640906" y="306380"/>
                      <a:pt x="640906" y="298576"/>
                    </a:cubicBezTo>
                    <a:lnTo>
                      <a:pt x="640906" y="298396"/>
                    </a:lnTo>
                    <a:close/>
                    <a:moveTo>
                      <a:pt x="683646" y="298396"/>
                    </a:moveTo>
                    <a:cubicBezTo>
                      <a:pt x="683646" y="290499"/>
                      <a:pt x="677241" y="284093"/>
                      <a:pt x="669343" y="284093"/>
                    </a:cubicBezTo>
                    <a:cubicBezTo>
                      <a:pt x="661447" y="284093"/>
                      <a:pt x="655041" y="290493"/>
                      <a:pt x="655035" y="298396"/>
                    </a:cubicBezTo>
                    <a:cubicBezTo>
                      <a:pt x="655035" y="306299"/>
                      <a:pt x="661441" y="312704"/>
                      <a:pt x="669343" y="312704"/>
                    </a:cubicBezTo>
                    <a:lnTo>
                      <a:pt x="669343" y="312704"/>
                    </a:lnTo>
                    <a:cubicBezTo>
                      <a:pt x="677136" y="312803"/>
                      <a:pt x="683536" y="306572"/>
                      <a:pt x="683646" y="298779"/>
                    </a:cubicBezTo>
                    <a:cubicBezTo>
                      <a:pt x="683646" y="298657"/>
                      <a:pt x="683646" y="298541"/>
                      <a:pt x="683646" y="298419"/>
                    </a:cubicBezTo>
                    <a:close/>
                    <a:moveTo>
                      <a:pt x="470295" y="415672"/>
                    </a:moveTo>
                    <a:cubicBezTo>
                      <a:pt x="470295" y="407769"/>
                      <a:pt x="463896" y="401370"/>
                      <a:pt x="455993" y="401364"/>
                    </a:cubicBezTo>
                    <a:cubicBezTo>
                      <a:pt x="448090" y="401364"/>
                      <a:pt x="441684" y="407769"/>
                      <a:pt x="441684" y="415672"/>
                    </a:cubicBezTo>
                    <a:cubicBezTo>
                      <a:pt x="441678" y="423569"/>
                      <a:pt x="448078" y="429969"/>
                      <a:pt x="455975" y="429975"/>
                    </a:cubicBezTo>
                    <a:cubicBezTo>
                      <a:pt x="455981" y="429975"/>
                      <a:pt x="455987" y="429975"/>
                      <a:pt x="455993" y="429975"/>
                    </a:cubicBezTo>
                    <a:lnTo>
                      <a:pt x="456167" y="429975"/>
                    </a:lnTo>
                    <a:cubicBezTo>
                      <a:pt x="463971" y="429998"/>
                      <a:pt x="470313" y="423691"/>
                      <a:pt x="470336" y="415887"/>
                    </a:cubicBezTo>
                    <a:cubicBezTo>
                      <a:pt x="470336" y="415521"/>
                      <a:pt x="470336" y="415156"/>
                      <a:pt x="470295" y="414790"/>
                    </a:cubicBezTo>
                    <a:close/>
                    <a:moveTo>
                      <a:pt x="513041" y="415672"/>
                    </a:moveTo>
                    <a:cubicBezTo>
                      <a:pt x="513041" y="407769"/>
                      <a:pt x="506635" y="401364"/>
                      <a:pt x="498733" y="401364"/>
                    </a:cubicBezTo>
                    <a:cubicBezTo>
                      <a:pt x="490830" y="401364"/>
                      <a:pt x="484424" y="407769"/>
                      <a:pt x="484424" y="415672"/>
                    </a:cubicBezTo>
                    <a:cubicBezTo>
                      <a:pt x="484424" y="423575"/>
                      <a:pt x="490830" y="429975"/>
                      <a:pt x="498733" y="429975"/>
                    </a:cubicBezTo>
                    <a:lnTo>
                      <a:pt x="498733" y="429975"/>
                    </a:lnTo>
                    <a:cubicBezTo>
                      <a:pt x="506531" y="430097"/>
                      <a:pt x="512954" y="423877"/>
                      <a:pt x="513076" y="416078"/>
                    </a:cubicBezTo>
                    <a:cubicBezTo>
                      <a:pt x="513076" y="416067"/>
                      <a:pt x="513076" y="416061"/>
                      <a:pt x="513076" y="416049"/>
                    </a:cubicBezTo>
                    <a:cubicBezTo>
                      <a:pt x="513076" y="415620"/>
                      <a:pt x="513076" y="415197"/>
                      <a:pt x="513041" y="414773"/>
                    </a:cubicBezTo>
                    <a:close/>
                    <a:moveTo>
                      <a:pt x="555601" y="415672"/>
                    </a:moveTo>
                    <a:cubicBezTo>
                      <a:pt x="555601" y="407769"/>
                      <a:pt x="549201" y="401370"/>
                      <a:pt x="541298" y="401364"/>
                    </a:cubicBezTo>
                    <a:cubicBezTo>
                      <a:pt x="533395" y="401364"/>
                      <a:pt x="526990" y="407769"/>
                      <a:pt x="526990" y="415672"/>
                    </a:cubicBezTo>
                    <a:cubicBezTo>
                      <a:pt x="526984" y="423569"/>
                      <a:pt x="533384" y="429969"/>
                      <a:pt x="541281" y="429975"/>
                    </a:cubicBezTo>
                    <a:cubicBezTo>
                      <a:pt x="541287" y="429975"/>
                      <a:pt x="541292" y="429975"/>
                      <a:pt x="541298" y="429975"/>
                    </a:cubicBezTo>
                    <a:lnTo>
                      <a:pt x="541472" y="429975"/>
                    </a:lnTo>
                    <a:cubicBezTo>
                      <a:pt x="549276" y="429998"/>
                      <a:pt x="555618" y="423691"/>
                      <a:pt x="555641" y="415887"/>
                    </a:cubicBezTo>
                    <a:cubicBezTo>
                      <a:pt x="555641" y="415521"/>
                      <a:pt x="555641" y="415156"/>
                      <a:pt x="555601" y="414790"/>
                    </a:cubicBezTo>
                    <a:close/>
                    <a:moveTo>
                      <a:pt x="598341" y="415672"/>
                    </a:moveTo>
                    <a:cubicBezTo>
                      <a:pt x="598346" y="407775"/>
                      <a:pt x="591941" y="401370"/>
                      <a:pt x="584044" y="401364"/>
                    </a:cubicBezTo>
                    <a:cubicBezTo>
                      <a:pt x="584044" y="401364"/>
                      <a:pt x="584038" y="401364"/>
                      <a:pt x="584038" y="401364"/>
                    </a:cubicBezTo>
                    <a:cubicBezTo>
                      <a:pt x="576135" y="401364"/>
                      <a:pt x="569730" y="407769"/>
                      <a:pt x="569730" y="415672"/>
                    </a:cubicBezTo>
                    <a:cubicBezTo>
                      <a:pt x="569735" y="423575"/>
                      <a:pt x="576135" y="429975"/>
                      <a:pt x="584038" y="429975"/>
                    </a:cubicBezTo>
                    <a:lnTo>
                      <a:pt x="584038" y="429975"/>
                    </a:lnTo>
                    <a:cubicBezTo>
                      <a:pt x="591842" y="430097"/>
                      <a:pt x="598259" y="423865"/>
                      <a:pt x="598381" y="416067"/>
                    </a:cubicBezTo>
                    <a:cubicBezTo>
                      <a:pt x="598381" y="416061"/>
                      <a:pt x="598381" y="416055"/>
                      <a:pt x="598381" y="416049"/>
                    </a:cubicBezTo>
                    <a:cubicBezTo>
                      <a:pt x="598381" y="415620"/>
                      <a:pt x="598381" y="415197"/>
                      <a:pt x="598341" y="414773"/>
                    </a:cubicBezTo>
                    <a:close/>
                    <a:moveTo>
                      <a:pt x="640906" y="415672"/>
                    </a:moveTo>
                    <a:cubicBezTo>
                      <a:pt x="640906" y="407769"/>
                      <a:pt x="634507" y="401370"/>
                      <a:pt x="626604" y="401364"/>
                    </a:cubicBezTo>
                    <a:cubicBezTo>
                      <a:pt x="618701" y="401364"/>
                      <a:pt x="612295" y="407769"/>
                      <a:pt x="612295" y="415672"/>
                    </a:cubicBezTo>
                    <a:cubicBezTo>
                      <a:pt x="612290" y="423569"/>
                      <a:pt x="618689" y="429969"/>
                      <a:pt x="626586" y="429975"/>
                    </a:cubicBezTo>
                    <a:cubicBezTo>
                      <a:pt x="626592" y="429975"/>
                      <a:pt x="626598" y="429975"/>
                      <a:pt x="626604" y="429975"/>
                    </a:cubicBezTo>
                    <a:lnTo>
                      <a:pt x="626778" y="429975"/>
                    </a:lnTo>
                    <a:cubicBezTo>
                      <a:pt x="634582" y="429998"/>
                      <a:pt x="640924" y="423691"/>
                      <a:pt x="640947" y="415887"/>
                    </a:cubicBezTo>
                    <a:cubicBezTo>
                      <a:pt x="640947" y="415521"/>
                      <a:pt x="640947" y="415156"/>
                      <a:pt x="640906" y="414790"/>
                    </a:cubicBezTo>
                    <a:close/>
                    <a:moveTo>
                      <a:pt x="683646" y="415672"/>
                    </a:moveTo>
                    <a:cubicBezTo>
                      <a:pt x="683652" y="407775"/>
                      <a:pt x="677246" y="401370"/>
                      <a:pt x="669349" y="401364"/>
                    </a:cubicBezTo>
                    <a:cubicBezTo>
                      <a:pt x="669349" y="401364"/>
                      <a:pt x="669343" y="401364"/>
                      <a:pt x="669343" y="401364"/>
                    </a:cubicBezTo>
                    <a:cubicBezTo>
                      <a:pt x="661441" y="401364"/>
                      <a:pt x="655035" y="407769"/>
                      <a:pt x="655035" y="415672"/>
                    </a:cubicBezTo>
                    <a:cubicBezTo>
                      <a:pt x="655041" y="423575"/>
                      <a:pt x="661441" y="429975"/>
                      <a:pt x="669343" y="429975"/>
                    </a:cubicBezTo>
                    <a:lnTo>
                      <a:pt x="669343" y="429975"/>
                    </a:lnTo>
                    <a:cubicBezTo>
                      <a:pt x="677148" y="430097"/>
                      <a:pt x="683565" y="423865"/>
                      <a:pt x="683687" y="416067"/>
                    </a:cubicBezTo>
                    <a:cubicBezTo>
                      <a:pt x="683687" y="416061"/>
                      <a:pt x="683687" y="416055"/>
                      <a:pt x="683687" y="416049"/>
                    </a:cubicBezTo>
                    <a:cubicBezTo>
                      <a:pt x="683687" y="415620"/>
                      <a:pt x="683687" y="415197"/>
                      <a:pt x="683646" y="414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8"/>
              <p:cNvSpPr/>
              <p:nvPr/>
            </p:nvSpPr>
            <p:spPr>
              <a:xfrm>
                <a:off x="481797" y="-151591"/>
                <a:ext cx="593786" cy="371876"/>
              </a:xfrm>
              <a:custGeom>
                <a:avLst/>
                <a:gdLst/>
                <a:ahLst/>
                <a:cxnLst/>
                <a:rect l="l" t="t" r="r" b="b"/>
                <a:pathLst>
                  <a:path w="678612" h="425001" extrusionOk="0">
                    <a:moveTo>
                      <a:pt x="68497" y="32459"/>
                    </a:moveTo>
                    <a:lnTo>
                      <a:pt x="18870" y="32459"/>
                    </a:lnTo>
                    <a:cubicBezTo>
                      <a:pt x="12093" y="33271"/>
                      <a:pt x="5937" y="28438"/>
                      <a:pt x="5119" y="21661"/>
                    </a:cubicBezTo>
                    <a:cubicBezTo>
                      <a:pt x="4306" y="14884"/>
                      <a:pt x="9140" y="8727"/>
                      <a:pt x="15917" y="7909"/>
                    </a:cubicBezTo>
                    <a:cubicBezTo>
                      <a:pt x="16897" y="7793"/>
                      <a:pt x="17889" y="7793"/>
                      <a:pt x="18870" y="7909"/>
                    </a:cubicBezTo>
                    <a:lnTo>
                      <a:pt x="68497" y="7909"/>
                    </a:lnTo>
                    <a:cubicBezTo>
                      <a:pt x="75274" y="7097"/>
                      <a:pt x="81431" y="11930"/>
                      <a:pt x="82249" y="18707"/>
                    </a:cubicBezTo>
                    <a:cubicBezTo>
                      <a:pt x="83061" y="25484"/>
                      <a:pt x="78228" y="31641"/>
                      <a:pt x="71451" y="32459"/>
                    </a:cubicBezTo>
                    <a:cubicBezTo>
                      <a:pt x="70470" y="32575"/>
                      <a:pt x="69478" y="32575"/>
                      <a:pt x="68497" y="32459"/>
                    </a:cubicBezTo>
                    <a:close/>
                    <a:moveTo>
                      <a:pt x="80862" y="77137"/>
                    </a:moveTo>
                    <a:cubicBezTo>
                      <a:pt x="80862" y="70307"/>
                      <a:pt x="75327" y="64772"/>
                      <a:pt x="68497" y="64772"/>
                    </a:cubicBezTo>
                    <a:lnTo>
                      <a:pt x="18870" y="64772"/>
                    </a:lnTo>
                    <a:cubicBezTo>
                      <a:pt x="12093" y="63960"/>
                      <a:pt x="5931" y="68793"/>
                      <a:pt x="5119" y="75576"/>
                    </a:cubicBezTo>
                    <a:cubicBezTo>
                      <a:pt x="5119" y="75576"/>
                      <a:pt x="5119" y="75576"/>
                      <a:pt x="5119" y="75576"/>
                    </a:cubicBezTo>
                    <a:cubicBezTo>
                      <a:pt x="4306" y="82353"/>
                      <a:pt x="9140" y="88509"/>
                      <a:pt x="15917" y="89321"/>
                    </a:cubicBezTo>
                    <a:cubicBezTo>
                      <a:pt x="15917" y="89321"/>
                      <a:pt x="15917" y="89321"/>
                      <a:pt x="15917" y="89321"/>
                    </a:cubicBezTo>
                    <a:cubicBezTo>
                      <a:pt x="16897" y="89443"/>
                      <a:pt x="17889" y="89443"/>
                      <a:pt x="18870" y="89321"/>
                    </a:cubicBezTo>
                    <a:lnTo>
                      <a:pt x="68497" y="89321"/>
                    </a:lnTo>
                    <a:cubicBezTo>
                      <a:pt x="75228" y="89420"/>
                      <a:pt x="80763" y="84047"/>
                      <a:pt x="80862" y="77316"/>
                    </a:cubicBezTo>
                    <a:cubicBezTo>
                      <a:pt x="80862" y="77316"/>
                      <a:pt x="80862" y="77316"/>
                      <a:pt x="80862" y="77316"/>
                    </a:cubicBezTo>
                    <a:close/>
                    <a:moveTo>
                      <a:pt x="80862" y="133999"/>
                    </a:moveTo>
                    <a:cubicBezTo>
                      <a:pt x="80862" y="127176"/>
                      <a:pt x="75327" y="121640"/>
                      <a:pt x="68503" y="121640"/>
                    </a:cubicBezTo>
                    <a:cubicBezTo>
                      <a:pt x="68503" y="121640"/>
                      <a:pt x="68497" y="121640"/>
                      <a:pt x="68497" y="121640"/>
                    </a:cubicBezTo>
                    <a:lnTo>
                      <a:pt x="18870" y="121640"/>
                    </a:lnTo>
                    <a:cubicBezTo>
                      <a:pt x="12093" y="120822"/>
                      <a:pt x="5937" y="125655"/>
                      <a:pt x="5119" y="132427"/>
                    </a:cubicBezTo>
                    <a:cubicBezTo>
                      <a:pt x="5119" y="132433"/>
                      <a:pt x="5119" y="132433"/>
                      <a:pt x="5119" y="132438"/>
                    </a:cubicBezTo>
                    <a:cubicBezTo>
                      <a:pt x="4306" y="139215"/>
                      <a:pt x="9140" y="145372"/>
                      <a:pt x="15917" y="146190"/>
                    </a:cubicBezTo>
                    <a:cubicBezTo>
                      <a:pt x="16897" y="146306"/>
                      <a:pt x="17889" y="146306"/>
                      <a:pt x="18870" y="146190"/>
                    </a:cubicBezTo>
                    <a:lnTo>
                      <a:pt x="68497" y="146190"/>
                    </a:lnTo>
                    <a:cubicBezTo>
                      <a:pt x="75228" y="146288"/>
                      <a:pt x="80763" y="140915"/>
                      <a:pt x="80862" y="134185"/>
                    </a:cubicBezTo>
                    <a:cubicBezTo>
                      <a:pt x="80862" y="134185"/>
                      <a:pt x="80862" y="134179"/>
                      <a:pt x="80862" y="134179"/>
                    </a:cubicBezTo>
                    <a:close/>
                    <a:moveTo>
                      <a:pt x="80862" y="190862"/>
                    </a:moveTo>
                    <a:cubicBezTo>
                      <a:pt x="80862" y="184032"/>
                      <a:pt x="75327" y="178497"/>
                      <a:pt x="68497" y="178497"/>
                    </a:cubicBezTo>
                    <a:lnTo>
                      <a:pt x="18870" y="178497"/>
                    </a:lnTo>
                    <a:cubicBezTo>
                      <a:pt x="12093" y="177685"/>
                      <a:pt x="5937" y="182518"/>
                      <a:pt x="5119" y="189295"/>
                    </a:cubicBezTo>
                    <a:cubicBezTo>
                      <a:pt x="4306" y="196072"/>
                      <a:pt x="9140" y="202229"/>
                      <a:pt x="15917" y="203047"/>
                    </a:cubicBezTo>
                    <a:cubicBezTo>
                      <a:pt x="16897" y="203163"/>
                      <a:pt x="17889" y="203163"/>
                      <a:pt x="18870" y="203047"/>
                    </a:cubicBezTo>
                    <a:lnTo>
                      <a:pt x="68497" y="203047"/>
                    </a:lnTo>
                    <a:cubicBezTo>
                      <a:pt x="75228" y="203145"/>
                      <a:pt x="80763" y="197772"/>
                      <a:pt x="80862" y="191042"/>
                    </a:cubicBezTo>
                    <a:cubicBezTo>
                      <a:pt x="80862" y="191042"/>
                      <a:pt x="80862" y="191036"/>
                      <a:pt x="80862" y="191036"/>
                    </a:cubicBezTo>
                    <a:close/>
                    <a:moveTo>
                      <a:pt x="80862" y="247724"/>
                    </a:moveTo>
                    <a:cubicBezTo>
                      <a:pt x="80862" y="240895"/>
                      <a:pt x="75327" y="235360"/>
                      <a:pt x="68497" y="235360"/>
                    </a:cubicBezTo>
                    <a:lnTo>
                      <a:pt x="18870" y="235360"/>
                    </a:lnTo>
                    <a:cubicBezTo>
                      <a:pt x="12093" y="234547"/>
                      <a:pt x="5937" y="239381"/>
                      <a:pt x="5119" y="246158"/>
                    </a:cubicBezTo>
                    <a:cubicBezTo>
                      <a:pt x="4306" y="252935"/>
                      <a:pt x="9140" y="259091"/>
                      <a:pt x="15917" y="259909"/>
                    </a:cubicBezTo>
                    <a:cubicBezTo>
                      <a:pt x="16897" y="260025"/>
                      <a:pt x="17889" y="260025"/>
                      <a:pt x="18870" y="259909"/>
                    </a:cubicBezTo>
                    <a:lnTo>
                      <a:pt x="68497" y="259909"/>
                    </a:lnTo>
                    <a:cubicBezTo>
                      <a:pt x="75228" y="260008"/>
                      <a:pt x="80763" y="254635"/>
                      <a:pt x="80862" y="247904"/>
                    </a:cubicBezTo>
                    <a:cubicBezTo>
                      <a:pt x="80862" y="247904"/>
                      <a:pt x="80862" y="247898"/>
                      <a:pt x="80862" y="247898"/>
                    </a:cubicBezTo>
                    <a:close/>
                    <a:moveTo>
                      <a:pt x="80862" y="304587"/>
                    </a:moveTo>
                    <a:cubicBezTo>
                      <a:pt x="80856" y="297758"/>
                      <a:pt x="75327" y="292228"/>
                      <a:pt x="68497" y="292228"/>
                    </a:cubicBezTo>
                    <a:lnTo>
                      <a:pt x="18870" y="292228"/>
                    </a:lnTo>
                    <a:cubicBezTo>
                      <a:pt x="12041" y="292228"/>
                      <a:pt x="6506" y="297763"/>
                      <a:pt x="6506" y="304593"/>
                    </a:cubicBezTo>
                    <a:cubicBezTo>
                      <a:pt x="6506" y="311323"/>
                      <a:pt x="11960" y="316778"/>
                      <a:pt x="18690" y="316778"/>
                    </a:cubicBezTo>
                    <a:lnTo>
                      <a:pt x="68497" y="316778"/>
                    </a:lnTo>
                    <a:cubicBezTo>
                      <a:pt x="75228" y="316876"/>
                      <a:pt x="80763" y="311503"/>
                      <a:pt x="80862" y="304773"/>
                    </a:cubicBezTo>
                    <a:cubicBezTo>
                      <a:pt x="80862" y="304773"/>
                      <a:pt x="80862" y="304773"/>
                      <a:pt x="80862" y="304773"/>
                    </a:cubicBezTo>
                    <a:close/>
                    <a:moveTo>
                      <a:pt x="80862" y="361450"/>
                    </a:moveTo>
                    <a:cubicBezTo>
                      <a:pt x="80862" y="354719"/>
                      <a:pt x="75408" y="349265"/>
                      <a:pt x="68677" y="349265"/>
                    </a:cubicBezTo>
                    <a:lnTo>
                      <a:pt x="18870" y="349265"/>
                    </a:lnTo>
                    <a:cubicBezTo>
                      <a:pt x="12140" y="349166"/>
                      <a:pt x="6604" y="354539"/>
                      <a:pt x="6506" y="361270"/>
                    </a:cubicBezTo>
                    <a:cubicBezTo>
                      <a:pt x="6506" y="361270"/>
                      <a:pt x="6506" y="361275"/>
                      <a:pt x="6506" y="361275"/>
                    </a:cubicBezTo>
                    <a:lnTo>
                      <a:pt x="6506" y="361450"/>
                    </a:lnTo>
                    <a:cubicBezTo>
                      <a:pt x="6506" y="368279"/>
                      <a:pt x="12041" y="373814"/>
                      <a:pt x="18870" y="373814"/>
                    </a:cubicBezTo>
                    <a:lnTo>
                      <a:pt x="68497" y="373814"/>
                    </a:lnTo>
                    <a:cubicBezTo>
                      <a:pt x="75123" y="373820"/>
                      <a:pt x="80578" y="368604"/>
                      <a:pt x="80862" y="361983"/>
                    </a:cubicBezTo>
                    <a:close/>
                    <a:moveTo>
                      <a:pt x="80862" y="418312"/>
                    </a:moveTo>
                    <a:cubicBezTo>
                      <a:pt x="80862" y="411581"/>
                      <a:pt x="75408" y="406127"/>
                      <a:pt x="68677" y="406127"/>
                    </a:cubicBezTo>
                    <a:lnTo>
                      <a:pt x="18870" y="406127"/>
                    </a:lnTo>
                    <a:cubicBezTo>
                      <a:pt x="12093" y="405315"/>
                      <a:pt x="5931" y="410148"/>
                      <a:pt x="5119" y="416931"/>
                    </a:cubicBezTo>
                    <a:cubicBezTo>
                      <a:pt x="5119" y="416931"/>
                      <a:pt x="5119" y="416931"/>
                      <a:pt x="5119" y="416931"/>
                    </a:cubicBezTo>
                    <a:cubicBezTo>
                      <a:pt x="4306" y="423708"/>
                      <a:pt x="9140" y="429864"/>
                      <a:pt x="15917" y="430677"/>
                    </a:cubicBezTo>
                    <a:cubicBezTo>
                      <a:pt x="15917" y="430677"/>
                      <a:pt x="15917" y="430677"/>
                      <a:pt x="15917" y="430677"/>
                    </a:cubicBezTo>
                    <a:cubicBezTo>
                      <a:pt x="16897" y="430799"/>
                      <a:pt x="17889" y="430799"/>
                      <a:pt x="18870" y="430677"/>
                    </a:cubicBezTo>
                    <a:lnTo>
                      <a:pt x="68497" y="430677"/>
                    </a:lnTo>
                    <a:cubicBezTo>
                      <a:pt x="75327" y="430671"/>
                      <a:pt x="80856" y="425141"/>
                      <a:pt x="80856" y="418312"/>
                    </a:cubicBezTo>
                    <a:close/>
                    <a:moveTo>
                      <a:pt x="267006" y="20274"/>
                    </a:moveTo>
                    <a:cubicBezTo>
                      <a:pt x="267104" y="13543"/>
                      <a:pt x="261731" y="8008"/>
                      <a:pt x="255001" y="7909"/>
                    </a:cubicBezTo>
                    <a:cubicBezTo>
                      <a:pt x="255001" y="7909"/>
                      <a:pt x="255001" y="7909"/>
                      <a:pt x="255001" y="7909"/>
                    </a:cubicBezTo>
                    <a:lnTo>
                      <a:pt x="124124" y="7909"/>
                    </a:lnTo>
                    <a:cubicBezTo>
                      <a:pt x="117347" y="7097"/>
                      <a:pt x="111191" y="11930"/>
                      <a:pt x="110378" y="18707"/>
                    </a:cubicBezTo>
                    <a:cubicBezTo>
                      <a:pt x="110378" y="18707"/>
                      <a:pt x="110378" y="18707"/>
                      <a:pt x="110378" y="18707"/>
                    </a:cubicBezTo>
                    <a:cubicBezTo>
                      <a:pt x="109560" y="25484"/>
                      <a:pt x="114394" y="31641"/>
                      <a:pt x="121170" y="32459"/>
                    </a:cubicBezTo>
                    <a:cubicBezTo>
                      <a:pt x="121170" y="32459"/>
                      <a:pt x="121176" y="32459"/>
                      <a:pt x="121176" y="32459"/>
                    </a:cubicBezTo>
                    <a:cubicBezTo>
                      <a:pt x="122157" y="32575"/>
                      <a:pt x="123143" y="32575"/>
                      <a:pt x="124124" y="32459"/>
                    </a:cubicBezTo>
                    <a:lnTo>
                      <a:pt x="254821" y="32459"/>
                    </a:lnTo>
                    <a:cubicBezTo>
                      <a:pt x="261552" y="32459"/>
                      <a:pt x="267006" y="27005"/>
                      <a:pt x="267006" y="20274"/>
                    </a:cubicBezTo>
                    <a:close/>
                    <a:moveTo>
                      <a:pt x="267006" y="77137"/>
                    </a:moveTo>
                    <a:cubicBezTo>
                      <a:pt x="267104" y="70406"/>
                      <a:pt x="261731" y="64871"/>
                      <a:pt x="255001" y="64772"/>
                    </a:cubicBezTo>
                    <a:cubicBezTo>
                      <a:pt x="255001" y="64772"/>
                      <a:pt x="255001" y="64772"/>
                      <a:pt x="255001" y="64772"/>
                    </a:cubicBezTo>
                    <a:lnTo>
                      <a:pt x="124124" y="64772"/>
                    </a:lnTo>
                    <a:cubicBezTo>
                      <a:pt x="117347" y="63960"/>
                      <a:pt x="111191" y="68793"/>
                      <a:pt x="110378" y="75570"/>
                    </a:cubicBezTo>
                    <a:cubicBezTo>
                      <a:pt x="110378" y="75570"/>
                      <a:pt x="110378" y="75576"/>
                      <a:pt x="110378" y="75576"/>
                    </a:cubicBezTo>
                    <a:cubicBezTo>
                      <a:pt x="109566" y="82353"/>
                      <a:pt x="114399" y="88509"/>
                      <a:pt x="121176" y="89321"/>
                    </a:cubicBezTo>
                    <a:cubicBezTo>
                      <a:pt x="121176" y="89321"/>
                      <a:pt x="121176" y="89321"/>
                      <a:pt x="121176" y="89321"/>
                    </a:cubicBezTo>
                    <a:cubicBezTo>
                      <a:pt x="122157" y="89443"/>
                      <a:pt x="123143" y="89443"/>
                      <a:pt x="124124" y="89321"/>
                    </a:cubicBezTo>
                    <a:lnTo>
                      <a:pt x="254821" y="89321"/>
                    </a:lnTo>
                    <a:cubicBezTo>
                      <a:pt x="261552" y="89321"/>
                      <a:pt x="267006" y="83867"/>
                      <a:pt x="267006" y="77137"/>
                    </a:cubicBezTo>
                    <a:close/>
                    <a:moveTo>
                      <a:pt x="267006" y="133999"/>
                    </a:moveTo>
                    <a:cubicBezTo>
                      <a:pt x="267104" y="127274"/>
                      <a:pt x="261726" y="121739"/>
                      <a:pt x="255001" y="121640"/>
                    </a:cubicBezTo>
                    <a:lnTo>
                      <a:pt x="124124" y="121640"/>
                    </a:lnTo>
                    <a:cubicBezTo>
                      <a:pt x="117353" y="120822"/>
                      <a:pt x="111196" y="125650"/>
                      <a:pt x="110378" y="132427"/>
                    </a:cubicBezTo>
                    <a:cubicBezTo>
                      <a:pt x="110378" y="132427"/>
                      <a:pt x="110378" y="132433"/>
                      <a:pt x="110378" y="132438"/>
                    </a:cubicBezTo>
                    <a:cubicBezTo>
                      <a:pt x="109566" y="139215"/>
                      <a:pt x="114399" y="145372"/>
                      <a:pt x="121176" y="146190"/>
                    </a:cubicBezTo>
                    <a:cubicBezTo>
                      <a:pt x="122157" y="146306"/>
                      <a:pt x="123143" y="146306"/>
                      <a:pt x="124124" y="146190"/>
                    </a:cubicBezTo>
                    <a:lnTo>
                      <a:pt x="254821" y="146190"/>
                    </a:lnTo>
                    <a:cubicBezTo>
                      <a:pt x="261552" y="146190"/>
                      <a:pt x="267006" y="140736"/>
                      <a:pt x="267006" y="134005"/>
                    </a:cubicBezTo>
                    <a:close/>
                    <a:moveTo>
                      <a:pt x="267006" y="190862"/>
                    </a:moveTo>
                    <a:cubicBezTo>
                      <a:pt x="267104" y="184131"/>
                      <a:pt x="261731" y="178596"/>
                      <a:pt x="255001" y="178497"/>
                    </a:cubicBezTo>
                    <a:cubicBezTo>
                      <a:pt x="255001" y="178497"/>
                      <a:pt x="255001" y="178497"/>
                      <a:pt x="255001" y="178497"/>
                    </a:cubicBezTo>
                    <a:lnTo>
                      <a:pt x="124124" y="178497"/>
                    </a:lnTo>
                    <a:cubicBezTo>
                      <a:pt x="117347" y="177685"/>
                      <a:pt x="111191" y="182518"/>
                      <a:pt x="110378" y="189295"/>
                    </a:cubicBezTo>
                    <a:cubicBezTo>
                      <a:pt x="110378" y="189295"/>
                      <a:pt x="110378" y="189295"/>
                      <a:pt x="110378" y="189295"/>
                    </a:cubicBezTo>
                    <a:cubicBezTo>
                      <a:pt x="109566" y="196072"/>
                      <a:pt x="114399" y="202229"/>
                      <a:pt x="121176" y="203047"/>
                    </a:cubicBezTo>
                    <a:cubicBezTo>
                      <a:pt x="122157" y="203163"/>
                      <a:pt x="123143" y="203163"/>
                      <a:pt x="124124" y="203047"/>
                    </a:cubicBezTo>
                    <a:lnTo>
                      <a:pt x="254821" y="203047"/>
                    </a:lnTo>
                    <a:cubicBezTo>
                      <a:pt x="261552" y="203047"/>
                      <a:pt x="267006" y="197592"/>
                      <a:pt x="267006" y="190862"/>
                    </a:cubicBezTo>
                    <a:close/>
                    <a:moveTo>
                      <a:pt x="267006" y="247724"/>
                    </a:moveTo>
                    <a:cubicBezTo>
                      <a:pt x="267104" y="240994"/>
                      <a:pt x="261731" y="235458"/>
                      <a:pt x="255001" y="235360"/>
                    </a:cubicBezTo>
                    <a:cubicBezTo>
                      <a:pt x="255001" y="235360"/>
                      <a:pt x="255001" y="235360"/>
                      <a:pt x="255001" y="235360"/>
                    </a:cubicBezTo>
                    <a:lnTo>
                      <a:pt x="124124" y="235360"/>
                    </a:lnTo>
                    <a:cubicBezTo>
                      <a:pt x="117347" y="234547"/>
                      <a:pt x="111191" y="239381"/>
                      <a:pt x="110378" y="246158"/>
                    </a:cubicBezTo>
                    <a:cubicBezTo>
                      <a:pt x="110378" y="246158"/>
                      <a:pt x="110378" y="246158"/>
                      <a:pt x="110378" y="246158"/>
                    </a:cubicBezTo>
                    <a:cubicBezTo>
                      <a:pt x="109560" y="252935"/>
                      <a:pt x="114394" y="259091"/>
                      <a:pt x="121170" y="259909"/>
                    </a:cubicBezTo>
                    <a:cubicBezTo>
                      <a:pt x="121170" y="259909"/>
                      <a:pt x="121176" y="259909"/>
                      <a:pt x="121176" y="259909"/>
                    </a:cubicBezTo>
                    <a:cubicBezTo>
                      <a:pt x="122157" y="260025"/>
                      <a:pt x="123143" y="260025"/>
                      <a:pt x="124124" y="259909"/>
                    </a:cubicBezTo>
                    <a:lnTo>
                      <a:pt x="254821" y="259909"/>
                    </a:lnTo>
                    <a:cubicBezTo>
                      <a:pt x="261552" y="259909"/>
                      <a:pt x="267006" y="254455"/>
                      <a:pt x="267006" y="247724"/>
                    </a:cubicBezTo>
                    <a:close/>
                    <a:moveTo>
                      <a:pt x="423488" y="304587"/>
                    </a:moveTo>
                    <a:cubicBezTo>
                      <a:pt x="423488" y="297758"/>
                      <a:pt x="417953" y="292222"/>
                      <a:pt x="411123" y="292222"/>
                    </a:cubicBezTo>
                    <a:lnTo>
                      <a:pt x="280606" y="292222"/>
                    </a:lnTo>
                    <a:cubicBezTo>
                      <a:pt x="273777" y="292222"/>
                      <a:pt x="268242" y="297758"/>
                      <a:pt x="268242" y="304587"/>
                    </a:cubicBezTo>
                    <a:cubicBezTo>
                      <a:pt x="268242" y="311318"/>
                      <a:pt x="273696" y="316772"/>
                      <a:pt x="280427" y="316772"/>
                    </a:cubicBezTo>
                    <a:lnTo>
                      <a:pt x="411123" y="316772"/>
                    </a:lnTo>
                    <a:cubicBezTo>
                      <a:pt x="417854" y="316870"/>
                      <a:pt x="423390" y="311497"/>
                      <a:pt x="423488" y="304767"/>
                    </a:cubicBezTo>
                    <a:cubicBezTo>
                      <a:pt x="423488" y="304767"/>
                      <a:pt x="423488" y="304767"/>
                      <a:pt x="423488" y="304767"/>
                    </a:cubicBezTo>
                    <a:close/>
                    <a:moveTo>
                      <a:pt x="423488" y="361450"/>
                    </a:moveTo>
                    <a:cubicBezTo>
                      <a:pt x="423488" y="354719"/>
                      <a:pt x="418034" y="349265"/>
                      <a:pt x="411303" y="349265"/>
                    </a:cubicBezTo>
                    <a:lnTo>
                      <a:pt x="280606" y="349265"/>
                    </a:lnTo>
                    <a:cubicBezTo>
                      <a:pt x="273876" y="349166"/>
                      <a:pt x="268346" y="354545"/>
                      <a:pt x="268247" y="361275"/>
                    </a:cubicBezTo>
                    <a:cubicBezTo>
                      <a:pt x="268247" y="361275"/>
                      <a:pt x="268247" y="361275"/>
                      <a:pt x="268247" y="361275"/>
                    </a:cubicBezTo>
                    <a:cubicBezTo>
                      <a:pt x="268247" y="361334"/>
                      <a:pt x="268247" y="361391"/>
                      <a:pt x="268247" y="361450"/>
                    </a:cubicBezTo>
                    <a:cubicBezTo>
                      <a:pt x="268247" y="368279"/>
                      <a:pt x="273783" y="373814"/>
                      <a:pt x="280612" y="373814"/>
                    </a:cubicBezTo>
                    <a:lnTo>
                      <a:pt x="411123" y="373814"/>
                    </a:lnTo>
                    <a:cubicBezTo>
                      <a:pt x="417750" y="373820"/>
                      <a:pt x="423204" y="368604"/>
                      <a:pt x="423488" y="361983"/>
                    </a:cubicBezTo>
                    <a:close/>
                    <a:moveTo>
                      <a:pt x="423488" y="418312"/>
                    </a:moveTo>
                    <a:cubicBezTo>
                      <a:pt x="423488" y="411581"/>
                      <a:pt x="418034" y="406127"/>
                      <a:pt x="411303" y="406127"/>
                    </a:cubicBezTo>
                    <a:lnTo>
                      <a:pt x="280606" y="406127"/>
                    </a:lnTo>
                    <a:cubicBezTo>
                      <a:pt x="273829" y="405315"/>
                      <a:pt x="267673" y="410154"/>
                      <a:pt x="266855" y="416931"/>
                    </a:cubicBezTo>
                    <a:cubicBezTo>
                      <a:pt x="266043" y="423708"/>
                      <a:pt x="270876" y="429864"/>
                      <a:pt x="277653" y="430677"/>
                    </a:cubicBezTo>
                    <a:cubicBezTo>
                      <a:pt x="277653" y="430677"/>
                      <a:pt x="277659" y="430677"/>
                      <a:pt x="277659" y="430677"/>
                    </a:cubicBezTo>
                    <a:cubicBezTo>
                      <a:pt x="278639" y="430799"/>
                      <a:pt x="279626" y="430799"/>
                      <a:pt x="280606" y="430677"/>
                    </a:cubicBezTo>
                    <a:lnTo>
                      <a:pt x="411123" y="430677"/>
                    </a:lnTo>
                    <a:cubicBezTo>
                      <a:pt x="417953" y="430677"/>
                      <a:pt x="423482" y="425147"/>
                      <a:pt x="423488" y="418318"/>
                    </a:cubicBezTo>
                    <a:close/>
                    <a:moveTo>
                      <a:pt x="324582" y="20274"/>
                    </a:moveTo>
                    <a:cubicBezTo>
                      <a:pt x="324692" y="12377"/>
                      <a:pt x="318385" y="5878"/>
                      <a:pt x="310482" y="5768"/>
                    </a:cubicBezTo>
                    <a:cubicBezTo>
                      <a:pt x="310477" y="5768"/>
                      <a:pt x="310465" y="5768"/>
                      <a:pt x="310453" y="5768"/>
                    </a:cubicBezTo>
                    <a:cubicBezTo>
                      <a:pt x="302557" y="5670"/>
                      <a:pt x="296075" y="11988"/>
                      <a:pt x="295977" y="19885"/>
                    </a:cubicBezTo>
                    <a:cubicBezTo>
                      <a:pt x="295977" y="19885"/>
                      <a:pt x="295977" y="19891"/>
                      <a:pt x="295977" y="19897"/>
                    </a:cubicBezTo>
                    <a:cubicBezTo>
                      <a:pt x="295866" y="27800"/>
                      <a:pt x="302185" y="34292"/>
                      <a:pt x="310088" y="34403"/>
                    </a:cubicBezTo>
                    <a:cubicBezTo>
                      <a:pt x="310094" y="34403"/>
                      <a:pt x="310100" y="34403"/>
                      <a:pt x="310105" y="34403"/>
                    </a:cubicBezTo>
                    <a:lnTo>
                      <a:pt x="310279" y="34403"/>
                    </a:lnTo>
                    <a:cubicBezTo>
                      <a:pt x="318113" y="34403"/>
                      <a:pt x="324489" y="28107"/>
                      <a:pt x="324582" y="20274"/>
                    </a:cubicBezTo>
                    <a:close/>
                    <a:moveTo>
                      <a:pt x="367148" y="20274"/>
                    </a:moveTo>
                    <a:cubicBezTo>
                      <a:pt x="367258" y="12377"/>
                      <a:pt x="360951" y="5878"/>
                      <a:pt x="353048" y="5768"/>
                    </a:cubicBezTo>
                    <a:cubicBezTo>
                      <a:pt x="353042" y="5768"/>
                      <a:pt x="353031" y="5768"/>
                      <a:pt x="353019" y="5768"/>
                    </a:cubicBezTo>
                    <a:cubicBezTo>
                      <a:pt x="345117" y="5658"/>
                      <a:pt x="338624" y="11977"/>
                      <a:pt x="338513" y="19879"/>
                    </a:cubicBezTo>
                    <a:cubicBezTo>
                      <a:pt x="338513" y="19885"/>
                      <a:pt x="338513" y="19891"/>
                      <a:pt x="338513" y="19897"/>
                    </a:cubicBezTo>
                    <a:cubicBezTo>
                      <a:pt x="338409" y="27800"/>
                      <a:pt x="344728" y="34298"/>
                      <a:pt x="352636" y="34403"/>
                    </a:cubicBezTo>
                    <a:cubicBezTo>
                      <a:pt x="352636" y="34403"/>
                      <a:pt x="352642" y="34403"/>
                      <a:pt x="352642" y="34403"/>
                    </a:cubicBezTo>
                    <a:lnTo>
                      <a:pt x="352996" y="34403"/>
                    </a:lnTo>
                    <a:cubicBezTo>
                      <a:pt x="360794" y="34611"/>
                      <a:pt x="367293" y="28461"/>
                      <a:pt x="367502" y="20663"/>
                    </a:cubicBezTo>
                    <a:cubicBezTo>
                      <a:pt x="367502" y="20651"/>
                      <a:pt x="367502" y="20639"/>
                      <a:pt x="367502" y="20628"/>
                    </a:cubicBezTo>
                    <a:cubicBezTo>
                      <a:pt x="367502" y="20512"/>
                      <a:pt x="367502" y="20390"/>
                      <a:pt x="367502" y="20274"/>
                    </a:cubicBezTo>
                    <a:close/>
                    <a:moveTo>
                      <a:pt x="409888" y="20274"/>
                    </a:moveTo>
                    <a:cubicBezTo>
                      <a:pt x="409998" y="12377"/>
                      <a:pt x="403691" y="5878"/>
                      <a:pt x="395788" y="5768"/>
                    </a:cubicBezTo>
                    <a:cubicBezTo>
                      <a:pt x="395782" y="5768"/>
                      <a:pt x="395771" y="5768"/>
                      <a:pt x="395759" y="5768"/>
                    </a:cubicBezTo>
                    <a:cubicBezTo>
                      <a:pt x="387862" y="5652"/>
                      <a:pt x="381369" y="11959"/>
                      <a:pt x="381253" y="19856"/>
                    </a:cubicBezTo>
                    <a:cubicBezTo>
                      <a:pt x="381253" y="19868"/>
                      <a:pt x="381253" y="19885"/>
                      <a:pt x="381253" y="19897"/>
                    </a:cubicBezTo>
                    <a:cubicBezTo>
                      <a:pt x="381143" y="27800"/>
                      <a:pt x="387462" y="34292"/>
                      <a:pt x="395364" y="34403"/>
                    </a:cubicBezTo>
                    <a:cubicBezTo>
                      <a:pt x="395364" y="34403"/>
                      <a:pt x="395370" y="34403"/>
                      <a:pt x="395376" y="34403"/>
                    </a:cubicBezTo>
                    <a:lnTo>
                      <a:pt x="395556" y="34403"/>
                    </a:lnTo>
                    <a:cubicBezTo>
                      <a:pt x="403401" y="34420"/>
                      <a:pt x="409795" y="28119"/>
                      <a:pt x="409888" y="20274"/>
                    </a:cubicBezTo>
                    <a:close/>
                    <a:moveTo>
                      <a:pt x="452453" y="20274"/>
                    </a:moveTo>
                    <a:cubicBezTo>
                      <a:pt x="452563" y="12371"/>
                      <a:pt x="446245" y="5878"/>
                      <a:pt x="438342" y="5768"/>
                    </a:cubicBezTo>
                    <a:cubicBezTo>
                      <a:pt x="438336" y="5768"/>
                      <a:pt x="438331" y="5768"/>
                      <a:pt x="438325" y="5768"/>
                    </a:cubicBezTo>
                    <a:cubicBezTo>
                      <a:pt x="430422" y="5658"/>
                      <a:pt x="423929" y="11977"/>
                      <a:pt x="423819" y="19879"/>
                    </a:cubicBezTo>
                    <a:cubicBezTo>
                      <a:pt x="423819" y="19885"/>
                      <a:pt x="423819" y="19891"/>
                      <a:pt x="423819" y="19897"/>
                    </a:cubicBezTo>
                    <a:cubicBezTo>
                      <a:pt x="423715" y="27800"/>
                      <a:pt x="430033" y="34298"/>
                      <a:pt x="437942" y="34403"/>
                    </a:cubicBezTo>
                    <a:cubicBezTo>
                      <a:pt x="437942" y="34403"/>
                      <a:pt x="437948" y="34403"/>
                      <a:pt x="437948" y="34403"/>
                    </a:cubicBezTo>
                    <a:lnTo>
                      <a:pt x="438301" y="34403"/>
                    </a:lnTo>
                    <a:cubicBezTo>
                      <a:pt x="446106" y="34403"/>
                      <a:pt x="452430" y="28078"/>
                      <a:pt x="452430" y="20274"/>
                    </a:cubicBezTo>
                    <a:close/>
                    <a:moveTo>
                      <a:pt x="495193" y="20274"/>
                    </a:moveTo>
                    <a:cubicBezTo>
                      <a:pt x="495303" y="12377"/>
                      <a:pt x="488996" y="5878"/>
                      <a:pt x="481093" y="5768"/>
                    </a:cubicBezTo>
                    <a:cubicBezTo>
                      <a:pt x="481088" y="5768"/>
                      <a:pt x="481076" y="5768"/>
                      <a:pt x="481064" y="5768"/>
                    </a:cubicBezTo>
                    <a:cubicBezTo>
                      <a:pt x="473162" y="5664"/>
                      <a:pt x="466663" y="11982"/>
                      <a:pt x="466559" y="19891"/>
                    </a:cubicBezTo>
                    <a:cubicBezTo>
                      <a:pt x="466559" y="19891"/>
                      <a:pt x="466559" y="19897"/>
                      <a:pt x="466559" y="19897"/>
                    </a:cubicBezTo>
                    <a:cubicBezTo>
                      <a:pt x="466454" y="27800"/>
                      <a:pt x="472773" y="34298"/>
                      <a:pt x="480681" y="34403"/>
                    </a:cubicBezTo>
                    <a:cubicBezTo>
                      <a:pt x="480681" y="34403"/>
                      <a:pt x="480687" y="34403"/>
                      <a:pt x="480693" y="34403"/>
                    </a:cubicBezTo>
                    <a:lnTo>
                      <a:pt x="481041" y="34403"/>
                    </a:lnTo>
                    <a:cubicBezTo>
                      <a:pt x="488845" y="34403"/>
                      <a:pt x="495170" y="28078"/>
                      <a:pt x="495170" y="20274"/>
                    </a:cubicBezTo>
                    <a:close/>
                    <a:moveTo>
                      <a:pt x="537933" y="20274"/>
                    </a:moveTo>
                    <a:cubicBezTo>
                      <a:pt x="538043" y="12377"/>
                      <a:pt x="531736" y="5878"/>
                      <a:pt x="523833" y="5768"/>
                    </a:cubicBezTo>
                    <a:cubicBezTo>
                      <a:pt x="523828" y="5768"/>
                      <a:pt x="523816" y="5768"/>
                      <a:pt x="523804" y="5768"/>
                    </a:cubicBezTo>
                    <a:cubicBezTo>
                      <a:pt x="515907" y="5670"/>
                      <a:pt x="509426" y="11988"/>
                      <a:pt x="509327" y="19885"/>
                    </a:cubicBezTo>
                    <a:cubicBezTo>
                      <a:pt x="509327" y="19885"/>
                      <a:pt x="509327" y="19891"/>
                      <a:pt x="509327" y="19897"/>
                    </a:cubicBezTo>
                    <a:cubicBezTo>
                      <a:pt x="509217" y="27800"/>
                      <a:pt x="515536" y="34292"/>
                      <a:pt x="523439" y="34403"/>
                    </a:cubicBezTo>
                    <a:cubicBezTo>
                      <a:pt x="523445" y="34403"/>
                      <a:pt x="523450" y="34403"/>
                      <a:pt x="523456" y="34403"/>
                    </a:cubicBezTo>
                    <a:lnTo>
                      <a:pt x="523630" y="34403"/>
                    </a:lnTo>
                    <a:cubicBezTo>
                      <a:pt x="531463" y="34403"/>
                      <a:pt x="537840" y="28107"/>
                      <a:pt x="537933" y="20274"/>
                    </a:cubicBezTo>
                    <a:close/>
                    <a:moveTo>
                      <a:pt x="324582" y="133999"/>
                    </a:moveTo>
                    <a:cubicBezTo>
                      <a:pt x="324698" y="126102"/>
                      <a:pt x="318391" y="119609"/>
                      <a:pt x="310494" y="119493"/>
                    </a:cubicBezTo>
                    <a:cubicBezTo>
                      <a:pt x="310482" y="119493"/>
                      <a:pt x="310465" y="119493"/>
                      <a:pt x="310453" y="119493"/>
                    </a:cubicBezTo>
                    <a:cubicBezTo>
                      <a:pt x="302557" y="119395"/>
                      <a:pt x="296075" y="125713"/>
                      <a:pt x="295977" y="133610"/>
                    </a:cubicBezTo>
                    <a:cubicBezTo>
                      <a:pt x="295977" y="133610"/>
                      <a:pt x="295977" y="133616"/>
                      <a:pt x="295977" y="133616"/>
                    </a:cubicBezTo>
                    <a:cubicBezTo>
                      <a:pt x="295866" y="141513"/>
                      <a:pt x="302174" y="148006"/>
                      <a:pt x="310076" y="148122"/>
                    </a:cubicBezTo>
                    <a:cubicBezTo>
                      <a:pt x="310082" y="148122"/>
                      <a:pt x="310094" y="148122"/>
                      <a:pt x="310105" y="148122"/>
                    </a:cubicBezTo>
                    <a:lnTo>
                      <a:pt x="310279" y="148122"/>
                    </a:lnTo>
                    <a:cubicBezTo>
                      <a:pt x="318113" y="148128"/>
                      <a:pt x="324489" y="141826"/>
                      <a:pt x="324582" y="133993"/>
                    </a:cubicBezTo>
                    <a:close/>
                    <a:moveTo>
                      <a:pt x="367148" y="133999"/>
                    </a:moveTo>
                    <a:cubicBezTo>
                      <a:pt x="367246" y="126102"/>
                      <a:pt x="360928" y="119621"/>
                      <a:pt x="353031" y="119522"/>
                    </a:cubicBezTo>
                    <a:cubicBezTo>
                      <a:pt x="353031" y="119522"/>
                      <a:pt x="353025" y="119522"/>
                      <a:pt x="353019" y="119522"/>
                    </a:cubicBezTo>
                    <a:cubicBezTo>
                      <a:pt x="345122" y="119412"/>
                      <a:pt x="338629" y="125719"/>
                      <a:pt x="338513" y="133622"/>
                    </a:cubicBezTo>
                    <a:cubicBezTo>
                      <a:pt x="338513" y="133628"/>
                      <a:pt x="338513" y="133639"/>
                      <a:pt x="338513" y="133651"/>
                    </a:cubicBezTo>
                    <a:cubicBezTo>
                      <a:pt x="338403" y="141554"/>
                      <a:pt x="344722" y="148047"/>
                      <a:pt x="352625" y="148157"/>
                    </a:cubicBezTo>
                    <a:cubicBezTo>
                      <a:pt x="352630" y="148157"/>
                      <a:pt x="352636" y="148157"/>
                      <a:pt x="352642" y="148157"/>
                    </a:cubicBezTo>
                    <a:lnTo>
                      <a:pt x="352996" y="148157"/>
                    </a:lnTo>
                    <a:cubicBezTo>
                      <a:pt x="360794" y="148371"/>
                      <a:pt x="367287" y="142221"/>
                      <a:pt x="367502" y="134429"/>
                    </a:cubicBezTo>
                    <a:cubicBezTo>
                      <a:pt x="367502" y="134411"/>
                      <a:pt x="367502" y="134399"/>
                      <a:pt x="367502" y="134388"/>
                    </a:cubicBezTo>
                    <a:cubicBezTo>
                      <a:pt x="367502" y="134266"/>
                      <a:pt x="367502" y="134150"/>
                      <a:pt x="367502" y="134028"/>
                    </a:cubicBezTo>
                    <a:close/>
                    <a:moveTo>
                      <a:pt x="409888" y="133999"/>
                    </a:moveTo>
                    <a:cubicBezTo>
                      <a:pt x="410004" y="126102"/>
                      <a:pt x="403697" y="119609"/>
                      <a:pt x="395799" y="119493"/>
                    </a:cubicBezTo>
                    <a:cubicBezTo>
                      <a:pt x="395782" y="119493"/>
                      <a:pt x="395765" y="119493"/>
                      <a:pt x="395747" y="119493"/>
                    </a:cubicBezTo>
                    <a:cubicBezTo>
                      <a:pt x="387850" y="119377"/>
                      <a:pt x="381358" y="125684"/>
                      <a:pt x="381242" y="133581"/>
                    </a:cubicBezTo>
                    <a:cubicBezTo>
                      <a:pt x="381242" y="133593"/>
                      <a:pt x="381242" y="133605"/>
                      <a:pt x="381242" y="133616"/>
                    </a:cubicBezTo>
                    <a:cubicBezTo>
                      <a:pt x="381131" y="141513"/>
                      <a:pt x="387439" y="148012"/>
                      <a:pt x="395341" y="148122"/>
                    </a:cubicBezTo>
                    <a:cubicBezTo>
                      <a:pt x="395347" y="148122"/>
                      <a:pt x="395359" y="148122"/>
                      <a:pt x="395364" y="148122"/>
                    </a:cubicBezTo>
                    <a:lnTo>
                      <a:pt x="395544" y="148122"/>
                    </a:lnTo>
                    <a:cubicBezTo>
                      <a:pt x="403377" y="148128"/>
                      <a:pt x="409754" y="141826"/>
                      <a:pt x="409847" y="133993"/>
                    </a:cubicBezTo>
                    <a:close/>
                    <a:moveTo>
                      <a:pt x="452453" y="133999"/>
                    </a:moveTo>
                    <a:cubicBezTo>
                      <a:pt x="452552" y="126102"/>
                      <a:pt x="446227" y="119621"/>
                      <a:pt x="438325" y="119522"/>
                    </a:cubicBezTo>
                    <a:cubicBezTo>
                      <a:pt x="438325" y="119522"/>
                      <a:pt x="438325" y="119522"/>
                      <a:pt x="438325" y="119522"/>
                    </a:cubicBezTo>
                    <a:cubicBezTo>
                      <a:pt x="430428" y="119412"/>
                      <a:pt x="423935" y="125719"/>
                      <a:pt x="423819" y="133622"/>
                    </a:cubicBezTo>
                    <a:cubicBezTo>
                      <a:pt x="423819" y="133628"/>
                      <a:pt x="423819" y="133639"/>
                      <a:pt x="423819" y="133651"/>
                    </a:cubicBezTo>
                    <a:cubicBezTo>
                      <a:pt x="423709" y="141554"/>
                      <a:pt x="430027" y="148047"/>
                      <a:pt x="437930" y="148157"/>
                    </a:cubicBezTo>
                    <a:cubicBezTo>
                      <a:pt x="437936" y="148157"/>
                      <a:pt x="437942" y="148157"/>
                      <a:pt x="437948" y="148157"/>
                    </a:cubicBezTo>
                    <a:lnTo>
                      <a:pt x="438301" y="148157"/>
                    </a:lnTo>
                    <a:cubicBezTo>
                      <a:pt x="446106" y="148157"/>
                      <a:pt x="452430" y="141832"/>
                      <a:pt x="452430" y="134028"/>
                    </a:cubicBezTo>
                    <a:close/>
                    <a:moveTo>
                      <a:pt x="495193" y="133999"/>
                    </a:moveTo>
                    <a:cubicBezTo>
                      <a:pt x="495309" y="126102"/>
                      <a:pt x="489002" y="119609"/>
                      <a:pt x="481105" y="119493"/>
                    </a:cubicBezTo>
                    <a:cubicBezTo>
                      <a:pt x="481088" y="119493"/>
                      <a:pt x="481064" y="119493"/>
                      <a:pt x="481041" y="119493"/>
                    </a:cubicBezTo>
                    <a:cubicBezTo>
                      <a:pt x="473138" y="119383"/>
                      <a:pt x="466646" y="125702"/>
                      <a:pt x="466535" y="133605"/>
                    </a:cubicBezTo>
                    <a:cubicBezTo>
                      <a:pt x="466535" y="133610"/>
                      <a:pt x="466535" y="133616"/>
                      <a:pt x="466535" y="133622"/>
                    </a:cubicBezTo>
                    <a:cubicBezTo>
                      <a:pt x="466425" y="141525"/>
                      <a:pt x="472744" y="148017"/>
                      <a:pt x="480647" y="148128"/>
                    </a:cubicBezTo>
                    <a:cubicBezTo>
                      <a:pt x="480653" y="148128"/>
                      <a:pt x="480664" y="148128"/>
                      <a:pt x="480670" y="148128"/>
                    </a:cubicBezTo>
                    <a:lnTo>
                      <a:pt x="481018" y="148128"/>
                    </a:lnTo>
                    <a:cubicBezTo>
                      <a:pt x="488822" y="148128"/>
                      <a:pt x="495147" y="141803"/>
                      <a:pt x="495147" y="133999"/>
                    </a:cubicBezTo>
                    <a:close/>
                    <a:moveTo>
                      <a:pt x="537933" y="133999"/>
                    </a:moveTo>
                    <a:cubicBezTo>
                      <a:pt x="538049" y="126102"/>
                      <a:pt x="531742" y="119609"/>
                      <a:pt x="523845" y="119493"/>
                    </a:cubicBezTo>
                    <a:cubicBezTo>
                      <a:pt x="523833" y="119493"/>
                      <a:pt x="523816" y="119493"/>
                      <a:pt x="523804" y="119493"/>
                    </a:cubicBezTo>
                    <a:cubicBezTo>
                      <a:pt x="515907" y="119395"/>
                      <a:pt x="509426" y="125713"/>
                      <a:pt x="509327" y="133610"/>
                    </a:cubicBezTo>
                    <a:cubicBezTo>
                      <a:pt x="509327" y="133610"/>
                      <a:pt x="509327" y="133616"/>
                      <a:pt x="509327" y="133616"/>
                    </a:cubicBezTo>
                    <a:cubicBezTo>
                      <a:pt x="509217" y="141513"/>
                      <a:pt x="515524" y="148006"/>
                      <a:pt x="523427" y="148122"/>
                    </a:cubicBezTo>
                    <a:cubicBezTo>
                      <a:pt x="523433" y="148122"/>
                      <a:pt x="523445" y="148122"/>
                      <a:pt x="523456" y="148122"/>
                    </a:cubicBezTo>
                    <a:lnTo>
                      <a:pt x="523630" y="148122"/>
                    </a:lnTo>
                    <a:cubicBezTo>
                      <a:pt x="531463" y="148128"/>
                      <a:pt x="537840" y="141826"/>
                      <a:pt x="537933" y="133993"/>
                    </a:cubicBezTo>
                    <a:close/>
                    <a:moveTo>
                      <a:pt x="470290" y="297549"/>
                    </a:moveTo>
                    <a:cubicBezTo>
                      <a:pt x="470400" y="289652"/>
                      <a:pt x="464093" y="283159"/>
                      <a:pt x="456190" y="283043"/>
                    </a:cubicBezTo>
                    <a:cubicBezTo>
                      <a:pt x="456184" y="283043"/>
                      <a:pt x="456173" y="283043"/>
                      <a:pt x="456161" y="283043"/>
                    </a:cubicBezTo>
                    <a:cubicBezTo>
                      <a:pt x="448264" y="282944"/>
                      <a:pt x="441783" y="289269"/>
                      <a:pt x="441684" y="297172"/>
                    </a:cubicBezTo>
                    <a:cubicBezTo>
                      <a:pt x="441684" y="297172"/>
                      <a:pt x="441684" y="297172"/>
                      <a:pt x="441684" y="297172"/>
                    </a:cubicBezTo>
                    <a:cubicBezTo>
                      <a:pt x="441574" y="305069"/>
                      <a:pt x="447881" y="311567"/>
                      <a:pt x="455784" y="311677"/>
                    </a:cubicBezTo>
                    <a:cubicBezTo>
                      <a:pt x="455790" y="311677"/>
                      <a:pt x="455801" y="311677"/>
                      <a:pt x="455813" y="311677"/>
                    </a:cubicBezTo>
                    <a:lnTo>
                      <a:pt x="456161" y="311677"/>
                    </a:lnTo>
                    <a:cubicBezTo>
                      <a:pt x="463965" y="311677"/>
                      <a:pt x="470290" y="305353"/>
                      <a:pt x="470290" y="297549"/>
                    </a:cubicBezTo>
                    <a:close/>
                    <a:moveTo>
                      <a:pt x="513029" y="297549"/>
                    </a:moveTo>
                    <a:cubicBezTo>
                      <a:pt x="513139" y="289652"/>
                      <a:pt x="506833" y="283159"/>
                      <a:pt x="498930" y="283043"/>
                    </a:cubicBezTo>
                    <a:cubicBezTo>
                      <a:pt x="498924" y="283043"/>
                      <a:pt x="498912" y="283043"/>
                      <a:pt x="498907" y="283043"/>
                    </a:cubicBezTo>
                    <a:cubicBezTo>
                      <a:pt x="491010" y="282933"/>
                      <a:pt x="484511" y="289240"/>
                      <a:pt x="484401" y="297143"/>
                    </a:cubicBezTo>
                    <a:cubicBezTo>
                      <a:pt x="484401" y="297148"/>
                      <a:pt x="484401" y="297160"/>
                      <a:pt x="484401" y="297172"/>
                    </a:cubicBezTo>
                    <a:cubicBezTo>
                      <a:pt x="484291" y="305074"/>
                      <a:pt x="490609" y="311567"/>
                      <a:pt x="498512" y="311677"/>
                    </a:cubicBezTo>
                    <a:cubicBezTo>
                      <a:pt x="498518" y="311677"/>
                      <a:pt x="498524" y="311677"/>
                      <a:pt x="498529" y="311677"/>
                    </a:cubicBezTo>
                    <a:lnTo>
                      <a:pt x="498703" y="311677"/>
                    </a:lnTo>
                    <a:cubicBezTo>
                      <a:pt x="506537" y="311677"/>
                      <a:pt x="512907" y="305382"/>
                      <a:pt x="513012" y="297549"/>
                    </a:cubicBezTo>
                    <a:close/>
                    <a:moveTo>
                      <a:pt x="555595" y="297549"/>
                    </a:moveTo>
                    <a:cubicBezTo>
                      <a:pt x="555705" y="289652"/>
                      <a:pt x="549398" y="283159"/>
                      <a:pt x="541495" y="283043"/>
                    </a:cubicBezTo>
                    <a:cubicBezTo>
                      <a:pt x="541490" y="283043"/>
                      <a:pt x="541478" y="283043"/>
                      <a:pt x="541467" y="283043"/>
                    </a:cubicBezTo>
                    <a:cubicBezTo>
                      <a:pt x="533569" y="282933"/>
                      <a:pt x="527071" y="289240"/>
                      <a:pt x="526961" y="297143"/>
                    </a:cubicBezTo>
                    <a:cubicBezTo>
                      <a:pt x="526961" y="297148"/>
                      <a:pt x="526961" y="297160"/>
                      <a:pt x="526961" y="297172"/>
                    </a:cubicBezTo>
                    <a:cubicBezTo>
                      <a:pt x="526851" y="305069"/>
                      <a:pt x="533157" y="311561"/>
                      <a:pt x="541060" y="311677"/>
                    </a:cubicBezTo>
                    <a:cubicBezTo>
                      <a:pt x="541066" y="311677"/>
                      <a:pt x="541078" y="311677"/>
                      <a:pt x="541089" y="311677"/>
                    </a:cubicBezTo>
                    <a:lnTo>
                      <a:pt x="541437" y="311677"/>
                    </a:lnTo>
                    <a:cubicBezTo>
                      <a:pt x="549242" y="311677"/>
                      <a:pt x="555566" y="305353"/>
                      <a:pt x="555566" y="297549"/>
                    </a:cubicBezTo>
                    <a:close/>
                    <a:moveTo>
                      <a:pt x="598335" y="297549"/>
                    </a:moveTo>
                    <a:cubicBezTo>
                      <a:pt x="598445" y="289652"/>
                      <a:pt x="592138" y="283159"/>
                      <a:pt x="584235" y="283043"/>
                    </a:cubicBezTo>
                    <a:cubicBezTo>
                      <a:pt x="584229" y="283043"/>
                      <a:pt x="584218" y="283043"/>
                      <a:pt x="584212" y="283043"/>
                    </a:cubicBezTo>
                    <a:cubicBezTo>
                      <a:pt x="576315" y="282933"/>
                      <a:pt x="569817" y="289240"/>
                      <a:pt x="569706" y="297143"/>
                    </a:cubicBezTo>
                    <a:cubicBezTo>
                      <a:pt x="569706" y="297148"/>
                      <a:pt x="569706" y="297160"/>
                      <a:pt x="569706" y="297172"/>
                    </a:cubicBezTo>
                    <a:cubicBezTo>
                      <a:pt x="569596" y="305074"/>
                      <a:pt x="575915" y="311567"/>
                      <a:pt x="583817" y="311677"/>
                    </a:cubicBezTo>
                    <a:cubicBezTo>
                      <a:pt x="583823" y="311677"/>
                      <a:pt x="583829" y="311677"/>
                      <a:pt x="583835" y="311677"/>
                    </a:cubicBezTo>
                    <a:lnTo>
                      <a:pt x="584009" y="311677"/>
                    </a:lnTo>
                    <a:cubicBezTo>
                      <a:pt x="591842" y="311677"/>
                      <a:pt x="598219" y="305382"/>
                      <a:pt x="598312" y="297549"/>
                    </a:cubicBezTo>
                    <a:close/>
                    <a:moveTo>
                      <a:pt x="640900" y="297549"/>
                    </a:moveTo>
                    <a:cubicBezTo>
                      <a:pt x="641011" y="289652"/>
                      <a:pt x="634704" y="283159"/>
                      <a:pt x="626801" y="283043"/>
                    </a:cubicBezTo>
                    <a:cubicBezTo>
                      <a:pt x="626795" y="283043"/>
                      <a:pt x="626784" y="283043"/>
                      <a:pt x="626772" y="283043"/>
                    </a:cubicBezTo>
                    <a:cubicBezTo>
                      <a:pt x="618869" y="282939"/>
                      <a:pt x="612371" y="289257"/>
                      <a:pt x="612266" y="297166"/>
                    </a:cubicBezTo>
                    <a:cubicBezTo>
                      <a:pt x="612266" y="297166"/>
                      <a:pt x="612266" y="297172"/>
                      <a:pt x="612266" y="297172"/>
                    </a:cubicBezTo>
                    <a:cubicBezTo>
                      <a:pt x="612162" y="305074"/>
                      <a:pt x="618481" y="311573"/>
                      <a:pt x="626389" y="311677"/>
                    </a:cubicBezTo>
                    <a:cubicBezTo>
                      <a:pt x="626389" y="311677"/>
                      <a:pt x="626395" y="311677"/>
                      <a:pt x="626401" y="311677"/>
                    </a:cubicBezTo>
                    <a:lnTo>
                      <a:pt x="626749" y="311677"/>
                    </a:lnTo>
                    <a:cubicBezTo>
                      <a:pt x="634553" y="311677"/>
                      <a:pt x="640878" y="305353"/>
                      <a:pt x="640878" y="297549"/>
                    </a:cubicBezTo>
                    <a:close/>
                    <a:moveTo>
                      <a:pt x="683640" y="297549"/>
                    </a:moveTo>
                    <a:cubicBezTo>
                      <a:pt x="683751" y="289652"/>
                      <a:pt x="677444" y="283159"/>
                      <a:pt x="669541" y="283043"/>
                    </a:cubicBezTo>
                    <a:cubicBezTo>
                      <a:pt x="669535" y="283043"/>
                      <a:pt x="669523" y="283043"/>
                      <a:pt x="669512" y="283043"/>
                    </a:cubicBezTo>
                    <a:cubicBezTo>
                      <a:pt x="661615" y="282944"/>
                      <a:pt x="655134" y="289263"/>
                      <a:pt x="655035" y="297160"/>
                    </a:cubicBezTo>
                    <a:cubicBezTo>
                      <a:pt x="655035" y="297160"/>
                      <a:pt x="655035" y="297166"/>
                      <a:pt x="655035" y="297172"/>
                    </a:cubicBezTo>
                    <a:cubicBezTo>
                      <a:pt x="654925" y="305074"/>
                      <a:pt x="661243" y="311567"/>
                      <a:pt x="669146" y="311677"/>
                    </a:cubicBezTo>
                    <a:cubicBezTo>
                      <a:pt x="669152" y="311677"/>
                      <a:pt x="669158" y="311677"/>
                      <a:pt x="669164" y="311677"/>
                    </a:cubicBezTo>
                    <a:lnTo>
                      <a:pt x="669338" y="311677"/>
                    </a:lnTo>
                    <a:cubicBezTo>
                      <a:pt x="677171" y="311677"/>
                      <a:pt x="683547" y="305382"/>
                      <a:pt x="683640" y="297549"/>
                    </a:cubicBezTo>
                    <a:close/>
                    <a:moveTo>
                      <a:pt x="470290" y="414993"/>
                    </a:moveTo>
                    <a:cubicBezTo>
                      <a:pt x="470290" y="407096"/>
                      <a:pt x="463884" y="400690"/>
                      <a:pt x="455987" y="400690"/>
                    </a:cubicBezTo>
                    <a:cubicBezTo>
                      <a:pt x="448084" y="400690"/>
                      <a:pt x="441678" y="407096"/>
                      <a:pt x="441678" y="414999"/>
                    </a:cubicBezTo>
                    <a:cubicBezTo>
                      <a:pt x="441684" y="422902"/>
                      <a:pt x="448084" y="429302"/>
                      <a:pt x="455987" y="429302"/>
                    </a:cubicBezTo>
                    <a:lnTo>
                      <a:pt x="456161" y="429302"/>
                    </a:lnTo>
                    <a:cubicBezTo>
                      <a:pt x="464000" y="429203"/>
                      <a:pt x="470301" y="422815"/>
                      <a:pt x="470290" y="414976"/>
                    </a:cubicBezTo>
                    <a:close/>
                    <a:moveTo>
                      <a:pt x="513035" y="414993"/>
                    </a:moveTo>
                    <a:cubicBezTo>
                      <a:pt x="513029" y="407090"/>
                      <a:pt x="506629" y="400690"/>
                      <a:pt x="498727" y="400690"/>
                    </a:cubicBezTo>
                    <a:cubicBezTo>
                      <a:pt x="490824" y="400690"/>
                      <a:pt x="484424" y="407090"/>
                      <a:pt x="484418" y="414993"/>
                    </a:cubicBezTo>
                    <a:cubicBezTo>
                      <a:pt x="484418" y="422896"/>
                      <a:pt x="490824" y="429302"/>
                      <a:pt x="498727" y="429302"/>
                    </a:cubicBezTo>
                    <a:lnTo>
                      <a:pt x="498727" y="429302"/>
                    </a:lnTo>
                    <a:cubicBezTo>
                      <a:pt x="506629" y="429302"/>
                      <a:pt x="513035" y="422896"/>
                      <a:pt x="513035" y="414993"/>
                    </a:cubicBezTo>
                    <a:cubicBezTo>
                      <a:pt x="513035" y="414987"/>
                      <a:pt x="513035" y="414982"/>
                      <a:pt x="513035" y="414976"/>
                    </a:cubicBezTo>
                    <a:close/>
                    <a:moveTo>
                      <a:pt x="555595" y="414993"/>
                    </a:moveTo>
                    <a:cubicBezTo>
                      <a:pt x="555595" y="407096"/>
                      <a:pt x="549189" y="400690"/>
                      <a:pt x="541292" y="400690"/>
                    </a:cubicBezTo>
                    <a:cubicBezTo>
                      <a:pt x="533390" y="400690"/>
                      <a:pt x="526984" y="407096"/>
                      <a:pt x="526984" y="414999"/>
                    </a:cubicBezTo>
                    <a:cubicBezTo>
                      <a:pt x="526990" y="422902"/>
                      <a:pt x="533390" y="429302"/>
                      <a:pt x="541292" y="429302"/>
                    </a:cubicBezTo>
                    <a:lnTo>
                      <a:pt x="541467" y="429302"/>
                    </a:lnTo>
                    <a:cubicBezTo>
                      <a:pt x="549300" y="429203"/>
                      <a:pt x="555595" y="422826"/>
                      <a:pt x="555595" y="414993"/>
                    </a:cubicBezTo>
                    <a:close/>
                    <a:moveTo>
                      <a:pt x="598335" y="414993"/>
                    </a:moveTo>
                    <a:cubicBezTo>
                      <a:pt x="598335" y="407096"/>
                      <a:pt x="591929" y="400690"/>
                      <a:pt x="584032" y="400690"/>
                    </a:cubicBezTo>
                    <a:cubicBezTo>
                      <a:pt x="576129" y="400690"/>
                      <a:pt x="569730" y="407090"/>
                      <a:pt x="569724" y="414993"/>
                    </a:cubicBezTo>
                    <a:cubicBezTo>
                      <a:pt x="569724" y="422896"/>
                      <a:pt x="576129" y="429302"/>
                      <a:pt x="584032" y="429302"/>
                    </a:cubicBezTo>
                    <a:lnTo>
                      <a:pt x="584032" y="429302"/>
                    </a:lnTo>
                    <a:cubicBezTo>
                      <a:pt x="591929" y="429302"/>
                      <a:pt x="598335" y="422896"/>
                      <a:pt x="598335" y="414999"/>
                    </a:cubicBezTo>
                    <a:cubicBezTo>
                      <a:pt x="598335" y="414993"/>
                      <a:pt x="598335" y="414982"/>
                      <a:pt x="598335" y="414976"/>
                    </a:cubicBezTo>
                    <a:close/>
                    <a:moveTo>
                      <a:pt x="640900" y="414993"/>
                    </a:moveTo>
                    <a:cubicBezTo>
                      <a:pt x="640900" y="407096"/>
                      <a:pt x="634495" y="400690"/>
                      <a:pt x="626598" y="400690"/>
                    </a:cubicBezTo>
                    <a:cubicBezTo>
                      <a:pt x="618695" y="400690"/>
                      <a:pt x="612290" y="407096"/>
                      <a:pt x="612290" y="414999"/>
                    </a:cubicBezTo>
                    <a:cubicBezTo>
                      <a:pt x="612295" y="422902"/>
                      <a:pt x="618695" y="429302"/>
                      <a:pt x="626598" y="429302"/>
                    </a:cubicBezTo>
                    <a:lnTo>
                      <a:pt x="626772" y="429302"/>
                    </a:lnTo>
                    <a:cubicBezTo>
                      <a:pt x="634605" y="429203"/>
                      <a:pt x="640900" y="422826"/>
                      <a:pt x="640900" y="414993"/>
                    </a:cubicBezTo>
                    <a:close/>
                    <a:moveTo>
                      <a:pt x="683640" y="414993"/>
                    </a:moveTo>
                    <a:cubicBezTo>
                      <a:pt x="683640" y="407096"/>
                      <a:pt x="677235" y="400690"/>
                      <a:pt x="669338" y="400690"/>
                    </a:cubicBezTo>
                    <a:cubicBezTo>
                      <a:pt x="661435" y="400690"/>
                      <a:pt x="655035" y="407090"/>
                      <a:pt x="655029" y="414993"/>
                    </a:cubicBezTo>
                    <a:cubicBezTo>
                      <a:pt x="655029" y="422896"/>
                      <a:pt x="661435" y="429302"/>
                      <a:pt x="669338" y="429302"/>
                    </a:cubicBezTo>
                    <a:lnTo>
                      <a:pt x="669338" y="429302"/>
                    </a:lnTo>
                    <a:cubicBezTo>
                      <a:pt x="677235" y="429302"/>
                      <a:pt x="683640" y="422896"/>
                      <a:pt x="683640" y="414999"/>
                    </a:cubicBezTo>
                    <a:cubicBezTo>
                      <a:pt x="683640" y="414999"/>
                      <a:pt x="683640" y="414993"/>
                      <a:pt x="683640" y="4149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 name="Google Shape;201;p18"/>
            <p:cNvGrpSpPr/>
            <p:nvPr/>
          </p:nvGrpSpPr>
          <p:grpSpPr>
            <a:xfrm>
              <a:off x="7474336" y="3174083"/>
              <a:ext cx="1926867" cy="2244429"/>
              <a:chOff x="7474336" y="3174083"/>
              <a:chExt cx="1926867" cy="2244429"/>
            </a:xfrm>
          </p:grpSpPr>
          <p:sp>
            <p:nvSpPr>
              <p:cNvPr id="202" name="Google Shape;202;p18"/>
              <p:cNvSpPr/>
              <p:nvPr/>
            </p:nvSpPr>
            <p:spPr>
              <a:xfrm>
                <a:off x="8503837" y="3925685"/>
                <a:ext cx="292080" cy="402729"/>
              </a:xfrm>
              <a:custGeom>
                <a:avLst/>
                <a:gdLst/>
                <a:ahLst/>
                <a:cxnLst/>
                <a:rect l="l" t="t" r="r" b="b"/>
                <a:pathLst>
                  <a:path w="333806" h="460262" extrusionOk="0">
                    <a:moveTo>
                      <a:pt x="330005" y="5767"/>
                    </a:moveTo>
                    <a:lnTo>
                      <a:pt x="97043" y="5767"/>
                    </a:lnTo>
                    <a:cubicBezTo>
                      <a:pt x="94762" y="5765"/>
                      <a:pt x="92563" y="6649"/>
                      <a:pt x="90921" y="8233"/>
                    </a:cubicBezTo>
                    <a:lnTo>
                      <a:pt x="7733" y="88246"/>
                    </a:lnTo>
                    <a:cubicBezTo>
                      <a:pt x="6666" y="89337"/>
                      <a:pt x="5900"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9" y="466032"/>
                      <a:pt x="338831" y="462083"/>
                      <a:pt x="338836" y="457209"/>
                    </a:cubicBezTo>
                    <a:cubicBezTo>
                      <a:pt x="338836" y="457205"/>
                      <a:pt x="338836" y="457202"/>
                      <a:pt x="338836" y="457198"/>
                    </a:cubicBezTo>
                    <a:lnTo>
                      <a:pt x="338836" y="14598"/>
                    </a:lnTo>
                    <a:cubicBezTo>
                      <a:pt x="338842" y="9724"/>
                      <a:pt x="334891" y="5770"/>
                      <a:pt x="330017" y="5767"/>
                    </a:cubicBezTo>
                    <a:cubicBezTo>
                      <a:pt x="330011" y="5767"/>
                      <a:pt x="330011" y="5767"/>
                      <a:pt x="330005" y="5767"/>
                    </a:cubicBezTo>
                    <a:close/>
                    <a:moveTo>
                      <a:pt x="91043" y="34871"/>
                    </a:moveTo>
                    <a:lnTo>
                      <a:pt x="91043" y="85780"/>
                    </a:lnTo>
                    <a:lnTo>
                      <a:pt x="36316" y="85780"/>
                    </a:lnTo>
                    <a:close/>
                    <a:moveTo>
                      <a:pt x="321174" y="448366"/>
                    </a:moveTo>
                    <a:lnTo>
                      <a:pt x="22692" y="448366"/>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8"/>
              <p:cNvSpPr/>
              <p:nvPr/>
            </p:nvSpPr>
            <p:spPr>
              <a:xfrm>
                <a:off x="8806477" y="3925685"/>
                <a:ext cx="292075" cy="402729"/>
              </a:xfrm>
              <a:custGeom>
                <a:avLst/>
                <a:gdLst/>
                <a:ahLst/>
                <a:cxnLst/>
                <a:rect l="l" t="t" r="r" b="b"/>
                <a:pathLst>
                  <a:path w="333800" h="460262" extrusionOk="0">
                    <a:moveTo>
                      <a:pt x="330005" y="5767"/>
                    </a:moveTo>
                    <a:lnTo>
                      <a:pt x="97048" y="5767"/>
                    </a:lnTo>
                    <a:cubicBezTo>
                      <a:pt x="94768" y="5765"/>
                      <a:pt x="92569" y="6649"/>
                      <a:pt x="90927" y="8233"/>
                    </a:cubicBezTo>
                    <a:lnTo>
                      <a:pt x="7739" y="88246"/>
                    </a:lnTo>
                    <a:cubicBezTo>
                      <a:pt x="6672" y="89337"/>
                      <a:pt x="5906" y="90690"/>
                      <a:pt x="5529" y="92169"/>
                    </a:cubicBezTo>
                    <a:cubicBezTo>
                      <a:pt x="5424" y="92538"/>
                      <a:pt x="5349" y="92914"/>
                      <a:pt x="5302" y="93294"/>
                    </a:cubicBezTo>
                    <a:cubicBezTo>
                      <a:pt x="5175" y="93726"/>
                      <a:pt x="5088"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3" y="466029"/>
                      <a:pt x="338825" y="462084"/>
                      <a:pt x="338831" y="457215"/>
                    </a:cubicBezTo>
                    <a:lnTo>
                      <a:pt x="338831" y="14615"/>
                    </a:lnTo>
                    <a:cubicBezTo>
                      <a:pt x="338842" y="9741"/>
                      <a:pt x="334902" y="5779"/>
                      <a:pt x="330028" y="5767"/>
                    </a:cubicBezTo>
                    <a:cubicBezTo>
                      <a:pt x="330023" y="5767"/>
                      <a:pt x="330011" y="5767"/>
                      <a:pt x="330005" y="5767"/>
                    </a:cubicBezTo>
                    <a:close/>
                    <a:moveTo>
                      <a:pt x="91072" y="34888"/>
                    </a:moveTo>
                    <a:lnTo>
                      <a:pt x="91072" y="85798"/>
                    </a:lnTo>
                    <a:lnTo>
                      <a:pt x="36350" y="85798"/>
                    </a:lnTo>
                    <a:close/>
                    <a:moveTo>
                      <a:pt x="321203" y="448384"/>
                    </a:moveTo>
                    <a:lnTo>
                      <a:pt x="22692" y="448384"/>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8"/>
              <p:cNvSpPr/>
              <p:nvPr/>
            </p:nvSpPr>
            <p:spPr>
              <a:xfrm>
                <a:off x="9109128" y="3925685"/>
                <a:ext cx="292075" cy="402729"/>
              </a:xfrm>
              <a:custGeom>
                <a:avLst/>
                <a:gdLst/>
                <a:ahLst/>
                <a:cxnLst/>
                <a:rect l="l" t="t" r="r" b="b"/>
                <a:pathLst>
                  <a:path w="333800" h="460262" extrusionOk="0">
                    <a:moveTo>
                      <a:pt x="329988" y="5767"/>
                    </a:moveTo>
                    <a:lnTo>
                      <a:pt x="97043" y="5767"/>
                    </a:lnTo>
                    <a:cubicBezTo>
                      <a:pt x="94762" y="5765"/>
                      <a:pt x="92563" y="6649"/>
                      <a:pt x="90921" y="8233"/>
                    </a:cubicBezTo>
                    <a:lnTo>
                      <a:pt x="7734" y="88246"/>
                    </a:lnTo>
                    <a:cubicBezTo>
                      <a:pt x="6666" y="89337"/>
                      <a:pt x="5906"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0" y="466029"/>
                    </a:lnTo>
                    <a:cubicBezTo>
                      <a:pt x="334873" y="466032"/>
                      <a:pt x="338825" y="462083"/>
                      <a:pt x="338831" y="457209"/>
                    </a:cubicBezTo>
                    <a:cubicBezTo>
                      <a:pt x="338831" y="457205"/>
                      <a:pt x="338831" y="457202"/>
                      <a:pt x="338831" y="457198"/>
                    </a:cubicBezTo>
                    <a:lnTo>
                      <a:pt x="338831" y="14598"/>
                    </a:lnTo>
                    <a:cubicBezTo>
                      <a:pt x="338836" y="9724"/>
                      <a:pt x="334885" y="5770"/>
                      <a:pt x="330011" y="5767"/>
                    </a:cubicBezTo>
                    <a:cubicBezTo>
                      <a:pt x="330005" y="5767"/>
                      <a:pt x="329994" y="5767"/>
                      <a:pt x="329988" y="5767"/>
                    </a:cubicBezTo>
                    <a:close/>
                    <a:moveTo>
                      <a:pt x="91031" y="34871"/>
                    </a:moveTo>
                    <a:lnTo>
                      <a:pt x="91031" y="85780"/>
                    </a:lnTo>
                    <a:lnTo>
                      <a:pt x="36304" y="85780"/>
                    </a:lnTo>
                    <a:close/>
                    <a:moveTo>
                      <a:pt x="321157" y="448366"/>
                    </a:moveTo>
                    <a:lnTo>
                      <a:pt x="22675" y="448366"/>
                    </a:lnTo>
                    <a:lnTo>
                      <a:pt x="22675" y="103460"/>
                    </a:lnTo>
                    <a:lnTo>
                      <a:pt x="99845" y="103460"/>
                    </a:lnTo>
                    <a:cubicBezTo>
                      <a:pt x="104719" y="103464"/>
                      <a:pt x="108670" y="99514"/>
                      <a:pt x="108676" y="94641"/>
                    </a:cubicBezTo>
                    <a:cubicBezTo>
                      <a:pt x="108676" y="94636"/>
                      <a:pt x="108676" y="94633"/>
                      <a:pt x="108676" y="94629"/>
                    </a:cubicBezTo>
                    <a:lnTo>
                      <a:pt x="108676" y="23446"/>
                    </a:lnTo>
                    <a:lnTo>
                      <a:pt x="321139"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8"/>
              <p:cNvSpPr/>
              <p:nvPr/>
            </p:nvSpPr>
            <p:spPr>
              <a:xfrm rot="5400000">
                <a:off x="7890349" y="4383229"/>
                <a:ext cx="710265" cy="1287404"/>
              </a:xfrm>
              <a:custGeom>
                <a:avLst/>
                <a:gdLst/>
                <a:ahLst/>
                <a:cxnLst/>
                <a:rect l="l" t="t" r="r" b="b"/>
                <a:pathLst>
                  <a:path w="811731" h="1471319" extrusionOk="0">
                    <a:moveTo>
                      <a:pt x="350859" y="504469"/>
                    </a:moveTo>
                    <a:lnTo>
                      <a:pt x="350859" y="1444396"/>
                    </a:lnTo>
                    <a:lnTo>
                      <a:pt x="346890" y="1447013"/>
                    </a:lnTo>
                    <a:lnTo>
                      <a:pt x="313991" y="1477086"/>
                    </a:lnTo>
                    <a:lnTo>
                      <a:pt x="303048" y="1463161"/>
                    </a:lnTo>
                    <a:lnTo>
                      <a:pt x="333220" y="1434904"/>
                    </a:lnTo>
                    <a:lnTo>
                      <a:pt x="333220" y="504469"/>
                    </a:lnTo>
                    <a:close/>
                    <a:moveTo>
                      <a:pt x="339614" y="473496"/>
                    </a:moveTo>
                    <a:lnTo>
                      <a:pt x="267392" y="5767"/>
                    </a:lnTo>
                    <a:lnTo>
                      <a:pt x="249933" y="8459"/>
                    </a:lnTo>
                    <a:lnTo>
                      <a:pt x="320779" y="467253"/>
                    </a:lnTo>
                    <a:lnTo>
                      <a:pt x="5030" y="778471"/>
                    </a:lnTo>
                    <a:lnTo>
                      <a:pt x="17429" y="791045"/>
                    </a:lnTo>
                    <a:close/>
                    <a:moveTo>
                      <a:pt x="816761" y="215154"/>
                    </a:moveTo>
                    <a:lnTo>
                      <a:pt x="808307" y="199651"/>
                    </a:lnTo>
                    <a:lnTo>
                      <a:pt x="325973" y="462623"/>
                    </a:lnTo>
                    <a:lnTo>
                      <a:pt x="334421" y="4781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8"/>
              <p:cNvSpPr/>
              <p:nvPr/>
            </p:nvSpPr>
            <p:spPr>
              <a:xfrm rot="5400000">
                <a:off x="7813542" y="4305066"/>
                <a:ext cx="774239" cy="1452651"/>
              </a:xfrm>
              <a:custGeom>
                <a:avLst/>
                <a:gdLst/>
                <a:ahLst/>
                <a:cxnLst/>
                <a:rect l="l" t="t" r="r" b="b"/>
                <a:pathLst>
                  <a:path w="884845" h="1660173" extrusionOk="0">
                    <a:moveTo>
                      <a:pt x="361634" y="425273"/>
                    </a:moveTo>
                    <a:cubicBezTo>
                      <a:pt x="410408" y="425273"/>
                      <a:pt x="449945" y="464810"/>
                      <a:pt x="449945" y="513584"/>
                    </a:cubicBezTo>
                    <a:cubicBezTo>
                      <a:pt x="449945" y="562359"/>
                      <a:pt x="410408" y="601896"/>
                      <a:pt x="361634" y="601896"/>
                    </a:cubicBezTo>
                    <a:cubicBezTo>
                      <a:pt x="312859" y="601896"/>
                      <a:pt x="273322" y="562359"/>
                      <a:pt x="273322" y="513584"/>
                    </a:cubicBezTo>
                    <a:cubicBezTo>
                      <a:pt x="273317" y="464816"/>
                      <a:pt x="312854" y="425279"/>
                      <a:pt x="361622" y="425273"/>
                    </a:cubicBezTo>
                    <a:cubicBezTo>
                      <a:pt x="361628" y="425273"/>
                      <a:pt x="361628" y="425273"/>
                      <a:pt x="361634" y="425273"/>
                    </a:cubicBezTo>
                    <a:close/>
                    <a:moveTo>
                      <a:pt x="361866" y="1665940"/>
                    </a:moveTo>
                    <a:cubicBezTo>
                      <a:pt x="348927" y="1665934"/>
                      <a:pt x="336034" y="1664472"/>
                      <a:pt x="323419" y="1661588"/>
                    </a:cubicBezTo>
                    <a:cubicBezTo>
                      <a:pt x="231232" y="1640578"/>
                      <a:pt x="173325" y="1548443"/>
                      <a:pt x="194341" y="1456273"/>
                    </a:cubicBezTo>
                    <a:cubicBezTo>
                      <a:pt x="215462" y="1363982"/>
                      <a:pt x="307399" y="1306284"/>
                      <a:pt x="399691" y="1327398"/>
                    </a:cubicBezTo>
                    <a:cubicBezTo>
                      <a:pt x="491982" y="1348519"/>
                      <a:pt x="549681" y="1440456"/>
                      <a:pt x="528560" y="1532748"/>
                    </a:cubicBezTo>
                    <a:cubicBezTo>
                      <a:pt x="510764" y="1610528"/>
                      <a:pt x="441659" y="1665748"/>
                      <a:pt x="361866" y="1665940"/>
                    </a:cubicBezTo>
                    <a:close/>
                    <a:moveTo>
                      <a:pt x="361245" y="1340500"/>
                    </a:moveTo>
                    <a:cubicBezTo>
                      <a:pt x="289563" y="1340686"/>
                      <a:pt x="227490" y="1390319"/>
                      <a:pt x="211545" y="1460202"/>
                    </a:cubicBezTo>
                    <a:lnTo>
                      <a:pt x="211545" y="1460202"/>
                    </a:lnTo>
                    <a:cubicBezTo>
                      <a:pt x="192694" y="1542896"/>
                      <a:pt x="244618" y="1625521"/>
                      <a:pt x="327342" y="1644373"/>
                    </a:cubicBezTo>
                    <a:cubicBezTo>
                      <a:pt x="410118" y="1663514"/>
                      <a:pt x="492742" y="1611920"/>
                      <a:pt x="511878" y="1529145"/>
                    </a:cubicBezTo>
                    <a:cubicBezTo>
                      <a:pt x="531020" y="1446369"/>
                      <a:pt x="479426" y="1363744"/>
                      <a:pt x="396651" y="1344608"/>
                    </a:cubicBezTo>
                    <a:cubicBezTo>
                      <a:pt x="396337" y="1344533"/>
                      <a:pt x="396024" y="1344463"/>
                      <a:pt x="395710" y="1344393"/>
                    </a:cubicBezTo>
                    <a:cubicBezTo>
                      <a:pt x="384402" y="1341806"/>
                      <a:pt x="372844" y="1340488"/>
                      <a:pt x="361245" y="1340471"/>
                    </a:cubicBezTo>
                    <a:close/>
                    <a:moveTo>
                      <a:pt x="361634" y="1406194"/>
                    </a:moveTo>
                    <a:cubicBezTo>
                      <a:pt x="410408" y="1406194"/>
                      <a:pt x="449945" y="1445731"/>
                      <a:pt x="449945" y="1494505"/>
                    </a:cubicBezTo>
                    <a:cubicBezTo>
                      <a:pt x="449945" y="1543279"/>
                      <a:pt x="410408" y="1582816"/>
                      <a:pt x="361634" y="1582816"/>
                    </a:cubicBezTo>
                    <a:cubicBezTo>
                      <a:pt x="312859" y="1582816"/>
                      <a:pt x="273322" y="1543279"/>
                      <a:pt x="273322" y="1494505"/>
                    </a:cubicBezTo>
                    <a:cubicBezTo>
                      <a:pt x="273305" y="1445736"/>
                      <a:pt x="312824" y="1406182"/>
                      <a:pt x="361593" y="1406165"/>
                    </a:cubicBezTo>
                    <a:cubicBezTo>
                      <a:pt x="361604" y="1406165"/>
                      <a:pt x="361622" y="1406165"/>
                      <a:pt x="361634" y="1406165"/>
                    </a:cubicBezTo>
                    <a:close/>
                    <a:moveTo>
                      <a:pt x="49179" y="779005"/>
                    </a:moveTo>
                    <a:cubicBezTo>
                      <a:pt x="73566" y="778999"/>
                      <a:pt x="93335" y="798768"/>
                      <a:pt x="93341" y="823155"/>
                    </a:cubicBezTo>
                    <a:cubicBezTo>
                      <a:pt x="93347" y="847542"/>
                      <a:pt x="73578" y="867310"/>
                      <a:pt x="49191" y="867316"/>
                    </a:cubicBezTo>
                    <a:cubicBezTo>
                      <a:pt x="24804" y="867322"/>
                      <a:pt x="5035" y="847554"/>
                      <a:pt x="5030" y="823166"/>
                    </a:cubicBezTo>
                    <a:cubicBezTo>
                      <a:pt x="5030" y="823166"/>
                      <a:pt x="5030" y="823161"/>
                      <a:pt x="5030" y="823161"/>
                    </a:cubicBezTo>
                    <a:cubicBezTo>
                      <a:pt x="5030" y="798774"/>
                      <a:pt x="24798" y="779011"/>
                      <a:pt x="49179" y="779005"/>
                    </a:cubicBezTo>
                    <a:close/>
                    <a:moveTo>
                      <a:pt x="845714" y="210838"/>
                    </a:moveTo>
                    <a:cubicBezTo>
                      <a:pt x="870101" y="210832"/>
                      <a:pt x="889870" y="230600"/>
                      <a:pt x="889875" y="254987"/>
                    </a:cubicBezTo>
                    <a:cubicBezTo>
                      <a:pt x="889881" y="279374"/>
                      <a:pt x="870113" y="299143"/>
                      <a:pt x="845726" y="299149"/>
                    </a:cubicBezTo>
                    <a:cubicBezTo>
                      <a:pt x="821339" y="299154"/>
                      <a:pt x="801570" y="279386"/>
                      <a:pt x="801564" y="254999"/>
                    </a:cubicBezTo>
                    <a:cubicBezTo>
                      <a:pt x="801564" y="254993"/>
                      <a:pt x="801564" y="254993"/>
                      <a:pt x="801564" y="254987"/>
                    </a:cubicBezTo>
                    <a:cubicBezTo>
                      <a:pt x="801570" y="230600"/>
                      <a:pt x="821339" y="210832"/>
                      <a:pt x="845726" y="210838"/>
                    </a:cubicBezTo>
                    <a:cubicBezTo>
                      <a:pt x="845726" y="210838"/>
                      <a:pt x="845732" y="210838"/>
                      <a:pt x="845732" y="210838"/>
                    </a:cubicBezTo>
                    <a:close/>
                    <a:moveTo>
                      <a:pt x="283389" y="5767"/>
                    </a:moveTo>
                    <a:cubicBezTo>
                      <a:pt x="307776" y="5764"/>
                      <a:pt x="327545" y="25530"/>
                      <a:pt x="327551" y="49916"/>
                    </a:cubicBezTo>
                    <a:cubicBezTo>
                      <a:pt x="327557" y="74303"/>
                      <a:pt x="307788" y="94075"/>
                      <a:pt x="283401" y="94078"/>
                    </a:cubicBezTo>
                    <a:cubicBezTo>
                      <a:pt x="259014" y="94081"/>
                      <a:pt x="239246" y="74314"/>
                      <a:pt x="239240" y="49928"/>
                    </a:cubicBezTo>
                    <a:cubicBezTo>
                      <a:pt x="239240" y="49926"/>
                      <a:pt x="239240" y="49924"/>
                      <a:pt x="239240" y="49922"/>
                    </a:cubicBezTo>
                    <a:cubicBezTo>
                      <a:pt x="239240" y="25538"/>
                      <a:pt x="259002" y="5770"/>
                      <a:pt x="283389"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8"/>
              <p:cNvSpPr/>
              <p:nvPr/>
            </p:nvSpPr>
            <p:spPr>
              <a:xfrm>
                <a:off x="8674048" y="3174083"/>
                <a:ext cx="591360" cy="371744"/>
              </a:xfrm>
              <a:custGeom>
                <a:avLst/>
                <a:gdLst/>
                <a:ahLst/>
                <a:cxnLst/>
                <a:rect l="l" t="t" r="r" b="b"/>
                <a:pathLst>
                  <a:path w="675840" h="424850" extrusionOk="0">
                    <a:moveTo>
                      <a:pt x="65715" y="32521"/>
                    </a:moveTo>
                    <a:lnTo>
                      <a:pt x="15908" y="32521"/>
                    </a:lnTo>
                    <a:cubicBezTo>
                      <a:pt x="9131" y="31697"/>
                      <a:pt x="4297" y="25535"/>
                      <a:pt x="5121" y="18758"/>
                    </a:cubicBezTo>
                    <a:cubicBezTo>
                      <a:pt x="5806" y="13106"/>
                      <a:pt x="10256" y="8656"/>
                      <a:pt x="15908" y="7972"/>
                    </a:cubicBezTo>
                    <a:lnTo>
                      <a:pt x="65715" y="7972"/>
                    </a:lnTo>
                    <a:cubicBezTo>
                      <a:pt x="72480" y="7043"/>
                      <a:pt x="78718" y="11772"/>
                      <a:pt x="79646" y="18537"/>
                    </a:cubicBezTo>
                    <a:cubicBezTo>
                      <a:pt x="80574" y="25303"/>
                      <a:pt x="75845" y="31540"/>
                      <a:pt x="69080" y="32469"/>
                    </a:cubicBezTo>
                    <a:cubicBezTo>
                      <a:pt x="68941" y="32492"/>
                      <a:pt x="68801" y="32509"/>
                      <a:pt x="68662" y="32521"/>
                    </a:cubicBezTo>
                    <a:cubicBezTo>
                      <a:pt x="67682" y="32637"/>
                      <a:pt x="66695" y="32637"/>
                      <a:pt x="65715" y="32521"/>
                    </a:cubicBezTo>
                    <a:close/>
                    <a:moveTo>
                      <a:pt x="78079" y="77030"/>
                    </a:moveTo>
                    <a:cubicBezTo>
                      <a:pt x="78079" y="70300"/>
                      <a:pt x="72625" y="64846"/>
                      <a:pt x="65894" y="64846"/>
                    </a:cubicBezTo>
                    <a:lnTo>
                      <a:pt x="15908" y="64846"/>
                    </a:lnTo>
                    <a:cubicBezTo>
                      <a:pt x="9131" y="65670"/>
                      <a:pt x="4297" y="71832"/>
                      <a:pt x="5121" y="78609"/>
                    </a:cubicBezTo>
                    <a:cubicBezTo>
                      <a:pt x="5806" y="84260"/>
                      <a:pt x="10256" y="88711"/>
                      <a:pt x="15908" y="89395"/>
                    </a:cubicBezTo>
                    <a:lnTo>
                      <a:pt x="65715" y="89395"/>
                    </a:lnTo>
                    <a:cubicBezTo>
                      <a:pt x="72544" y="89395"/>
                      <a:pt x="78073" y="83866"/>
                      <a:pt x="78079" y="77036"/>
                    </a:cubicBezTo>
                    <a:close/>
                    <a:moveTo>
                      <a:pt x="78079" y="133893"/>
                    </a:moveTo>
                    <a:cubicBezTo>
                      <a:pt x="78079" y="127162"/>
                      <a:pt x="72625" y="121708"/>
                      <a:pt x="65894" y="121708"/>
                    </a:cubicBezTo>
                    <a:lnTo>
                      <a:pt x="15908" y="121708"/>
                    </a:lnTo>
                    <a:cubicBezTo>
                      <a:pt x="9131" y="122532"/>
                      <a:pt x="4297" y="128694"/>
                      <a:pt x="5121" y="135471"/>
                    </a:cubicBezTo>
                    <a:cubicBezTo>
                      <a:pt x="5806" y="141123"/>
                      <a:pt x="10256" y="145573"/>
                      <a:pt x="15908" y="146258"/>
                    </a:cubicBezTo>
                    <a:lnTo>
                      <a:pt x="65715" y="146258"/>
                    </a:lnTo>
                    <a:cubicBezTo>
                      <a:pt x="72544" y="146258"/>
                      <a:pt x="78079" y="140722"/>
                      <a:pt x="78079" y="133893"/>
                    </a:cubicBezTo>
                    <a:close/>
                    <a:moveTo>
                      <a:pt x="78079" y="190941"/>
                    </a:moveTo>
                    <a:cubicBezTo>
                      <a:pt x="78079" y="184112"/>
                      <a:pt x="72544" y="178577"/>
                      <a:pt x="65715" y="178577"/>
                    </a:cubicBezTo>
                    <a:lnTo>
                      <a:pt x="15908" y="178577"/>
                    </a:lnTo>
                    <a:cubicBezTo>
                      <a:pt x="9131" y="179401"/>
                      <a:pt x="4297" y="185563"/>
                      <a:pt x="5121" y="192340"/>
                    </a:cubicBezTo>
                    <a:cubicBezTo>
                      <a:pt x="5806" y="197991"/>
                      <a:pt x="10256" y="202442"/>
                      <a:pt x="15908" y="203126"/>
                    </a:cubicBezTo>
                    <a:lnTo>
                      <a:pt x="65715" y="203126"/>
                    </a:lnTo>
                    <a:cubicBezTo>
                      <a:pt x="72445" y="203225"/>
                      <a:pt x="77981" y="197852"/>
                      <a:pt x="78079" y="191121"/>
                    </a:cubicBezTo>
                    <a:cubicBezTo>
                      <a:pt x="78079" y="191121"/>
                      <a:pt x="78079" y="191115"/>
                      <a:pt x="78079" y="191115"/>
                    </a:cubicBezTo>
                    <a:close/>
                    <a:moveTo>
                      <a:pt x="78079" y="247804"/>
                    </a:moveTo>
                    <a:cubicBezTo>
                      <a:pt x="78079" y="240975"/>
                      <a:pt x="72544" y="235439"/>
                      <a:pt x="65715" y="235439"/>
                    </a:cubicBezTo>
                    <a:lnTo>
                      <a:pt x="15908" y="235439"/>
                    </a:lnTo>
                    <a:cubicBezTo>
                      <a:pt x="9131" y="236263"/>
                      <a:pt x="4297" y="242425"/>
                      <a:pt x="5121" y="249202"/>
                    </a:cubicBezTo>
                    <a:cubicBezTo>
                      <a:pt x="5806" y="254854"/>
                      <a:pt x="10256" y="259304"/>
                      <a:pt x="15908" y="259989"/>
                    </a:cubicBezTo>
                    <a:lnTo>
                      <a:pt x="65715" y="259989"/>
                    </a:lnTo>
                    <a:cubicBezTo>
                      <a:pt x="72445" y="260099"/>
                      <a:pt x="77986" y="254732"/>
                      <a:pt x="78097" y="248007"/>
                    </a:cubicBezTo>
                    <a:cubicBezTo>
                      <a:pt x="78097" y="248001"/>
                      <a:pt x="78097" y="248001"/>
                      <a:pt x="78097" y="248001"/>
                    </a:cubicBezTo>
                    <a:cubicBezTo>
                      <a:pt x="78097" y="247700"/>
                      <a:pt x="78097" y="247398"/>
                      <a:pt x="78097" y="247096"/>
                    </a:cubicBezTo>
                    <a:close/>
                    <a:moveTo>
                      <a:pt x="78079" y="304667"/>
                    </a:moveTo>
                    <a:cubicBezTo>
                      <a:pt x="78079" y="297843"/>
                      <a:pt x="72544" y="292308"/>
                      <a:pt x="65720" y="292308"/>
                    </a:cubicBezTo>
                    <a:cubicBezTo>
                      <a:pt x="65720" y="292308"/>
                      <a:pt x="65715" y="292308"/>
                      <a:pt x="65715" y="292308"/>
                    </a:cubicBezTo>
                    <a:lnTo>
                      <a:pt x="15908" y="292308"/>
                    </a:lnTo>
                    <a:cubicBezTo>
                      <a:pt x="9131" y="293132"/>
                      <a:pt x="4297" y="299294"/>
                      <a:pt x="5121" y="306071"/>
                    </a:cubicBezTo>
                    <a:cubicBezTo>
                      <a:pt x="5806" y="311722"/>
                      <a:pt x="10256" y="316173"/>
                      <a:pt x="15908" y="316857"/>
                    </a:cubicBezTo>
                    <a:lnTo>
                      <a:pt x="65715" y="316857"/>
                    </a:lnTo>
                    <a:cubicBezTo>
                      <a:pt x="72445" y="316956"/>
                      <a:pt x="77981" y="311583"/>
                      <a:pt x="78079" y="304852"/>
                    </a:cubicBezTo>
                    <a:cubicBezTo>
                      <a:pt x="78079" y="304852"/>
                      <a:pt x="78079" y="304846"/>
                      <a:pt x="78079" y="304846"/>
                    </a:cubicBezTo>
                    <a:lnTo>
                      <a:pt x="78079" y="304667"/>
                    </a:lnTo>
                    <a:close/>
                    <a:moveTo>
                      <a:pt x="78079" y="361529"/>
                    </a:moveTo>
                    <a:cubicBezTo>
                      <a:pt x="78079" y="354700"/>
                      <a:pt x="72544" y="349164"/>
                      <a:pt x="65715" y="349164"/>
                    </a:cubicBezTo>
                    <a:lnTo>
                      <a:pt x="15908" y="349164"/>
                    </a:lnTo>
                    <a:cubicBezTo>
                      <a:pt x="9131" y="349988"/>
                      <a:pt x="4297" y="356150"/>
                      <a:pt x="5121" y="362928"/>
                    </a:cubicBezTo>
                    <a:cubicBezTo>
                      <a:pt x="5806" y="368579"/>
                      <a:pt x="10256" y="373029"/>
                      <a:pt x="15908" y="373714"/>
                    </a:cubicBezTo>
                    <a:lnTo>
                      <a:pt x="65715" y="373714"/>
                    </a:lnTo>
                    <a:cubicBezTo>
                      <a:pt x="72445" y="373813"/>
                      <a:pt x="77981" y="368440"/>
                      <a:pt x="78079" y="361709"/>
                    </a:cubicBezTo>
                    <a:cubicBezTo>
                      <a:pt x="78079" y="361709"/>
                      <a:pt x="78079" y="361703"/>
                      <a:pt x="78079" y="361703"/>
                    </a:cubicBezTo>
                    <a:lnTo>
                      <a:pt x="78079" y="361523"/>
                    </a:lnTo>
                    <a:close/>
                    <a:moveTo>
                      <a:pt x="78079" y="418392"/>
                    </a:moveTo>
                    <a:cubicBezTo>
                      <a:pt x="78079" y="411562"/>
                      <a:pt x="72544" y="406027"/>
                      <a:pt x="65715" y="406027"/>
                    </a:cubicBezTo>
                    <a:lnTo>
                      <a:pt x="15908" y="406027"/>
                    </a:lnTo>
                    <a:cubicBezTo>
                      <a:pt x="9131" y="406851"/>
                      <a:pt x="4297" y="413013"/>
                      <a:pt x="5121" y="419790"/>
                    </a:cubicBezTo>
                    <a:cubicBezTo>
                      <a:pt x="5806" y="425442"/>
                      <a:pt x="10256" y="429892"/>
                      <a:pt x="15908" y="430577"/>
                    </a:cubicBezTo>
                    <a:lnTo>
                      <a:pt x="65715" y="430577"/>
                    </a:lnTo>
                    <a:cubicBezTo>
                      <a:pt x="72445" y="430675"/>
                      <a:pt x="77981" y="425302"/>
                      <a:pt x="78079" y="418572"/>
                    </a:cubicBezTo>
                    <a:cubicBezTo>
                      <a:pt x="78079" y="418572"/>
                      <a:pt x="78079" y="418572"/>
                      <a:pt x="78079" y="418572"/>
                    </a:cubicBezTo>
                    <a:lnTo>
                      <a:pt x="78079" y="418392"/>
                    </a:lnTo>
                    <a:close/>
                    <a:moveTo>
                      <a:pt x="264229" y="20122"/>
                    </a:moveTo>
                    <a:cubicBezTo>
                      <a:pt x="264229" y="13391"/>
                      <a:pt x="258775" y="7937"/>
                      <a:pt x="252044" y="7937"/>
                    </a:cubicBezTo>
                    <a:lnTo>
                      <a:pt x="121359" y="7937"/>
                    </a:lnTo>
                    <a:cubicBezTo>
                      <a:pt x="114564" y="7240"/>
                      <a:pt x="108495" y="12178"/>
                      <a:pt x="107793" y="18973"/>
                    </a:cubicBezTo>
                    <a:cubicBezTo>
                      <a:pt x="107108" y="25599"/>
                      <a:pt x="111808" y="31581"/>
                      <a:pt x="118411" y="32486"/>
                    </a:cubicBezTo>
                    <a:cubicBezTo>
                      <a:pt x="119392" y="32602"/>
                      <a:pt x="120378" y="32602"/>
                      <a:pt x="121359" y="32486"/>
                    </a:cubicBezTo>
                    <a:lnTo>
                      <a:pt x="252938" y="32486"/>
                    </a:lnTo>
                    <a:cubicBezTo>
                      <a:pt x="259390" y="32016"/>
                      <a:pt x="264351" y="26591"/>
                      <a:pt x="264241" y="20122"/>
                    </a:cubicBezTo>
                    <a:close/>
                    <a:moveTo>
                      <a:pt x="264229" y="76984"/>
                    </a:moveTo>
                    <a:cubicBezTo>
                      <a:pt x="264229" y="70253"/>
                      <a:pt x="258775" y="64799"/>
                      <a:pt x="252044" y="64799"/>
                    </a:cubicBezTo>
                    <a:lnTo>
                      <a:pt x="121359" y="64799"/>
                    </a:lnTo>
                    <a:cubicBezTo>
                      <a:pt x="114564" y="64103"/>
                      <a:pt x="108495" y="69041"/>
                      <a:pt x="107793" y="75835"/>
                    </a:cubicBezTo>
                    <a:cubicBezTo>
                      <a:pt x="107108" y="82461"/>
                      <a:pt x="111808" y="88444"/>
                      <a:pt x="118411" y="89349"/>
                    </a:cubicBezTo>
                    <a:cubicBezTo>
                      <a:pt x="119392" y="89471"/>
                      <a:pt x="120378" y="89471"/>
                      <a:pt x="121359" y="89349"/>
                    </a:cubicBezTo>
                    <a:lnTo>
                      <a:pt x="252938" y="89349"/>
                    </a:lnTo>
                    <a:cubicBezTo>
                      <a:pt x="259390" y="88879"/>
                      <a:pt x="264351" y="83454"/>
                      <a:pt x="264241" y="76990"/>
                    </a:cubicBezTo>
                    <a:close/>
                    <a:moveTo>
                      <a:pt x="264229" y="133847"/>
                    </a:moveTo>
                    <a:cubicBezTo>
                      <a:pt x="264229" y="127116"/>
                      <a:pt x="258775" y="121662"/>
                      <a:pt x="252044" y="121662"/>
                    </a:cubicBezTo>
                    <a:lnTo>
                      <a:pt x="121359" y="121662"/>
                    </a:lnTo>
                    <a:cubicBezTo>
                      <a:pt x="114564" y="120966"/>
                      <a:pt x="108495" y="125903"/>
                      <a:pt x="107793" y="132698"/>
                    </a:cubicBezTo>
                    <a:cubicBezTo>
                      <a:pt x="107108" y="139324"/>
                      <a:pt x="111808" y="145306"/>
                      <a:pt x="118411" y="146211"/>
                    </a:cubicBezTo>
                    <a:cubicBezTo>
                      <a:pt x="119392" y="146327"/>
                      <a:pt x="120378" y="146327"/>
                      <a:pt x="121359" y="146211"/>
                    </a:cubicBezTo>
                    <a:lnTo>
                      <a:pt x="252938" y="146211"/>
                    </a:lnTo>
                    <a:cubicBezTo>
                      <a:pt x="259390" y="145741"/>
                      <a:pt x="264351" y="140316"/>
                      <a:pt x="264241" y="133847"/>
                    </a:cubicBezTo>
                    <a:close/>
                    <a:moveTo>
                      <a:pt x="264229" y="190895"/>
                    </a:moveTo>
                    <a:cubicBezTo>
                      <a:pt x="264328" y="184164"/>
                      <a:pt x="258955" y="178629"/>
                      <a:pt x="252224" y="178530"/>
                    </a:cubicBezTo>
                    <a:cubicBezTo>
                      <a:pt x="252224" y="178530"/>
                      <a:pt x="252224" y="178530"/>
                      <a:pt x="252224" y="178530"/>
                    </a:cubicBezTo>
                    <a:lnTo>
                      <a:pt x="121359" y="178530"/>
                    </a:lnTo>
                    <a:cubicBezTo>
                      <a:pt x="114564" y="177834"/>
                      <a:pt x="108495" y="182772"/>
                      <a:pt x="107793" y="189566"/>
                    </a:cubicBezTo>
                    <a:cubicBezTo>
                      <a:pt x="107108" y="196192"/>
                      <a:pt x="111808" y="202175"/>
                      <a:pt x="118411" y="203080"/>
                    </a:cubicBezTo>
                    <a:cubicBezTo>
                      <a:pt x="119392" y="203196"/>
                      <a:pt x="120378" y="203196"/>
                      <a:pt x="121359" y="203080"/>
                    </a:cubicBezTo>
                    <a:lnTo>
                      <a:pt x="252938" y="203080"/>
                    </a:lnTo>
                    <a:cubicBezTo>
                      <a:pt x="259297" y="202610"/>
                      <a:pt x="264217" y="197324"/>
                      <a:pt x="264229" y="190947"/>
                    </a:cubicBezTo>
                    <a:close/>
                    <a:moveTo>
                      <a:pt x="264229" y="247757"/>
                    </a:moveTo>
                    <a:cubicBezTo>
                      <a:pt x="264328" y="241027"/>
                      <a:pt x="258955" y="235491"/>
                      <a:pt x="252224" y="235393"/>
                    </a:cubicBezTo>
                    <a:cubicBezTo>
                      <a:pt x="252224" y="235393"/>
                      <a:pt x="252224" y="235393"/>
                      <a:pt x="252224" y="235393"/>
                    </a:cubicBezTo>
                    <a:lnTo>
                      <a:pt x="121359" y="235393"/>
                    </a:lnTo>
                    <a:cubicBezTo>
                      <a:pt x="114564" y="234697"/>
                      <a:pt x="108495" y="239634"/>
                      <a:pt x="107793" y="246429"/>
                    </a:cubicBezTo>
                    <a:cubicBezTo>
                      <a:pt x="107108" y="253055"/>
                      <a:pt x="111808" y="259037"/>
                      <a:pt x="118411" y="259942"/>
                    </a:cubicBezTo>
                    <a:cubicBezTo>
                      <a:pt x="119392" y="260064"/>
                      <a:pt x="120378" y="260064"/>
                      <a:pt x="121359" y="259942"/>
                    </a:cubicBezTo>
                    <a:lnTo>
                      <a:pt x="252938" y="259942"/>
                    </a:lnTo>
                    <a:cubicBezTo>
                      <a:pt x="259604" y="259472"/>
                      <a:pt x="264647" y="253722"/>
                      <a:pt x="264241" y="247050"/>
                    </a:cubicBezTo>
                    <a:close/>
                    <a:moveTo>
                      <a:pt x="420711" y="304620"/>
                    </a:moveTo>
                    <a:cubicBezTo>
                      <a:pt x="420711" y="297797"/>
                      <a:pt x="415176" y="292261"/>
                      <a:pt x="408352" y="292261"/>
                    </a:cubicBezTo>
                    <a:cubicBezTo>
                      <a:pt x="408352" y="292261"/>
                      <a:pt x="408347" y="292261"/>
                      <a:pt x="408347" y="292261"/>
                    </a:cubicBezTo>
                    <a:lnTo>
                      <a:pt x="277829" y="292261"/>
                    </a:lnTo>
                    <a:cubicBezTo>
                      <a:pt x="271064" y="291333"/>
                      <a:pt x="264826" y="296062"/>
                      <a:pt x="263898" y="302827"/>
                    </a:cubicBezTo>
                    <a:cubicBezTo>
                      <a:pt x="262970" y="309593"/>
                      <a:pt x="267699" y="315830"/>
                      <a:pt x="274464" y="316759"/>
                    </a:cubicBezTo>
                    <a:cubicBezTo>
                      <a:pt x="274603" y="316782"/>
                      <a:pt x="274743" y="316799"/>
                      <a:pt x="274882" y="316811"/>
                    </a:cubicBezTo>
                    <a:cubicBezTo>
                      <a:pt x="275862" y="316927"/>
                      <a:pt x="276849" y="316927"/>
                      <a:pt x="277829" y="316811"/>
                    </a:cubicBezTo>
                    <a:lnTo>
                      <a:pt x="408347" y="316811"/>
                    </a:lnTo>
                    <a:cubicBezTo>
                      <a:pt x="415077" y="316909"/>
                      <a:pt x="420613" y="311537"/>
                      <a:pt x="420711" y="304806"/>
                    </a:cubicBezTo>
                    <a:cubicBezTo>
                      <a:pt x="420711" y="304806"/>
                      <a:pt x="420711" y="304800"/>
                      <a:pt x="420711" y="304800"/>
                    </a:cubicBezTo>
                    <a:lnTo>
                      <a:pt x="420711" y="304620"/>
                    </a:lnTo>
                    <a:close/>
                    <a:moveTo>
                      <a:pt x="420711" y="361483"/>
                    </a:moveTo>
                    <a:cubicBezTo>
                      <a:pt x="420711" y="354653"/>
                      <a:pt x="415176" y="349118"/>
                      <a:pt x="408347" y="349118"/>
                    </a:cubicBezTo>
                    <a:lnTo>
                      <a:pt x="277829" y="349118"/>
                    </a:lnTo>
                    <a:cubicBezTo>
                      <a:pt x="271064" y="348190"/>
                      <a:pt x="264826" y="352919"/>
                      <a:pt x="263898" y="359684"/>
                    </a:cubicBezTo>
                    <a:cubicBezTo>
                      <a:pt x="262970" y="366449"/>
                      <a:pt x="267699" y="372687"/>
                      <a:pt x="274464" y="373615"/>
                    </a:cubicBezTo>
                    <a:cubicBezTo>
                      <a:pt x="274603" y="373639"/>
                      <a:pt x="274743" y="373656"/>
                      <a:pt x="274882" y="373668"/>
                    </a:cubicBezTo>
                    <a:cubicBezTo>
                      <a:pt x="275862" y="373784"/>
                      <a:pt x="276849" y="373784"/>
                      <a:pt x="277829" y="373668"/>
                    </a:cubicBezTo>
                    <a:lnTo>
                      <a:pt x="408347" y="373668"/>
                    </a:lnTo>
                    <a:cubicBezTo>
                      <a:pt x="415077" y="373766"/>
                      <a:pt x="420613" y="368393"/>
                      <a:pt x="420711" y="361663"/>
                    </a:cubicBezTo>
                    <a:cubicBezTo>
                      <a:pt x="420711" y="361663"/>
                      <a:pt x="420711" y="361657"/>
                      <a:pt x="420711" y="361657"/>
                    </a:cubicBezTo>
                    <a:lnTo>
                      <a:pt x="420711" y="361477"/>
                    </a:lnTo>
                    <a:close/>
                    <a:moveTo>
                      <a:pt x="420711" y="418345"/>
                    </a:moveTo>
                    <a:cubicBezTo>
                      <a:pt x="420711" y="411516"/>
                      <a:pt x="415176" y="405981"/>
                      <a:pt x="408347" y="405981"/>
                    </a:cubicBezTo>
                    <a:lnTo>
                      <a:pt x="277829" y="405981"/>
                    </a:lnTo>
                    <a:cubicBezTo>
                      <a:pt x="271064" y="405052"/>
                      <a:pt x="264826" y="409781"/>
                      <a:pt x="263898" y="416547"/>
                    </a:cubicBezTo>
                    <a:cubicBezTo>
                      <a:pt x="262970" y="423312"/>
                      <a:pt x="267699" y="429550"/>
                      <a:pt x="274464" y="430478"/>
                    </a:cubicBezTo>
                    <a:cubicBezTo>
                      <a:pt x="274603" y="430501"/>
                      <a:pt x="274743" y="430519"/>
                      <a:pt x="274882" y="430530"/>
                    </a:cubicBezTo>
                    <a:cubicBezTo>
                      <a:pt x="275862" y="430646"/>
                      <a:pt x="276849" y="430646"/>
                      <a:pt x="277829" y="430530"/>
                    </a:cubicBezTo>
                    <a:lnTo>
                      <a:pt x="408347" y="430530"/>
                    </a:lnTo>
                    <a:cubicBezTo>
                      <a:pt x="415077" y="430629"/>
                      <a:pt x="420613" y="425256"/>
                      <a:pt x="420711" y="418525"/>
                    </a:cubicBezTo>
                    <a:cubicBezTo>
                      <a:pt x="420711" y="418525"/>
                      <a:pt x="420711" y="418525"/>
                      <a:pt x="420711" y="418525"/>
                    </a:cubicBezTo>
                    <a:lnTo>
                      <a:pt x="420711" y="418345"/>
                    </a:lnTo>
                    <a:close/>
                    <a:moveTo>
                      <a:pt x="321805" y="20075"/>
                    </a:moveTo>
                    <a:cubicBezTo>
                      <a:pt x="321805" y="12172"/>
                      <a:pt x="315399" y="5767"/>
                      <a:pt x="307497" y="5767"/>
                    </a:cubicBezTo>
                    <a:cubicBezTo>
                      <a:pt x="299594" y="5767"/>
                      <a:pt x="293188" y="12172"/>
                      <a:pt x="293188" y="20075"/>
                    </a:cubicBezTo>
                    <a:cubicBezTo>
                      <a:pt x="293188" y="27978"/>
                      <a:pt x="299594" y="34383"/>
                      <a:pt x="307497" y="34383"/>
                    </a:cubicBezTo>
                    <a:cubicBezTo>
                      <a:pt x="307497" y="34383"/>
                      <a:pt x="307503" y="34383"/>
                      <a:pt x="307503" y="34383"/>
                    </a:cubicBezTo>
                    <a:lnTo>
                      <a:pt x="307503" y="34383"/>
                    </a:lnTo>
                    <a:cubicBezTo>
                      <a:pt x="315295" y="34482"/>
                      <a:pt x="321695" y="28251"/>
                      <a:pt x="321805" y="20458"/>
                    </a:cubicBezTo>
                    <a:cubicBezTo>
                      <a:pt x="321805" y="20336"/>
                      <a:pt x="321805" y="20220"/>
                      <a:pt x="321805" y="20098"/>
                    </a:cubicBezTo>
                    <a:close/>
                    <a:moveTo>
                      <a:pt x="364371" y="20075"/>
                    </a:moveTo>
                    <a:cubicBezTo>
                      <a:pt x="364371" y="12172"/>
                      <a:pt x="357965" y="5767"/>
                      <a:pt x="350063" y="5767"/>
                    </a:cubicBezTo>
                    <a:cubicBezTo>
                      <a:pt x="342160" y="5767"/>
                      <a:pt x="335754" y="12172"/>
                      <a:pt x="335754" y="20075"/>
                    </a:cubicBezTo>
                    <a:cubicBezTo>
                      <a:pt x="335754" y="27978"/>
                      <a:pt x="342160" y="34383"/>
                      <a:pt x="350063" y="34383"/>
                    </a:cubicBezTo>
                    <a:cubicBezTo>
                      <a:pt x="350063" y="34383"/>
                      <a:pt x="350068" y="34383"/>
                      <a:pt x="350068" y="34383"/>
                    </a:cubicBezTo>
                    <a:lnTo>
                      <a:pt x="350242" y="34383"/>
                    </a:lnTo>
                    <a:cubicBezTo>
                      <a:pt x="358046" y="34383"/>
                      <a:pt x="364371" y="28059"/>
                      <a:pt x="364371" y="20255"/>
                    </a:cubicBezTo>
                    <a:lnTo>
                      <a:pt x="364371" y="20075"/>
                    </a:lnTo>
                    <a:close/>
                    <a:moveTo>
                      <a:pt x="407111" y="20075"/>
                    </a:moveTo>
                    <a:cubicBezTo>
                      <a:pt x="407111" y="12172"/>
                      <a:pt x="400705" y="5767"/>
                      <a:pt x="392802" y="5767"/>
                    </a:cubicBezTo>
                    <a:cubicBezTo>
                      <a:pt x="384900" y="5767"/>
                      <a:pt x="378494" y="12172"/>
                      <a:pt x="378494" y="20075"/>
                    </a:cubicBezTo>
                    <a:cubicBezTo>
                      <a:pt x="378494" y="27978"/>
                      <a:pt x="384900" y="34383"/>
                      <a:pt x="392802" y="34383"/>
                    </a:cubicBezTo>
                    <a:cubicBezTo>
                      <a:pt x="392802" y="34383"/>
                      <a:pt x="392808" y="34383"/>
                      <a:pt x="392808" y="34383"/>
                    </a:cubicBezTo>
                    <a:lnTo>
                      <a:pt x="392808" y="34383"/>
                    </a:lnTo>
                    <a:cubicBezTo>
                      <a:pt x="400600" y="34482"/>
                      <a:pt x="407000" y="28251"/>
                      <a:pt x="407111" y="20458"/>
                    </a:cubicBezTo>
                    <a:cubicBezTo>
                      <a:pt x="407111" y="20336"/>
                      <a:pt x="407111" y="20220"/>
                      <a:pt x="407111" y="20098"/>
                    </a:cubicBezTo>
                    <a:close/>
                    <a:moveTo>
                      <a:pt x="449676" y="20075"/>
                    </a:moveTo>
                    <a:cubicBezTo>
                      <a:pt x="449676" y="12172"/>
                      <a:pt x="443271" y="5767"/>
                      <a:pt x="435368" y="5767"/>
                    </a:cubicBezTo>
                    <a:cubicBezTo>
                      <a:pt x="427465" y="5767"/>
                      <a:pt x="421059" y="12172"/>
                      <a:pt x="421059" y="20075"/>
                    </a:cubicBezTo>
                    <a:cubicBezTo>
                      <a:pt x="421059" y="27978"/>
                      <a:pt x="427465" y="34383"/>
                      <a:pt x="435368" y="34383"/>
                    </a:cubicBezTo>
                    <a:cubicBezTo>
                      <a:pt x="435368" y="34383"/>
                      <a:pt x="435374" y="34383"/>
                      <a:pt x="435374" y="34383"/>
                    </a:cubicBezTo>
                    <a:lnTo>
                      <a:pt x="435548" y="34383"/>
                    </a:lnTo>
                    <a:cubicBezTo>
                      <a:pt x="443352" y="34383"/>
                      <a:pt x="449676" y="28059"/>
                      <a:pt x="449676" y="20255"/>
                    </a:cubicBezTo>
                    <a:lnTo>
                      <a:pt x="449676" y="20075"/>
                    </a:lnTo>
                    <a:close/>
                    <a:moveTo>
                      <a:pt x="492416" y="20075"/>
                    </a:moveTo>
                    <a:cubicBezTo>
                      <a:pt x="492416" y="12172"/>
                      <a:pt x="486010" y="5767"/>
                      <a:pt x="478108" y="5767"/>
                    </a:cubicBezTo>
                    <a:cubicBezTo>
                      <a:pt x="470205" y="5767"/>
                      <a:pt x="463799" y="12172"/>
                      <a:pt x="463799" y="20075"/>
                    </a:cubicBezTo>
                    <a:cubicBezTo>
                      <a:pt x="463799" y="27978"/>
                      <a:pt x="470205" y="34383"/>
                      <a:pt x="478108" y="34383"/>
                    </a:cubicBezTo>
                    <a:cubicBezTo>
                      <a:pt x="478108" y="34383"/>
                      <a:pt x="478114" y="34383"/>
                      <a:pt x="478114" y="34383"/>
                    </a:cubicBezTo>
                    <a:lnTo>
                      <a:pt x="478114" y="34383"/>
                    </a:lnTo>
                    <a:cubicBezTo>
                      <a:pt x="485906" y="34482"/>
                      <a:pt x="492306" y="28251"/>
                      <a:pt x="492416" y="20458"/>
                    </a:cubicBezTo>
                    <a:lnTo>
                      <a:pt x="492416" y="20098"/>
                    </a:lnTo>
                    <a:close/>
                    <a:moveTo>
                      <a:pt x="535162" y="20075"/>
                    </a:moveTo>
                    <a:cubicBezTo>
                      <a:pt x="535162" y="12172"/>
                      <a:pt x="528756" y="5767"/>
                      <a:pt x="520853" y="5767"/>
                    </a:cubicBezTo>
                    <a:cubicBezTo>
                      <a:pt x="512951" y="5767"/>
                      <a:pt x="506545" y="12172"/>
                      <a:pt x="506545" y="20075"/>
                    </a:cubicBezTo>
                    <a:cubicBezTo>
                      <a:pt x="506545" y="27978"/>
                      <a:pt x="512951" y="34383"/>
                      <a:pt x="520853" y="34383"/>
                    </a:cubicBezTo>
                    <a:lnTo>
                      <a:pt x="520853" y="34383"/>
                    </a:lnTo>
                    <a:cubicBezTo>
                      <a:pt x="528744" y="34575"/>
                      <a:pt x="535295" y="28343"/>
                      <a:pt x="535510" y="20458"/>
                    </a:cubicBezTo>
                    <a:lnTo>
                      <a:pt x="535510" y="20098"/>
                    </a:lnTo>
                    <a:close/>
                    <a:moveTo>
                      <a:pt x="321811" y="133800"/>
                    </a:moveTo>
                    <a:cubicBezTo>
                      <a:pt x="321817" y="125898"/>
                      <a:pt x="315411" y="119492"/>
                      <a:pt x="307508" y="119486"/>
                    </a:cubicBezTo>
                    <a:cubicBezTo>
                      <a:pt x="299606" y="119480"/>
                      <a:pt x="293200" y="125886"/>
                      <a:pt x="293194" y="133789"/>
                    </a:cubicBezTo>
                    <a:cubicBezTo>
                      <a:pt x="293194" y="141691"/>
                      <a:pt x="299594" y="148097"/>
                      <a:pt x="307497" y="148103"/>
                    </a:cubicBezTo>
                    <a:cubicBezTo>
                      <a:pt x="307497" y="148103"/>
                      <a:pt x="307503" y="148103"/>
                      <a:pt x="307503" y="148103"/>
                    </a:cubicBezTo>
                    <a:lnTo>
                      <a:pt x="307503" y="148103"/>
                    </a:lnTo>
                    <a:cubicBezTo>
                      <a:pt x="315295" y="148207"/>
                      <a:pt x="321701" y="141970"/>
                      <a:pt x="321805" y="134177"/>
                    </a:cubicBezTo>
                    <a:cubicBezTo>
                      <a:pt x="321805" y="134061"/>
                      <a:pt x="321805" y="133939"/>
                      <a:pt x="321805" y="133823"/>
                    </a:cubicBezTo>
                    <a:close/>
                    <a:moveTo>
                      <a:pt x="364371" y="133800"/>
                    </a:moveTo>
                    <a:cubicBezTo>
                      <a:pt x="364371" y="125898"/>
                      <a:pt x="357965" y="119492"/>
                      <a:pt x="350063" y="119492"/>
                    </a:cubicBezTo>
                    <a:cubicBezTo>
                      <a:pt x="342160" y="119492"/>
                      <a:pt x="335754" y="125898"/>
                      <a:pt x="335754" y="133800"/>
                    </a:cubicBezTo>
                    <a:cubicBezTo>
                      <a:pt x="335754" y="141703"/>
                      <a:pt x="342160" y="148109"/>
                      <a:pt x="350063" y="148109"/>
                    </a:cubicBezTo>
                    <a:cubicBezTo>
                      <a:pt x="350063" y="148109"/>
                      <a:pt x="350068" y="148109"/>
                      <a:pt x="350068" y="148109"/>
                    </a:cubicBezTo>
                    <a:lnTo>
                      <a:pt x="350242" y="148109"/>
                    </a:lnTo>
                    <a:cubicBezTo>
                      <a:pt x="358046" y="148109"/>
                      <a:pt x="364371" y="141784"/>
                      <a:pt x="364371" y="133980"/>
                    </a:cubicBezTo>
                    <a:lnTo>
                      <a:pt x="364371" y="133806"/>
                    </a:lnTo>
                    <a:close/>
                    <a:moveTo>
                      <a:pt x="407111" y="133800"/>
                    </a:moveTo>
                    <a:cubicBezTo>
                      <a:pt x="407117" y="125898"/>
                      <a:pt x="400711" y="119492"/>
                      <a:pt x="392808" y="119486"/>
                    </a:cubicBezTo>
                    <a:cubicBezTo>
                      <a:pt x="384905" y="119480"/>
                      <a:pt x="378499" y="125886"/>
                      <a:pt x="378494" y="133789"/>
                    </a:cubicBezTo>
                    <a:cubicBezTo>
                      <a:pt x="378488" y="141691"/>
                      <a:pt x="384894" y="148097"/>
                      <a:pt x="392796" y="148103"/>
                    </a:cubicBezTo>
                    <a:cubicBezTo>
                      <a:pt x="392802" y="148103"/>
                      <a:pt x="392802" y="148103"/>
                      <a:pt x="392808" y="148103"/>
                    </a:cubicBezTo>
                    <a:lnTo>
                      <a:pt x="392808" y="148103"/>
                    </a:lnTo>
                    <a:cubicBezTo>
                      <a:pt x="400600" y="148202"/>
                      <a:pt x="407000" y="141970"/>
                      <a:pt x="407111" y="134177"/>
                    </a:cubicBezTo>
                    <a:cubicBezTo>
                      <a:pt x="407111" y="134061"/>
                      <a:pt x="407111" y="133939"/>
                      <a:pt x="407111" y="133823"/>
                    </a:cubicBezTo>
                    <a:close/>
                    <a:moveTo>
                      <a:pt x="449676" y="133800"/>
                    </a:moveTo>
                    <a:cubicBezTo>
                      <a:pt x="449676" y="125898"/>
                      <a:pt x="443271" y="119492"/>
                      <a:pt x="435368" y="119492"/>
                    </a:cubicBezTo>
                    <a:cubicBezTo>
                      <a:pt x="427465" y="119492"/>
                      <a:pt x="421059" y="125898"/>
                      <a:pt x="421059" y="133800"/>
                    </a:cubicBezTo>
                    <a:cubicBezTo>
                      <a:pt x="421059" y="141703"/>
                      <a:pt x="427465" y="148109"/>
                      <a:pt x="435368" y="148109"/>
                    </a:cubicBezTo>
                    <a:cubicBezTo>
                      <a:pt x="435368" y="148109"/>
                      <a:pt x="435374" y="148109"/>
                      <a:pt x="435374" y="148109"/>
                    </a:cubicBezTo>
                    <a:lnTo>
                      <a:pt x="435548" y="148109"/>
                    </a:lnTo>
                    <a:cubicBezTo>
                      <a:pt x="443352" y="148109"/>
                      <a:pt x="449676" y="141784"/>
                      <a:pt x="449676" y="133980"/>
                    </a:cubicBezTo>
                    <a:lnTo>
                      <a:pt x="449676" y="133806"/>
                    </a:lnTo>
                    <a:close/>
                    <a:moveTo>
                      <a:pt x="492416" y="133800"/>
                    </a:moveTo>
                    <a:cubicBezTo>
                      <a:pt x="492422" y="125898"/>
                      <a:pt x="486016" y="119492"/>
                      <a:pt x="478114" y="119486"/>
                    </a:cubicBezTo>
                    <a:cubicBezTo>
                      <a:pt x="470211" y="119480"/>
                      <a:pt x="463805" y="125886"/>
                      <a:pt x="463799" y="133789"/>
                    </a:cubicBezTo>
                    <a:cubicBezTo>
                      <a:pt x="463793" y="141691"/>
                      <a:pt x="470199" y="148097"/>
                      <a:pt x="478102" y="148103"/>
                    </a:cubicBezTo>
                    <a:cubicBezTo>
                      <a:pt x="478108" y="148103"/>
                      <a:pt x="478108" y="148103"/>
                      <a:pt x="478114" y="148103"/>
                    </a:cubicBezTo>
                    <a:lnTo>
                      <a:pt x="478114" y="148103"/>
                    </a:lnTo>
                    <a:cubicBezTo>
                      <a:pt x="485906" y="148202"/>
                      <a:pt x="492306" y="141970"/>
                      <a:pt x="492416" y="134177"/>
                    </a:cubicBezTo>
                    <a:lnTo>
                      <a:pt x="492416" y="133823"/>
                    </a:lnTo>
                    <a:close/>
                    <a:moveTo>
                      <a:pt x="535162" y="133800"/>
                    </a:moveTo>
                    <a:cubicBezTo>
                      <a:pt x="535168" y="125898"/>
                      <a:pt x="528762" y="119492"/>
                      <a:pt x="520859" y="119486"/>
                    </a:cubicBezTo>
                    <a:cubicBezTo>
                      <a:pt x="512956" y="119480"/>
                      <a:pt x="506551" y="125886"/>
                      <a:pt x="506545" y="133789"/>
                    </a:cubicBezTo>
                    <a:cubicBezTo>
                      <a:pt x="506539" y="141691"/>
                      <a:pt x="512945" y="148097"/>
                      <a:pt x="520848" y="148103"/>
                    </a:cubicBezTo>
                    <a:cubicBezTo>
                      <a:pt x="520848" y="148103"/>
                      <a:pt x="520853" y="148103"/>
                      <a:pt x="520853" y="148103"/>
                    </a:cubicBezTo>
                    <a:lnTo>
                      <a:pt x="520853" y="148103"/>
                    </a:lnTo>
                    <a:cubicBezTo>
                      <a:pt x="528744" y="148300"/>
                      <a:pt x="535301" y="142069"/>
                      <a:pt x="535510" y="134177"/>
                    </a:cubicBezTo>
                    <a:lnTo>
                      <a:pt x="535510" y="133823"/>
                    </a:lnTo>
                    <a:close/>
                    <a:moveTo>
                      <a:pt x="467518" y="297437"/>
                    </a:moveTo>
                    <a:cubicBezTo>
                      <a:pt x="467518" y="289534"/>
                      <a:pt x="461113" y="283128"/>
                      <a:pt x="453210" y="283128"/>
                    </a:cubicBezTo>
                    <a:cubicBezTo>
                      <a:pt x="445307" y="283128"/>
                      <a:pt x="438902" y="289534"/>
                      <a:pt x="438902" y="297437"/>
                    </a:cubicBezTo>
                    <a:cubicBezTo>
                      <a:pt x="438902" y="305340"/>
                      <a:pt x="445307" y="311745"/>
                      <a:pt x="453210" y="311745"/>
                    </a:cubicBezTo>
                    <a:lnTo>
                      <a:pt x="453210" y="311745"/>
                    </a:lnTo>
                    <a:cubicBezTo>
                      <a:pt x="461014" y="311844"/>
                      <a:pt x="467414" y="305595"/>
                      <a:pt x="467513" y="297791"/>
                    </a:cubicBezTo>
                    <a:cubicBezTo>
                      <a:pt x="467513" y="297791"/>
                      <a:pt x="467513" y="297791"/>
                      <a:pt x="467513" y="297791"/>
                    </a:cubicBezTo>
                    <a:cubicBezTo>
                      <a:pt x="467513" y="297675"/>
                      <a:pt x="467513" y="297559"/>
                      <a:pt x="467513" y="297437"/>
                    </a:cubicBezTo>
                    <a:close/>
                    <a:moveTo>
                      <a:pt x="510258" y="297437"/>
                    </a:moveTo>
                    <a:cubicBezTo>
                      <a:pt x="510258" y="289534"/>
                      <a:pt x="503853" y="283128"/>
                      <a:pt x="495950" y="283128"/>
                    </a:cubicBezTo>
                    <a:cubicBezTo>
                      <a:pt x="488047" y="283128"/>
                      <a:pt x="481641" y="289534"/>
                      <a:pt x="481641" y="297437"/>
                    </a:cubicBezTo>
                    <a:cubicBezTo>
                      <a:pt x="481641" y="305340"/>
                      <a:pt x="488047" y="311745"/>
                      <a:pt x="495950" y="311745"/>
                    </a:cubicBezTo>
                    <a:lnTo>
                      <a:pt x="495950" y="311745"/>
                    </a:lnTo>
                    <a:cubicBezTo>
                      <a:pt x="503754" y="311844"/>
                      <a:pt x="510160" y="305595"/>
                      <a:pt x="510258" y="297791"/>
                    </a:cubicBezTo>
                    <a:lnTo>
                      <a:pt x="510258" y="297437"/>
                    </a:lnTo>
                    <a:close/>
                    <a:moveTo>
                      <a:pt x="552824" y="297437"/>
                    </a:moveTo>
                    <a:cubicBezTo>
                      <a:pt x="552824" y="289534"/>
                      <a:pt x="546418" y="283128"/>
                      <a:pt x="538516" y="283128"/>
                    </a:cubicBezTo>
                    <a:cubicBezTo>
                      <a:pt x="530613" y="283128"/>
                      <a:pt x="524207" y="289534"/>
                      <a:pt x="524207" y="297437"/>
                    </a:cubicBezTo>
                    <a:cubicBezTo>
                      <a:pt x="524207" y="305340"/>
                      <a:pt x="530613" y="311745"/>
                      <a:pt x="538516" y="311745"/>
                    </a:cubicBezTo>
                    <a:lnTo>
                      <a:pt x="538695" y="311745"/>
                    </a:lnTo>
                    <a:cubicBezTo>
                      <a:pt x="546494" y="311937"/>
                      <a:pt x="552975" y="305769"/>
                      <a:pt x="553172" y="297971"/>
                    </a:cubicBezTo>
                    <a:cubicBezTo>
                      <a:pt x="553172" y="297791"/>
                      <a:pt x="553172" y="297617"/>
                      <a:pt x="553172" y="297437"/>
                    </a:cubicBezTo>
                    <a:close/>
                    <a:moveTo>
                      <a:pt x="595564" y="297437"/>
                    </a:moveTo>
                    <a:cubicBezTo>
                      <a:pt x="595564" y="289534"/>
                      <a:pt x="589158" y="283128"/>
                      <a:pt x="581255" y="283128"/>
                    </a:cubicBezTo>
                    <a:cubicBezTo>
                      <a:pt x="573353" y="283128"/>
                      <a:pt x="566947" y="289534"/>
                      <a:pt x="566947" y="297437"/>
                    </a:cubicBezTo>
                    <a:cubicBezTo>
                      <a:pt x="566947" y="305340"/>
                      <a:pt x="573353" y="311745"/>
                      <a:pt x="581255" y="311745"/>
                    </a:cubicBezTo>
                    <a:lnTo>
                      <a:pt x="581255" y="311745"/>
                    </a:lnTo>
                    <a:cubicBezTo>
                      <a:pt x="589059" y="311844"/>
                      <a:pt x="595459" y="305595"/>
                      <a:pt x="595558" y="297791"/>
                    </a:cubicBezTo>
                    <a:cubicBezTo>
                      <a:pt x="595558" y="297791"/>
                      <a:pt x="595558" y="297791"/>
                      <a:pt x="595558" y="297791"/>
                    </a:cubicBezTo>
                    <a:cubicBezTo>
                      <a:pt x="595558" y="297675"/>
                      <a:pt x="595558" y="297553"/>
                      <a:pt x="595558" y="297437"/>
                    </a:cubicBezTo>
                    <a:close/>
                    <a:moveTo>
                      <a:pt x="638129" y="297437"/>
                    </a:moveTo>
                    <a:cubicBezTo>
                      <a:pt x="638129" y="289534"/>
                      <a:pt x="631724" y="283128"/>
                      <a:pt x="623821" y="283128"/>
                    </a:cubicBezTo>
                    <a:cubicBezTo>
                      <a:pt x="615918" y="283128"/>
                      <a:pt x="609513" y="289534"/>
                      <a:pt x="609513" y="297437"/>
                    </a:cubicBezTo>
                    <a:cubicBezTo>
                      <a:pt x="609513" y="305340"/>
                      <a:pt x="615918" y="311745"/>
                      <a:pt x="623821" y="311745"/>
                    </a:cubicBezTo>
                    <a:lnTo>
                      <a:pt x="624001" y="311745"/>
                    </a:lnTo>
                    <a:cubicBezTo>
                      <a:pt x="631805" y="311740"/>
                      <a:pt x="638129" y="305415"/>
                      <a:pt x="638124" y="297611"/>
                    </a:cubicBezTo>
                    <a:lnTo>
                      <a:pt x="638124" y="297437"/>
                    </a:lnTo>
                    <a:close/>
                    <a:moveTo>
                      <a:pt x="680869" y="297437"/>
                    </a:moveTo>
                    <a:cubicBezTo>
                      <a:pt x="680869" y="289534"/>
                      <a:pt x="674464" y="283128"/>
                      <a:pt x="666561" y="283128"/>
                    </a:cubicBezTo>
                    <a:cubicBezTo>
                      <a:pt x="658658" y="283128"/>
                      <a:pt x="652252" y="289534"/>
                      <a:pt x="652252" y="297437"/>
                    </a:cubicBezTo>
                    <a:cubicBezTo>
                      <a:pt x="652252" y="305340"/>
                      <a:pt x="658658" y="311745"/>
                      <a:pt x="666561" y="311745"/>
                    </a:cubicBezTo>
                    <a:lnTo>
                      <a:pt x="666561" y="311745"/>
                    </a:lnTo>
                    <a:cubicBezTo>
                      <a:pt x="674365" y="311844"/>
                      <a:pt x="680765" y="305595"/>
                      <a:pt x="680863" y="297791"/>
                    </a:cubicBezTo>
                    <a:cubicBezTo>
                      <a:pt x="680863" y="297791"/>
                      <a:pt x="680863" y="297791"/>
                      <a:pt x="680863" y="297791"/>
                    </a:cubicBezTo>
                    <a:cubicBezTo>
                      <a:pt x="680863" y="297675"/>
                      <a:pt x="680863" y="297553"/>
                      <a:pt x="680863" y="297437"/>
                    </a:cubicBezTo>
                    <a:close/>
                    <a:moveTo>
                      <a:pt x="467518" y="414887"/>
                    </a:moveTo>
                    <a:cubicBezTo>
                      <a:pt x="467617" y="406984"/>
                      <a:pt x="461293" y="400498"/>
                      <a:pt x="453390" y="400399"/>
                    </a:cubicBezTo>
                    <a:cubicBezTo>
                      <a:pt x="445487" y="400300"/>
                      <a:pt x="439000" y="406630"/>
                      <a:pt x="438902" y="414527"/>
                    </a:cubicBezTo>
                    <a:cubicBezTo>
                      <a:pt x="438803" y="422424"/>
                      <a:pt x="445116" y="428906"/>
                      <a:pt x="453013" y="429016"/>
                    </a:cubicBezTo>
                    <a:lnTo>
                      <a:pt x="453187" y="429016"/>
                    </a:lnTo>
                    <a:cubicBezTo>
                      <a:pt x="461020" y="429022"/>
                      <a:pt x="467397" y="422720"/>
                      <a:pt x="467490" y="414887"/>
                    </a:cubicBezTo>
                    <a:close/>
                    <a:moveTo>
                      <a:pt x="510258" y="414887"/>
                    </a:moveTo>
                    <a:cubicBezTo>
                      <a:pt x="510357" y="406984"/>
                      <a:pt x="504032" y="400498"/>
                      <a:pt x="496130" y="400399"/>
                    </a:cubicBezTo>
                    <a:cubicBezTo>
                      <a:pt x="488227" y="400300"/>
                      <a:pt x="481740" y="406630"/>
                      <a:pt x="481641" y="414527"/>
                    </a:cubicBezTo>
                    <a:cubicBezTo>
                      <a:pt x="481543" y="422424"/>
                      <a:pt x="487861" y="428906"/>
                      <a:pt x="495753" y="429016"/>
                    </a:cubicBezTo>
                    <a:lnTo>
                      <a:pt x="495932" y="429016"/>
                    </a:lnTo>
                    <a:cubicBezTo>
                      <a:pt x="503766" y="429016"/>
                      <a:pt x="510136" y="422714"/>
                      <a:pt x="510235" y="414887"/>
                    </a:cubicBezTo>
                    <a:close/>
                    <a:moveTo>
                      <a:pt x="552824" y="414887"/>
                    </a:moveTo>
                    <a:cubicBezTo>
                      <a:pt x="552923" y="406984"/>
                      <a:pt x="546598" y="400498"/>
                      <a:pt x="538695" y="400399"/>
                    </a:cubicBezTo>
                    <a:cubicBezTo>
                      <a:pt x="530793" y="400300"/>
                      <a:pt x="524306" y="406630"/>
                      <a:pt x="524207" y="414527"/>
                    </a:cubicBezTo>
                    <a:cubicBezTo>
                      <a:pt x="524108" y="422424"/>
                      <a:pt x="530421" y="428906"/>
                      <a:pt x="538318" y="429016"/>
                    </a:cubicBezTo>
                    <a:lnTo>
                      <a:pt x="538672" y="429016"/>
                    </a:lnTo>
                    <a:cubicBezTo>
                      <a:pt x="546471" y="429219"/>
                      <a:pt x="552963" y="423063"/>
                      <a:pt x="553166" y="415259"/>
                    </a:cubicBezTo>
                    <a:cubicBezTo>
                      <a:pt x="553166" y="415247"/>
                      <a:pt x="553166" y="415235"/>
                      <a:pt x="553166" y="415224"/>
                    </a:cubicBezTo>
                    <a:cubicBezTo>
                      <a:pt x="553166" y="415108"/>
                      <a:pt x="553166" y="414986"/>
                      <a:pt x="553166" y="414870"/>
                    </a:cubicBezTo>
                    <a:close/>
                    <a:moveTo>
                      <a:pt x="595564" y="414887"/>
                    </a:moveTo>
                    <a:cubicBezTo>
                      <a:pt x="595662" y="406984"/>
                      <a:pt x="589338" y="400498"/>
                      <a:pt x="581435" y="400399"/>
                    </a:cubicBezTo>
                    <a:cubicBezTo>
                      <a:pt x="573532" y="400300"/>
                      <a:pt x="567046" y="406630"/>
                      <a:pt x="566947" y="414527"/>
                    </a:cubicBezTo>
                    <a:cubicBezTo>
                      <a:pt x="566848" y="422424"/>
                      <a:pt x="573167" y="428906"/>
                      <a:pt x="581058" y="429016"/>
                    </a:cubicBezTo>
                    <a:lnTo>
                      <a:pt x="581238" y="429016"/>
                    </a:lnTo>
                    <a:cubicBezTo>
                      <a:pt x="589071" y="429016"/>
                      <a:pt x="595442" y="422720"/>
                      <a:pt x="595535" y="414887"/>
                    </a:cubicBezTo>
                    <a:close/>
                    <a:moveTo>
                      <a:pt x="638129" y="414887"/>
                    </a:moveTo>
                    <a:cubicBezTo>
                      <a:pt x="638228" y="406984"/>
                      <a:pt x="631904" y="400498"/>
                      <a:pt x="624001" y="400399"/>
                    </a:cubicBezTo>
                    <a:cubicBezTo>
                      <a:pt x="616098" y="400300"/>
                      <a:pt x="609611" y="406630"/>
                      <a:pt x="609513" y="414527"/>
                    </a:cubicBezTo>
                    <a:cubicBezTo>
                      <a:pt x="609414" y="422424"/>
                      <a:pt x="615727" y="428906"/>
                      <a:pt x="623624" y="429016"/>
                    </a:cubicBezTo>
                    <a:lnTo>
                      <a:pt x="623978" y="429016"/>
                    </a:lnTo>
                    <a:cubicBezTo>
                      <a:pt x="631776" y="429010"/>
                      <a:pt x="638101" y="422686"/>
                      <a:pt x="638101" y="414887"/>
                    </a:cubicBezTo>
                    <a:close/>
                    <a:moveTo>
                      <a:pt x="680869" y="414887"/>
                    </a:moveTo>
                    <a:cubicBezTo>
                      <a:pt x="680968" y="406984"/>
                      <a:pt x="674643" y="400498"/>
                      <a:pt x="666741" y="400399"/>
                    </a:cubicBezTo>
                    <a:cubicBezTo>
                      <a:pt x="658838" y="400300"/>
                      <a:pt x="652351" y="406630"/>
                      <a:pt x="652252" y="414527"/>
                    </a:cubicBezTo>
                    <a:cubicBezTo>
                      <a:pt x="652154" y="422424"/>
                      <a:pt x="658472" y="428906"/>
                      <a:pt x="666364" y="429016"/>
                    </a:cubicBezTo>
                    <a:lnTo>
                      <a:pt x="666543" y="429016"/>
                    </a:lnTo>
                    <a:cubicBezTo>
                      <a:pt x="674377" y="429016"/>
                      <a:pt x="680748" y="422720"/>
                      <a:pt x="680840" y="4148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08" name="Google Shape;20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18"/>
          <p:cNvSpPr txBox="1">
            <a:spLocks noGrp="1"/>
          </p:cNvSpPr>
          <p:nvPr>
            <p:ph type="subTitle" idx="1"/>
          </p:nvPr>
        </p:nvSpPr>
        <p:spPr>
          <a:xfrm>
            <a:off x="713225" y="1913462"/>
            <a:ext cx="2527500" cy="81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18"/>
          <p:cNvSpPr txBox="1">
            <a:spLocks noGrp="1"/>
          </p:cNvSpPr>
          <p:nvPr>
            <p:ph type="subTitle" idx="2"/>
          </p:nvPr>
        </p:nvSpPr>
        <p:spPr>
          <a:xfrm>
            <a:off x="3308250" y="1913462"/>
            <a:ext cx="2527500" cy="81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18"/>
          <p:cNvSpPr txBox="1">
            <a:spLocks noGrp="1"/>
          </p:cNvSpPr>
          <p:nvPr>
            <p:ph type="subTitle" idx="3"/>
          </p:nvPr>
        </p:nvSpPr>
        <p:spPr>
          <a:xfrm>
            <a:off x="713225" y="3717800"/>
            <a:ext cx="2527500" cy="81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18"/>
          <p:cNvSpPr txBox="1">
            <a:spLocks noGrp="1"/>
          </p:cNvSpPr>
          <p:nvPr>
            <p:ph type="subTitle" idx="4"/>
          </p:nvPr>
        </p:nvSpPr>
        <p:spPr>
          <a:xfrm>
            <a:off x="3308250" y="3717800"/>
            <a:ext cx="2527500" cy="81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18"/>
          <p:cNvSpPr txBox="1">
            <a:spLocks noGrp="1"/>
          </p:cNvSpPr>
          <p:nvPr>
            <p:ph type="subTitle" idx="5"/>
          </p:nvPr>
        </p:nvSpPr>
        <p:spPr>
          <a:xfrm>
            <a:off x="5903851" y="1913462"/>
            <a:ext cx="2527500" cy="81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18"/>
          <p:cNvSpPr txBox="1">
            <a:spLocks noGrp="1"/>
          </p:cNvSpPr>
          <p:nvPr>
            <p:ph type="subTitle" idx="6"/>
          </p:nvPr>
        </p:nvSpPr>
        <p:spPr>
          <a:xfrm>
            <a:off x="5903851" y="3717800"/>
            <a:ext cx="2527500" cy="81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18"/>
          <p:cNvSpPr txBox="1">
            <a:spLocks noGrp="1"/>
          </p:cNvSpPr>
          <p:nvPr>
            <p:ph type="subTitle" idx="7"/>
          </p:nvPr>
        </p:nvSpPr>
        <p:spPr>
          <a:xfrm>
            <a:off x="714363" y="1536109"/>
            <a:ext cx="25251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6" name="Google Shape;216;p18"/>
          <p:cNvSpPr txBox="1">
            <a:spLocks noGrp="1"/>
          </p:cNvSpPr>
          <p:nvPr>
            <p:ph type="subTitle" idx="8"/>
          </p:nvPr>
        </p:nvSpPr>
        <p:spPr>
          <a:xfrm>
            <a:off x="3309388" y="1536109"/>
            <a:ext cx="25251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7" name="Google Shape;217;p18"/>
          <p:cNvSpPr txBox="1">
            <a:spLocks noGrp="1"/>
          </p:cNvSpPr>
          <p:nvPr>
            <p:ph type="subTitle" idx="9"/>
          </p:nvPr>
        </p:nvSpPr>
        <p:spPr>
          <a:xfrm>
            <a:off x="5904989" y="1536109"/>
            <a:ext cx="25251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8" name="Google Shape;218;p18"/>
          <p:cNvSpPr txBox="1">
            <a:spLocks noGrp="1"/>
          </p:cNvSpPr>
          <p:nvPr>
            <p:ph type="subTitle" idx="13"/>
          </p:nvPr>
        </p:nvSpPr>
        <p:spPr>
          <a:xfrm>
            <a:off x="714363" y="3340437"/>
            <a:ext cx="25251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9" name="Google Shape;219;p18"/>
          <p:cNvSpPr txBox="1">
            <a:spLocks noGrp="1"/>
          </p:cNvSpPr>
          <p:nvPr>
            <p:ph type="subTitle" idx="14"/>
          </p:nvPr>
        </p:nvSpPr>
        <p:spPr>
          <a:xfrm>
            <a:off x="3309388" y="3340437"/>
            <a:ext cx="25251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0" name="Google Shape;220;p18"/>
          <p:cNvSpPr txBox="1">
            <a:spLocks noGrp="1"/>
          </p:cNvSpPr>
          <p:nvPr>
            <p:ph type="subTitle" idx="15"/>
          </p:nvPr>
        </p:nvSpPr>
        <p:spPr>
          <a:xfrm>
            <a:off x="5904989" y="3340437"/>
            <a:ext cx="25251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8"/>
        <p:cNvGrpSpPr/>
        <p:nvPr/>
      </p:nvGrpSpPr>
      <p:grpSpPr>
        <a:xfrm>
          <a:off x="0" y="0"/>
          <a:ext cx="0" cy="0"/>
          <a:chOff x="0" y="0"/>
          <a:chExt cx="0" cy="0"/>
        </a:xfrm>
      </p:grpSpPr>
      <p:grpSp>
        <p:nvGrpSpPr>
          <p:cNvPr id="229" name="Google Shape;229;p20"/>
          <p:cNvGrpSpPr/>
          <p:nvPr/>
        </p:nvGrpSpPr>
        <p:grpSpPr>
          <a:xfrm>
            <a:off x="-1889882" y="-2665463"/>
            <a:ext cx="11164449" cy="9216288"/>
            <a:chOff x="-1889882" y="-2665463"/>
            <a:chExt cx="11164449" cy="9216288"/>
          </a:xfrm>
        </p:grpSpPr>
        <p:sp>
          <p:nvSpPr>
            <p:cNvPr id="230" name="Google Shape;230;p20"/>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20"/>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2" name="Google Shape;232;p20"/>
          <p:cNvGrpSpPr/>
          <p:nvPr/>
        </p:nvGrpSpPr>
        <p:grpSpPr>
          <a:xfrm>
            <a:off x="-129830" y="-482918"/>
            <a:ext cx="9450022" cy="4350376"/>
            <a:chOff x="-129830" y="-482918"/>
            <a:chExt cx="9450022" cy="4350376"/>
          </a:xfrm>
        </p:grpSpPr>
        <p:grpSp>
          <p:nvGrpSpPr>
            <p:cNvPr id="233" name="Google Shape;233;p20"/>
            <p:cNvGrpSpPr/>
            <p:nvPr/>
          </p:nvGrpSpPr>
          <p:grpSpPr>
            <a:xfrm>
              <a:off x="-129830" y="3013234"/>
              <a:ext cx="646623" cy="854224"/>
              <a:chOff x="-129830" y="3390059"/>
              <a:chExt cx="646623" cy="854224"/>
            </a:xfrm>
          </p:grpSpPr>
          <p:sp>
            <p:nvSpPr>
              <p:cNvPr id="234" name="Google Shape;234;p20"/>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20"/>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6" name="Google Shape;236;p20"/>
            <p:cNvGrpSpPr/>
            <p:nvPr/>
          </p:nvGrpSpPr>
          <p:grpSpPr>
            <a:xfrm>
              <a:off x="7692851" y="-482918"/>
              <a:ext cx="1627340" cy="1899886"/>
              <a:chOff x="7511876" y="-463868"/>
              <a:chExt cx="1627340" cy="1899886"/>
            </a:xfrm>
          </p:grpSpPr>
          <p:sp>
            <p:nvSpPr>
              <p:cNvPr id="237" name="Google Shape;237;p20"/>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0"/>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9"/>
        <p:cNvGrpSpPr/>
        <p:nvPr/>
      </p:nvGrpSpPr>
      <p:grpSpPr>
        <a:xfrm>
          <a:off x="0" y="0"/>
          <a:ext cx="0" cy="0"/>
          <a:chOff x="0" y="0"/>
          <a:chExt cx="0" cy="0"/>
        </a:xfrm>
      </p:grpSpPr>
      <p:grpSp>
        <p:nvGrpSpPr>
          <p:cNvPr id="240" name="Google Shape;240;p21"/>
          <p:cNvGrpSpPr/>
          <p:nvPr/>
        </p:nvGrpSpPr>
        <p:grpSpPr>
          <a:xfrm>
            <a:off x="2092494" y="-1456321"/>
            <a:ext cx="6852244" cy="8359981"/>
            <a:chOff x="2092494" y="-1456321"/>
            <a:chExt cx="6852244" cy="8359981"/>
          </a:xfrm>
        </p:grpSpPr>
        <p:sp>
          <p:nvSpPr>
            <p:cNvPr id="241" name="Google Shape;241;p21"/>
            <p:cNvSpPr/>
            <p:nvPr/>
          </p:nvSpPr>
          <p:spPr>
            <a:xfrm>
              <a:off x="6441178" y="-1456321"/>
              <a:ext cx="2503560" cy="1995809"/>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1"/>
            <p:cNvSpPr/>
            <p:nvPr/>
          </p:nvSpPr>
          <p:spPr>
            <a:xfrm rot="9110095" flipH="1">
              <a:off x="2369036" y="4601438"/>
              <a:ext cx="2541957" cy="180942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3" name="Google Shape;243;p21"/>
          <p:cNvGrpSpPr/>
          <p:nvPr/>
        </p:nvGrpSpPr>
        <p:grpSpPr>
          <a:xfrm>
            <a:off x="-1194131" y="-559931"/>
            <a:ext cx="10595334" cy="5978443"/>
            <a:chOff x="-1194131" y="-559931"/>
            <a:chExt cx="10595334" cy="5978443"/>
          </a:xfrm>
        </p:grpSpPr>
        <p:grpSp>
          <p:nvGrpSpPr>
            <p:cNvPr id="244" name="Google Shape;244;p21"/>
            <p:cNvGrpSpPr/>
            <p:nvPr/>
          </p:nvGrpSpPr>
          <p:grpSpPr>
            <a:xfrm>
              <a:off x="-1194131" y="-559931"/>
              <a:ext cx="2269753" cy="2135869"/>
              <a:chOff x="-1194131" y="-559931"/>
              <a:chExt cx="2269753" cy="2135869"/>
            </a:xfrm>
          </p:grpSpPr>
          <p:sp>
            <p:nvSpPr>
              <p:cNvPr id="245" name="Google Shape;245;p21"/>
              <p:cNvSpPr/>
              <p:nvPr/>
            </p:nvSpPr>
            <p:spPr>
              <a:xfrm>
                <a:off x="-1194131" y="-297968"/>
                <a:ext cx="1687691" cy="1873906"/>
              </a:xfrm>
              <a:custGeom>
                <a:avLst/>
                <a:gdLst/>
                <a:ahLst/>
                <a:cxnLst/>
                <a:rect l="l" t="t" r="r" b="b"/>
                <a:pathLst>
                  <a:path w="1928790" h="2141607" extrusionOk="0">
                    <a:moveTo>
                      <a:pt x="1933821" y="1322611"/>
                    </a:moveTo>
                    <a:lnTo>
                      <a:pt x="1933385" y="1304949"/>
                    </a:lnTo>
                    <a:lnTo>
                      <a:pt x="1656981" y="1311645"/>
                    </a:lnTo>
                    <a:cubicBezTo>
                      <a:pt x="1650349" y="1142798"/>
                      <a:pt x="1569993" y="992663"/>
                      <a:pt x="1447187" y="892562"/>
                    </a:cubicBezTo>
                    <a:lnTo>
                      <a:pt x="1640288" y="647577"/>
                    </a:lnTo>
                    <a:lnTo>
                      <a:pt x="1626420" y="636640"/>
                    </a:lnTo>
                    <a:lnTo>
                      <a:pt x="1433308" y="881648"/>
                    </a:lnTo>
                    <a:cubicBezTo>
                      <a:pt x="1336578" y="807477"/>
                      <a:pt x="1218507" y="766472"/>
                      <a:pt x="1096623" y="764731"/>
                    </a:cubicBezTo>
                    <a:lnTo>
                      <a:pt x="1096623" y="23429"/>
                    </a:lnTo>
                    <a:lnTo>
                      <a:pt x="1864744" y="23429"/>
                    </a:lnTo>
                    <a:lnTo>
                      <a:pt x="1864744" y="5767"/>
                    </a:lnTo>
                    <a:lnTo>
                      <a:pt x="1078961" y="5767"/>
                    </a:lnTo>
                    <a:lnTo>
                      <a:pt x="1078961" y="764708"/>
                    </a:lnTo>
                    <a:cubicBezTo>
                      <a:pt x="768868" y="769466"/>
                      <a:pt x="518035" y="1023038"/>
                      <a:pt x="518035" y="1334239"/>
                    </a:cubicBezTo>
                    <a:cubicBezTo>
                      <a:pt x="518035" y="1459790"/>
                      <a:pt x="558941" y="1575917"/>
                      <a:pt x="628000" y="1670193"/>
                    </a:cubicBezTo>
                    <a:lnTo>
                      <a:pt x="5030" y="2140354"/>
                    </a:lnTo>
                    <a:lnTo>
                      <a:pt x="25036" y="2147374"/>
                    </a:lnTo>
                    <a:lnTo>
                      <a:pt x="638717" y="1684258"/>
                    </a:lnTo>
                    <a:cubicBezTo>
                      <a:pt x="743077" y="1817873"/>
                      <a:pt x="905524" y="1904026"/>
                      <a:pt x="1087815" y="1904026"/>
                    </a:cubicBezTo>
                    <a:cubicBezTo>
                      <a:pt x="1401987" y="1904026"/>
                      <a:pt x="1657602" y="1648434"/>
                      <a:pt x="1657602" y="1334239"/>
                    </a:cubicBezTo>
                    <a:cubicBezTo>
                      <a:pt x="1657602" y="1332580"/>
                      <a:pt x="1657492" y="1330944"/>
                      <a:pt x="1657474" y="1329284"/>
                    </a:cubicBezTo>
                    <a:close/>
                    <a:moveTo>
                      <a:pt x="1639330" y="1312063"/>
                    </a:moveTo>
                    <a:lnTo>
                      <a:pt x="1462360" y="1316345"/>
                    </a:lnTo>
                    <a:cubicBezTo>
                      <a:pt x="1457457" y="1210882"/>
                      <a:pt x="1408300" y="1112377"/>
                      <a:pt x="1326969" y="1045058"/>
                    </a:cubicBezTo>
                    <a:lnTo>
                      <a:pt x="1436250" y="906412"/>
                    </a:lnTo>
                    <a:cubicBezTo>
                      <a:pt x="1555069" y="1003380"/>
                      <a:pt x="1632832" y="1148693"/>
                      <a:pt x="1639330" y="1312063"/>
                    </a:cubicBezTo>
                    <a:close/>
                    <a:moveTo>
                      <a:pt x="1096623" y="976881"/>
                    </a:moveTo>
                    <a:cubicBezTo>
                      <a:pt x="1170846" y="978651"/>
                      <a:pt x="1242650" y="1003618"/>
                      <a:pt x="1301955" y="1048278"/>
                    </a:cubicBezTo>
                    <a:lnTo>
                      <a:pt x="1096623" y="1308802"/>
                    </a:lnTo>
                    <a:close/>
                    <a:moveTo>
                      <a:pt x="1078961" y="1329853"/>
                    </a:moveTo>
                    <a:lnTo>
                      <a:pt x="797323" y="1542414"/>
                    </a:lnTo>
                    <a:cubicBezTo>
                      <a:pt x="755117" y="1483689"/>
                      <a:pt x="729970" y="1411932"/>
                      <a:pt x="729970" y="1334257"/>
                    </a:cubicBezTo>
                    <a:cubicBezTo>
                      <a:pt x="729970" y="1139938"/>
                      <a:pt x="885756" y="981633"/>
                      <a:pt x="1078961" y="976887"/>
                    </a:cubicBezTo>
                    <a:close/>
                    <a:moveTo>
                      <a:pt x="1078961" y="1351983"/>
                    </a:moveTo>
                    <a:lnTo>
                      <a:pt x="1078961" y="1359717"/>
                    </a:lnTo>
                    <a:lnTo>
                      <a:pt x="1092150" y="1342983"/>
                    </a:lnTo>
                    <a:lnTo>
                      <a:pt x="1445609" y="1334425"/>
                    </a:lnTo>
                    <a:cubicBezTo>
                      <a:pt x="1445516" y="1531663"/>
                      <a:pt x="1285036" y="1692114"/>
                      <a:pt x="1087815" y="1692114"/>
                    </a:cubicBezTo>
                    <a:cubicBezTo>
                      <a:pt x="974514" y="1692114"/>
                      <a:pt x="873536" y="1639017"/>
                      <a:pt x="807924" y="1556584"/>
                    </a:cubicBezTo>
                    <a:close/>
                    <a:moveTo>
                      <a:pt x="1106348" y="1324967"/>
                    </a:moveTo>
                    <a:lnTo>
                      <a:pt x="1316038" y="1058943"/>
                    </a:lnTo>
                    <a:cubicBezTo>
                      <a:pt x="1393249" y="1122995"/>
                      <a:pt x="1439952" y="1216568"/>
                      <a:pt x="1444733" y="1316774"/>
                    </a:cubicBezTo>
                    <a:close/>
                    <a:moveTo>
                      <a:pt x="1422382" y="895498"/>
                    </a:moveTo>
                    <a:lnTo>
                      <a:pt x="1312875" y="1034428"/>
                    </a:lnTo>
                    <a:cubicBezTo>
                      <a:pt x="1250460" y="987308"/>
                      <a:pt x="1174809" y="960994"/>
                      <a:pt x="1096623" y="959219"/>
                    </a:cubicBezTo>
                    <a:lnTo>
                      <a:pt x="1096623" y="782382"/>
                    </a:lnTo>
                    <a:cubicBezTo>
                      <a:pt x="1214544" y="784128"/>
                      <a:pt x="1328762" y="823793"/>
                      <a:pt x="1422382" y="895510"/>
                    </a:cubicBezTo>
                    <a:close/>
                    <a:moveTo>
                      <a:pt x="535697" y="1334262"/>
                    </a:moveTo>
                    <a:cubicBezTo>
                      <a:pt x="535697" y="1032798"/>
                      <a:pt x="778605" y="787146"/>
                      <a:pt x="1078961" y="782393"/>
                    </a:cubicBezTo>
                    <a:lnTo>
                      <a:pt x="1078961" y="959230"/>
                    </a:lnTo>
                    <a:cubicBezTo>
                      <a:pt x="876020" y="963988"/>
                      <a:pt x="712308" y="1130207"/>
                      <a:pt x="712308" y="1334262"/>
                    </a:cubicBezTo>
                    <a:cubicBezTo>
                      <a:pt x="712308" y="1415924"/>
                      <a:pt x="738807" y="1491354"/>
                      <a:pt x="783241" y="1553009"/>
                    </a:cubicBezTo>
                    <a:lnTo>
                      <a:pt x="642094" y="1659540"/>
                    </a:lnTo>
                    <a:cubicBezTo>
                      <a:pt x="575274" y="1568264"/>
                      <a:pt x="535697" y="1455821"/>
                      <a:pt x="535697" y="1334262"/>
                    </a:cubicBezTo>
                    <a:close/>
                    <a:moveTo>
                      <a:pt x="1639876" y="1334262"/>
                    </a:moveTo>
                    <a:cubicBezTo>
                      <a:pt x="1639876" y="1638692"/>
                      <a:pt x="1392199" y="1886369"/>
                      <a:pt x="1087775" y="1886369"/>
                    </a:cubicBezTo>
                    <a:cubicBezTo>
                      <a:pt x="911234" y="1886369"/>
                      <a:pt x="753898" y="1802979"/>
                      <a:pt x="652764" y="1673622"/>
                    </a:cubicBezTo>
                    <a:lnTo>
                      <a:pt x="793807" y="1567179"/>
                    </a:lnTo>
                    <a:cubicBezTo>
                      <a:pt x="862686" y="1653883"/>
                      <a:pt x="968740" y="1709753"/>
                      <a:pt x="1087815" y="1709753"/>
                    </a:cubicBezTo>
                    <a:cubicBezTo>
                      <a:pt x="1294859" y="1709753"/>
                      <a:pt x="1463300" y="1541312"/>
                      <a:pt x="1463300" y="1334262"/>
                    </a:cubicBezTo>
                    <a:cubicBezTo>
                      <a:pt x="1463300" y="1334176"/>
                      <a:pt x="1463300" y="1334094"/>
                      <a:pt x="1463300" y="1334007"/>
                    </a:cubicBezTo>
                    <a:lnTo>
                      <a:pt x="1639812" y="1329737"/>
                    </a:lnTo>
                    <a:cubicBezTo>
                      <a:pt x="1639789" y="1331251"/>
                      <a:pt x="1639893" y="1332742"/>
                      <a:pt x="1639893" y="13342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21"/>
              <p:cNvSpPr/>
              <p:nvPr/>
            </p:nvSpPr>
            <p:spPr>
              <a:xfrm>
                <a:off x="-397817" y="220552"/>
                <a:ext cx="951075" cy="790293"/>
              </a:xfrm>
              <a:custGeom>
                <a:avLst/>
                <a:gdLst/>
                <a:ahLst/>
                <a:cxnLst/>
                <a:rect l="l" t="t" r="r" b="b"/>
                <a:pathLst>
                  <a:path w="1086943" h="903192" extrusionOk="0">
                    <a:moveTo>
                      <a:pt x="176543" y="908959"/>
                    </a:moveTo>
                    <a:cubicBezTo>
                      <a:pt x="163116" y="908954"/>
                      <a:pt x="149742" y="907369"/>
                      <a:pt x="136687" y="904242"/>
                    </a:cubicBezTo>
                    <a:cubicBezTo>
                      <a:pt x="44715" y="882263"/>
                      <a:pt x="-12229" y="789548"/>
                      <a:pt x="9744" y="697581"/>
                    </a:cubicBezTo>
                    <a:lnTo>
                      <a:pt x="9744" y="697581"/>
                    </a:lnTo>
                    <a:cubicBezTo>
                      <a:pt x="31735" y="605603"/>
                      <a:pt x="124467" y="548671"/>
                      <a:pt x="216405" y="570644"/>
                    </a:cubicBezTo>
                    <a:cubicBezTo>
                      <a:pt x="308342" y="592618"/>
                      <a:pt x="365321" y="685338"/>
                      <a:pt x="343336" y="777305"/>
                    </a:cubicBezTo>
                    <a:cubicBezTo>
                      <a:pt x="324548" y="855926"/>
                      <a:pt x="254068" y="908959"/>
                      <a:pt x="176543" y="908959"/>
                    </a:cubicBezTo>
                    <a:close/>
                    <a:moveTo>
                      <a:pt x="26925" y="701689"/>
                    </a:moveTo>
                    <a:lnTo>
                      <a:pt x="26925" y="701689"/>
                    </a:lnTo>
                    <a:cubicBezTo>
                      <a:pt x="7197" y="784187"/>
                      <a:pt x="58298" y="867345"/>
                      <a:pt x="140789" y="887067"/>
                    </a:cubicBezTo>
                    <a:cubicBezTo>
                      <a:pt x="223281" y="906789"/>
                      <a:pt x="306445" y="855694"/>
                      <a:pt x="326161" y="773197"/>
                    </a:cubicBezTo>
                    <a:cubicBezTo>
                      <a:pt x="345878" y="690700"/>
                      <a:pt x="294829" y="607541"/>
                      <a:pt x="212303" y="587819"/>
                    </a:cubicBezTo>
                    <a:cubicBezTo>
                      <a:pt x="129776" y="568097"/>
                      <a:pt x="46653" y="619204"/>
                      <a:pt x="26925" y="701689"/>
                    </a:cubicBezTo>
                    <a:close/>
                    <a:moveTo>
                      <a:pt x="176398" y="648999"/>
                    </a:moveTo>
                    <a:cubicBezTo>
                      <a:pt x="225172" y="648999"/>
                      <a:pt x="264709" y="688536"/>
                      <a:pt x="264709" y="737310"/>
                    </a:cubicBezTo>
                    <a:cubicBezTo>
                      <a:pt x="264709" y="786078"/>
                      <a:pt x="225172" y="825615"/>
                      <a:pt x="176404" y="825615"/>
                    </a:cubicBezTo>
                    <a:cubicBezTo>
                      <a:pt x="176404" y="825615"/>
                      <a:pt x="176398" y="825615"/>
                      <a:pt x="176398" y="825615"/>
                    </a:cubicBezTo>
                    <a:cubicBezTo>
                      <a:pt x="127630" y="825615"/>
                      <a:pt x="88093" y="786078"/>
                      <a:pt x="88093" y="737310"/>
                    </a:cubicBezTo>
                    <a:cubicBezTo>
                      <a:pt x="88087" y="688541"/>
                      <a:pt x="127624" y="649004"/>
                      <a:pt x="176392" y="648999"/>
                    </a:cubicBezTo>
                    <a:cubicBezTo>
                      <a:pt x="176392" y="648999"/>
                      <a:pt x="176398" y="648999"/>
                      <a:pt x="176398" y="648999"/>
                    </a:cubicBezTo>
                    <a:close/>
                    <a:moveTo>
                      <a:pt x="1047817" y="682025"/>
                    </a:moveTo>
                    <a:cubicBezTo>
                      <a:pt x="1072205" y="682025"/>
                      <a:pt x="1091973" y="701794"/>
                      <a:pt x="1091973" y="726181"/>
                    </a:cubicBezTo>
                    <a:cubicBezTo>
                      <a:pt x="1091973" y="750568"/>
                      <a:pt x="1072205" y="770336"/>
                      <a:pt x="1047817" y="770336"/>
                    </a:cubicBezTo>
                    <a:cubicBezTo>
                      <a:pt x="1023436" y="770331"/>
                      <a:pt x="1003668" y="750568"/>
                      <a:pt x="1003668" y="726181"/>
                    </a:cubicBezTo>
                    <a:cubicBezTo>
                      <a:pt x="1003668" y="701800"/>
                      <a:pt x="1023436" y="682031"/>
                      <a:pt x="1047817" y="682025"/>
                    </a:cubicBezTo>
                    <a:close/>
                    <a:moveTo>
                      <a:pt x="723910" y="5767"/>
                    </a:moveTo>
                    <a:cubicBezTo>
                      <a:pt x="748297" y="5772"/>
                      <a:pt x="768059" y="25541"/>
                      <a:pt x="768059" y="49922"/>
                    </a:cubicBezTo>
                    <a:cubicBezTo>
                      <a:pt x="768059" y="74309"/>
                      <a:pt x="748297" y="94072"/>
                      <a:pt x="723910" y="94078"/>
                    </a:cubicBezTo>
                    <a:cubicBezTo>
                      <a:pt x="699522" y="94078"/>
                      <a:pt x="679754" y="74309"/>
                      <a:pt x="679754" y="49922"/>
                    </a:cubicBezTo>
                    <a:cubicBezTo>
                      <a:pt x="679754" y="25535"/>
                      <a:pt x="699522" y="5767"/>
                      <a:pt x="723910"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21"/>
              <p:cNvSpPr/>
              <p:nvPr/>
            </p:nvSpPr>
            <p:spPr>
              <a:xfrm>
                <a:off x="481797" y="-559931"/>
                <a:ext cx="593825" cy="371934"/>
              </a:xfrm>
              <a:custGeom>
                <a:avLst/>
                <a:gdLst/>
                <a:ahLst/>
                <a:cxnLst/>
                <a:rect l="l" t="t" r="r" b="b"/>
                <a:pathLst>
                  <a:path w="678657" h="425067" extrusionOk="0">
                    <a:moveTo>
                      <a:pt x="68497" y="32523"/>
                    </a:moveTo>
                    <a:lnTo>
                      <a:pt x="18870" y="32523"/>
                    </a:lnTo>
                    <a:cubicBezTo>
                      <a:pt x="12140" y="32621"/>
                      <a:pt x="6604" y="27248"/>
                      <a:pt x="6506" y="20518"/>
                    </a:cubicBezTo>
                    <a:cubicBezTo>
                      <a:pt x="6506" y="20518"/>
                      <a:pt x="6506" y="20512"/>
                      <a:pt x="6506" y="20512"/>
                    </a:cubicBezTo>
                    <a:lnTo>
                      <a:pt x="6506" y="20332"/>
                    </a:lnTo>
                    <a:cubicBezTo>
                      <a:pt x="6511" y="13503"/>
                      <a:pt x="12047" y="7973"/>
                      <a:pt x="18870" y="7973"/>
                    </a:cubicBezTo>
                    <a:lnTo>
                      <a:pt x="68497" y="7973"/>
                    </a:lnTo>
                    <a:cubicBezTo>
                      <a:pt x="75327" y="7973"/>
                      <a:pt x="80856" y="13503"/>
                      <a:pt x="80862" y="20332"/>
                    </a:cubicBezTo>
                    <a:cubicBezTo>
                      <a:pt x="80862" y="27063"/>
                      <a:pt x="75408" y="32517"/>
                      <a:pt x="68677" y="32517"/>
                    </a:cubicBezTo>
                    <a:close/>
                    <a:moveTo>
                      <a:pt x="80862" y="77201"/>
                    </a:moveTo>
                    <a:cubicBezTo>
                      <a:pt x="80862" y="70371"/>
                      <a:pt x="75327" y="64836"/>
                      <a:pt x="68497" y="64836"/>
                    </a:cubicBezTo>
                    <a:lnTo>
                      <a:pt x="18870" y="64836"/>
                    </a:lnTo>
                    <a:cubicBezTo>
                      <a:pt x="12041" y="64836"/>
                      <a:pt x="6506" y="70371"/>
                      <a:pt x="6506" y="77201"/>
                    </a:cubicBezTo>
                    <a:cubicBezTo>
                      <a:pt x="6511" y="84030"/>
                      <a:pt x="12047" y="89559"/>
                      <a:pt x="18870" y="89559"/>
                    </a:cubicBezTo>
                    <a:lnTo>
                      <a:pt x="68497" y="89559"/>
                    </a:lnTo>
                    <a:cubicBezTo>
                      <a:pt x="75327" y="89559"/>
                      <a:pt x="80856" y="84030"/>
                      <a:pt x="80862" y="77201"/>
                    </a:cubicBezTo>
                    <a:close/>
                    <a:moveTo>
                      <a:pt x="80862" y="134063"/>
                    </a:moveTo>
                    <a:cubicBezTo>
                      <a:pt x="80862" y="127332"/>
                      <a:pt x="75408" y="121878"/>
                      <a:pt x="68677" y="121878"/>
                    </a:cubicBezTo>
                    <a:lnTo>
                      <a:pt x="18870" y="121878"/>
                    </a:lnTo>
                    <a:cubicBezTo>
                      <a:pt x="12140" y="121780"/>
                      <a:pt x="6604" y="127153"/>
                      <a:pt x="6506" y="133883"/>
                    </a:cubicBezTo>
                    <a:cubicBezTo>
                      <a:pt x="6506" y="133883"/>
                      <a:pt x="6506" y="133883"/>
                      <a:pt x="6506" y="133883"/>
                    </a:cubicBezTo>
                    <a:lnTo>
                      <a:pt x="6506" y="134063"/>
                    </a:lnTo>
                    <a:cubicBezTo>
                      <a:pt x="6506" y="140892"/>
                      <a:pt x="12041" y="146428"/>
                      <a:pt x="18870" y="146428"/>
                    </a:cubicBezTo>
                    <a:lnTo>
                      <a:pt x="68497" y="146428"/>
                    </a:lnTo>
                    <a:cubicBezTo>
                      <a:pt x="75321" y="146422"/>
                      <a:pt x="80850" y="140898"/>
                      <a:pt x="80856" y="134075"/>
                    </a:cubicBezTo>
                    <a:close/>
                    <a:moveTo>
                      <a:pt x="80862" y="190926"/>
                    </a:moveTo>
                    <a:cubicBezTo>
                      <a:pt x="80862" y="184195"/>
                      <a:pt x="75408" y="178741"/>
                      <a:pt x="68677" y="178741"/>
                    </a:cubicBezTo>
                    <a:lnTo>
                      <a:pt x="18870" y="178741"/>
                    </a:lnTo>
                    <a:cubicBezTo>
                      <a:pt x="12093" y="177929"/>
                      <a:pt x="5937" y="182762"/>
                      <a:pt x="5119" y="189539"/>
                    </a:cubicBezTo>
                    <a:cubicBezTo>
                      <a:pt x="4306" y="196316"/>
                      <a:pt x="9140" y="202472"/>
                      <a:pt x="15917" y="203291"/>
                    </a:cubicBezTo>
                    <a:cubicBezTo>
                      <a:pt x="16897" y="203406"/>
                      <a:pt x="17889" y="203406"/>
                      <a:pt x="18870" y="203291"/>
                    </a:cubicBezTo>
                    <a:lnTo>
                      <a:pt x="68497" y="203291"/>
                    </a:lnTo>
                    <a:cubicBezTo>
                      <a:pt x="75315" y="203285"/>
                      <a:pt x="80844" y="197761"/>
                      <a:pt x="80856" y="190943"/>
                    </a:cubicBezTo>
                    <a:close/>
                    <a:moveTo>
                      <a:pt x="80862" y="247788"/>
                    </a:moveTo>
                    <a:cubicBezTo>
                      <a:pt x="80862" y="241058"/>
                      <a:pt x="75408" y="235604"/>
                      <a:pt x="68677" y="235604"/>
                    </a:cubicBezTo>
                    <a:lnTo>
                      <a:pt x="18870" y="235604"/>
                    </a:lnTo>
                    <a:cubicBezTo>
                      <a:pt x="12093" y="234791"/>
                      <a:pt x="5937" y="239624"/>
                      <a:pt x="5119" y="246402"/>
                    </a:cubicBezTo>
                    <a:cubicBezTo>
                      <a:pt x="4306" y="253179"/>
                      <a:pt x="9140" y="259335"/>
                      <a:pt x="15917" y="260153"/>
                    </a:cubicBezTo>
                    <a:cubicBezTo>
                      <a:pt x="16897" y="260269"/>
                      <a:pt x="17889" y="260269"/>
                      <a:pt x="18870" y="260153"/>
                    </a:cubicBezTo>
                    <a:lnTo>
                      <a:pt x="68497" y="260153"/>
                    </a:lnTo>
                    <a:cubicBezTo>
                      <a:pt x="75327" y="260153"/>
                      <a:pt x="80862" y="254618"/>
                      <a:pt x="80862" y="247788"/>
                    </a:cubicBezTo>
                    <a:close/>
                    <a:moveTo>
                      <a:pt x="80862" y="304651"/>
                    </a:moveTo>
                    <a:cubicBezTo>
                      <a:pt x="80862" y="297920"/>
                      <a:pt x="75408" y="292466"/>
                      <a:pt x="68677" y="292466"/>
                    </a:cubicBezTo>
                    <a:lnTo>
                      <a:pt x="18870" y="292466"/>
                    </a:lnTo>
                    <a:cubicBezTo>
                      <a:pt x="12093" y="291654"/>
                      <a:pt x="5931" y="296487"/>
                      <a:pt x="5119" y="303270"/>
                    </a:cubicBezTo>
                    <a:cubicBezTo>
                      <a:pt x="5119" y="303270"/>
                      <a:pt x="5119" y="303270"/>
                      <a:pt x="5119" y="303270"/>
                    </a:cubicBezTo>
                    <a:cubicBezTo>
                      <a:pt x="4306" y="310047"/>
                      <a:pt x="9140" y="316203"/>
                      <a:pt x="15917" y="317016"/>
                    </a:cubicBezTo>
                    <a:cubicBezTo>
                      <a:pt x="15917" y="317016"/>
                      <a:pt x="15917" y="317016"/>
                      <a:pt x="15917" y="317016"/>
                    </a:cubicBezTo>
                    <a:cubicBezTo>
                      <a:pt x="16897" y="317138"/>
                      <a:pt x="17889" y="317138"/>
                      <a:pt x="18870" y="317016"/>
                    </a:cubicBezTo>
                    <a:lnTo>
                      <a:pt x="68497" y="317016"/>
                    </a:lnTo>
                    <a:cubicBezTo>
                      <a:pt x="75321" y="317021"/>
                      <a:pt x="80856" y="311486"/>
                      <a:pt x="80862" y="304663"/>
                    </a:cubicBezTo>
                    <a:cubicBezTo>
                      <a:pt x="80862" y="304663"/>
                      <a:pt x="80862" y="304657"/>
                      <a:pt x="80862" y="304657"/>
                    </a:cubicBezTo>
                    <a:close/>
                    <a:moveTo>
                      <a:pt x="80862" y="361514"/>
                    </a:moveTo>
                    <a:cubicBezTo>
                      <a:pt x="80862" y="354783"/>
                      <a:pt x="75408" y="349329"/>
                      <a:pt x="68677" y="349329"/>
                    </a:cubicBezTo>
                    <a:lnTo>
                      <a:pt x="18870" y="349329"/>
                    </a:lnTo>
                    <a:cubicBezTo>
                      <a:pt x="12093" y="348516"/>
                      <a:pt x="5937" y="353350"/>
                      <a:pt x="5119" y="360127"/>
                    </a:cubicBezTo>
                    <a:cubicBezTo>
                      <a:pt x="4306" y="366904"/>
                      <a:pt x="9140" y="373060"/>
                      <a:pt x="15917" y="373878"/>
                    </a:cubicBezTo>
                    <a:cubicBezTo>
                      <a:pt x="16897" y="373994"/>
                      <a:pt x="17889" y="373994"/>
                      <a:pt x="18870" y="373878"/>
                    </a:cubicBezTo>
                    <a:lnTo>
                      <a:pt x="68497" y="373878"/>
                    </a:lnTo>
                    <a:cubicBezTo>
                      <a:pt x="75327" y="373878"/>
                      <a:pt x="80862" y="368343"/>
                      <a:pt x="80862" y="361514"/>
                    </a:cubicBezTo>
                    <a:close/>
                    <a:moveTo>
                      <a:pt x="80862" y="418562"/>
                    </a:moveTo>
                    <a:cubicBezTo>
                      <a:pt x="80862" y="411732"/>
                      <a:pt x="75327" y="406197"/>
                      <a:pt x="68497" y="406197"/>
                    </a:cubicBezTo>
                    <a:lnTo>
                      <a:pt x="18870" y="406197"/>
                    </a:lnTo>
                    <a:cubicBezTo>
                      <a:pt x="12093" y="405385"/>
                      <a:pt x="5937" y="410218"/>
                      <a:pt x="5119" y="416995"/>
                    </a:cubicBezTo>
                    <a:cubicBezTo>
                      <a:pt x="4306" y="423772"/>
                      <a:pt x="9140" y="429928"/>
                      <a:pt x="15917" y="430747"/>
                    </a:cubicBezTo>
                    <a:cubicBezTo>
                      <a:pt x="16897" y="430863"/>
                      <a:pt x="17889" y="430863"/>
                      <a:pt x="18870" y="430747"/>
                    </a:cubicBezTo>
                    <a:lnTo>
                      <a:pt x="68497" y="430747"/>
                    </a:lnTo>
                    <a:cubicBezTo>
                      <a:pt x="75228" y="430845"/>
                      <a:pt x="80763" y="425472"/>
                      <a:pt x="80862" y="418742"/>
                    </a:cubicBezTo>
                    <a:cubicBezTo>
                      <a:pt x="80862" y="418742"/>
                      <a:pt x="80862" y="418736"/>
                      <a:pt x="80862" y="418736"/>
                    </a:cubicBezTo>
                    <a:close/>
                    <a:moveTo>
                      <a:pt x="267012" y="20292"/>
                    </a:moveTo>
                    <a:cubicBezTo>
                      <a:pt x="267017" y="13532"/>
                      <a:pt x="261586" y="8025"/>
                      <a:pt x="254827" y="7933"/>
                    </a:cubicBezTo>
                    <a:lnTo>
                      <a:pt x="124124" y="7933"/>
                    </a:lnTo>
                    <a:cubicBezTo>
                      <a:pt x="117335" y="8025"/>
                      <a:pt x="111858" y="13503"/>
                      <a:pt x="111765" y="20292"/>
                    </a:cubicBezTo>
                    <a:cubicBezTo>
                      <a:pt x="111858" y="27051"/>
                      <a:pt x="117364" y="32476"/>
                      <a:pt x="124124" y="32476"/>
                    </a:cubicBezTo>
                    <a:lnTo>
                      <a:pt x="254821" y="32476"/>
                    </a:lnTo>
                    <a:cubicBezTo>
                      <a:pt x="261552" y="32476"/>
                      <a:pt x="267006" y="27022"/>
                      <a:pt x="267006" y="20292"/>
                    </a:cubicBezTo>
                    <a:close/>
                    <a:moveTo>
                      <a:pt x="267012" y="77154"/>
                    </a:moveTo>
                    <a:cubicBezTo>
                      <a:pt x="267012" y="70394"/>
                      <a:pt x="261586" y="64888"/>
                      <a:pt x="254827" y="64789"/>
                    </a:cubicBezTo>
                    <a:lnTo>
                      <a:pt x="124124" y="64789"/>
                    </a:lnTo>
                    <a:cubicBezTo>
                      <a:pt x="117295" y="64795"/>
                      <a:pt x="111765" y="70325"/>
                      <a:pt x="111765" y="77154"/>
                    </a:cubicBezTo>
                    <a:cubicBezTo>
                      <a:pt x="111765" y="83977"/>
                      <a:pt x="117300" y="89513"/>
                      <a:pt x="124124" y="89513"/>
                    </a:cubicBezTo>
                    <a:lnTo>
                      <a:pt x="254821" y="89513"/>
                    </a:lnTo>
                    <a:cubicBezTo>
                      <a:pt x="261581" y="89420"/>
                      <a:pt x="267012" y="83914"/>
                      <a:pt x="267006" y="77154"/>
                    </a:cubicBezTo>
                    <a:close/>
                    <a:moveTo>
                      <a:pt x="267012" y="134017"/>
                    </a:moveTo>
                    <a:cubicBezTo>
                      <a:pt x="267012" y="127286"/>
                      <a:pt x="261557" y="121832"/>
                      <a:pt x="254827" y="121832"/>
                    </a:cubicBezTo>
                    <a:lnTo>
                      <a:pt x="124124" y="121832"/>
                    </a:lnTo>
                    <a:cubicBezTo>
                      <a:pt x="117364" y="121826"/>
                      <a:pt x="111858" y="127257"/>
                      <a:pt x="111765" y="134017"/>
                    </a:cubicBezTo>
                    <a:cubicBezTo>
                      <a:pt x="111858" y="140806"/>
                      <a:pt x="117335" y="146283"/>
                      <a:pt x="124124" y="146381"/>
                    </a:cubicBezTo>
                    <a:lnTo>
                      <a:pt x="254821" y="146381"/>
                    </a:lnTo>
                    <a:cubicBezTo>
                      <a:pt x="261581" y="146283"/>
                      <a:pt x="267006" y="140776"/>
                      <a:pt x="267006" y="134017"/>
                    </a:cubicBezTo>
                    <a:close/>
                    <a:moveTo>
                      <a:pt x="267012" y="190879"/>
                    </a:moveTo>
                    <a:cubicBezTo>
                      <a:pt x="267012" y="184149"/>
                      <a:pt x="261557" y="178694"/>
                      <a:pt x="254827" y="178694"/>
                    </a:cubicBezTo>
                    <a:lnTo>
                      <a:pt x="124124" y="178694"/>
                    </a:lnTo>
                    <a:cubicBezTo>
                      <a:pt x="117347" y="177882"/>
                      <a:pt x="111191" y="182716"/>
                      <a:pt x="110378" y="189492"/>
                    </a:cubicBezTo>
                    <a:cubicBezTo>
                      <a:pt x="110378" y="189492"/>
                      <a:pt x="110378" y="189492"/>
                      <a:pt x="110378" y="189492"/>
                    </a:cubicBezTo>
                    <a:cubicBezTo>
                      <a:pt x="109560" y="196270"/>
                      <a:pt x="114394" y="202426"/>
                      <a:pt x="121170" y="203244"/>
                    </a:cubicBezTo>
                    <a:cubicBezTo>
                      <a:pt x="121170" y="203244"/>
                      <a:pt x="121176" y="203244"/>
                      <a:pt x="121176" y="203244"/>
                    </a:cubicBezTo>
                    <a:cubicBezTo>
                      <a:pt x="122157" y="203360"/>
                      <a:pt x="123143" y="203360"/>
                      <a:pt x="124124" y="203244"/>
                    </a:cubicBezTo>
                    <a:lnTo>
                      <a:pt x="254821" y="203244"/>
                    </a:lnTo>
                    <a:cubicBezTo>
                      <a:pt x="261552" y="203244"/>
                      <a:pt x="267006" y="197790"/>
                      <a:pt x="267006" y="191059"/>
                    </a:cubicBezTo>
                    <a:cubicBezTo>
                      <a:pt x="267006" y="191001"/>
                      <a:pt x="267006" y="190937"/>
                      <a:pt x="267006" y="190879"/>
                    </a:cubicBezTo>
                    <a:close/>
                    <a:moveTo>
                      <a:pt x="267012" y="247742"/>
                    </a:moveTo>
                    <a:cubicBezTo>
                      <a:pt x="267012" y="241011"/>
                      <a:pt x="261557" y="235557"/>
                      <a:pt x="254827" y="235557"/>
                    </a:cubicBezTo>
                    <a:lnTo>
                      <a:pt x="124124" y="235557"/>
                    </a:lnTo>
                    <a:cubicBezTo>
                      <a:pt x="117347" y="234745"/>
                      <a:pt x="111191" y="239578"/>
                      <a:pt x="110378" y="246355"/>
                    </a:cubicBezTo>
                    <a:cubicBezTo>
                      <a:pt x="110378" y="246355"/>
                      <a:pt x="110378" y="246355"/>
                      <a:pt x="110378" y="246355"/>
                    </a:cubicBezTo>
                    <a:cubicBezTo>
                      <a:pt x="109560" y="253132"/>
                      <a:pt x="114394" y="259288"/>
                      <a:pt x="121170" y="260107"/>
                    </a:cubicBezTo>
                    <a:cubicBezTo>
                      <a:pt x="121170" y="260107"/>
                      <a:pt x="121176" y="260107"/>
                      <a:pt x="121176" y="260107"/>
                    </a:cubicBezTo>
                    <a:cubicBezTo>
                      <a:pt x="122157" y="260228"/>
                      <a:pt x="123143" y="260228"/>
                      <a:pt x="124124" y="260107"/>
                    </a:cubicBezTo>
                    <a:lnTo>
                      <a:pt x="254821" y="260107"/>
                    </a:lnTo>
                    <a:cubicBezTo>
                      <a:pt x="261552" y="260107"/>
                      <a:pt x="267006" y="254653"/>
                      <a:pt x="267006" y="247922"/>
                    </a:cubicBezTo>
                    <a:cubicBezTo>
                      <a:pt x="267006" y="247864"/>
                      <a:pt x="267006" y="247806"/>
                      <a:pt x="267006" y="247742"/>
                    </a:cubicBezTo>
                    <a:close/>
                    <a:moveTo>
                      <a:pt x="423494" y="304605"/>
                    </a:moveTo>
                    <a:cubicBezTo>
                      <a:pt x="423494" y="297874"/>
                      <a:pt x="418040" y="292420"/>
                      <a:pt x="411309" y="292420"/>
                    </a:cubicBezTo>
                    <a:lnTo>
                      <a:pt x="280606" y="292420"/>
                    </a:lnTo>
                    <a:cubicBezTo>
                      <a:pt x="273829" y="291601"/>
                      <a:pt x="267673" y="296435"/>
                      <a:pt x="266855" y="303212"/>
                    </a:cubicBezTo>
                    <a:cubicBezTo>
                      <a:pt x="266855" y="303212"/>
                      <a:pt x="266855" y="303218"/>
                      <a:pt x="266855" y="303218"/>
                    </a:cubicBezTo>
                    <a:cubicBezTo>
                      <a:pt x="266043" y="310001"/>
                      <a:pt x="270882" y="316151"/>
                      <a:pt x="277659" y="316969"/>
                    </a:cubicBezTo>
                    <a:cubicBezTo>
                      <a:pt x="278639" y="317085"/>
                      <a:pt x="279626" y="317085"/>
                      <a:pt x="280606" y="316969"/>
                    </a:cubicBezTo>
                    <a:lnTo>
                      <a:pt x="411123" y="316969"/>
                    </a:lnTo>
                    <a:cubicBezTo>
                      <a:pt x="417953" y="316969"/>
                      <a:pt x="423488" y="311434"/>
                      <a:pt x="423488" y="304605"/>
                    </a:cubicBezTo>
                    <a:close/>
                    <a:moveTo>
                      <a:pt x="423494" y="361467"/>
                    </a:moveTo>
                    <a:cubicBezTo>
                      <a:pt x="423494" y="354736"/>
                      <a:pt x="418040" y="349282"/>
                      <a:pt x="411309" y="349282"/>
                    </a:cubicBezTo>
                    <a:lnTo>
                      <a:pt x="280606" y="349282"/>
                    </a:lnTo>
                    <a:cubicBezTo>
                      <a:pt x="273829" y="348470"/>
                      <a:pt x="267673" y="353303"/>
                      <a:pt x="266855" y="360080"/>
                    </a:cubicBezTo>
                    <a:cubicBezTo>
                      <a:pt x="266043" y="366857"/>
                      <a:pt x="270882" y="373014"/>
                      <a:pt x="277659" y="373832"/>
                    </a:cubicBezTo>
                    <a:cubicBezTo>
                      <a:pt x="278639" y="373948"/>
                      <a:pt x="279626" y="373948"/>
                      <a:pt x="280606" y="373832"/>
                    </a:cubicBezTo>
                    <a:lnTo>
                      <a:pt x="411123" y="373832"/>
                    </a:lnTo>
                    <a:cubicBezTo>
                      <a:pt x="417953" y="373832"/>
                      <a:pt x="423488" y="368296"/>
                      <a:pt x="423488" y="361467"/>
                    </a:cubicBezTo>
                    <a:close/>
                    <a:moveTo>
                      <a:pt x="423494" y="418515"/>
                    </a:moveTo>
                    <a:cubicBezTo>
                      <a:pt x="423494" y="411686"/>
                      <a:pt x="417958" y="406151"/>
                      <a:pt x="411129" y="406151"/>
                    </a:cubicBezTo>
                    <a:lnTo>
                      <a:pt x="280606" y="406151"/>
                    </a:lnTo>
                    <a:cubicBezTo>
                      <a:pt x="273829" y="405338"/>
                      <a:pt x="267673" y="410172"/>
                      <a:pt x="266855" y="416949"/>
                    </a:cubicBezTo>
                    <a:cubicBezTo>
                      <a:pt x="266043" y="423726"/>
                      <a:pt x="270876" y="429888"/>
                      <a:pt x="277659" y="430700"/>
                    </a:cubicBezTo>
                    <a:cubicBezTo>
                      <a:pt x="277659" y="430700"/>
                      <a:pt x="277659" y="430700"/>
                      <a:pt x="277659" y="430700"/>
                    </a:cubicBezTo>
                    <a:cubicBezTo>
                      <a:pt x="278639" y="430816"/>
                      <a:pt x="279626" y="430816"/>
                      <a:pt x="280606" y="430700"/>
                    </a:cubicBezTo>
                    <a:lnTo>
                      <a:pt x="411123" y="430700"/>
                    </a:lnTo>
                    <a:cubicBezTo>
                      <a:pt x="417854" y="430799"/>
                      <a:pt x="423390" y="425426"/>
                      <a:pt x="423488" y="418695"/>
                    </a:cubicBezTo>
                    <a:cubicBezTo>
                      <a:pt x="423488" y="418695"/>
                      <a:pt x="423488" y="418690"/>
                      <a:pt x="423488" y="418690"/>
                    </a:cubicBezTo>
                    <a:lnTo>
                      <a:pt x="423488" y="418515"/>
                    </a:lnTo>
                    <a:close/>
                    <a:moveTo>
                      <a:pt x="324588" y="20245"/>
                    </a:moveTo>
                    <a:cubicBezTo>
                      <a:pt x="324686" y="12348"/>
                      <a:pt x="318368" y="5867"/>
                      <a:pt x="310471" y="5768"/>
                    </a:cubicBezTo>
                    <a:cubicBezTo>
                      <a:pt x="310471" y="5768"/>
                      <a:pt x="310465" y="5768"/>
                      <a:pt x="310459" y="5768"/>
                    </a:cubicBezTo>
                    <a:cubicBezTo>
                      <a:pt x="302562" y="5670"/>
                      <a:pt x="296081" y="11988"/>
                      <a:pt x="295983" y="19885"/>
                    </a:cubicBezTo>
                    <a:cubicBezTo>
                      <a:pt x="295983" y="19885"/>
                      <a:pt x="295983" y="19891"/>
                      <a:pt x="295983" y="19897"/>
                    </a:cubicBezTo>
                    <a:cubicBezTo>
                      <a:pt x="295884" y="27794"/>
                      <a:pt x="302208" y="34275"/>
                      <a:pt x="310111" y="34374"/>
                    </a:cubicBezTo>
                    <a:cubicBezTo>
                      <a:pt x="310111" y="34374"/>
                      <a:pt x="310111" y="34374"/>
                      <a:pt x="310111" y="34374"/>
                    </a:cubicBezTo>
                    <a:lnTo>
                      <a:pt x="310285" y="34374"/>
                    </a:lnTo>
                    <a:cubicBezTo>
                      <a:pt x="318118" y="34379"/>
                      <a:pt x="324495" y="28078"/>
                      <a:pt x="324588" y="20245"/>
                    </a:cubicBezTo>
                    <a:close/>
                    <a:moveTo>
                      <a:pt x="367154" y="20245"/>
                    </a:moveTo>
                    <a:cubicBezTo>
                      <a:pt x="367252" y="12348"/>
                      <a:pt x="360934" y="5867"/>
                      <a:pt x="353037" y="5768"/>
                    </a:cubicBezTo>
                    <a:cubicBezTo>
                      <a:pt x="353037" y="5768"/>
                      <a:pt x="353031" y="5768"/>
                      <a:pt x="353025" y="5768"/>
                    </a:cubicBezTo>
                    <a:cubicBezTo>
                      <a:pt x="345128" y="5658"/>
                      <a:pt x="338635" y="11965"/>
                      <a:pt x="338519" y="19868"/>
                    </a:cubicBezTo>
                    <a:cubicBezTo>
                      <a:pt x="338519" y="19874"/>
                      <a:pt x="338519" y="19885"/>
                      <a:pt x="338519" y="19897"/>
                    </a:cubicBezTo>
                    <a:cubicBezTo>
                      <a:pt x="338426" y="27794"/>
                      <a:pt x="344751" y="34275"/>
                      <a:pt x="352648" y="34374"/>
                    </a:cubicBezTo>
                    <a:cubicBezTo>
                      <a:pt x="352770" y="34374"/>
                      <a:pt x="352886" y="34374"/>
                      <a:pt x="353002" y="34374"/>
                    </a:cubicBezTo>
                    <a:cubicBezTo>
                      <a:pt x="360800" y="34588"/>
                      <a:pt x="367293" y="28438"/>
                      <a:pt x="367508" y="20645"/>
                    </a:cubicBezTo>
                    <a:cubicBezTo>
                      <a:pt x="367508" y="20628"/>
                      <a:pt x="367508" y="20616"/>
                      <a:pt x="367508" y="20605"/>
                    </a:cubicBezTo>
                    <a:cubicBezTo>
                      <a:pt x="367508" y="20483"/>
                      <a:pt x="367508" y="20367"/>
                      <a:pt x="367508" y="20245"/>
                    </a:cubicBezTo>
                    <a:close/>
                    <a:moveTo>
                      <a:pt x="409893" y="20245"/>
                    </a:moveTo>
                    <a:cubicBezTo>
                      <a:pt x="409992" y="12348"/>
                      <a:pt x="403673" y="5867"/>
                      <a:pt x="395776" y="5768"/>
                    </a:cubicBezTo>
                    <a:cubicBezTo>
                      <a:pt x="395776" y="5768"/>
                      <a:pt x="395771" y="5768"/>
                      <a:pt x="395765" y="5768"/>
                    </a:cubicBezTo>
                    <a:cubicBezTo>
                      <a:pt x="387868" y="5652"/>
                      <a:pt x="381375" y="11959"/>
                      <a:pt x="381259" y="19856"/>
                    </a:cubicBezTo>
                    <a:cubicBezTo>
                      <a:pt x="381259" y="19868"/>
                      <a:pt x="381259" y="19880"/>
                      <a:pt x="381259" y="19897"/>
                    </a:cubicBezTo>
                    <a:cubicBezTo>
                      <a:pt x="381160" y="27794"/>
                      <a:pt x="387485" y="34275"/>
                      <a:pt x="395382" y="34374"/>
                    </a:cubicBezTo>
                    <a:lnTo>
                      <a:pt x="395562" y="34374"/>
                    </a:lnTo>
                    <a:cubicBezTo>
                      <a:pt x="403395" y="34379"/>
                      <a:pt x="409771" y="28078"/>
                      <a:pt x="409864" y="20245"/>
                    </a:cubicBezTo>
                    <a:close/>
                    <a:moveTo>
                      <a:pt x="452459" y="20245"/>
                    </a:moveTo>
                    <a:cubicBezTo>
                      <a:pt x="452558" y="12348"/>
                      <a:pt x="446233" y="5867"/>
                      <a:pt x="438331" y="5768"/>
                    </a:cubicBezTo>
                    <a:cubicBezTo>
                      <a:pt x="438331" y="5768"/>
                      <a:pt x="438331" y="5768"/>
                      <a:pt x="438331" y="5768"/>
                    </a:cubicBezTo>
                    <a:cubicBezTo>
                      <a:pt x="430433" y="5658"/>
                      <a:pt x="423941" y="11965"/>
                      <a:pt x="423825" y="19868"/>
                    </a:cubicBezTo>
                    <a:cubicBezTo>
                      <a:pt x="423825" y="19874"/>
                      <a:pt x="423825" y="19885"/>
                      <a:pt x="423825" y="19897"/>
                    </a:cubicBezTo>
                    <a:cubicBezTo>
                      <a:pt x="423732" y="27794"/>
                      <a:pt x="430056" y="34275"/>
                      <a:pt x="437953" y="34374"/>
                    </a:cubicBezTo>
                    <a:cubicBezTo>
                      <a:pt x="438075" y="34374"/>
                      <a:pt x="438191" y="34374"/>
                      <a:pt x="438307" y="34374"/>
                    </a:cubicBezTo>
                    <a:cubicBezTo>
                      <a:pt x="446111" y="34374"/>
                      <a:pt x="452436" y="28049"/>
                      <a:pt x="452436" y="20245"/>
                    </a:cubicBezTo>
                    <a:close/>
                    <a:moveTo>
                      <a:pt x="495199" y="20245"/>
                    </a:moveTo>
                    <a:cubicBezTo>
                      <a:pt x="495297" y="12348"/>
                      <a:pt x="488979" y="5867"/>
                      <a:pt x="481082" y="5768"/>
                    </a:cubicBezTo>
                    <a:cubicBezTo>
                      <a:pt x="481082" y="5768"/>
                      <a:pt x="481076" y="5768"/>
                      <a:pt x="481070" y="5768"/>
                    </a:cubicBezTo>
                    <a:cubicBezTo>
                      <a:pt x="473168" y="5658"/>
                      <a:pt x="466675" y="11977"/>
                      <a:pt x="466564" y="19880"/>
                    </a:cubicBezTo>
                    <a:cubicBezTo>
                      <a:pt x="466564" y="19885"/>
                      <a:pt x="466564" y="19891"/>
                      <a:pt x="466564" y="19897"/>
                    </a:cubicBezTo>
                    <a:cubicBezTo>
                      <a:pt x="466472" y="27800"/>
                      <a:pt x="472796" y="34281"/>
                      <a:pt x="480699" y="34374"/>
                    </a:cubicBezTo>
                    <a:cubicBezTo>
                      <a:pt x="480815" y="34374"/>
                      <a:pt x="480931" y="34374"/>
                      <a:pt x="481047" y="34374"/>
                    </a:cubicBezTo>
                    <a:cubicBezTo>
                      <a:pt x="488851" y="34374"/>
                      <a:pt x="495176" y="28049"/>
                      <a:pt x="495176" y="20245"/>
                    </a:cubicBezTo>
                    <a:close/>
                    <a:moveTo>
                      <a:pt x="537939" y="20245"/>
                    </a:moveTo>
                    <a:cubicBezTo>
                      <a:pt x="538037" y="12348"/>
                      <a:pt x="531719" y="5867"/>
                      <a:pt x="523822" y="5768"/>
                    </a:cubicBezTo>
                    <a:cubicBezTo>
                      <a:pt x="523822" y="5768"/>
                      <a:pt x="523816" y="5768"/>
                      <a:pt x="523810" y="5768"/>
                    </a:cubicBezTo>
                    <a:cubicBezTo>
                      <a:pt x="515913" y="5670"/>
                      <a:pt x="509432" y="11988"/>
                      <a:pt x="509333" y="19885"/>
                    </a:cubicBezTo>
                    <a:cubicBezTo>
                      <a:pt x="509333" y="19885"/>
                      <a:pt x="509333" y="19891"/>
                      <a:pt x="509333" y="19897"/>
                    </a:cubicBezTo>
                    <a:cubicBezTo>
                      <a:pt x="509235" y="27794"/>
                      <a:pt x="515559" y="34275"/>
                      <a:pt x="523462" y="34374"/>
                    </a:cubicBezTo>
                    <a:cubicBezTo>
                      <a:pt x="523462" y="34374"/>
                      <a:pt x="523462" y="34374"/>
                      <a:pt x="523462" y="34374"/>
                    </a:cubicBezTo>
                    <a:lnTo>
                      <a:pt x="523636" y="34374"/>
                    </a:lnTo>
                    <a:cubicBezTo>
                      <a:pt x="531469" y="34379"/>
                      <a:pt x="537846" y="28078"/>
                      <a:pt x="537939" y="20245"/>
                    </a:cubicBezTo>
                    <a:close/>
                    <a:moveTo>
                      <a:pt x="324588" y="133970"/>
                    </a:moveTo>
                    <a:cubicBezTo>
                      <a:pt x="324588" y="126067"/>
                      <a:pt x="318188" y="119668"/>
                      <a:pt x="310285" y="119662"/>
                    </a:cubicBezTo>
                    <a:cubicBezTo>
                      <a:pt x="302382" y="119662"/>
                      <a:pt x="295977" y="126067"/>
                      <a:pt x="295977" y="133970"/>
                    </a:cubicBezTo>
                    <a:cubicBezTo>
                      <a:pt x="295930" y="141867"/>
                      <a:pt x="302301" y="148308"/>
                      <a:pt x="310198" y="148354"/>
                    </a:cubicBezTo>
                    <a:cubicBezTo>
                      <a:pt x="310227" y="148354"/>
                      <a:pt x="310250" y="148354"/>
                      <a:pt x="310279" y="148354"/>
                    </a:cubicBezTo>
                    <a:lnTo>
                      <a:pt x="310279" y="148354"/>
                    </a:lnTo>
                    <a:cubicBezTo>
                      <a:pt x="318072" y="148453"/>
                      <a:pt x="324472" y="142221"/>
                      <a:pt x="324582" y="134429"/>
                    </a:cubicBezTo>
                    <a:cubicBezTo>
                      <a:pt x="324582" y="134312"/>
                      <a:pt x="324582" y="134191"/>
                      <a:pt x="324582" y="134075"/>
                    </a:cubicBezTo>
                    <a:close/>
                    <a:moveTo>
                      <a:pt x="367154" y="133970"/>
                    </a:moveTo>
                    <a:cubicBezTo>
                      <a:pt x="367159" y="126073"/>
                      <a:pt x="360760" y="119673"/>
                      <a:pt x="352862" y="119668"/>
                    </a:cubicBezTo>
                    <a:cubicBezTo>
                      <a:pt x="352857" y="119668"/>
                      <a:pt x="352851" y="119668"/>
                      <a:pt x="352845" y="119668"/>
                    </a:cubicBezTo>
                    <a:cubicBezTo>
                      <a:pt x="344948" y="119668"/>
                      <a:pt x="338542" y="126073"/>
                      <a:pt x="338542" y="133970"/>
                    </a:cubicBezTo>
                    <a:cubicBezTo>
                      <a:pt x="338542" y="141873"/>
                      <a:pt x="344948" y="148279"/>
                      <a:pt x="352851" y="148279"/>
                    </a:cubicBezTo>
                    <a:lnTo>
                      <a:pt x="353025" y="148279"/>
                    </a:lnTo>
                    <a:cubicBezTo>
                      <a:pt x="360823" y="148494"/>
                      <a:pt x="367316" y="142343"/>
                      <a:pt x="367531" y="134550"/>
                    </a:cubicBezTo>
                    <a:cubicBezTo>
                      <a:pt x="367531" y="134533"/>
                      <a:pt x="367531" y="134522"/>
                      <a:pt x="367531" y="134510"/>
                    </a:cubicBezTo>
                    <a:cubicBezTo>
                      <a:pt x="367531" y="134330"/>
                      <a:pt x="367531" y="134156"/>
                      <a:pt x="367531" y="133976"/>
                    </a:cubicBezTo>
                    <a:close/>
                    <a:moveTo>
                      <a:pt x="409893" y="133970"/>
                    </a:moveTo>
                    <a:cubicBezTo>
                      <a:pt x="409893" y="126067"/>
                      <a:pt x="403493" y="119668"/>
                      <a:pt x="395591" y="119662"/>
                    </a:cubicBezTo>
                    <a:cubicBezTo>
                      <a:pt x="387688" y="119662"/>
                      <a:pt x="381282" y="126067"/>
                      <a:pt x="381282" y="133970"/>
                    </a:cubicBezTo>
                    <a:cubicBezTo>
                      <a:pt x="381282" y="141867"/>
                      <a:pt x="387688" y="148273"/>
                      <a:pt x="395585" y="148273"/>
                    </a:cubicBezTo>
                    <a:cubicBezTo>
                      <a:pt x="395585" y="148273"/>
                      <a:pt x="395591" y="148273"/>
                      <a:pt x="395591" y="148273"/>
                    </a:cubicBezTo>
                    <a:lnTo>
                      <a:pt x="395591" y="148273"/>
                    </a:lnTo>
                    <a:cubicBezTo>
                      <a:pt x="403383" y="148371"/>
                      <a:pt x="409783" y="142140"/>
                      <a:pt x="409893" y="134347"/>
                    </a:cubicBezTo>
                    <a:cubicBezTo>
                      <a:pt x="409893" y="134231"/>
                      <a:pt x="409893" y="134110"/>
                      <a:pt x="409893" y="133993"/>
                    </a:cubicBezTo>
                    <a:close/>
                    <a:moveTo>
                      <a:pt x="452459" y="133970"/>
                    </a:moveTo>
                    <a:cubicBezTo>
                      <a:pt x="452465" y="126073"/>
                      <a:pt x="446065" y="119673"/>
                      <a:pt x="438168" y="119668"/>
                    </a:cubicBezTo>
                    <a:cubicBezTo>
                      <a:pt x="438162" y="119668"/>
                      <a:pt x="438156" y="119668"/>
                      <a:pt x="438151" y="119668"/>
                    </a:cubicBezTo>
                    <a:cubicBezTo>
                      <a:pt x="430254" y="119668"/>
                      <a:pt x="423848" y="126073"/>
                      <a:pt x="423848" y="133970"/>
                    </a:cubicBezTo>
                    <a:cubicBezTo>
                      <a:pt x="423848" y="141873"/>
                      <a:pt x="430254" y="148279"/>
                      <a:pt x="438156" y="148279"/>
                    </a:cubicBezTo>
                    <a:lnTo>
                      <a:pt x="438331" y="148279"/>
                    </a:lnTo>
                    <a:cubicBezTo>
                      <a:pt x="446129" y="148284"/>
                      <a:pt x="452453" y="141960"/>
                      <a:pt x="452459" y="134162"/>
                    </a:cubicBezTo>
                    <a:cubicBezTo>
                      <a:pt x="452459" y="134162"/>
                      <a:pt x="452459" y="134156"/>
                      <a:pt x="452459" y="134156"/>
                    </a:cubicBezTo>
                    <a:lnTo>
                      <a:pt x="452459" y="133976"/>
                    </a:lnTo>
                    <a:close/>
                    <a:moveTo>
                      <a:pt x="495199" y="133970"/>
                    </a:moveTo>
                    <a:cubicBezTo>
                      <a:pt x="495205" y="126073"/>
                      <a:pt x="488805" y="119673"/>
                      <a:pt x="480908" y="119668"/>
                    </a:cubicBezTo>
                    <a:cubicBezTo>
                      <a:pt x="480902" y="119668"/>
                      <a:pt x="480896" y="119668"/>
                      <a:pt x="480891" y="119668"/>
                    </a:cubicBezTo>
                    <a:cubicBezTo>
                      <a:pt x="472993" y="119668"/>
                      <a:pt x="466588" y="126073"/>
                      <a:pt x="466588" y="133970"/>
                    </a:cubicBezTo>
                    <a:cubicBezTo>
                      <a:pt x="466588" y="141873"/>
                      <a:pt x="472993" y="148279"/>
                      <a:pt x="480896" y="148279"/>
                    </a:cubicBezTo>
                    <a:lnTo>
                      <a:pt x="481070" y="148279"/>
                    </a:lnTo>
                    <a:cubicBezTo>
                      <a:pt x="488869" y="148284"/>
                      <a:pt x="495193" y="141960"/>
                      <a:pt x="495199" y="134162"/>
                    </a:cubicBezTo>
                    <a:cubicBezTo>
                      <a:pt x="495199" y="134162"/>
                      <a:pt x="495199" y="134156"/>
                      <a:pt x="495199" y="134156"/>
                    </a:cubicBezTo>
                    <a:lnTo>
                      <a:pt x="495199" y="133976"/>
                    </a:lnTo>
                    <a:close/>
                    <a:moveTo>
                      <a:pt x="537939" y="133970"/>
                    </a:moveTo>
                    <a:cubicBezTo>
                      <a:pt x="537944" y="126073"/>
                      <a:pt x="531539" y="119668"/>
                      <a:pt x="523642" y="119662"/>
                    </a:cubicBezTo>
                    <a:cubicBezTo>
                      <a:pt x="523642" y="119662"/>
                      <a:pt x="523636" y="119662"/>
                      <a:pt x="523636" y="119662"/>
                    </a:cubicBezTo>
                    <a:cubicBezTo>
                      <a:pt x="515733" y="119662"/>
                      <a:pt x="509327" y="126067"/>
                      <a:pt x="509327" y="133970"/>
                    </a:cubicBezTo>
                    <a:cubicBezTo>
                      <a:pt x="509281" y="141867"/>
                      <a:pt x="515652" y="148308"/>
                      <a:pt x="523549" y="148354"/>
                    </a:cubicBezTo>
                    <a:cubicBezTo>
                      <a:pt x="523578" y="148354"/>
                      <a:pt x="523601" y="148354"/>
                      <a:pt x="523630" y="148354"/>
                    </a:cubicBezTo>
                    <a:lnTo>
                      <a:pt x="523630" y="148354"/>
                    </a:lnTo>
                    <a:cubicBezTo>
                      <a:pt x="531423" y="148453"/>
                      <a:pt x="537823" y="142221"/>
                      <a:pt x="537933" y="134429"/>
                    </a:cubicBezTo>
                    <a:cubicBezTo>
                      <a:pt x="537933" y="134312"/>
                      <a:pt x="537933" y="134191"/>
                      <a:pt x="537933" y="134075"/>
                    </a:cubicBezTo>
                    <a:close/>
                    <a:moveTo>
                      <a:pt x="470295" y="298396"/>
                    </a:moveTo>
                    <a:cubicBezTo>
                      <a:pt x="470295" y="290499"/>
                      <a:pt x="463890" y="284093"/>
                      <a:pt x="455993" y="284093"/>
                    </a:cubicBezTo>
                    <a:cubicBezTo>
                      <a:pt x="448090" y="284093"/>
                      <a:pt x="441684" y="290499"/>
                      <a:pt x="441684" y="298402"/>
                    </a:cubicBezTo>
                    <a:cubicBezTo>
                      <a:pt x="441690" y="306305"/>
                      <a:pt x="448090" y="312704"/>
                      <a:pt x="455993" y="312704"/>
                    </a:cubicBezTo>
                    <a:lnTo>
                      <a:pt x="456167" y="312704"/>
                    </a:lnTo>
                    <a:cubicBezTo>
                      <a:pt x="463971" y="312704"/>
                      <a:pt x="470295" y="306380"/>
                      <a:pt x="470301" y="298576"/>
                    </a:cubicBezTo>
                    <a:cubicBezTo>
                      <a:pt x="470295" y="298634"/>
                      <a:pt x="470290" y="298564"/>
                      <a:pt x="470290" y="298500"/>
                    </a:cubicBezTo>
                    <a:close/>
                    <a:moveTo>
                      <a:pt x="513041" y="298396"/>
                    </a:moveTo>
                    <a:cubicBezTo>
                      <a:pt x="513035" y="290493"/>
                      <a:pt x="506635" y="284093"/>
                      <a:pt x="498733" y="284093"/>
                    </a:cubicBezTo>
                    <a:cubicBezTo>
                      <a:pt x="490830" y="284093"/>
                      <a:pt x="484430" y="290493"/>
                      <a:pt x="484424" y="298396"/>
                    </a:cubicBezTo>
                    <a:cubicBezTo>
                      <a:pt x="484424" y="306299"/>
                      <a:pt x="490830" y="312704"/>
                      <a:pt x="498733" y="312704"/>
                    </a:cubicBezTo>
                    <a:lnTo>
                      <a:pt x="498733" y="312704"/>
                    </a:lnTo>
                    <a:cubicBezTo>
                      <a:pt x="506525" y="312803"/>
                      <a:pt x="512925" y="306572"/>
                      <a:pt x="513041" y="298779"/>
                    </a:cubicBezTo>
                    <a:close/>
                    <a:moveTo>
                      <a:pt x="555601" y="298396"/>
                    </a:moveTo>
                    <a:cubicBezTo>
                      <a:pt x="555601" y="290499"/>
                      <a:pt x="549195" y="284093"/>
                      <a:pt x="541298" y="284093"/>
                    </a:cubicBezTo>
                    <a:cubicBezTo>
                      <a:pt x="533395" y="284093"/>
                      <a:pt x="526990" y="290499"/>
                      <a:pt x="526990" y="298402"/>
                    </a:cubicBezTo>
                    <a:cubicBezTo>
                      <a:pt x="526996" y="306305"/>
                      <a:pt x="533395" y="312704"/>
                      <a:pt x="541298" y="312704"/>
                    </a:cubicBezTo>
                    <a:lnTo>
                      <a:pt x="541472" y="312704"/>
                    </a:lnTo>
                    <a:cubicBezTo>
                      <a:pt x="549276" y="312704"/>
                      <a:pt x="555601" y="306380"/>
                      <a:pt x="555601" y="298576"/>
                    </a:cubicBezTo>
                    <a:lnTo>
                      <a:pt x="555601" y="298396"/>
                    </a:lnTo>
                    <a:close/>
                    <a:moveTo>
                      <a:pt x="598341" y="298396"/>
                    </a:moveTo>
                    <a:cubicBezTo>
                      <a:pt x="598341" y="290499"/>
                      <a:pt x="591935" y="284093"/>
                      <a:pt x="584038" y="284093"/>
                    </a:cubicBezTo>
                    <a:cubicBezTo>
                      <a:pt x="576141" y="284093"/>
                      <a:pt x="569735" y="290493"/>
                      <a:pt x="569730" y="298396"/>
                    </a:cubicBezTo>
                    <a:cubicBezTo>
                      <a:pt x="569730" y="306299"/>
                      <a:pt x="576135" y="312704"/>
                      <a:pt x="584038" y="312704"/>
                    </a:cubicBezTo>
                    <a:lnTo>
                      <a:pt x="584038" y="312704"/>
                    </a:lnTo>
                    <a:cubicBezTo>
                      <a:pt x="591830" y="312803"/>
                      <a:pt x="598231" y="306572"/>
                      <a:pt x="598341" y="298779"/>
                    </a:cubicBezTo>
                    <a:cubicBezTo>
                      <a:pt x="598341" y="298738"/>
                      <a:pt x="598341" y="298634"/>
                      <a:pt x="598335" y="298500"/>
                    </a:cubicBezTo>
                    <a:close/>
                    <a:moveTo>
                      <a:pt x="640906" y="298396"/>
                    </a:moveTo>
                    <a:cubicBezTo>
                      <a:pt x="640906" y="290499"/>
                      <a:pt x="634501" y="284093"/>
                      <a:pt x="626604" y="284093"/>
                    </a:cubicBezTo>
                    <a:cubicBezTo>
                      <a:pt x="618701" y="284093"/>
                      <a:pt x="612295" y="290499"/>
                      <a:pt x="612295" y="298402"/>
                    </a:cubicBezTo>
                    <a:cubicBezTo>
                      <a:pt x="612301" y="306305"/>
                      <a:pt x="618701" y="312704"/>
                      <a:pt x="626604" y="312704"/>
                    </a:cubicBezTo>
                    <a:lnTo>
                      <a:pt x="626778" y="312704"/>
                    </a:lnTo>
                    <a:cubicBezTo>
                      <a:pt x="634582" y="312704"/>
                      <a:pt x="640906" y="306380"/>
                      <a:pt x="640906" y="298576"/>
                    </a:cubicBezTo>
                    <a:lnTo>
                      <a:pt x="640906" y="298396"/>
                    </a:lnTo>
                    <a:close/>
                    <a:moveTo>
                      <a:pt x="683646" y="298396"/>
                    </a:moveTo>
                    <a:cubicBezTo>
                      <a:pt x="683646" y="290499"/>
                      <a:pt x="677241" y="284093"/>
                      <a:pt x="669343" y="284093"/>
                    </a:cubicBezTo>
                    <a:cubicBezTo>
                      <a:pt x="661447" y="284093"/>
                      <a:pt x="655041" y="290493"/>
                      <a:pt x="655035" y="298396"/>
                    </a:cubicBezTo>
                    <a:cubicBezTo>
                      <a:pt x="655035" y="306299"/>
                      <a:pt x="661441" y="312704"/>
                      <a:pt x="669343" y="312704"/>
                    </a:cubicBezTo>
                    <a:lnTo>
                      <a:pt x="669343" y="312704"/>
                    </a:lnTo>
                    <a:cubicBezTo>
                      <a:pt x="677136" y="312803"/>
                      <a:pt x="683536" y="306572"/>
                      <a:pt x="683646" y="298779"/>
                    </a:cubicBezTo>
                    <a:cubicBezTo>
                      <a:pt x="683646" y="298657"/>
                      <a:pt x="683646" y="298541"/>
                      <a:pt x="683646" y="298419"/>
                    </a:cubicBezTo>
                    <a:close/>
                    <a:moveTo>
                      <a:pt x="470295" y="415672"/>
                    </a:moveTo>
                    <a:cubicBezTo>
                      <a:pt x="470295" y="407769"/>
                      <a:pt x="463896" y="401370"/>
                      <a:pt x="455993" y="401364"/>
                    </a:cubicBezTo>
                    <a:cubicBezTo>
                      <a:pt x="448090" y="401364"/>
                      <a:pt x="441684" y="407769"/>
                      <a:pt x="441684" y="415672"/>
                    </a:cubicBezTo>
                    <a:cubicBezTo>
                      <a:pt x="441678" y="423569"/>
                      <a:pt x="448078" y="429969"/>
                      <a:pt x="455975" y="429975"/>
                    </a:cubicBezTo>
                    <a:cubicBezTo>
                      <a:pt x="455981" y="429975"/>
                      <a:pt x="455987" y="429975"/>
                      <a:pt x="455993" y="429975"/>
                    </a:cubicBezTo>
                    <a:lnTo>
                      <a:pt x="456167" y="429975"/>
                    </a:lnTo>
                    <a:cubicBezTo>
                      <a:pt x="463971" y="429998"/>
                      <a:pt x="470313" y="423691"/>
                      <a:pt x="470336" y="415887"/>
                    </a:cubicBezTo>
                    <a:cubicBezTo>
                      <a:pt x="470336" y="415521"/>
                      <a:pt x="470336" y="415156"/>
                      <a:pt x="470295" y="414790"/>
                    </a:cubicBezTo>
                    <a:close/>
                    <a:moveTo>
                      <a:pt x="513041" y="415672"/>
                    </a:moveTo>
                    <a:cubicBezTo>
                      <a:pt x="513041" y="407769"/>
                      <a:pt x="506635" y="401364"/>
                      <a:pt x="498733" y="401364"/>
                    </a:cubicBezTo>
                    <a:cubicBezTo>
                      <a:pt x="490830" y="401364"/>
                      <a:pt x="484424" y="407769"/>
                      <a:pt x="484424" y="415672"/>
                    </a:cubicBezTo>
                    <a:cubicBezTo>
                      <a:pt x="484424" y="423575"/>
                      <a:pt x="490830" y="429975"/>
                      <a:pt x="498733" y="429975"/>
                    </a:cubicBezTo>
                    <a:lnTo>
                      <a:pt x="498733" y="429975"/>
                    </a:lnTo>
                    <a:cubicBezTo>
                      <a:pt x="506531" y="430097"/>
                      <a:pt x="512954" y="423877"/>
                      <a:pt x="513076" y="416078"/>
                    </a:cubicBezTo>
                    <a:cubicBezTo>
                      <a:pt x="513076" y="416067"/>
                      <a:pt x="513076" y="416061"/>
                      <a:pt x="513076" y="416049"/>
                    </a:cubicBezTo>
                    <a:cubicBezTo>
                      <a:pt x="513076" y="415620"/>
                      <a:pt x="513076" y="415197"/>
                      <a:pt x="513041" y="414773"/>
                    </a:cubicBezTo>
                    <a:close/>
                    <a:moveTo>
                      <a:pt x="555601" y="415672"/>
                    </a:moveTo>
                    <a:cubicBezTo>
                      <a:pt x="555601" y="407769"/>
                      <a:pt x="549201" y="401370"/>
                      <a:pt x="541298" y="401364"/>
                    </a:cubicBezTo>
                    <a:cubicBezTo>
                      <a:pt x="533395" y="401364"/>
                      <a:pt x="526990" y="407769"/>
                      <a:pt x="526990" y="415672"/>
                    </a:cubicBezTo>
                    <a:cubicBezTo>
                      <a:pt x="526984" y="423569"/>
                      <a:pt x="533384" y="429969"/>
                      <a:pt x="541281" y="429975"/>
                    </a:cubicBezTo>
                    <a:cubicBezTo>
                      <a:pt x="541287" y="429975"/>
                      <a:pt x="541292" y="429975"/>
                      <a:pt x="541298" y="429975"/>
                    </a:cubicBezTo>
                    <a:lnTo>
                      <a:pt x="541472" y="429975"/>
                    </a:lnTo>
                    <a:cubicBezTo>
                      <a:pt x="549276" y="429998"/>
                      <a:pt x="555618" y="423691"/>
                      <a:pt x="555641" y="415887"/>
                    </a:cubicBezTo>
                    <a:cubicBezTo>
                      <a:pt x="555641" y="415521"/>
                      <a:pt x="555641" y="415156"/>
                      <a:pt x="555601" y="414790"/>
                    </a:cubicBezTo>
                    <a:close/>
                    <a:moveTo>
                      <a:pt x="598341" y="415672"/>
                    </a:moveTo>
                    <a:cubicBezTo>
                      <a:pt x="598346" y="407775"/>
                      <a:pt x="591941" y="401370"/>
                      <a:pt x="584044" y="401364"/>
                    </a:cubicBezTo>
                    <a:cubicBezTo>
                      <a:pt x="584044" y="401364"/>
                      <a:pt x="584038" y="401364"/>
                      <a:pt x="584038" y="401364"/>
                    </a:cubicBezTo>
                    <a:cubicBezTo>
                      <a:pt x="576135" y="401364"/>
                      <a:pt x="569730" y="407769"/>
                      <a:pt x="569730" y="415672"/>
                    </a:cubicBezTo>
                    <a:cubicBezTo>
                      <a:pt x="569735" y="423575"/>
                      <a:pt x="576135" y="429975"/>
                      <a:pt x="584038" y="429975"/>
                    </a:cubicBezTo>
                    <a:lnTo>
                      <a:pt x="584038" y="429975"/>
                    </a:lnTo>
                    <a:cubicBezTo>
                      <a:pt x="591842" y="430097"/>
                      <a:pt x="598259" y="423865"/>
                      <a:pt x="598381" y="416067"/>
                    </a:cubicBezTo>
                    <a:cubicBezTo>
                      <a:pt x="598381" y="416061"/>
                      <a:pt x="598381" y="416055"/>
                      <a:pt x="598381" y="416049"/>
                    </a:cubicBezTo>
                    <a:cubicBezTo>
                      <a:pt x="598381" y="415620"/>
                      <a:pt x="598381" y="415197"/>
                      <a:pt x="598341" y="414773"/>
                    </a:cubicBezTo>
                    <a:close/>
                    <a:moveTo>
                      <a:pt x="640906" y="415672"/>
                    </a:moveTo>
                    <a:cubicBezTo>
                      <a:pt x="640906" y="407769"/>
                      <a:pt x="634507" y="401370"/>
                      <a:pt x="626604" y="401364"/>
                    </a:cubicBezTo>
                    <a:cubicBezTo>
                      <a:pt x="618701" y="401364"/>
                      <a:pt x="612295" y="407769"/>
                      <a:pt x="612295" y="415672"/>
                    </a:cubicBezTo>
                    <a:cubicBezTo>
                      <a:pt x="612290" y="423569"/>
                      <a:pt x="618689" y="429969"/>
                      <a:pt x="626586" y="429975"/>
                    </a:cubicBezTo>
                    <a:cubicBezTo>
                      <a:pt x="626592" y="429975"/>
                      <a:pt x="626598" y="429975"/>
                      <a:pt x="626604" y="429975"/>
                    </a:cubicBezTo>
                    <a:lnTo>
                      <a:pt x="626778" y="429975"/>
                    </a:lnTo>
                    <a:cubicBezTo>
                      <a:pt x="634582" y="429998"/>
                      <a:pt x="640924" y="423691"/>
                      <a:pt x="640947" y="415887"/>
                    </a:cubicBezTo>
                    <a:cubicBezTo>
                      <a:pt x="640947" y="415521"/>
                      <a:pt x="640947" y="415156"/>
                      <a:pt x="640906" y="414790"/>
                    </a:cubicBezTo>
                    <a:close/>
                    <a:moveTo>
                      <a:pt x="683646" y="415672"/>
                    </a:moveTo>
                    <a:cubicBezTo>
                      <a:pt x="683652" y="407775"/>
                      <a:pt x="677246" y="401370"/>
                      <a:pt x="669349" y="401364"/>
                    </a:cubicBezTo>
                    <a:cubicBezTo>
                      <a:pt x="669349" y="401364"/>
                      <a:pt x="669343" y="401364"/>
                      <a:pt x="669343" y="401364"/>
                    </a:cubicBezTo>
                    <a:cubicBezTo>
                      <a:pt x="661441" y="401364"/>
                      <a:pt x="655035" y="407769"/>
                      <a:pt x="655035" y="415672"/>
                    </a:cubicBezTo>
                    <a:cubicBezTo>
                      <a:pt x="655041" y="423575"/>
                      <a:pt x="661441" y="429975"/>
                      <a:pt x="669343" y="429975"/>
                    </a:cubicBezTo>
                    <a:lnTo>
                      <a:pt x="669343" y="429975"/>
                    </a:lnTo>
                    <a:cubicBezTo>
                      <a:pt x="677148" y="430097"/>
                      <a:pt x="683565" y="423865"/>
                      <a:pt x="683687" y="416067"/>
                    </a:cubicBezTo>
                    <a:cubicBezTo>
                      <a:pt x="683687" y="416061"/>
                      <a:pt x="683687" y="416055"/>
                      <a:pt x="683687" y="416049"/>
                    </a:cubicBezTo>
                    <a:cubicBezTo>
                      <a:pt x="683687" y="415620"/>
                      <a:pt x="683687" y="415197"/>
                      <a:pt x="683646" y="414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1"/>
              <p:cNvSpPr/>
              <p:nvPr/>
            </p:nvSpPr>
            <p:spPr>
              <a:xfrm>
                <a:off x="481797" y="-151591"/>
                <a:ext cx="593786" cy="371876"/>
              </a:xfrm>
              <a:custGeom>
                <a:avLst/>
                <a:gdLst/>
                <a:ahLst/>
                <a:cxnLst/>
                <a:rect l="l" t="t" r="r" b="b"/>
                <a:pathLst>
                  <a:path w="678612" h="425001" extrusionOk="0">
                    <a:moveTo>
                      <a:pt x="68497" y="32459"/>
                    </a:moveTo>
                    <a:lnTo>
                      <a:pt x="18870" y="32459"/>
                    </a:lnTo>
                    <a:cubicBezTo>
                      <a:pt x="12093" y="33271"/>
                      <a:pt x="5937" y="28438"/>
                      <a:pt x="5119" y="21661"/>
                    </a:cubicBezTo>
                    <a:cubicBezTo>
                      <a:pt x="4306" y="14884"/>
                      <a:pt x="9140" y="8727"/>
                      <a:pt x="15917" y="7909"/>
                    </a:cubicBezTo>
                    <a:cubicBezTo>
                      <a:pt x="16897" y="7793"/>
                      <a:pt x="17889" y="7793"/>
                      <a:pt x="18870" y="7909"/>
                    </a:cubicBezTo>
                    <a:lnTo>
                      <a:pt x="68497" y="7909"/>
                    </a:lnTo>
                    <a:cubicBezTo>
                      <a:pt x="75274" y="7097"/>
                      <a:pt x="81431" y="11930"/>
                      <a:pt x="82249" y="18707"/>
                    </a:cubicBezTo>
                    <a:cubicBezTo>
                      <a:pt x="83061" y="25484"/>
                      <a:pt x="78228" y="31641"/>
                      <a:pt x="71451" y="32459"/>
                    </a:cubicBezTo>
                    <a:cubicBezTo>
                      <a:pt x="70470" y="32575"/>
                      <a:pt x="69478" y="32575"/>
                      <a:pt x="68497" y="32459"/>
                    </a:cubicBezTo>
                    <a:close/>
                    <a:moveTo>
                      <a:pt x="80862" y="77137"/>
                    </a:moveTo>
                    <a:cubicBezTo>
                      <a:pt x="80862" y="70307"/>
                      <a:pt x="75327" y="64772"/>
                      <a:pt x="68497" y="64772"/>
                    </a:cubicBezTo>
                    <a:lnTo>
                      <a:pt x="18870" y="64772"/>
                    </a:lnTo>
                    <a:cubicBezTo>
                      <a:pt x="12093" y="63960"/>
                      <a:pt x="5931" y="68793"/>
                      <a:pt x="5119" y="75576"/>
                    </a:cubicBezTo>
                    <a:cubicBezTo>
                      <a:pt x="5119" y="75576"/>
                      <a:pt x="5119" y="75576"/>
                      <a:pt x="5119" y="75576"/>
                    </a:cubicBezTo>
                    <a:cubicBezTo>
                      <a:pt x="4306" y="82353"/>
                      <a:pt x="9140" y="88509"/>
                      <a:pt x="15917" y="89321"/>
                    </a:cubicBezTo>
                    <a:cubicBezTo>
                      <a:pt x="15917" y="89321"/>
                      <a:pt x="15917" y="89321"/>
                      <a:pt x="15917" y="89321"/>
                    </a:cubicBezTo>
                    <a:cubicBezTo>
                      <a:pt x="16897" y="89443"/>
                      <a:pt x="17889" y="89443"/>
                      <a:pt x="18870" y="89321"/>
                    </a:cubicBezTo>
                    <a:lnTo>
                      <a:pt x="68497" y="89321"/>
                    </a:lnTo>
                    <a:cubicBezTo>
                      <a:pt x="75228" y="89420"/>
                      <a:pt x="80763" y="84047"/>
                      <a:pt x="80862" y="77316"/>
                    </a:cubicBezTo>
                    <a:cubicBezTo>
                      <a:pt x="80862" y="77316"/>
                      <a:pt x="80862" y="77316"/>
                      <a:pt x="80862" y="77316"/>
                    </a:cubicBezTo>
                    <a:close/>
                    <a:moveTo>
                      <a:pt x="80862" y="133999"/>
                    </a:moveTo>
                    <a:cubicBezTo>
                      <a:pt x="80862" y="127176"/>
                      <a:pt x="75327" y="121640"/>
                      <a:pt x="68503" y="121640"/>
                    </a:cubicBezTo>
                    <a:cubicBezTo>
                      <a:pt x="68503" y="121640"/>
                      <a:pt x="68497" y="121640"/>
                      <a:pt x="68497" y="121640"/>
                    </a:cubicBezTo>
                    <a:lnTo>
                      <a:pt x="18870" y="121640"/>
                    </a:lnTo>
                    <a:cubicBezTo>
                      <a:pt x="12093" y="120822"/>
                      <a:pt x="5937" y="125655"/>
                      <a:pt x="5119" y="132427"/>
                    </a:cubicBezTo>
                    <a:cubicBezTo>
                      <a:pt x="5119" y="132433"/>
                      <a:pt x="5119" y="132433"/>
                      <a:pt x="5119" y="132438"/>
                    </a:cubicBezTo>
                    <a:cubicBezTo>
                      <a:pt x="4306" y="139215"/>
                      <a:pt x="9140" y="145372"/>
                      <a:pt x="15917" y="146190"/>
                    </a:cubicBezTo>
                    <a:cubicBezTo>
                      <a:pt x="16897" y="146306"/>
                      <a:pt x="17889" y="146306"/>
                      <a:pt x="18870" y="146190"/>
                    </a:cubicBezTo>
                    <a:lnTo>
                      <a:pt x="68497" y="146190"/>
                    </a:lnTo>
                    <a:cubicBezTo>
                      <a:pt x="75228" y="146288"/>
                      <a:pt x="80763" y="140915"/>
                      <a:pt x="80862" y="134185"/>
                    </a:cubicBezTo>
                    <a:cubicBezTo>
                      <a:pt x="80862" y="134185"/>
                      <a:pt x="80862" y="134179"/>
                      <a:pt x="80862" y="134179"/>
                    </a:cubicBezTo>
                    <a:close/>
                    <a:moveTo>
                      <a:pt x="80862" y="190862"/>
                    </a:moveTo>
                    <a:cubicBezTo>
                      <a:pt x="80862" y="184032"/>
                      <a:pt x="75327" y="178497"/>
                      <a:pt x="68497" y="178497"/>
                    </a:cubicBezTo>
                    <a:lnTo>
                      <a:pt x="18870" y="178497"/>
                    </a:lnTo>
                    <a:cubicBezTo>
                      <a:pt x="12093" y="177685"/>
                      <a:pt x="5937" y="182518"/>
                      <a:pt x="5119" y="189295"/>
                    </a:cubicBezTo>
                    <a:cubicBezTo>
                      <a:pt x="4306" y="196072"/>
                      <a:pt x="9140" y="202229"/>
                      <a:pt x="15917" y="203047"/>
                    </a:cubicBezTo>
                    <a:cubicBezTo>
                      <a:pt x="16897" y="203163"/>
                      <a:pt x="17889" y="203163"/>
                      <a:pt x="18870" y="203047"/>
                    </a:cubicBezTo>
                    <a:lnTo>
                      <a:pt x="68497" y="203047"/>
                    </a:lnTo>
                    <a:cubicBezTo>
                      <a:pt x="75228" y="203145"/>
                      <a:pt x="80763" y="197772"/>
                      <a:pt x="80862" y="191042"/>
                    </a:cubicBezTo>
                    <a:cubicBezTo>
                      <a:pt x="80862" y="191042"/>
                      <a:pt x="80862" y="191036"/>
                      <a:pt x="80862" y="191036"/>
                    </a:cubicBezTo>
                    <a:close/>
                    <a:moveTo>
                      <a:pt x="80862" y="247724"/>
                    </a:moveTo>
                    <a:cubicBezTo>
                      <a:pt x="80862" y="240895"/>
                      <a:pt x="75327" y="235360"/>
                      <a:pt x="68497" y="235360"/>
                    </a:cubicBezTo>
                    <a:lnTo>
                      <a:pt x="18870" y="235360"/>
                    </a:lnTo>
                    <a:cubicBezTo>
                      <a:pt x="12093" y="234547"/>
                      <a:pt x="5937" y="239381"/>
                      <a:pt x="5119" y="246158"/>
                    </a:cubicBezTo>
                    <a:cubicBezTo>
                      <a:pt x="4306" y="252935"/>
                      <a:pt x="9140" y="259091"/>
                      <a:pt x="15917" y="259909"/>
                    </a:cubicBezTo>
                    <a:cubicBezTo>
                      <a:pt x="16897" y="260025"/>
                      <a:pt x="17889" y="260025"/>
                      <a:pt x="18870" y="259909"/>
                    </a:cubicBezTo>
                    <a:lnTo>
                      <a:pt x="68497" y="259909"/>
                    </a:lnTo>
                    <a:cubicBezTo>
                      <a:pt x="75228" y="260008"/>
                      <a:pt x="80763" y="254635"/>
                      <a:pt x="80862" y="247904"/>
                    </a:cubicBezTo>
                    <a:cubicBezTo>
                      <a:pt x="80862" y="247904"/>
                      <a:pt x="80862" y="247898"/>
                      <a:pt x="80862" y="247898"/>
                    </a:cubicBezTo>
                    <a:close/>
                    <a:moveTo>
                      <a:pt x="80862" y="304587"/>
                    </a:moveTo>
                    <a:cubicBezTo>
                      <a:pt x="80856" y="297758"/>
                      <a:pt x="75327" y="292228"/>
                      <a:pt x="68497" y="292228"/>
                    </a:cubicBezTo>
                    <a:lnTo>
                      <a:pt x="18870" y="292228"/>
                    </a:lnTo>
                    <a:cubicBezTo>
                      <a:pt x="12041" y="292228"/>
                      <a:pt x="6506" y="297763"/>
                      <a:pt x="6506" y="304593"/>
                    </a:cubicBezTo>
                    <a:cubicBezTo>
                      <a:pt x="6506" y="311323"/>
                      <a:pt x="11960" y="316778"/>
                      <a:pt x="18690" y="316778"/>
                    </a:cubicBezTo>
                    <a:lnTo>
                      <a:pt x="68497" y="316778"/>
                    </a:lnTo>
                    <a:cubicBezTo>
                      <a:pt x="75228" y="316876"/>
                      <a:pt x="80763" y="311503"/>
                      <a:pt x="80862" y="304773"/>
                    </a:cubicBezTo>
                    <a:cubicBezTo>
                      <a:pt x="80862" y="304773"/>
                      <a:pt x="80862" y="304773"/>
                      <a:pt x="80862" y="304773"/>
                    </a:cubicBezTo>
                    <a:close/>
                    <a:moveTo>
                      <a:pt x="80862" y="361450"/>
                    </a:moveTo>
                    <a:cubicBezTo>
                      <a:pt x="80862" y="354719"/>
                      <a:pt x="75408" y="349265"/>
                      <a:pt x="68677" y="349265"/>
                    </a:cubicBezTo>
                    <a:lnTo>
                      <a:pt x="18870" y="349265"/>
                    </a:lnTo>
                    <a:cubicBezTo>
                      <a:pt x="12140" y="349166"/>
                      <a:pt x="6604" y="354539"/>
                      <a:pt x="6506" y="361270"/>
                    </a:cubicBezTo>
                    <a:cubicBezTo>
                      <a:pt x="6506" y="361270"/>
                      <a:pt x="6506" y="361275"/>
                      <a:pt x="6506" y="361275"/>
                    </a:cubicBezTo>
                    <a:lnTo>
                      <a:pt x="6506" y="361450"/>
                    </a:lnTo>
                    <a:cubicBezTo>
                      <a:pt x="6506" y="368279"/>
                      <a:pt x="12041" y="373814"/>
                      <a:pt x="18870" y="373814"/>
                    </a:cubicBezTo>
                    <a:lnTo>
                      <a:pt x="68497" y="373814"/>
                    </a:lnTo>
                    <a:cubicBezTo>
                      <a:pt x="75123" y="373820"/>
                      <a:pt x="80578" y="368604"/>
                      <a:pt x="80862" y="361983"/>
                    </a:cubicBezTo>
                    <a:close/>
                    <a:moveTo>
                      <a:pt x="80862" y="418312"/>
                    </a:moveTo>
                    <a:cubicBezTo>
                      <a:pt x="80862" y="411581"/>
                      <a:pt x="75408" y="406127"/>
                      <a:pt x="68677" y="406127"/>
                    </a:cubicBezTo>
                    <a:lnTo>
                      <a:pt x="18870" y="406127"/>
                    </a:lnTo>
                    <a:cubicBezTo>
                      <a:pt x="12093" y="405315"/>
                      <a:pt x="5931" y="410148"/>
                      <a:pt x="5119" y="416931"/>
                    </a:cubicBezTo>
                    <a:cubicBezTo>
                      <a:pt x="5119" y="416931"/>
                      <a:pt x="5119" y="416931"/>
                      <a:pt x="5119" y="416931"/>
                    </a:cubicBezTo>
                    <a:cubicBezTo>
                      <a:pt x="4306" y="423708"/>
                      <a:pt x="9140" y="429864"/>
                      <a:pt x="15917" y="430677"/>
                    </a:cubicBezTo>
                    <a:cubicBezTo>
                      <a:pt x="15917" y="430677"/>
                      <a:pt x="15917" y="430677"/>
                      <a:pt x="15917" y="430677"/>
                    </a:cubicBezTo>
                    <a:cubicBezTo>
                      <a:pt x="16897" y="430799"/>
                      <a:pt x="17889" y="430799"/>
                      <a:pt x="18870" y="430677"/>
                    </a:cubicBezTo>
                    <a:lnTo>
                      <a:pt x="68497" y="430677"/>
                    </a:lnTo>
                    <a:cubicBezTo>
                      <a:pt x="75327" y="430671"/>
                      <a:pt x="80856" y="425141"/>
                      <a:pt x="80856" y="418312"/>
                    </a:cubicBezTo>
                    <a:close/>
                    <a:moveTo>
                      <a:pt x="267006" y="20274"/>
                    </a:moveTo>
                    <a:cubicBezTo>
                      <a:pt x="267104" y="13543"/>
                      <a:pt x="261731" y="8008"/>
                      <a:pt x="255001" y="7909"/>
                    </a:cubicBezTo>
                    <a:cubicBezTo>
                      <a:pt x="255001" y="7909"/>
                      <a:pt x="255001" y="7909"/>
                      <a:pt x="255001" y="7909"/>
                    </a:cubicBezTo>
                    <a:lnTo>
                      <a:pt x="124124" y="7909"/>
                    </a:lnTo>
                    <a:cubicBezTo>
                      <a:pt x="117347" y="7097"/>
                      <a:pt x="111191" y="11930"/>
                      <a:pt x="110378" y="18707"/>
                    </a:cubicBezTo>
                    <a:cubicBezTo>
                      <a:pt x="110378" y="18707"/>
                      <a:pt x="110378" y="18707"/>
                      <a:pt x="110378" y="18707"/>
                    </a:cubicBezTo>
                    <a:cubicBezTo>
                      <a:pt x="109560" y="25484"/>
                      <a:pt x="114394" y="31641"/>
                      <a:pt x="121170" y="32459"/>
                    </a:cubicBezTo>
                    <a:cubicBezTo>
                      <a:pt x="121170" y="32459"/>
                      <a:pt x="121176" y="32459"/>
                      <a:pt x="121176" y="32459"/>
                    </a:cubicBezTo>
                    <a:cubicBezTo>
                      <a:pt x="122157" y="32575"/>
                      <a:pt x="123143" y="32575"/>
                      <a:pt x="124124" y="32459"/>
                    </a:cubicBezTo>
                    <a:lnTo>
                      <a:pt x="254821" y="32459"/>
                    </a:lnTo>
                    <a:cubicBezTo>
                      <a:pt x="261552" y="32459"/>
                      <a:pt x="267006" y="27005"/>
                      <a:pt x="267006" y="20274"/>
                    </a:cubicBezTo>
                    <a:close/>
                    <a:moveTo>
                      <a:pt x="267006" y="77137"/>
                    </a:moveTo>
                    <a:cubicBezTo>
                      <a:pt x="267104" y="70406"/>
                      <a:pt x="261731" y="64871"/>
                      <a:pt x="255001" y="64772"/>
                    </a:cubicBezTo>
                    <a:cubicBezTo>
                      <a:pt x="255001" y="64772"/>
                      <a:pt x="255001" y="64772"/>
                      <a:pt x="255001" y="64772"/>
                    </a:cubicBezTo>
                    <a:lnTo>
                      <a:pt x="124124" y="64772"/>
                    </a:lnTo>
                    <a:cubicBezTo>
                      <a:pt x="117347" y="63960"/>
                      <a:pt x="111191" y="68793"/>
                      <a:pt x="110378" y="75570"/>
                    </a:cubicBezTo>
                    <a:cubicBezTo>
                      <a:pt x="110378" y="75570"/>
                      <a:pt x="110378" y="75576"/>
                      <a:pt x="110378" y="75576"/>
                    </a:cubicBezTo>
                    <a:cubicBezTo>
                      <a:pt x="109566" y="82353"/>
                      <a:pt x="114399" y="88509"/>
                      <a:pt x="121176" y="89321"/>
                    </a:cubicBezTo>
                    <a:cubicBezTo>
                      <a:pt x="121176" y="89321"/>
                      <a:pt x="121176" y="89321"/>
                      <a:pt x="121176" y="89321"/>
                    </a:cubicBezTo>
                    <a:cubicBezTo>
                      <a:pt x="122157" y="89443"/>
                      <a:pt x="123143" y="89443"/>
                      <a:pt x="124124" y="89321"/>
                    </a:cubicBezTo>
                    <a:lnTo>
                      <a:pt x="254821" y="89321"/>
                    </a:lnTo>
                    <a:cubicBezTo>
                      <a:pt x="261552" y="89321"/>
                      <a:pt x="267006" y="83867"/>
                      <a:pt x="267006" y="77137"/>
                    </a:cubicBezTo>
                    <a:close/>
                    <a:moveTo>
                      <a:pt x="267006" y="133999"/>
                    </a:moveTo>
                    <a:cubicBezTo>
                      <a:pt x="267104" y="127274"/>
                      <a:pt x="261726" y="121739"/>
                      <a:pt x="255001" y="121640"/>
                    </a:cubicBezTo>
                    <a:lnTo>
                      <a:pt x="124124" y="121640"/>
                    </a:lnTo>
                    <a:cubicBezTo>
                      <a:pt x="117353" y="120822"/>
                      <a:pt x="111196" y="125650"/>
                      <a:pt x="110378" y="132427"/>
                    </a:cubicBezTo>
                    <a:cubicBezTo>
                      <a:pt x="110378" y="132427"/>
                      <a:pt x="110378" y="132433"/>
                      <a:pt x="110378" y="132438"/>
                    </a:cubicBezTo>
                    <a:cubicBezTo>
                      <a:pt x="109566" y="139215"/>
                      <a:pt x="114399" y="145372"/>
                      <a:pt x="121176" y="146190"/>
                    </a:cubicBezTo>
                    <a:cubicBezTo>
                      <a:pt x="122157" y="146306"/>
                      <a:pt x="123143" y="146306"/>
                      <a:pt x="124124" y="146190"/>
                    </a:cubicBezTo>
                    <a:lnTo>
                      <a:pt x="254821" y="146190"/>
                    </a:lnTo>
                    <a:cubicBezTo>
                      <a:pt x="261552" y="146190"/>
                      <a:pt x="267006" y="140736"/>
                      <a:pt x="267006" y="134005"/>
                    </a:cubicBezTo>
                    <a:close/>
                    <a:moveTo>
                      <a:pt x="267006" y="190862"/>
                    </a:moveTo>
                    <a:cubicBezTo>
                      <a:pt x="267104" y="184131"/>
                      <a:pt x="261731" y="178596"/>
                      <a:pt x="255001" y="178497"/>
                    </a:cubicBezTo>
                    <a:cubicBezTo>
                      <a:pt x="255001" y="178497"/>
                      <a:pt x="255001" y="178497"/>
                      <a:pt x="255001" y="178497"/>
                    </a:cubicBezTo>
                    <a:lnTo>
                      <a:pt x="124124" y="178497"/>
                    </a:lnTo>
                    <a:cubicBezTo>
                      <a:pt x="117347" y="177685"/>
                      <a:pt x="111191" y="182518"/>
                      <a:pt x="110378" y="189295"/>
                    </a:cubicBezTo>
                    <a:cubicBezTo>
                      <a:pt x="110378" y="189295"/>
                      <a:pt x="110378" y="189295"/>
                      <a:pt x="110378" y="189295"/>
                    </a:cubicBezTo>
                    <a:cubicBezTo>
                      <a:pt x="109566" y="196072"/>
                      <a:pt x="114399" y="202229"/>
                      <a:pt x="121176" y="203047"/>
                    </a:cubicBezTo>
                    <a:cubicBezTo>
                      <a:pt x="122157" y="203163"/>
                      <a:pt x="123143" y="203163"/>
                      <a:pt x="124124" y="203047"/>
                    </a:cubicBezTo>
                    <a:lnTo>
                      <a:pt x="254821" y="203047"/>
                    </a:lnTo>
                    <a:cubicBezTo>
                      <a:pt x="261552" y="203047"/>
                      <a:pt x="267006" y="197592"/>
                      <a:pt x="267006" y="190862"/>
                    </a:cubicBezTo>
                    <a:close/>
                    <a:moveTo>
                      <a:pt x="267006" y="247724"/>
                    </a:moveTo>
                    <a:cubicBezTo>
                      <a:pt x="267104" y="240994"/>
                      <a:pt x="261731" y="235458"/>
                      <a:pt x="255001" y="235360"/>
                    </a:cubicBezTo>
                    <a:cubicBezTo>
                      <a:pt x="255001" y="235360"/>
                      <a:pt x="255001" y="235360"/>
                      <a:pt x="255001" y="235360"/>
                    </a:cubicBezTo>
                    <a:lnTo>
                      <a:pt x="124124" y="235360"/>
                    </a:lnTo>
                    <a:cubicBezTo>
                      <a:pt x="117347" y="234547"/>
                      <a:pt x="111191" y="239381"/>
                      <a:pt x="110378" y="246158"/>
                    </a:cubicBezTo>
                    <a:cubicBezTo>
                      <a:pt x="110378" y="246158"/>
                      <a:pt x="110378" y="246158"/>
                      <a:pt x="110378" y="246158"/>
                    </a:cubicBezTo>
                    <a:cubicBezTo>
                      <a:pt x="109560" y="252935"/>
                      <a:pt x="114394" y="259091"/>
                      <a:pt x="121170" y="259909"/>
                    </a:cubicBezTo>
                    <a:cubicBezTo>
                      <a:pt x="121170" y="259909"/>
                      <a:pt x="121176" y="259909"/>
                      <a:pt x="121176" y="259909"/>
                    </a:cubicBezTo>
                    <a:cubicBezTo>
                      <a:pt x="122157" y="260025"/>
                      <a:pt x="123143" y="260025"/>
                      <a:pt x="124124" y="259909"/>
                    </a:cubicBezTo>
                    <a:lnTo>
                      <a:pt x="254821" y="259909"/>
                    </a:lnTo>
                    <a:cubicBezTo>
                      <a:pt x="261552" y="259909"/>
                      <a:pt x="267006" y="254455"/>
                      <a:pt x="267006" y="247724"/>
                    </a:cubicBezTo>
                    <a:close/>
                    <a:moveTo>
                      <a:pt x="423488" y="304587"/>
                    </a:moveTo>
                    <a:cubicBezTo>
                      <a:pt x="423488" y="297758"/>
                      <a:pt x="417953" y="292222"/>
                      <a:pt x="411123" y="292222"/>
                    </a:cubicBezTo>
                    <a:lnTo>
                      <a:pt x="280606" y="292222"/>
                    </a:lnTo>
                    <a:cubicBezTo>
                      <a:pt x="273777" y="292222"/>
                      <a:pt x="268242" y="297758"/>
                      <a:pt x="268242" y="304587"/>
                    </a:cubicBezTo>
                    <a:cubicBezTo>
                      <a:pt x="268242" y="311318"/>
                      <a:pt x="273696" y="316772"/>
                      <a:pt x="280427" y="316772"/>
                    </a:cubicBezTo>
                    <a:lnTo>
                      <a:pt x="411123" y="316772"/>
                    </a:lnTo>
                    <a:cubicBezTo>
                      <a:pt x="417854" y="316870"/>
                      <a:pt x="423390" y="311497"/>
                      <a:pt x="423488" y="304767"/>
                    </a:cubicBezTo>
                    <a:cubicBezTo>
                      <a:pt x="423488" y="304767"/>
                      <a:pt x="423488" y="304767"/>
                      <a:pt x="423488" y="304767"/>
                    </a:cubicBezTo>
                    <a:close/>
                    <a:moveTo>
                      <a:pt x="423488" y="361450"/>
                    </a:moveTo>
                    <a:cubicBezTo>
                      <a:pt x="423488" y="354719"/>
                      <a:pt x="418034" y="349265"/>
                      <a:pt x="411303" y="349265"/>
                    </a:cubicBezTo>
                    <a:lnTo>
                      <a:pt x="280606" y="349265"/>
                    </a:lnTo>
                    <a:cubicBezTo>
                      <a:pt x="273876" y="349166"/>
                      <a:pt x="268346" y="354545"/>
                      <a:pt x="268247" y="361275"/>
                    </a:cubicBezTo>
                    <a:cubicBezTo>
                      <a:pt x="268247" y="361275"/>
                      <a:pt x="268247" y="361275"/>
                      <a:pt x="268247" y="361275"/>
                    </a:cubicBezTo>
                    <a:cubicBezTo>
                      <a:pt x="268247" y="361334"/>
                      <a:pt x="268247" y="361391"/>
                      <a:pt x="268247" y="361450"/>
                    </a:cubicBezTo>
                    <a:cubicBezTo>
                      <a:pt x="268247" y="368279"/>
                      <a:pt x="273783" y="373814"/>
                      <a:pt x="280612" y="373814"/>
                    </a:cubicBezTo>
                    <a:lnTo>
                      <a:pt x="411123" y="373814"/>
                    </a:lnTo>
                    <a:cubicBezTo>
                      <a:pt x="417750" y="373820"/>
                      <a:pt x="423204" y="368604"/>
                      <a:pt x="423488" y="361983"/>
                    </a:cubicBezTo>
                    <a:close/>
                    <a:moveTo>
                      <a:pt x="423488" y="418312"/>
                    </a:moveTo>
                    <a:cubicBezTo>
                      <a:pt x="423488" y="411581"/>
                      <a:pt x="418034" y="406127"/>
                      <a:pt x="411303" y="406127"/>
                    </a:cubicBezTo>
                    <a:lnTo>
                      <a:pt x="280606" y="406127"/>
                    </a:lnTo>
                    <a:cubicBezTo>
                      <a:pt x="273829" y="405315"/>
                      <a:pt x="267673" y="410154"/>
                      <a:pt x="266855" y="416931"/>
                    </a:cubicBezTo>
                    <a:cubicBezTo>
                      <a:pt x="266043" y="423708"/>
                      <a:pt x="270876" y="429864"/>
                      <a:pt x="277653" y="430677"/>
                    </a:cubicBezTo>
                    <a:cubicBezTo>
                      <a:pt x="277653" y="430677"/>
                      <a:pt x="277659" y="430677"/>
                      <a:pt x="277659" y="430677"/>
                    </a:cubicBezTo>
                    <a:cubicBezTo>
                      <a:pt x="278639" y="430799"/>
                      <a:pt x="279626" y="430799"/>
                      <a:pt x="280606" y="430677"/>
                    </a:cubicBezTo>
                    <a:lnTo>
                      <a:pt x="411123" y="430677"/>
                    </a:lnTo>
                    <a:cubicBezTo>
                      <a:pt x="417953" y="430677"/>
                      <a:pt x="423482" y="425147"/>
                      <a:pt x="423488" y="418318"/>
                    </a:cubicBezTo>
                    <a:close/>
                    <a:moveTo>
                      <a:pt x="324582" y="20274"/>
                    </a:moveTo>
                    <a:cubicBezTo>
                      <a:pt x="324692" y="12377"/>
                      <a:pt x="318385" y="5878"/>
                      <a:pt x="310482" y="5768"/>
                    </a:cubicBezTo>
                    <a:cubicBezTo>
                      <a:pt x="310477" y="5768"/>
                      <a:pt x="310465" y="5768"/>
                      <a:pt x="310453" y="5768"/>
                    </a:cubicBezTo>
                    <a:cubicBezTo>
                      <a:pt x="302557" y="5670"/>
                      <a:pt x="296075" y="11988"/>
                      <a:pt x="295977" y="19885"/>
                    </a:cubicBezTo>
                    <a:cubicBezTo>
                      <a:pt x="295977" y="19885"/>
                      <a:pt x="295977" y="19891"/>
                      <a:pt x="295977" y="19897"/>
                    </a:cubicBezTo>
                    <a:cubicBezTo>
                      <a:pt x="295866" y="27800"/>
                      <a:pt x="302185" y="34292"/>
                      <a:pt x="310088" y="34403"/>
                    </a:cubicBezTo>
                    <a:cubicBezTo>
                      <a:pt x="310094" y="34403"/>
                      <a:pt x="310100" y="34403"/>
                      <a:pt x="310105" y="34403"/>
                    </a:cubicBezTo>
                    <a:lnTo>
                      <a:pt x="310279" y="34403"/>
                    </a:lnTo>
                    <a:cubicBezTo>
                      <a:pt x="318113" y="34403"/>
                      <a:pt x="324489" y="28107"/>
                      <a:pt x="324582" y="20274"/>
                    </a:cubicBezTo>
                    <a:close/>
                    <a:moveTo>
                      <a:pt x="367148" y="20274"/>
                    </a:moveTo>
                    <a:cubicBezTo>
                      <a:pt x="367258" y="12377"/>
                      <a:pt x="360951" y="5878"/>
                      <a:pt x="353048" y="5768"/>
                    </a:cubicBezTo>
                    <a:cubicBezTo>
                      <a:pt x="353042" y="5768"/>
                      <a:pt x="353031" y="5768"/>
                      <a:pt x="353019" y="5768"/>
                    </a:cubicBezTo>
                    <a:cubicBezTo>
                      <a:pt x="345117" y="5658"/>
                      <a:pt x="338624" y="11977"/>
                      <a:pt x="338513" y="19879"/>
                    </a:cubicBezTo>
                    <a:cubicBezTo>
                      <a:pt x="338513" y="19885"/>
                      <a:pt x="338513" y="19891"/>
                      <a:pt x="338513" y="19897"/>
                    </a:cubicBezTo>
                    <a:cubicBezTo>
                      <a:pt x="338409" y="27800"/>
                      <a:pt x="344728" y="34298"/>
                      <a:pt x="352636" y="34403"/>
                    </a:cubicBezTo>
                    <a:cubicBezTo>
                      <a:pt x="352636" y="34403"/>
                      <a:pt x="352642" y="34403"/>
                      <a:pt x="352642" y="34403"/>
                    </a:cubicBezTo>
                    <a:lnTo>
                      <a:pt x="352996" y="34403"/>
                    </a:lnTo>
                    <a:cubicBezTo>
                      <a:pt x="360794" y="34611"/>
                      <a:pt x="367293" y="28461"/>
                      <a:pt x="367502" y="20663"/>
                    </a:cubicBezTo>
                    <a:cubicBezTo>
                      <a:pt x="367502" y="20651"/>
                      <a:pt x="367502" y="20639"/>
                      <a:pt x="367502" y="20628"/>
                    </a:cubicBezTo>
                    <a:cubicBezTo>
                      <a:pt x="367502" y="20512"/>
                      <a:pt x="367502" y="20390"/>
                      <a:pt x="367502" y="20274"/>
                    </a:cubicBezTo>
                    <a:close/>
                    <a:moveTo>
                      <a:pt x="409888" y="20274"/>
                    </a:moveTo>
                    <a:cubicBezTo>
                      <a:pt x="409998" y="12377"/>
                      <a:pt x="403691" y="5878"/>
                      <a:pt x="395788" y="5768"/>
                    </a:cubicBezTo>
                    <a:cubicBezTo>
                      <a:pt x="395782" y="5768"/>
                      <a:pt x="395771" y="5768"/>
                      <a:pt x="395759" y="5768"/>
                    </a:cubicBezTo>
                    <a:cubicBezTo>
                      <a:pt x="387862" y="5652"/>
                      <a:pt x="381369" y="11959"/>
                      <a:pt x="381253" y="19856"/>
                    </a:cubicBezTo>
                    <a:cubicBezTo>
                      <a:pt x="381253" y="19868"/>
                      <a:pt x="381253" y="19885"/>
                      <a:pt x="381253" y="19897"/>
                    </a:cubicBezTo>
                    <a:cubicBezTo>
                      <a:pt x="381143" y="27800"/>
                      <a:pt x="387462" y="34292"/>
                      <a:pt x="395364" y="34403"/>
                    </a:cubicBezTo>
                    <a:cubicBezTo>
                      <a:pt x="395364" y="34403"/>
                      <a:pt x="395370" y="34403"/>
                      <a:pt x="395376" y="34403"/>
                    </a:cubicBezTo>
                    <a:lnTo>
                      <a:pt x="395556" y="34403"/>
                    </a:lnTo>
                    <a:cubicBezTo>
                      <a:pt x="403401" y="34420"/>
                      <a:pt x="409795" y="28119"/>
                      <a:pt x="409888" y="20274"/>
                    </a:cubicBezTo>
                    <a:close/>
                    <a:moveTo>
                      <a:pt x="452453" y="20274"/>
                    </a:moveTo>
                    <a:cubicBezTo>
                      <a:pt x="452563" y="12371"/>
                      <a:pt x="446245" y="5878"/>
                      <a:pt x="438342" y="5768"/>
                    </a:cubicBezTo>
                    <a:cubicBezTo>
                      <a:pt x="438336" y="5768"/>
                      <a:pt x="438331" y="5768"/>
                      <a:pt x="438325" y="5768"/>
                    </a:cubicBezTo>
                    <a:cubicBezTo>
                      <a:pt x="430422" y="5658"/>
                      <a:pt x="423929" y="11977"/>
                      <a:pt x="423819" y="19879"/>
                    </a:cubicBezTo>
                    <a:cubicBezTo>
                      <a:pt x="423819" y="19885"/>
                      <a:pt x="423819" y="19891"/>
                      <a:pt x="423819" y="19897"/>
                    </a:cubicBezTo>
                    <a:cubicBezTo>
                      <a:pt x="423715" y="27800"/>
                      <a:pt x="430033" y="34298"/>
                      <a:pt x="437942" y="34403"/>
                    </a:cubicBezTo>
                    <a:cubicBezTo>
                      <a:pt x="437942" y="34403"/>
                      <a:pt x="437948" y="34403"/>
                      <a:pt x="437948" y="34403"/>
                    </a:cubicBezTo>
                    <a:lnTo>
                      <a:pt x="438301" y="34403"/>
                    </a:lnTo>
                    <a:cubicBezTo>
                      <a:pt x="446106" y="34403"/>
                      <a:pt x="452430" y="28078"/>
                      <a:pt x="452430" y="20274"/>
                    </a:cubicBezTo>
                    <a:close/>
                    <a:moveTo>
                      <a:pt x="495193" y="20274"/>
                    </a:moveTo>
                    <a:cubicBezTo>
                      <a:pt x="495303" y="12377"/>
                      <a:pt x="488996" y="5878"/>
                      <a:pt x="481093" y="5768"/>
                    </a:cubicBezTo>
                    <a:cubicBezTo>
                      <a:pt x="481088" y="5768"/>
                      <a:pt x="481076" y="5768"/>
                      <a:pt x="481064" y="5768"/>
                    </a:cubicBezTo>
                    <a:cubicBezTo>
                      <a:pt x="473162" y="5664"/>
                      <a:pt x="466663" y="11982"/>
                      <a:pt x="466559" y="19891"/>
                    </a:cubicBezTo>
                    <a:cubicBezTo>
                      <a:pt x="466559" y="19891"/>
                      <a:pt x="466559" y="19897"/>
                      <a:pt x="466559" y="19897"/>
                    </a:cubicBezTo>
                    <a:cubicBezTo>
                      <a:pt x="466454" y="27800"/>
                      <a:pt x="472773" y="34298"/>
                      <a:pt x="480681" y="34403"/>
                    </a:cubicBezTo>
                    <a:cubicBezTo>
                      <a:pt x="480681" y="34403"/>
                      <a:pt x="480687" y="34403"/>
                      <a:pt x="480693" y="34403"/>
                    </a:cubicBezTo>
                    <a:lnTo>
                      <a:pt x="481041" y="34403"/>
                    </a:lnTo>
                    <a:cubicBezTo>
                      <a:pt x="488845" y="34403"/>
                      <a:pt x="495170" y="28078"/>
                      <a:pt x="495170" y="20274"/>
                    </a:cubicBezTo>
                    <a:close/>
                    <a:moveTo>
                      <a:pt x="537933" y="20274"/>
                    </a:moveTo>
                    <a:cubicBezTo>
                      <a:pt x="538043" y="12377"/>
                      <a:pt x="531736" y="5878"/>
                      <a:pt x="523833" y="5768"/>
                    </a:cubicBezTo>
                    <a:cubicBezTo>
                      <a:pt x="523828" y="5768"/>
                      <a:pt x="523816" y="5768"/>
                      <a:pt x="523804" y="5768"/>
                    </a:cubicBezTo>
                    <a:cubicBezTo>
                      <a:pt x="515907" y="5670"/>
                      <a:pt x="509426" y="11988"/>
                      <a:pt x="509327" y="19885"/>
                    </a:cubicBezTo>
                    <a:cubicBezTo>
                      <a:pt x="509327" y="19885"/>
                      <a:pt x="509327" y="19891"/>
                      <a:pt x="509327" y="19897"/>
                    </a:cubicBezTo>
                    <a:cubicBezTo>
                      <a:pt x="509217" y="27800"/>
                      <a:pt x="515536" y="34292"/>
                      <a:pt x="523439" y="34403"/>
                    </a:cubicBezTo>
                    <a:cubicBezTo>
                      <a:pt x="523445" y="34403"/>
                      <a:pt x="523450" y="34403"/>
                      <a:pt x="523456" y="34403"/>
                    </a:cubicBezTo>
                    <a:lnTo>
                      <a:pt x="523630" y="34403"/>
                    </a:lnTo>
                    <a:cubicBezTo>
                      <a:pt x="531463" y="34403"/>
                      <a:pt x="537840" y="28107"/>
                      <a:pt x="537933" y="20274"/>
                    </a:cubicBezTo>
                    <a:close/>
                    <a:moveTo>
                      <a:pt x="324582" y="133999"/>
                    </a:moveTo>
                    <a:cubicBezTo>
                      <a:pt x="324698" y="126102"/>
                      <a:pt x="318391" y="119609"/>
                      <a:pt x="310494" y="119493"/>
                    </a:cubicBezTo>
                    <a:cubicBezTo>
                      <a:pt x="310482" y="119493"/>
                      <a:pt x="310465" y="119493"/>
                      <a:pt x="310453" y="119493"/>
                    </a:cubicBezTo>
                    <a:cubicBezTo>
                      <a:pt x="302557" y="119395"/>
                      <a:pt x="296075" y="125713"/>
                      <a:pt x="295977" y="133610"/>
                    </a:cubicBezTo>
                    <a:cubicBezTo>
                      <a:pt x="295977" y="133610"/>
                      <a:pt x="295977" y="133616"/>
                      <a:pt x="295977" y="133616"/>
                    </a:cubicBezTo>
                    <a:cubicBezTo>
                      <a:pt x="295866" y="141513"/>
                      <a:pt x="302174" y="148006"/>
                      <a:pt x="310076" y="148122"/>
                    </a:cubicBezTo>
                    <a:cubicBezTo>
                      <a:pt x="310082" y="148122"/>
                      <a:pt x="310094" y="148122"/>
                      <a:pt x="310105" y="148122"/>
                    </a:cubicBezTo>
                    <a:lnTo>
                      <a:pt x="310279" y="148122"/>
                    </a:lnTo>
                    <a:cubicBezTo>
                      <a:pt x="318113" y="148128"/>
                      <a:pt x="324489" y="141826"/>
                      <a:pt x="324582" y="133993"/>
                    </a:cubicBezTo>
                    <a:close/>
                    <a:moveTo>
                      <a:pt x="367148" y="133999"/>
                    </a:moveTo>
                    <a:cubicBezTo>
                      <a:pt x="367246" y="126102"/>
                      <a:pt x="360928" y="119621"/>
                      <a:pt x="353031" y="119522"/>
                    </a:cubicBezTo>
                    <a:cubicBezTo>
                      <a:pt x="353031" y="119522"/>
                      <a:pt x="353025" y="119522"/>
                      <a:pt x="353019" y="119522"/>
                    </a:cubicBezTo>
                    <a:cubicBezTo>
                      <a:pt x="345122" y="119412"/>
                      <a:pt x="338629" y="125719"/>
                      <a:pt x="338513" y="133622"/>
                    </a:cubicBezTo>
                    <a:cubicBezTo>
                      <a:pt x="338513" y="133628"/>
                      <a:pt x="338513" y="133639"/>
                      <a:pt x="338513" y="133651"/>
                    </a:cubicBezTo>
                    <a:cubicBezTo>
                      <a:pt x="338403" y="141554"/>
                      <a:pt x="344722" y="148047"/>
                      <a:pt x="352625" y="148157"/>
                    </a:cubicBezTo>
                    <a:cubicBezTo>
                      <a:pt x="352630" y="148157"/>
                      <a:pt x="352636" y="148157"/>
                      <a:pt x="352642" y="148157"/>
                    </a:cubicBezTo>
                    <a:lnTo>
                      <a:pt x="352996" y="148157"/>
                    </a:lnTo>
                    <a:cubicBezTo>
                      <a:pt x="360794" y="148371"/>
                      <a:pt x="367287" y="142221"/>
                      <a:pt x="367502" y="134429"/>
                    </a:cubicBezTo>
                    <a:cubicBezTo>
                      <a:pt x="367502" y="134411"/>
                      <a:pt x="367502" y="134399"/>
                      <a:pt x="367502" y="134388"/>
                    </a:cubicBezTo>
                    <a:cubicBezTo>
                      <a:pt x="367502" y="134266"/>
                      <a:pt x="367502" y="134150"/>
                      <a:pt x="367502" y="134028"/>
                    </a:cubicBezTo>
                    <a:close/>
                    <a:moveTo>
                      <a:pt x="409888" y="133999"/>
                    </a:moveTo>
                    <a:cubicBezTo>
                      <a:pt x="410004" y="126102"/>
                      <a:pt x="403697" y="119609"/>
                      <a:pt x="395799" y="119493"/>
                    </a:cubicBezTo>
                    <a:cubicBezTo>
                      <a:pt x="395782" y="119493"/>
                      <a:pt x="395765" y="119493"/>
                      <a:pt x="395747" y="119493"/>
                    </a:cubicBezTo>
                    <a:cubicBezTo>
                      <a:pt x="387850" y="119377"/>
                      <a:pt x="381358" y="125684"/>
                      <a:pt x="381242" y="133581"/>
                    </a:cubicBezTo>
                    <a:cubicBezTo>
                      <a:pt x="381242" y="133593"/>
                      <a:pt x="381242" y="133605"/>
                      <a:pt x="381242" y="133616"/>
                    </a:cubicBezTo>
                    <a:cubicBezTo>
                      <a:pt x="381131" y="141513"/>
                      <a:pt x="387439" y="148012"/>
                      <a:pt x="395341" y="148122"/>
                    </a:cubicBezTo>
                    <a:cubicBezTo>
                      <a:pt x="395347" y="148122"/>
                      <a:pt x="395359" y="148122"/>
                      <a:pt x="395364" y="148122"/>
                    </a:cubicBezTo>
                    <a:lnTo>
                      <a:pt x="395544" y="148122"/>
                    </a:lnTo>
                    <a:cubicBezTo>
                      <a:pt x="403377" y="148128"/>
                      <a:pt x="409754" y="141826"/>
                      <a:pt x="409847" y="133993"/>
                    </a:cubicBezTo>
                    <a:close/>
                    <a:moveTo>
                      <a:pt x="452453" y="133999"/>
                    </a:moveTo>
                    <a:cubicBezTo>
                      <a:pt x="452552" y="126102"/>
                      <a:pt x="446227" y="119621"/>
                      <a:pt x="438325" y="119522"/>
                    </a:cubicBezTo>
                    <a:cubicBezTo>
                      <a:pt x="438325" y="119522"/>
                      <a:pt x="438325" y="119522"/>
                      <a:pt x="438325" y="119522"/>
                    </a:cubicBezTo>
                    <a:cubicBezTo>
                      <a:pt x="430428" y="119412"/>
                      <a:pt x="423935" y="125719"/>
                      <a:pt x="423819" y="133622"/>
                    </a:cubicBezTo>
                    <a:cubicBezTo>
                      <a:pt x="423819" y="133628"/>
                      <a:pt x="423819" y="133639"/>
                      <a:pt x="423819" y="133651"/>
                    </a:cubicBezTo>
                    <a:cubicBezTo>
                      <a:pt x="423709" y="141554"/>
                      <a:pt x="430027" y="148047"/>
                      <a:pt x="437930" y="148157"/>
                    </a:cubicBezTo>
                    <a:cubicBezTo>
                      <a:pt x="437936" y="148157"/>
                      <a:pt x="437942" y="148157"/>
                      <a:pt x="437948" y="148157"/>
                    </a:cubicBezTo>
                    <a:lnTo>
                      <a:pt x="438301" y="148157"/>
                    </a:lnTo>
                    <a:cubicBezTo>
                      <a:pt x="446106" y="148157"/>
                      <a:pt x="452430" y="141832"/>
                      <a:pt x="452430" y="134028"/>
                    </a:cubicBezTo>
                    <a:close/>
                    <a:moveTo>
                      <a:pt x="495193" y="133999"/>
                    </a:moveTo>
                    <a:cubicBezTo>
                      <a:pt x="495309" y="126102"/>
                      <a:pt x="489002" y="119609"/>
                      <a:pt x="481105" y="119493"/>
                    </a:cubicBezTo>
                    <a:cubicBezTo>
                      <a:pt x="481088" y="119493"/>
                      <a:pt x="481064" y="119493"/>
                      <a:pt x="481041" y="119493"/>
                    </a:cubicBezTo>
                    <a:cubicBezTo>
                      <a:pt x="473138" y="119383"/>
                      <a:pt x="466646" y="125702"/>
                      <a:pt x="466535" y="133605"/>
                    </a:cubicBezTo>
                    <a:cubicBezTo>
                      <a:pt x="466535" y="133610"/>
                      <a:pt x="466535" y="133616"/>
                      <a:pt x="466535" y="133622"/>
                    </a:cubicBezTo>
                    <a:cubicBezTo>
                      <a:pt x="466425" y="141525"/>
                      <a:pt x="472744" y="148017"/>
                      <a:pt x="480647" y="148128"/>
                    </a:cubicBezTo>
                    <a:cubicBezTo>
                      <a:pt x="480653" y="148128"/>
                      <a:pt x="480664" y="148128"/>
                      <a:pt x="480670" y="148128"/>
                    </a:cubicBezTo>
                    <a:lnTo>
                      <a:pt x="481018" y="148128"/>
                    </a:lnTo>
                    <a:cubicBezTo>
                      <a:pt x="488822" y="148128"/>
                      <a:pt x="495147" y="141803"/>
                      <a:pt x="495147" y="133999"/>
                    </a:cubicBezTo>
                    <a:close/>
                    <a:moveTo>
                      <a:pt x="537933" y="133999"/>
                    </a:moveTo>
                    <a:cubicBezTo>
                      <a:pt x="538049" y="126102"/>
                      <a:pt x="531742" y="119609"/>
                      <a:pt x="523845" y="119493"/>
                    </a:cubicBezTo>
                    <a:cubicBezTo>
                      <a:pt x="523833" y="119493"/>
                      <a:pt x="523816" y="119493"/>
                      <a:pt x="523804" y="119493"/>
                    </a:cubicBezTo>
                    <a:cubicBezTo>
                      <a:pt x="515907" y="119395"/>
                      <a:pt x="509426" y="125713"/>
                      <a:pt x="509327" y="133610"/>
                    </a:cubicBezTo>
                    <a:cubicBezTo>
                      <a:pt x="509327" y="133610"/>
                      <a:pt x="509327" y="133616"/>
                      <a:pt x="509327" y="133616"/>
                    </a:cubicBezTo>
                    <a:cubicBezTo>
                      <a:pt x="509217" y="141513"/>
                      <a:pt x="515524" y="148006"/>
                      <a:pt x="523427" y="148122"/>
                    </a:cubicBezTo>
                    <a:cubicBezTo>
                      <a:pt x="523433" y="148122"/>
                      <a:pt x="523445" y="148122"/>
                      <a:pt x="523456" y="148122"/>
                    </a:cubicBezTo>
                    <a:lnTo>
                      <a:pt x="523630" y="148122"/>
                    </a:lnTo>
                    <a:cubicBezTo>
                      <a:pt x="531463" y="148128"/>
                      <a:pt x="537840" y="141826"/>
                      <a:pt x="537933" y="133993"/>
                    </a:cubicBezTo>
                    <a:close/>
                    <a:moveTo>
                      <a:pt x="470290" y="297549"/>
                    </a:moveTo>
                    <a:cubicBezTo>
                      <a:pt x="470400" y="289652"/>
                      <a:pt x="464093" y="283159"/>
                      <a:pt x="456190" y="283043"/>
                    </a:cubicBezTo>
                    <a:cubicBezTo>
                      <a:pt x="456184" y="283043"/>
                      <a:pt x="456173" y="283043"/>
                      <a:pt x="456161" y="283043"/>
                    </a:cubicBezTo>
                    <a:cubicBezTo>
                      <a:pt x="448264" y="282944"/>
                      <a:pt x="441783" y="289269"/>
                      <a:pt x="441684" y="297172"/>
                    </a:cubicBezTo>
                    <a:cubicBezTo>
                      <a:pt x="441684" y="297172"/>
                      <a:pt x="441684" y="297172"/>
                      <a:pt x="441684" y="297172"/>
                    </a:cubicBezTo>
                    <a:cubicBezTo>
                      <a:pt x="441574" y="305069"/>
                      <a:pt x="447881" y="311567"/>
                      <a:pt x="455784" y="311677"/>
                    </a:cubicBezTo>
                    <a:cubicBezTo>
                      <a:pt x="455790" y="311677"/>
                      <a:pt x="455801" y="311677"/>
                      <a:pt x="455813" y="311677"/>
                    </a:cubicBezTo>
                    <a:lnTo>
                      <a:pt x="456161" y="311677"/>
                    </a:lnTo>
                    <a:cubicBezTo>
                      <a:pt x="463965" y="311677"/>
                      <a:pt x="470290" y="305353"/>
                      <a:pt x="470290" y="297549"/>
                    </a:cubicBezTo>
                    <a:close/>
                    <a:moveTo>
                      <a:pt x="513029" y="297549"/>
                    </a:moveTo>
                    <a:cubicBezTo>
                      <a:pt x="513139" y="289652"/>
                      <a:pt x="506833" y="283159"/>
                      <a:pt x="498930" y="283043"/>
                    </a:cubicBezTo>
                    <a:cubicBezTo>
                      <a:pt x="498924" y="283043"/>
                      <a:pt x="498912" y="283043"/>
                      <a:pt x="498907" y="283043"/>
                    </a:cubicBezTo>
                    <a:cubicBezTo>
                      <a:pt x="491010" y="282933"/>
                      <a:pt x="484511" y="289240"/>
                      <a:pt x="484401" y="297143"/>
                    </a:cubicBezTo>
                    <a:cubicBezTo>
                      <a:pt x="484401" y="297148"/>
                      <a:pt x="484401" y="297160"/>
                      <a:pt x="484401" y="297172"/>
                    </a:cubicBezTo>
                    <a:cubicBezTo>
                      <a:pt x="484291" y="305074"/>
                      <a:pt x="490609" y="311567"/>
                      <a:pt x="498512" y="311677"/>
                    </a:cubicBezTo>
                    <a:cubicBezTo>
                      <a:pt x="498518" y="311677"/>
                      <a:pt x="498524" y="311677"/>
                      <a:pt x="498529" y="311677"/>
                    </a:cubicBezTo>
                    <a:lnTo>
                      <a:pt x="498703" y="311677"/>
                    </a:lnTo>
                    <a:cubicBezTo>
                      <a:pt x="506537" y="311677"/>
                      <a:pt x="512907" y="305382"/>
                      <a:pt x="513012" y="297549"/>
                    </a:cubicBezTo>
                    <a:close/>
                    <a:moveTo>
                      <a:pt x="555595" y="297549"/>
                    </a:moveTo>
                    <a:cubicBezTo>
                      <a:pt x="555705" y="289652"/>
                      <a:pt x="549398" y="283159"/>
                      <a:pt x="541495" y="283043"/>
                    </a:cubicBezTo>
                    <a:cubicBezTo>
                      <a:pt x="541490" y="283043"/>
                      <a:pt x="541478" y="283043"/>
                      <a:pt x="541467" y="283043"/>
                    </a:cubicBezTo>
                    <a:cubicBezTo>
                      <a:pt x="533569" y="282933"/>
                      <a:pt x="527071" y="289240"/>
                      <a:pt x="526961" y="297143"/>
                    </a:cubicBezTo>
                    <a:cubicBezTo>
                      <a:pt x="526961" y="297148"/>
                      <a:pt x="526961" y="297160"/>
                      <a:pt x="526961" y="297172"/>
                    </a:cubicBezTo>
                    <a:cubicBezTo>
                      <a:pt x="526851" y="305069"/>
                      <a:pt x="533157" y="311561"/>
                      <a:pt x="541060" y="311677"/>
                    </a:cubicBezTo>
                    <a:cubicBezTo>
                      <a:pt x="541066" y="311677"/>
                      <a:pt x="541078" y="311677"/>
                      <a:pt x="541089" y="311677"/>
                    </a:cubicBezTo>
                    <a:lnTo>
                      <a:pt x="541437" y="311677"/>
                    </a:lnTo>
                    <a:cubicBezTo>
                      <a:pt x="549242" y="311677"/>
                      <a:pt x="555566" y="305353"/>
                      <a:pt x="555566" y="297549"/>
                    </a:cubicBezTo>
                    <a:close/>
                    <a:moveTo>
                      <a:pt x="598335" y="297549"/>
                    </a:moveTo>
                    <a:cubicBezTo>
                      <a:pt x="598445" y="289652"/>
                      <a:pt x="592138" y="283159"/>
                      <a:pt x="584235" y="283043"/>
                    </a:cubicBezTo>
                    <a:cubicBezTo>
                      <a:pt x="584229" y="283043"/>
                      <a:pt x="584218" y="283043"/>
                      <a:pt x="584212" y="283043"/>
                    </a:cubicBezTo>
                    <a:cubicBezTo>
                      <a:pt x="576315" y="282933"/>
                      <a:pt x="569817" y="289240"/>
                      <a:pt x="569706" y="297143"/>
                    </a:cubicBezTo>
                    <a:cubicBezTo>
                      <a:pt x="569706" y="297148"/>
                      <a:pt x="569706" y="297160"/>
                      <a:pt x="569706" y="297172"/>
                    </a:cubicBezTo>
                    <a:cubicBezTo>
                      <a:pt x="569596" y="305074"/>
                      <a:pt x="575915" y="311567"/>
                      <a:pt x="583817" y="311677"/>
                    </a:cubicBezTo>
                    <a:cubicBezTo>
                      <a:pt x="583823" y="311677"/>
                      <a:pt x="583829" y="311677"/>
                      <a:pt x="583835" y="311677"/>
                    </a:cubicBezTo>
                    <a:lnTo>
                      <a:pt x="584009" y="311677"/>
                    </a:lnTo>
                    <a:cubicBezTo>
                      <a:pt x="591842" y="311677"/>
                      <a:pt x="598219" y="305382"/>
                      <a:pt x="598312" y="297549"/>
                    </a:cubicBezTo>
                    <a:close/>
                    <a:moveTo>
                      <a:pt x="640900" y="297549"/>
                    </a:moveTo>
                    <a:cubicBezTo>
                      <a:pt x="641011" y="289652"/>
                      <a:pt x="634704" y="283159"/>
                      <a:pt x="626801" y="283043"/>
                    </a:cubicBezTo>
                    <a:cubicBezTo>
                      <a:pt x="626795" y="283043"/>
                      <a:pt x="626784" y="283043"/>
                      <a:pt x="626772" y="283043"/>
                    </a:cubicBezTo>
                    <a:cubicBezTo>
                      <a:pt x="618869" y="282939"/>
                      <a:pt x="612371" y="289257"/>
                      <a:pt x="612266" y="297166"/>
                    </a:cubicBezTo>
                    <a:cubicBezTo>
                      <a:pt x="612266" y="297166"/>
                      <a:pt x="612266" y="297172"/>
                      <a:pt x="612266" y="297172"/>
                    </a:cubicBezTo>
                    <a:cubicBezTo>
                      <a:pt x="612162" y="305074"/>
                      <a:pt x="618481" y="311573"/>
                      <a:pt x="626389" y="311677"/>
                    </a:cubicBezTo>
                    <a:cubicBezTo>
                      <a:pt x="626389" y="311677"/>
                      <a:pt x="626395" y="311677"/>
                      <a:pt x="626401" y="311677"/>
                    </a:cubicBezTo>
                    <a:lnTo>
                      <a:pt x="626749" y="311677"/>
                    </a:lnTo>
                    <a:cubicBezTo>
                      <a:pt x="634553" y="311677"/>
                      <a:pt x="640878" y="305353"/>
                      <a:pt x="640878" y="297549"/>
                    </a:cubicBezTo>
                    <a:close/>
                    <a:moveTo>
                      <a:pt x="683640" y="297549"/>
                    </a:moveTo>
                    <a:cubicBezTo>
                      <a:pt x="683751" y="289652"/>
                      <a:pt x="677444" y="283159"/>
                      <a:pt x="669541" y="283043"/>
                    </a:cubicBezTo>
                    <a:cubicBezTo>
                      <a:pt x="669535" y="283043"/>
                      <a:pt x="669523" y="283043"/>
                      <a:pt x="669512" y="283043"/>
                    </a:cubicBezTo>
                    <a:cubicBezTo>
                      <a:pt x="661615" y="282944"/>
                      <a:pt x="655134" y="289263"/>
                      <a:pt x="655035" y="297160"/>
                    </a:cubicBezTo>
                    <a:cubicBezTo>
                      <a:pt x="655035" y="297160"/>
                      <a:pt x="655035" y="297166"/>
                      <a:pt x="655035" y="297172"/>
                    </a:cubicBezTo>
                    <a:cubicBezTo>
                      <a:pt x="654925" y="305074"/>
                      <a:pt x="661243" y="311567"/>
                      <a:pt x="669146" y="311677"/>
                    </a:cubicBezTo>
                    <a:cubicBezTo>
                      <a:pt x="669152" y="311677"/>
                      <a:pt x="669158" y="311677"/>
                      <a:pt x="669164" y="311677"/>
                    </a:cubicBezTo>
                    <a:lnTo>
                      <a:pt x="669338" y="311677"/>
                    </a:lnTo>
                    <a:cubicBezTo>
                      <a:pt x="677171" y="311677"/>
                      <a:pt x="683547" y="305382"/>
                      <a:pt x="683640" y="297549"/>
                    </a:cubicBezTo>
                    <a:close/>
                    <a:moveTo>
                      <a:pt x="470290" y="414993"/>
                    </a:moveTo>
                    <a:cubicBezTo>
                      <a:pt x="470290" y="407096"/>
                      <a:pt x="463884" y="400690"/>
                      <a:pt x="455987" y="400690"/>
                    </a:cubicBezTo>
                    <a:cubicBezTo>
                      <a:pt x="448084" y="400690"/>
                      <a:pt x="441678" y="407096"/>
                      <a:pt x="441678" y="414999"/>
                    </a:cubicBezTo>
                    <a:cubicBezTo>
                      <a:pt x="441684" y="422902"/>
                      <a:pt x="448084" y="429302"/>
                      <a:pt x="455987" y="429302"/>
                    </a:cubicBezTo>
                    <a:lnTo>
                      <a:pt x="456161" y="429302"/>
                    </a:lnTo>
                    <a:cubicBezTo>
                      <a:pt x="464000" y="429203"/>
                      <a:pt x="470301" y="422815"/>
                      <a:pt x="470290" y="414976"/>
                    </a:cubicBezTo>
                    <a:close/>
                    <a:moveTo>
                      <a:pt x="513035" y="414993"/>
                    </a:moveTo>
                    <a:cubicBezTo>
                      <a:pt x="513029" y="407090"/>
                      <a:pt x="506629" y="400690"/>
                      <a:pt x="498727" y="400690"/>
                    </a:cubicBezTo>
                    <a:cubicBezTo>
                      <a:pt x="490824" y="400690"/>
                      <a:pt x="484424" y="407090"/>
                      <a:pt x="484418" y="414993"/>
                    </a:cubicBezTo>
                    <a:cubicBezTo>
                      <a:pt x="484418" y="422896"/>
                      <a:pt x="490824" y="429302"/>
                      <a:pt x="498727" y="429302"/>
                    </a:cubicBezTo>
                    <a:lnTo>
                      <a:pt x="498727" y="429302"/>
                    </a:lnTo>
                    <a:cubicBezTo>
                      <a:pt x="506629" y="429302"/>
                      <a:pt x="513035" y="422896"/>
                      <a:pt x="513035" y="414993"/>
                    </a:cubicBezTo>
                    <a:cubicBezTo>
                      <a:pt x="513035" y="414987"/>
                      <a:pt x="513035" y="414982"/>
                      <a:pt x="513035" y="414976"/>
                    </a:cubicBezTo>
                    <a:close/>
                    <a:moveTo>
                      <a:pt x="555595" y="414993"/>
                    </a:moveTo>
                    <a:cubicBezTo>
                      <a:pt x="555595" y="407096"/>
                      <a:pt x="549189" y="400690"/>
                      <a:pt x="541292" y="400690"/>
                    </a:cubicBezTo>
                    <a:cubicBezTo>
                      <a:pt x="533390" y="400690"/>
                      <a:pt x="526984" y="407096"/>
                      <a:pt x="526984" y="414999"/>
                    </a:cubicBezTo>
                    <a:cubicBezTo>
                      <a:pt x="526990" y="422902"/>
                      <a:pt x="533390" y="429302"/>
                      <a:pt x="541292" y="429302"/>
                    </a:cubicBezTo>
                    <a:lnTo>
                      <a:pt x="541467" y="429302"/>
                    </a:lnTo>
                    <a:cubicBezTo>
                      <a:pt x="549300" y="429203"/>
                      <a:pt x="555595" y="422826"/>
                      <a:pt x="555595" y="414993"/>
                    </a:cubicBezTo>
                    <a:close/>
                    <a:moveTo>
                      <a:pt x="598335" y="414993"/>
                    </a:moveTo>
                    <a:cubicBezTo>
                      <a:pt x="598335" y="407096"/>
                      <a:pt x="591929" y="400690"/>
                      <a:pt x="584032" y="400690"/>
                    </a:cubicBezTo>
                    <a:cubicBezTo>
                      <a:pt x="576129" y="400690"/>
                      <a:pt x="569730" y="407090"/>
                      <a:pt x="569724" y="414993"/>
                    </a:cubicBezTo>
                    <a:cubicBezTo>
                      <a:pt x="569724" y="422896"/>
                      <a:pt x="576129" y="429302"/>
                      <a:pt x="584032" y="429302"/>
                    </a:cubicBezTo>
                    <a:lnTo>
                      <a:pt x="584032" y="429302"/>
                    </a:lnTo>
                    <a:cubicBezTo>
                      <a:pt x="591929" y="429302"/>
                      <a:pt x="598335" y="422896"/>
                      <a:pt x="598335" y="414999"/>
                    </a:cubicBezTo>
                    <a:cubicBezTo>
                      <a:pt x="598335" y="414993"/>
                      <a:pt x="598335" y="414982"/>
                      <a:pt x="598335" y="414976"/>
                    </a:cubicBezTo>
                    <a:close/>
                    <a:moveTo>
                      <a:pt x="640900" y="414993"/>
                    </a:moveTo>
                    <a:cubicBezTo>
                      <a:pt x="640900" y="407096"/>
                      <a:pt x="634495" y="400690"/>
                      <a:pt x="626598" y="400690"/>
                    </a:cubicBezTo>
                    <a:cubicBezTo>
                      <a:pt x="618695" y="400690"/>
                      <a:pt x="612290" y="407096"/>
                      <a:pt x="612290" y="414999"/>
                    </a:cubicBezTo>
                    <a:cubicBezTo>
                      <a:pt x="612295" y="422902"/>
                      <a:pt x="618695" y="429302"/>
                      <a:pt x="626598" y="429302"/>
                    </a:cubicBezTo>
                    <a:lnTo>
                      <a:pt x="626772" y="429302"/>
                    </a:lnTo>
                    <a:cubicBezTo>
                      <a:pt x="634605" y="429203"/>
                      <a:pt x="640900" y="422826"/>
                      <a:pt x="640900" y="414993"/>
                    </a:cubicBezTo>
                    <a:close/>
                    <a:moveTo>
                      <a:pt x="683640" y="414993"/>
                    </a:moveTo>
                    <a:cubicBezTo>
                      <a:pt x="683640" y="407096"/>
                      <a:pt x="677235" y="400690"/>
                      <a:pt x="669338" y="400690"/>
                    </a:cubicBezTo>
                    <a:cubicBezTo>
                      <a:pt x="661435" y="400690"/>
                      <a:pt x="655035" y="407090"/>
                      <a:pt x="655029" y="414993"/>
                    </a:cubicBezTo>
                    <a:cubicBezTo>
                      <a:pt x="655029" y="422896"/>
                      <a:pt x="661435" y="429302"/>
                      <a:pt x="669338" y="429302"/>
                    </a:cubicBezTo>
                    <a:lnTo>
                      <a:pt x="669338" y="429302"/>
                    </a:lnTo>
                    <a:cubicBezTo>
                      <a:pt x="677235" y="429302"/>
                      <a:pt x="683640" y="422896"/>
                      <a:pt x="683640" y="414999"/>
                    </a:cubicBezTo>
                    <a:cubicBezTo>
                      <a:pt x="683640" y="414999"/>
                      <a:pt x="683640" y="414993"/>
                      <a:pt x="683640" y="4149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9" name="Google Shape;249;p21"/>
            <p:cNvGrpSpPr/>
            <p:nvPr/>
          </p:nvGrpSpPr>
          <p:grpSpPr>
            <a:xfrm>
              <a:off x="7474336" y="3174083"/>
              <a:ext cx="1926867" cy="2244429"/>
              <a:chOff x="7474336" y="3174083"/>
              <a:chExt cx="1926867" cy="2244429"/>
            </a:xfrm>
          </p:grpSpPr>
          <p:sp>
            <p:nvSpPr>
              <p:cNvPr id="250" name="Google Shape;250;p21"/>
              <p:cNvSpPr/>
              <p:nvPr/>
            </p:nvSpPr>
            <p:spPr>
              <a:xfrm>
                <a:off x="8503837" y="3925685"/>
                <a:ext cx="292080" cy="402729"/>
              </a:xfrm>
              <a:custGeom>
                <a:avLst/>
                <a:gdLst/>
                <a:ahLst/>
                <a:cxnLst/>
                <a:rect l="l" t="t" r="r" b="b"/>
                <a:pathLst>
                  <a:path w="333806" h="460262" extrusionOk="0">
                    <a:moveTo>
                      <a:pt x="330005" y="5767"/>
                    </a:moveTo>
                    <a:lnTo>
                      <a:pt x="97043" y="5767"/>
                    </a:lnTo>
                    <a:cubicBezTo>
                      <a:pt x="94762" y="5765"/>
                      <a:pt x="92563" y="6649"/>
                      <a:pt x="90921" y="8233"/>
                    </a:cubicBezTo>
                    <a:lnTo>
                      <a:pt x="7733" y="88246"/>
                    </a:lnTo>
                    <a:cubicBezTo>
                      <a:pt x="6666" y="89337"/>
                      <a:pt x="5900"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9" y="466032"/>
                      <a:pt x="338831" y="462083"/>
                      <a:pt x="338836" y="457209"/>
                    </a:cubicBezTo>
                    <a:cubicBezTo>
                      <a:pt x="338836" y="457205"/>
                      <a:pt x="338836" y="457202"/>
                      <a:pt x="338836" y="457198"/>
                    </a:cubicBezTo>
                    <a:lnTo>
                      <a:pt x="338836" y="14598"/>
                    </a:lnTo>
                    <a:cubicBezTo>
                      <a:pt x="338842" y="9724"/>
                      <a:pt x="334891" y="5770"/>
                      <a:pt x="330017" y="5767"/>
                    </a:cubicBezTo>
                    <a:cubicBezTo>
                      <a:pt x="330011" y="5767"/>
                      <a:pt x="330011" y="5767"/>
                      <a:pt x="330005" y="5767"/>
                    </a:cubicBezTo>
                    <a:close/>
                    <a:moveTo>
                      <a:pt x="91043" y="34871"/>
                    </a:moveTo>
                    <a:lnTo>
                      <a:pt x="91043" y="85780"/>
                    </a:lnTo>
                    <a:lnTo>
                      <a:pt x="36316" y="85780"/>
                    </a:lnTo>
                    <a:close/>
                    <a:moveTo>
                      <a:pt x="321174" y="448366"/>
                    </a:moveTo>
                    <a:lnTo>
                      <a:pt x="22692" y="448366"/>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1"/>
              <p:cNvSpPr/>
              <p:nvPr/>
            </p:nvSpPr>
            <p:spPr>
              <a:xfrm>
                <a:off x="8806477" y="3925685"/>
                <a:ext cx="292075" cy="402729"/>
              </a:xfrm>
              <a:custGeom>
                <a:avLst/>
                <a:gdLst/>
                <a:ahLst/>
                <a:cxnLst/>
                <a:rect l="l" t="t" r="r" b="b"/>
                <a:pathLst>
                  <a:path w="333800" h="460262" extrusionOk="0">
                    <a:moveTo>
                      <a:pt x="330005" y="5767"/>
                    </a:moveTo>
                    <a:lnTo>
                      <a:pt x="97048" y="5767"/>
                    </a:lnTo>
                    <a:cubicBezTo>
                      <a:pt x="94768" y="5765"/>
                      <a:pt x="92569" y="6649"/>
                      <a:pt x="90927" y="8233"/>
                    </a:cubicBezTo>
                    <a:lnTo>
                      <a:pt x="7739" y="88246"/>
                    </a:lnTo>
                    <a:cubicBezTo>
                      <a:pt x="6672" y="89337"/>
                      <a:pt x="5906" y="90690"/>
                      <a:pt x="5529" y="92169"/>
                    </a:cubicBezTo>
                    <a:cubicBezTo>
                      <a:pt x="5424" y="92538"/>
                      <a:pt x="5349" y="92914"/>
                      <a:pt x="5302" y="93294"/>
                    </a:cubicBezTo>
                    <a:cubicBezTo>
                      <a:pt x="5175" y="93726"/>
                      <a:pt x="5088" y="94166"/>
                      <a:pt x="5030" y="94612"/>
                    </a:cubicBezTo>
                    <a:lnTo>
                      <a:pt x="5030" y="457198"/>
                    </a:lnTo>
                    <a:cubicBezTo>
                      <a:pt x="5024" y="462072"/>
                      <a:pt x="8975" y="466025"/>
                      <a:pt x="13849" y="466029"/>
                    </a:cubicBezTo>
                    <a:cubicBezTo>
                      <a:pt x="13855" y="466029"/>
                      <a:pt x="13855" y="466029"/>
                      <a:pt x="13861" y="466029"/>
                    </a:cubicBezTo>
                    <a:lnTo>
                      <a:pt x="330005" y="466029"/>
                    </a:lnTo>
                    <a:cubicBezTo>
                      <a:pt x="334873" y="466029"/>
                      <a:pt x="338825" y="462084"/>
                      <a:pt x="338831" y="457215"/>
                    </a:cubicBezTo>
                    <a:lnTo>
                      <a:pt x="338831" y="14615"/>
                    </a:lnTo>
                    <a:cubicBezTo>
                      <a:pt x="338842" y="9741"/>
                      <a:pt x="334902" y="5779"/>
                      <a:pt x="330028" y="5767"/>
                    </a:cubicBezTo>
                    <a:cubicBezTo>
                      <a:pt x="330023" y="5767"/>
                      <a:pt x="330011" y="5767"/>
                      <a:pt x="330005" y="5767"/>
                    </a:cubicBezTo>
                    <a:close/>
                    <a:moveTo>
                      <a:pt x="91072" y="34888"/>
                    </a:moveTo>
                    <a:lnTo>
                      <a:pt x="91072" y="85798"/>
                    </a:lnTo>
                    <a:lnTo>
                      <a:pt x="36350" y="85798"/>
                    </a:lnTo>
                    <a:close/>
                    <a:moveTo>
                      <a:pt x="321203" y="448384"/>
                    </a:moveTo>
                    <a:lnTo>
                      <a:pt x="22692" y="448384"/>
                    </a:lnTo>
                    <a:lnTo>
                      <a:pt x="22692" y="103460"/>
                    </a:lnTo>
                    <a:lnTo>
                      <a:pt x="99862" y="103460"/>
                    </a:lnTo>
                    <a:cubicBezTo>
                      <a:pt x="104736" y="103464"/>
                      <a:pt x="108688" y="99514"/>
                      <a:pt x="108694" y="94641"/>
                    </a:cubicBezTo>
                    <a:cubicBezTo>
                      <a:pt x="108694" y="94636"/>
                      <a:pt x="108694" y="94633"/>
                      <a:pt x="108694" y="94629"/>
                    </a:cubicBezTo>
                    <a:lnTo>
                      <a:pt x="108694" y="23446"/>
                    </a:lnTo>
                    <a:lnTo>
                      <a:pt x="321163"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1"/>
              <p:cNvSpPr/>
              <p:nvPr/>
            </p:nvSpPr>
            <p:spPr>
              <a:xfrm>
                <a:off x="9109128" y="3925685"/>
                <a:ext cx="292075" cy="402729"/>
              </a:xfrm>
              <a:custGeom>
                <a:avLst/>
                <a:gdLst/>
                <a:ahLst/>
                <a:cxnLst/>
                <a:rect l="l" t="t" r="r" b="b"/>
                <a:pathLst>
                  <a:path w="333800" h="460262" extrusionOk="0">
                    <a:moveTo>
                      <a:pt x="329988" y="5767"/>
                    </a:moveTo>
                    <a:lnTo>
                      <a:pt x="97043" y="5767"/>
                    </a:lnTo>
                    <a:cubicBezTo>
                      <a:pt x="94762" y="5765"/>
                      <a:pt x="92563" y="6649"/>
                      <a:pt x="90921" y="8233"/>
                    </a:cubicBezTo>
                    <a:lnTo>
                      <a:pt x="7734" y="88246"/>
                    </a:lnTo>
                    <a:cubicBezTo>
                      <a:pt x="6666" y="89337"/>
                      <a:pt x="5906" y="90690"/>
                      <a:pt x="5523" y="92169"/>
                    </a:cubicBezTo>
                    <a:cubicBezTo>
                      <a:pt x="5424" y="92538"/>
                      <a:pt x="5349" y="92914"/>
                      <a:pt x="5296" y="93294"/>
                    </a:cubicBezTo>
                    <a:cubicBezTo>
                      <a:pt x="5175" y="93726"/>
                      <a:pt x="5082" y="94166"/>
                      <a:pt x="5030" y="94612"/>
                    </a:cubicBezTo>
                    <a:lnTo>
                      <a:pt x="5030" y="457198"/>
                    </a:lnTo>
                    <a:cubicBezTo>
                      <a:pt x="5024" y="462072"/>
                      <a:pt x="8975" y="466025"/>
                      <a:pt x="13849" y="466029"/>
                    </a:cubicBezTo>
                    <a:cubicBezTo>
                      <a:pt x="13855" y="466029"/>
                      <a:pt x="13855" y="466029"/>
                      <a:pt x="13861" y="466029"/>
                    </a:cubicBezTo>
                    <a:lnTo>
                      <a:pt x="330000" y="466029"/>
                    </a:lnTo>
                    <a:cubicBezTo>
                      <a:pt x="334873" y="466032"/>
                      <a:pt x="338825" y="462083"/>
                      <a:pt x="338831" y="457209"/>
                    </a:cubicBezTo>
                    <a:cubicBezTo>
                      <a:pt x="338831" y="457205"/>
                      <a:pt x="338831" y="457202"/>
                      <a:pt x="338831" y="457198"/>
                    </a:cubicBezTo>
                    <a:lnTo>
                      <a:pt x="338831" y="14598"/>
                    </a:lnTo>
                    <a:cubicBezTo>
                      <a:pt x="338836" y="9724"/>
                      <a:pt x="334885" y="5770"/>
                      <a:pt x="330011" y="5767"/>
                    </a:cubicBezTo>
                    <a:cubicBezTo>
                      <a:pt x="330005" y="5767"/>
                      <a:pt x="329994" y="5767"/>
                      <a:pt x="329988" y="5767"/>
                    </a:cubicBezTo>
                    <a:close/>
                    <a:moveTo>
                      <a:pt x="91031" y="34871"/>
                    </a:moveTo>
                    <a:lnTo>
                      <a:pt x="91031" y="85780"/>
                    </a:lnTo>
                    <a:lnTo>
                      <a:pt x="36304" y="85780"/>
                    </a:lnTo>
                    <a:close/>
                    <a:moveTo>
                      <a:pt x="321157" y="448366"/>
                    </a:moveTo>
                    <a:lnTo>
                      <a:pt x="22675" y="448366"/>
                    </a:lnTo>
                    <a:lnTo>
                      <a:pt x="22675" y="103460"/>
                    </a:lnTo>
                    <a:lnTo>
                      <a:pt x="99845" y="103460"/>
                    </a:lnTo>
                    <a:cubicBezTo>
                      <a:pt x="104719" y="103464"/>
                      <a:pt x="108670" y="99514"/>
                      <a:pt x="108676" y="94641"/>
                    </a:cubicBezTo>
                    <a:cubicBezTo>
                      <a:pt x="108676" y="94636"/>
                      <a:pt x="108676" y="94633"/>
                      <a:pt x="108676" y="94629"/>
                    </a:cubicBezTo>
                    <a:lnTo>
                      <a:pt x="108676" y="23446"/>
                    </a:lnTo>
                    <a:lnTo>
                      <a:pt x="321139" y="2344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21"/>
              <p:cNvSpPr/>
              <p:nvPr/>
            </p:nvSpPr>
            <p:spPr>
              <a:xfrm rot="5400000">
                <a:off x="7890349" y="4383229"/>
                <a:ext cx="710265" cy="1287404"/>
              </a:xfrm>
              <a:custGeom>
                <a:avLst/>
                <a:gdLst/>
                <a:ahLst/>
                <a:cxnLst/>
                <a:rect l="l" t="t" r="r" b="b"/>
                <a:pathLst>
                  <a:path w="811731" h="1471319" extrusionOk="0">
                    <a:moveTo>
                      <a:pt x="350859" y="504469"/>
                    </a:moveTo>
                    <a:lnTo>
                      <a:pt x="350859" y="1444396"/>
                    </a:lnTo>
                    <a:lnTo>
                      <a:pt x="346890" y="1447013"/>
                    </a:lnTo>
                    <a:lnTo>
                      <a:pt x="313991" y="1477086"/>
                    </a:lnTo>
                    <a:lnTo>
                      <a:pt x="303048" y="1463161"/>
                    </a:lnTo>
                    <a:lnTo>
                      <a:pt x="333220" y="1434904"/>
                    </a:lnTo>
                    <a:lnTo>
                      <a:pt x="333220" y="504469"/>
                    </a:lnTo>
                    <a:close/>
                    <a:moveTo>
                      <a:pt x="339614" y="473496"/>
                    </a:moveTo>
                    <a:lnTo>
                      <a:pt x="267392" y="5767"/>
                    </a:lnTo>
                    <a:lnTo>
                      <a:pt x="249933" y="8459"/>
                    </a:lnTo>
                    <a:lnTo>
                      <a:pt x="320779" y="467253"/>
                    </a:lnTo>
                    <a:lnTo>
                      <a:pt x="5030" y="778471"/>
                    </a:lnTo>
                    <a:lnTo>
                      <a:pt x="17429" y="791045"/>
                    </a:lnTo>
                    <a:close/>
                    <a:moveTo>
                      <a:pt x="816761" y="215154"/>
                    </a:moveTo>
                    <a:lnTo>
                      <a:pt x="808307" y="199651"/>
                    </a:lnTo>
                    <a:lnTo>
                      <a:pt x="325973" y="462623"/>
                    </a:lnTo>
                    <a:lnTo>
                      <a:pt x="334421" y="4781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1"/>
              <p:cNvSpPr/>
              <p:nvPr/>
            </p:nvSpPr>
            <p:spPr>
              <a:xfrm rot="5400000">
                <a:off x="7813542" y="4305066"/>
                <a:ext cx="774239" cy="1452651"/>
              </a:xfrm>
              <a:custGeom>
                <a:avLst/>
                <a:gdLst/>
                <a:ahLst/>
                <a:cxnLst/>
                <a:rect l="l" t="t" r="r" b="b"/>
                <a:pathLst>
                  <a:path w="884845" h="1660173" extrusionOk="0">
                    <a:moveTo>
                      <a:pt x="361634" y="425273"/>
                    </a:moveTo>
                    <a:cubicBezTo>
                      <a:pt x="410408" y="425273"/>
                      <a:pt x="449945" y="464810"/>
                      <a:pt x="449945" y="513584"/>
                    </a:cubicBezTo>
                    <a:cubicBezTo>
                      <a:pt x="449945" y="562359"/>
                      <a:pt x="410408" y="601896"/>
                      <a:pt x="361634" y="601896"/>
                    </a:cubicBezTo>
                    <a:cubicBezTo>
                      <a:pt x="312859" y="601896"/>
                      <a:pt x="273322" y="562359"/>
                      <a:pt x="273322" y="513584"/>
                    </a:cubicBezTo>
                    <a:cubicBezTo>
                      <a:pt x="273317" y="464816"/>
                      <a:pt x="312854" y="425279"/>
                      <a:pt x="361622" y="425273"/>
                    </a:cubicBezTo>
                    <a:cubicBezTo>
                      <a:pt x="361628" y="425273"/>
                      <a:pt x="361628" y="425273"/>
                      <a:pt x="361634" y="425273"/>
                    </a:cubicBezTo>
                    <a:close/>
                    <a:moveTo>
                      <a:pt x="361866" y="1665940"/>
                    </a:moveTo>
                    <a:cubicBezTo>
                      <a:pt x="348927" y="1665934"/>
                      <a:pt x="336034" y="1664472"/>
                      <a:pt x="323419" y="1661588"/>
                    </a:cubicBezTo>
                    <a:cubicBezTo>
                      <a:pt x="231232" y="1640578"/>
                      <a:pt x="173325" y="1548443"/>
                      <a:pt x="194341" y="1456273"/>
                    </a:cubicBezTo>
                    <a:cubicBezTo>
                      <a:pt x="215462" y="1363982"/>
                      <a:pt x="307399" y="1306284"/>
                      <a:pt x="399691" y="1327398"/>
                    </a:cubicBezTo>
                    <a:cubicBezTo>
                      <a:pt x="491982" y="1348519"/>
                      <a:pt x="549681" y="1440456"/>
                      <a:pt x="528560" y="1532748"/>
                    </a:cubicBezTo>
                    <a:cubicBezTo>
                      <a:pt x="510764" y="1610528"/>
                      <a:pt x="441659" y="1665748"/>
                      <a:pt x="361866" y="1665940"/>
                    </a:cubicBezTo>
                    <a:close/>
                    <a:moveTo>
                      <a:pt x="361245" y="1340500"/>
                    </a:moveTo>
                    <a:cubicBezTo>
                      <a:pt x="289563" y="1340686"/>
                      <a:pt x="227490" y="1390319"/>
                      <a:pt x="211545" y="1460202"/>
                    </a:cubicBezTo>
                    <a:lnTo>
                      <a:pt x="211545" y="1460202"/>
                    </a:lnTo>
                    <a:cubicBezTo>
                      <a:pt x="192694" y="1542896"/>
                      <a:pt x="244618" y="1625521"/>
                      <a:pt x="327342" y="1644373"/>
                    </a:cubicBezTo>
                    <a:cubicBezTo>
                      <a:pt x="410118" y="1663514"/>
                      <a:pt x="492742" y="1611920"/>
                      <a:pt x="511878" y="1529145"/>
                    </a:cubicBezTo>
                    <a:cubicBezTo>
                      <a:pt x="531020" y="1446369"/>
                      <a:pt x="479426" y="1363744"/>
                      <a:pt x="396651" y="1344608"/>
                    </a:cubicBezTo>
                    <a:cubicBezTo>
                      <a:pt x="396337" y="1344533"/>
                      <a:pt x="396024" y="1344463"/>
                      <a:pt x="395710" y="1344393"/>
                    </a:cubicBezTo>
                    <a:cubicBezTo>
                      <a:pt x="384402" y="1341806"/>
                      <a:pt x="372844" y="1340488"/>
                      <a:pt x="361245" y="1340471"/>
                    </a:cubicBezTo>
                    <a:close/>
                    <a:moveTo>
                      <a:pt x="361634" y="1406194"/>
                    </a:moveTo>
                    <a:cubicBezTo>
                      <a:pt x="410408" y="1406194"/>
                      <a:pt x="449945" y="1445731"/>
                      <a:pt x="449945" y="1494505"/>
                    </a:cubicBezTo>
                    <a:cubicBezTo>
                      <a:pt x="449945" y="1543279"/>
                      <a:pt x="410408" y="1582816"/>
                      <a:pt x="361634" y="1582816"/>
                    </a:cubicBezTo>
                    <a:cubicBezTo>
                      <a:pt x="312859" y="1582816"/>
                      <a:pt x="273322" y="1543279"/>
                      <a:pt x="273322" y="1494505"/>
                    </a:cubicBezTo>
                    <a:cubicBezTo>
                      <a:pt x="273305" y="1445736"/>
                      <a:pt x="312824" y="1406182"/>
                      <a:pt x="361593" y="1406165"/>
                    </a:cubicBezTo>
                    <a:cubicBezTo>
                      <a:pt x="361604" y="1406165"/>
                      <a:pt x="361622" y="1406165"/>
                      <a:pt x="361634" y="1406165"/>
                    </a:cubicBezTo>
                    <a:close/>
                    <a:moveTo>
                      <a:pt x="49179" y="779005"/>
                    </a:moveTo>
                    <a:cubicBezTo>
                      <a:pt x="73566" y="778999"/>
                      <a:pt x="93335" y="798768"/>
                      <a:pt x="93341" y="823155"/>
                    </a:cubicBezTo>
                    <a:cubicBezTo>
                      <a:pt x="93347" y="847542"/>
                      <a:pt x="73578" y="867310"/>
                      <a:pt x="49191" y="867316"/>
                    </a:cubicBezTo>
                    <a:cubicBezTo>
                      <a:pt x="24804" y="867322"/>
                      <a:pt x="5035" y="847554"/>
                      <a:pt x="5030" y="823166"/>
                    </a:cubicBezTo>
                    <a:cubicBezTo>
                      <a:pt x="5030" y="823166"/>
                      <a:pt x="5030" y="823161"/>
                      <a:pt x="5030" y="823161"/>
                    </a:cubicBezTo>
                    <a:cubicBezTo>
                      <a:pt x="5030" y="798774"/>
                      <a:pt x="24798" y="779011"/>
                      <a:pt x="49179" y="779005"/>
                    </a:cubicBezTo>
                    <a:close/>
                    <a:moveTo>
                      <a:pt x="845714" y="210838"/>
                    </a:moveTo>
                    <a:cubicBezTo>
                      <a:pt x="870101" y="210832"/>
                      <a:pt x="889870" y="230600"/>
                      <a:pt x="889875" y="254987"/>
                    </a:cubicBezTo>
                    <a:cubicBezTo>
                      <a:pt x="889881" y="279374"/>
                      <a:pt x="870113" y="299143"/>
                      <a:pt x="845726" y="299149"/>
                    </a:cubicBezTo>
                    <a:cubicBezTo>
                      <a:pt x="821339" y="299154"/>
                      <a:pt x="801570" y="279386"/>
                      <a:pt x="801564" y="254999"/>
                    </a:cubicBezTo>
                    <a:cubicBezTo>
                      <a:pt x="801564" y="254993"/>
                      <a:pt x="801564" y="254993"/>
                      <a:pt x="801564" y="254987"/>
                    </a:cubicBezTo>
                    <a:cubicBezTo>
                      <a:pt x="801570" y="230600"/>
                      <a:pt x="821339" y="210832"/>
                      <a:pt x="845726" y="210838"/>
                    </a:cubicBezTo>
                    <a:cubicBezTo>
                      <a:pt x="845726" y="210838"/>
                      <a:pt x="845732" y="210838"/>
                      <a:pt x="845732" y="210838"/>
                    </a:cubicBezTo>
                    <a:close/>
                    <a:moveTo>
                      <a:pt x="283389" y="5767"/>
                    </a:moveTo>
                    <a:cubicBezTo>
                      <a:pt x="307776" y="5764"/>
                      <a:pt x="327545" y="25530"/>
                      <a:pt x="327551" y="49916"/>
                    </a:cubicBezTo>
                    <a:cubicBezTo>
                      <a:pt x="327557" y="74303"/>
                      <a:pt x="307788" y="94075"/>
                      <a:pt x="283401" y="94078"/>
                    </a:cubicBezTo>
                    <a:cubicBezTo>
                      <a:pt x="259014" y="94081"/>
                      <a:pt x="239246" y="74314"/>
                      <a:pt x="239240" y="49928"/>
                    </a:cubicBezTo>
                    <a:cubicBezTo>
                      <a:pt x="239240" y="49926"/>
                      <a:pt x="239240" y="49924"/>
                      <a:pt x="239240" y="49922"/>
                    </a:cubicBezTo>
                    <a:cubicBezTo>
                      <a:pt x="239240" y="25538"/>
                      <a:pt x="259002" y="5770"/>
                      <a:pt x="283389" y="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1"/>
              <p:cNvSpPr/>
              <p:nvPr/>
            </p:nvSpPr>
            <p:spPr>
              <a:xfrm>
                <a:off x="8674048" y="3174083"/>
                <a:ext cx="591360" cy="371744"/>
              </a:xfrm>
              <a:custGeom>
                <a:avLst/>
                <a:gdLst/>
                <a:ahLst/>
                <a:cxnLst/>
                <a:rect l="l" t="t" r="r" b="b"/>
                <a:pathLst>
                  <a:path w="675840" h="424850" extrusionOk="0">
                    <a:moveTo>
                      <a:pt x="65715" y="32521"/>
                    </a:moveTo>
                    <a:lnTo>
                      <a:pt x="15908" y="32521"/>
                    </a:lnTo>
                    <a:cubicBezTo>
                      <a:pt x="9131" y="31697"/>
                      <a:pt x="4297" y="25535"/>
                      <a:pt x="5121" y="18758"/>
                    </a:cubicBezTo>
                    <a:cubicBezTo>
                      <a:pt x="5806" y="13106"/>
                      <a:pt x="10256" y="8656"/>
                      <a:pt x="15908" y="7972"/>
                    </a:cubicBezTo>
                    <a:lnTo>
                      <a:pt x="65715" y="7972"/>
                    </a:lnTo>
                    <a:cubicBezTo>
                      <a:pt x="72480" y="7043"/>
                      <a:pt x="78718" y="11772"/>
                      <a:pt x="79646" y="18537"/>
                    </a:cubicBezTo>
                    <a:cubicBezTo>
                      <a:pt x="80574" y="25303"/>
                      <a:pt x="75845" y="31540"/>
                      <a:pt x="69080" y="32469"/>
                    </a:cubicBezTo>
                    <a:cubicBezTo>
                      <a:pt x="68941" y="32492"/>
                      <a:pt x="68801" y="32509"/>
                      <a:pt x="68662" y="32521"/>
                    </a:cubicBezTo>
                    <a:cubicBezTo>
                      <a:pt x="67682" y="32637"/>
                      <a:pt x="66695" y="32637"/>
                      <a:pt x="65715" y="32521"/>
                    </a:cubicBezTo>
                    <a:close/>
                    <a:moveTo>
                      <a:pt x="78079" y="77030"/>
                    </a:moveTo>
                    <a:cubicBezTo>
                      <a:pt x="78079" y="70300"/>
                      <a:pt x="72625" y="64846"/>
                      <a:pt x="65894" y="64846"/>
                    </a:cubicBezTo>
                    <a:lnTo>
                      <a:pt x="15908" y="64846"/>
                    </a:lnTo>
                    <a:cubicBezTo>
                      <a:pt x="9131" y="65670"/>
                      <a:pt x="4297" y="71832"/>
                      <a:pt x="5121" y="78609"/>
                    </a:cubicBezTo>
                    <a:cubicBezTo>
                      <a:pt x="5806" y="84260"/>
                      <a:pt x="10256" y="88711"/>
                      <a:pt x="15908" y="89395"/>
                    </a:cubicBezTo>
                    <a:lnTo>
                      <a:pt x="65715" y="89395"/>
                    </a:lnTo>
                    <a:cubicBezTo>
                      <a:pt x="72544" y="89395"/>
                      <a:pt x="78073" y="83866"/>
                      <a:pt x="78079" y="77036"/>
                    </a:cubicBezTo>
                    <a:close/>
                    <a:moveTo>
                      <a:pt x="78079" y="133893"/>
                    </a:moveTo>
                    <a:cubicBezTo>
                      <a:pt x="78079" y="127162"/>
                      <a:pt x="72625" y="121708"/>
                      <a:pt x="65894" y="121708"/>
                    </a:cubicBezTo>
                    <a:lnTo>
                      <a:pt x="15908" y="121708"/>
                    </a:lnTo>
                    <a:cubicBezTo>
                      <a:pt x="9131" y="122532"/>
                      <a:pt x="4297" y="128694"/>
                      <a:pt x="5121" y="135471"/>
                    </a:cubicBezTo>
                    <a:cubicBezTo>
                      <a:pt x="5806" y="141123"/>
                      <a:pt x="10256" y="145573"/>
                      <a:pt x="15908" y="146258"/>
                    </a:cubicBezTo>
                    <a:lnTo>
                      <a:pt x="65715" y="146258"/>
                    </a:lnTo>
                    <a:cubicBezTo>
                      <a:pt x="72544" y="146258"/>
                      <a:pt x="78079" y="140722"/>
                      <a:pt x="78079" y="133893"/>
                    </a:cubicBezTo>
                    <a:close/>
                    <a:moveTo>
                      <a:pt x="78079" y="190941"/>
                    </a:moveTo>
                    <a:cubicBezTo>
                      <a:pt x="78079" y="184112"/>
                      <a:pt x="72544" y="178577"/>
                      <a:pt x="65715" y="178577"/>
                    </a:cubicBezTo>
                    <a:lnTo>
                      <a:pt x="15908" y="178577"/>
                    </a:lnTo>
                    <a:cubicBezTo>
                      <a:pt x="9131" y="179401"/>
                      <a:pt x="4297" y="185563"/>
                      <a:pt x="5121" y="192340"/>
                    </a:cubicBezTo>
                    <a:cubicBezTo>
                      <a:pt x="5806" y="197991"/>
                      <a:pt x="10256" y="202442"/>
                      <a:pt x="15908" y="203126"/>
                    </a:cubicBezTo>
                    <a:lnTo>
                      <a:pt x="65715" y="203126"/>
                    </a:lnTo>
                    <a:cubicBezTo>
                      <a:pt x="72445" y="203225"/>
                      <a:pt x="77981" y="197852"/>
                      <a:pt x="78079" y="191121"/>
                    </a:cubicBezTo>
                    <a:cubicBezTo>
                      <a:pt x="78079" y="191121"/>
                      <a:pt x="78079" y="191115"/>
                      <a:pt x="78079" y="191115"/>
                    </a:cubicBezTo>
                    <a:close/>
                    <a:moveTo>
                      <a:pt x="78079" y="247804"/>
                    </a:moveTo>
                    <a:cubicBezTo>
                      <a:pt x="78079" y="240975"/>
                      <a:pt x="72544" y="235439"/>
                      <a:pt x="65715" y="235439"/>
                    </a:cubicBezTo>
                    <a:lnTo>
                      <a:pt x="15908" y="235439"/>
                    </a:lnTo>
                    <a:cubicBezTo>
                      <a:pt x="9131" y="236263"/>
                      <a:pt x="4297" y="242425"/>
                      <a:pt x="5121" y="249202"/>
                    </a:cubicBezTo>
                    <a:cubicBezTo>
                      <a:pt x="5806" y="254854"/>
                      <a:pt x="10256" y="259304"/>
                      <a:pt x="15908" y="259989"/>
                    </a:cubicBezTo>
                    <a:lnTo>
                      <a:pt x="65715" y="259989"/>
                    </a:lnTo>
                    <a:cubicBezTo>
                      <a:pt x="72445" y="260099"/>
                      <a:pt x="77986" y="254732"/>
                      <a:pt x="78097" y="248007"/>
                    </a:cubicBezTo>
                    <a:cubicBezTo>
                      <a:pt x="78097" y="248001"/>
                      <a:pt x="78097" y="248001"/>
                      <a:pt x="78097" y="248001"/>
                    </a:cubicBezTo>
                    <a:cubicBezTo>
                      <a:pt x="78097" y="247700"/>
                      <a:pt x="78097" y="247398"/>
                      <a:pt x="78097" y="247096"/>
                    </a:cubicBezTo>
                    <a:close/>
                    <a:moveTo>
                      <a:pt x="78079" y="304667"/>
                    </a:moveTo>
                    <a:cubicBezTo>
                      <a:pt x="78079" y="297843"/>
                      <a:pt x="72544" y="292308"/>
                      <a:pt x="65720" y="292308"/>
                    </a:cubicBezTo>
                    <a:cubicBezTo>
                      <a:pt x="65720" y="292308"/>
                      <a:pt x="65715" y="292308"/>
                      <a:pt x="65715" y="292308"/>
                    </a:cubicBezTo>
                    <a:lnTo>
                      <a:pt x="15908" y="292308"/>
                    </a:lnTo>
                    <a:cubicBezTo>
                      <a:pt x="9131" y="293132"/>
                      <a:pt x="4297" y="299294"/>
                      <a:pt x="5121" y="306071"/>
                    </a:cubicBezTo>
                    <a:cubicBezTo>
                      <a:pt x="5806" y="311722"/>
                      <a:pt x="10256" y="316173"/>
                      <a:pt x="15908" y="316857"/>
                    </a:cubicBezTo>
                    <a:lnTo>
                      <a:pt x="65715" y="316857"/>
                    </a:lnTo>
                    <a:cubicBezTo>
                      <a:pt x="72445" y="316956"/>
                      <a:pt x="77981" y="311583"/>
                      <a:pt x="78079" y="304852"/>
                    </a:cubicBezTo>
                    <a:cubicBezTo>
                      <a:pt x="78079" y="304852"/>
                      <a:pt x="78079" y="304846"/>
                      <a:pt x="78079" y="304846"/>
                    </a:cubicBezTo>
                    <a:lnTo>
                      <a:pt x="78079" y="304667"/>
                    </a:lnTo>
                    <a:close/>
                    <a:moveTo>
                      <a:pt x="78079" y="361529"/>
                    </a:moveTo>
                    <a:cubicBezTo>
                      <a:pt x="78079" y="354700"/>
                      <a:pt x="72544" y="349164"/>
                      <a:pt x="65715" y="349164"/>
                    </a:cubicBezTo>
                    <a:lnTo>
                      <a:pt x="15908" y="349164"/>
                    </a:lnTo>
                    <a:cubicBezTo>
                      <a:pt x="9131" y="349988"/>
                      <a:pt x="4297" y="356150"/>
                      <a:pt x="5121" y="362928"/>
                    </a:cubicBezTo>
                    <a:cubicBezTo>
                      <a:pt x="5806" y="368579"/>
                      <a:pt x="10256" y="373029"/>
                      <a:pt x="15908" y="373714"/>
                    </a:cubicBezTo>
                    <a:lnTo>
                      <a:pt x="65715" y="373714"/>
                    </a:lnTo>
                    <a:cubicBezTo>
                      <a:pt x="72445" y="373813"/>
                      <a:pt x="77981" y="368440"/>
                      <a:pt x="78079" y="361709"/>
                    </a:cubicBezTo>
                    <a:cubicBezTo>
                      <a:pt x="78079" y="361709"/>
                      <a:pt x="78079" y="361703"/>
                      <a:pt x="78079" y="361703"/>
                    </a:cubicBezTo>
                    <a:lnTo>
                      <a:pt x="78079" y="361523"/>
                    </a:lnTo>
                    <a:close/>
                    <a:moveTo>
                      <a:pt x="78079" y="418392"/>
                    </a:moveTo>
                    <a:cubicBezTo>
                      <a:pt x="78079" y="411562"/>
                      <a:pt x="72544" y="406027"/>
                      <a:pt x="65715" y="406027"/>
                    </a:cubicBezTo>
                    <a:lnTo>
                      <a:pt x="15908" y="406027"/>
                    </a:lnTo>
                    <a:cubicBezTo>
                      <a:pt x="9131" y="406851"/>
                      <a:pt x="4297" y="413013"/>
                      <a:pt x="5121" y="419790"/>
                    </a:cubicBezTo>
                    <a:cubicBezTo>
                      <a:pt x="5806" y="425442"/>
                      <a:pt x="10256" y="429892"/>
                      <a:pt x="15908" y="430577"/>
                    </a:cubicBezTo>
                    <a:lnTo>
                      <a:pt x="65715" y="430577"/>
                    </a:lnTo>
                    <a:cubicBezTo>
                      <a:pt x="72445" y="430675"/>
                      <a:pt x="77981" y="425302"/>
                      <a:pt x="78079" y="418572"/>
                    </a:cubicBezTo>
                    <a:cubicBezTo>
                      <a:pt x="78079" y="418572"/>
                      <a:pt x="78079" y="418572"/>
                      <a:pt x="78079" y="418572"/>
                    </a:cubicBezTo>
                    <a:lnTo>
                      <a:pt x="78079" y="418392"/>
                    </a:lnTo>
                    <a:close/>
                    <a:moveTo>
                      <a:pt x="264229" y="20122"/>
                    </a:moveTo>
                    <a:cubicBezTo>
                      <a:pt x="264229" y="13391"/>
                      <a:pt x="258775" y="7937"/>
                      <a:pt x="252044" y="7937"/>
                    </a:cubicBezTo>
                    <a:lnTo>
                      <a:pt x="121359" y="7937"/>
                    </a:lnTo>
                    <a:cubicBezTo>
                      <a:pt x="114564" y="7240"/>
                      <a:pt x="108495" y="12178"/>
                      <a:pt x="107793" y="18973"/>
                    </a:cubicBezTo>
                    <a:cubicBezTo>
                      <a:pt x="107108" y="25599"/>
                      <a:pt x="111808" y="31581"/>
                      <a:pt x="118411" y="32486"/>
                    </a:cubicBezTo>
                    <a:cubicBezTo>
                      <a:pt x="119392" y="32602"/>
                      <a:pt x="120378" y="32602"/>
                      <a:pt x="121359" y="32486"/>
                    </a:cubicBezTo>
                    <a:lnTo>
                      <a:pt x="252938" y="32486"/>
                    </a:lnTo>
                    <a:cubicBezTo>
                      <a:pt x="259390" y="32016"/>
                      <a:pt x="264351" y="26591"/>
                      <a:pt x="264241" y="20122"/>
                    </a:cubicBezTo>
                    <a:close/>
                    <a:moveTo>
                      <a:pt x="264229" y="76984"/>
                    </a:moveTo>
                    <a:cubicBezTo>
                      <a:pt x="264229" y="70253"/>
                      <a:pt x="258775" y="64799"/>
                      <a:pt x="252044" y="64799"/>
                    </a:cubicBezTo>
                    <a:lnTo>
                      <a:pt x="121359" y="64799"/>
                    </a:lnTo>
                    <a:cubicBezTo>
                      <a:pt x="114564" y="64103"/>
                      <a:pt x="108495" y="69041"/>
                      <a:pt x="107793" y="75835"/>
                    </a:cubicBezTo>
                    <a:cubicBezTo>
                      <a:pt x="107108" y="82461"/>
                      <a:pt x="111808" y="88444"/>
                      <a:pt x="118411" y="89349"/>
                    </a:cubicBezTo>
                    <a:cubicBezTo>
                      <a:pt x="119392" y="89471"/>
                      <a:pt x="120378" y="89471"/>
                      <a:pt x="121359" y="89349"/>
                    </a:cubicBezTo>
                    <a:lnTo>
                      <a:pt x="252938" y="89349"/>
                    </a:lnTo>
                    <a:cubicBezTo>
                      <a:pt x="259390" y="88879"/>
                      <a:pt x="264351" y="83454"/>
                      <a:pt x="264241" y="76990"/>
                    </a:cubicBezTo>
                    <a:close/>
                    <a:moveTo>
                      <a:pt x="264229" y="133847"/>
                    </a:moveTo>
                    <a:cubicBezTo>
                      <a:pt x="264229" y="127116"/>
                      <a:pt x="258775" y="121662"/>
                      <a:pt x="252044" y="121662"/>
                    </a:cubicBezTo>
                    <a:lnTo>
                      <a:pt x="121359" y="121662"/>
                    </a:lnTo>
                    <a:cubicBezTo>
                      <a:pt x="114564" y="120966"/>
                      <a:pt x="108495" y="125903"/>
                      <a:pt x="107793" y="132698"/>
                    </a:cubicBezTo>
                    <a:cubicBezTo>
                      <a:pt x="107108" y="139324"/>
                      <a:pt x="111808" y="145306"/>
                      <a:pt x="118411" y="146211"/>
                    </a:cubicBezTo>
                    <a:cubicBezTo>
                      <a:pt x="119392" y="146327"/>
                      <a:pt x="120378" y="146327"/>
                      <a:pt x="121359" y="146211"/>
                    </a:cubicBezTo>
                    <a:lnTo>
                      <a:pt x="252938" y="146211"/>
                    </a:lnTo>
                    <a:cubicBezTo>
                      <a:pt x="259390" y="145741"/>
                      <a:pt x="264351" y="140316"/>
                      <a:pt x="264241" y="133847"/>
                    </a:cubicBezTo>
                    <a:close/>
                    <a:moveTo>
                      <a:pt x="264229" y="190895"/>
                    </a:moveTo>
                    <a:cubicBezTo>
                      <a:pt x="264328" y="184164"/>
                      <a:pt x="258955" y="178629"/>
                      <a:pt x="252224" y="178530"/>
                    </a:cubicBezTo>
                    <a:cubicBezTo>
                      <a:pt x="252224" y="178530"/>
                      <a:pt x="252224" y="178530"/>
                      <a:pt x="252224" y="178530"/>
                    </a:cubicBezTo>
                    <a:lnTo>
                      <a:pt x="121359" y="178530"/>
                    </a:lnTo>
                    <a:cubicBezTo>
                      <a:pt x="114564" y="177834"/>
                      <a:pt x="108495" y="182772"/>
                      <a:pt x="107793" y="189566"/>
                    </a:cubicBezTo>
                    <a:cubicBezTo>
                      <a:pt x="107108" y="196192"/>
                      <a:pt x="111808" y="202175"/>
                      <a:pt x="118411" y="203080"/>
                    </a:cubicBezTo>
                    <a:cubicBezTo>
                      <a:pt x="119392" y="203196"/>
                      <a:pt x="120378" y="203196"/>
                      <a:pt x="121359" y="203080"/>
                    </a:cubicBezTo>
                    <a:lnTo>
                      <a:pt x="252938" y="203080"/>
                    </a:lnTo>
                    <a:cubicBezTo>
                      <a:pt x="259297" y="202610"/>
                      <a:pt x="264217" y="197324"/>
                      <a:pt x="264229" y="190947"/>
                    </a:cubicBezTo>
                    <a:close/>
                    <a:moveTo>
                      <a:pt x="264229" y="247757"/>
                    </a:moveTo>
                    <a:cubicBezTo>
                      <a:pt x="264328" y="241027"/>
                      <a:pt x="258955" y="235491"/>
                      <a:pt x="252224" y="235393"/>
                    </a:cubicBezTo>
                    <a:cubicBezTo>
                      <a:pt x="252224" y="235393"/>
                      <a:pt x="252224" y="235393"/>
                      <a:pt x="252224" y="235393"/>
                    </a:cubicBezTo>
                    <a:lnTo>
                      <a:pt x="121359" y="235393"/>
                    </a:lnTo>
                    <a:cubicBezTo>
                      <a:pt x="114564" y="234697"/>
                      <a:pt x="108495" y="239634"/>
                      <a:pt x="107793" y="246429"/>
                    </a:cubicBezTo>
                    <a:cubicBezTo>
                      <a:pt x="107108" y="253055"/>
                      <a:pt x="111808" y="259037"/>
                      <a:pt x="118411" y="259942"/>
                    </a:cubicBezTo>
                    <a:cubicBezTo>
                      <a:pt x="119392" y="260064"/>
                      <a:pt x="120378" y="260064"/>
                      <a:pt x="121359" y="259942"/>
                    </a:cubicBezTo>
                    <a:lnTo>
                      <a:pt x="252938" y="259942"/>
                    </a:lnTo>
                    <a:cubicBezTo>
                      <a:pt x="259604" y="259472"/>
                      <a:pt x="264647" y="253722"/>
                      <a:pt x="264241" y="247050"/>
                    </a:cubicBezTo>
                    <a:close/>
                    <a:moveTo>
                      <a:pt x="420711" y="304620"/>
                    </a:moveTo>
                    <a:cubicBezTo>
                      <a:pt x="420711" y="297797"/>
                      <a:pt x="415176" y="292261"/>
                      <a:pt x="408352" y="292261"/>
                    </a:cubicBezTo>
                    <a:cubicBezTo>
                      <a:pt x="408352" y="292261"/>
                      <a:pt x="408347" y="292261"/>
                      <a:pt x="408347" y="292261"/>
                    </a:cubicBezTo>
                    <a:lnTo>
                      <a:pt x="277829" y="292261"/>
                    </a:lnTo>
                    <a:cubicBezTo>
                      <a:pt x="271064" y="291333"/>
                      <a:pt x="264826" y="296062"/>
                      <a:pt x="263898" y="302827"/>
                    </a:cubicBezTo>
                    <a:cubicBezTo>
                      <a:pt x="262970" y="309593"/>
                      <a:pt x="267699" y="315830"/>
                      <a:pt x="274464" y="316759"/>
                    </a:cubicBezTo>
                    <a:cubicBezTo>
                      <a:pt x="274603" y="316782"/>
                      <a:pt x="274743" y="316799"/>
                      <a:pt x="274882" y="316811"/>
                    </a:cubicBezTo>
                    <a:cubicBezTo>
                      <a:pt x="275862" y="316927"/>
                      <a:pt x="276849" y="316927"/>
                      <a:pt x="277829" y="316811"/>
                    </a:cubicBezTo>
                    <a:lnTo>
                      <a:pt x="408347" y="316811"/>
                    </a:lnTo>
                    <a:cubicBezTo>
                      <a:pt x="415077" y="316909"/>
                      <a:pt x="420613" y="311537"/>
                      <a:pt x="420711" y="304806"/>
                    </a:cubicBezTo>
                    <a:cubicBezTo>
                      <a:pt x="420711" y="304806"/>
                      <a:pt x="420711" y="304800"/>
                      <a:pt x="420711" y="304800"/>
                    </a:cubicBezTo>
                    <a:lnTo>
                      <a:pt x="420711" y="304620"/>
                    </a:lnTo>
                    <a:close/>
                    <a:moveTo>
                      <a:pt x="420711" y="361483"/>
                    </a:moveTo>
                    <a:cubicBezTo>
                      <a:pt x="420711" y="354653"/>
                      <a:pt x="415176" y="349118"/>
                      <a:pt x="408347" y="349118"/>
                    </a:cubicBezTo>
                    <a:lnTo>
                      <a:pt x="277829" y="349118"/>
                    </a:lnTo>
                    <a:cubicBezTo>
                      <a:pt x="271064" y="348190"/>
                      <a:pt x="264826" y="352919"/>
                      <a:pt x="263898" y="359684"/>
                    </a:cubicBezTo>
                    <a:cubicBezTo>
                      <a:pt x="262970" y="366449"/>
                      <a:pt x="267699" y="372687"/>
                      <a:pt x="274464" y="373615"/>
                    </a:cubicBezTo>
                    <a:cubicBezTo>
                      <a:pt x="274603" y="373639"/>
                      <a:pt x="274743" y="373656"/>
                      <a:pt x="274882" y="373668"/>
                    </a:cubicBezTo>
                    <a:cubicBezTo>
                      <a:pt x="275862" y="373784"/>
                      <a:pt x="276849" y="373784"/>
                      <a:pt x="277829" y="373668"/>
                    </a:cubicBezTo>
                    <a:lnTo>
                      <a:pt x="408347" y="373668"/>
                    </a:lnTo>
                    <a:cubicBezTo>
                      <a:pt x="415077" y="373766"/>
                      <a:pt x="420613" y="368393"/>
                      <a:pt x="420711" y="361663"/>
                    </a:cubicBezTo>
                    <a:cubicBezTo>
                      <a:pt x="420711" y="361663"/>
                      <a:pt x="420711" y="361657"/>
                      <a:pt x="420711" y="361657"/>
                    </a:cubicBezTo>
                    <a:lnTo>
                      <a:pt x="420711" y="361477"/>
                    </a:lnTo>
                    <a:close/>
                    <a:moveTo>
                      <a:pt x="420711" y="418345"/>
                    </a:moveTo>
                    <a:cubicBezTo>
                      <a:pt x="420711" y="411516"/>
                      <a:pt x="415176" y="405981"/>
                      <a:pt x="408347" y="405981"/>
                    </a:cubicBezTo>
                    <a:lnTo>
                      <a:pt x="277829" y="405981"/>
                    </a:lnTo>
                    <a:cubicBezTo>
                      <a:pt x="271064" y="405052"/>
                      <a:pt x="264826" y="409781"/>
                      <a:pt x="263898" y="416547"/>
                    </a:cubicBezTo>
                    <a:cubicBezTo>
                      <a:pt x="262970" y="423312"/>
                      <a:pt x="267699" y="429550"/>
                      <a:pt x="274464" y="430478"/>
                    </a:cubicBezTo>
                    <a:cubicBezTo>
                      <a:pt x="274603" y="430501"/>
                      <a:pt x="274743" y="430519"/>
                      <a:pt x="274882" y="430530"/>
                    </a:cubicBezTo>
                    <a:cubicBezTo>
                      <a:pt x="275862" y="430646"/>
                      <a:pt x="276849" y="430646"/>
                      <a:pt x="277829" y="430530"/>
                    </a:cubicBezTo>
                    <a:lnTo>
                      <a:pt x="408347" y="430530"/>
                    </a:lnTo>
                    <a:cubicBezTo>
                      <a:pt x="415077" y="430629"/>
                      <a:pt x="420613" y="425256"/>
                      <a:pt x="420711" y="418525"/>
                    </a:cubicBezTo>
                    <a:cubicBezTo>
                      <a:pt x="420711" y="418525"/>
                      <a:pt x="420711" y="418525"/>
                      <a:pt x="420711" y="418525"/>
                    </a:cubicBezTo>
                    <a:lnTo>
                      <a:pt x="420711" y="418345"/>
                    </a:lnTo>
                    <a:close/>
                    <a:moveTo>
                      <a:pt x="321805" y="20075"/>
                    </a:moveTo>
                    <a:cubicBezTo>
                      <a:pt x="321805" y="12172"/>
                      <a:pt x="315399" y="5767"/>
                      <a:pt x="307497" y="5767"/>
                    </a:cubicBezTo>
                    <a:cubicBezTo>
                      <a:pt x="299594" y="5767"/>
                      <a:pt x="293188" y="12172"/>
                      <a:pt x="293188" y="20075"/>
                    </a:cubicBezTo>
                    <a:cubicBezTo>
                      <a:pt x="293188" y="27978"/>
                      <a:pt x="299594" y="34383"/>
                      <a:pt x="307497" y="34383"/>
                    </a:cubicBezTo>
                    <a:cubicBezTo>
                      <a:pt x="307497" y="34383"/>
                      <a:pt x="307503" y="34383"/>
                      <a:pt x="307503" y="34383"/>
                    </a:cubicBezTo>
                    <a:lnTo>
                      <a:pt x="307503" y="34383"/>
                    </a:lnTo>
                    <a:cubicBezTo>
                      <a:pt x="315295" y="34482"/>
                      <a:pt x="321695" y="28251"/>
                      <a:pt x="321805" y="20458"/>
                    </a:cubicBezTo>
                    <a:cubicBezTo>
                      <a:pt x="321805" y="20336"/>
                      <a:pt x="321805" y="20220"/>
                      <a:pt x="321805" y="20098"/>
                    </a:cubicBezTo>
                    <a:close/>
                    <a:moveTo>
                      <a:pt x="364371" y="20075"/>
                    </a:moveTo>
                    <a:cubicBezTo>
                      <a:pt x="364371" y="12172"/>
                      <a:pt x="357965" y="5767"/>
                      <a:pt x="350063" y="5767"/>
                    </a:cubicBezTo>
                    <a:cubicBezTo>
                      <a:pt x="342160" y="5767"/>
                      <a:pt x="335754" y="12172"/>
                      <a:pt x="335754" y="20075"/>
                    </a:cubicBezTo>
                    <a:cubicBezTo>
                      <a:pt x="335754" y="27978"/>
                      <a:pt x="342160" y="34383"/>
                      <a:pt x="350063" y="34383"/>
                    </a:cubicBezTo>
                    <a:cubicBezTo>
                      <a:pt x="350063" y="34383"/>
                      <a:pt x="350068" y="34383"/>
                      <a:pt x="350068" y="34383"/>
                    </a:cubicBezTo>
                    <a:lnTo>
                      <a:pt x="350242" y="34383"/>
                    </a:lnTo>
                    <a:cubicBezTo>
                      <a:pt x="358046" y="34383"/>
                      <a:pt x="364371" y="28059"/>
                      <a:pt x="364371" y="20255"/>
                    </a:cubicBezTo>
                    <a:lnTo>
                      <a:pt x="364371" y="20075"/>
                    </a:lnTo>
                    <a:close/>
                    <a:moveTo>
                      <a:pt x="407111" y="20075"/>
                    </a:moveTo>
                    <a:cubicBezTo>
                      <a:pt x="407111" y="12172"/>
                      <a:pt x="400705" y="5767"/>
                      <a:pt x="392802" y="5767"/>
                    </a:cubicBezTo>
                    <a:cubicBezTo>
                      <a:pt x="384900" y="5767"/>
                      <a:pt x="378494" y="12172"/>
                      <a:pt x="378494" y="20075"/>
                    </a:cubicBezTo>
                    <a:cubicBezTo>
                      <a:pt x="378494" y="27978"/>
                      <a:pt x="384900" y="34383"/>
                      <a:pt x="392802" y="34383"/>
                    </a:cubicBezTo>
                    <a:cubicBezTo>
                      <a:pt x="392802" y="34383"/>
                      <a:pt x="392808" y="34383"/>
                      <a:pt x="392808" y="34383"/>
                    </a:cubicBezTo>
                    <a:lnTo>
                      <a:pt x="392808" y="34383"/>
                    </a:lnTo>
                    <a:cubicBezTo>
                      <a:pt x="400600" y="34482"/>
                      <a:pt x="407000" y="28251"/>
                      <a:pt x="407111" y="20458"/>
                    </a:cubicBezTo>
                    <a:cubicBezTo>
                      <a:pt x="407111" y="20336"/>
                      <a:pt x="407111" y="20220"/>
                      <a:pt x="407111" y="20098"/>
                    </a:cubicBezTo>
                    <a:close/>
                    <a:moveTo>
                      <a:pt x="449676" y="20075"/>
                    </a:moveTo>
                    <a:cubicBezTo>
                      <a:pt x="449676" y="12172"/>
                      <a:pt x="443271" y="5767"/>
                      <a:pt x="435368" y="5767"/>
                    </a:cubicBezTo>
                    <a:cubicBezTo>
                      <a:pt x="427465" y="5767"/>
                      <a:pt x="421059" y="12172"/>
                      <a:pt x="421059" y="20075"/>
                    </a:cubicBezTo>
                    <a:cubicBezTo>
                      <a:pt x="421059" y="27978"/>
                      <a:pt x="427465" y="34383"/>
                      <a:pt x="435368" y="34383"/>
                    </a:cubicBezTo>
                    <a:cubicBezTo>
                      <a:pt x="435368" y="34383"/>
                      <a:pt x="435374" y="34383"/>
                      <a:pt x="435374" y="34383"/>
                    </a:cubicBezTo>
                    <a:lnTo>
                      <a:pt x="435548" y="34383"/>
                    </a:lnTo>
                    <a:cubicBezTo>
                      <a:pt x="443352" y="34383"/>
                      <a:pt x="449676" y="28059"/>
                      <a:pt x="449676" y="20255"/>
                    </a:cubicBezTo>
                    <a:lnTo>
                      <a:pt x="449676" y="20075"/>
                    </a:lnTo>
                    <a:close/>
                    <a:moveTo>
                      <a:pt x="492416" y="20075"/>
                    </a:moveTo>
                    <a:cubicBezTo>
                      <a:pt x="492416" y="12172"/>
                      <a:pt x="486010" y="5767"/>
                      <a:pt x="478108" y="5767"/>
                    </a:cubicBezTo>
                    <a:cubicBezTo>
                      <a:pt x="470205" y="5767"/>
                      <a:pt x="463799" y="12172"/>
                      <a:pt x="463799" y="20075"/>
                    </a:cubicBezTo>
                    <a:cubicBezTo>
                      <a:pt x="463799" y="27978"/>
                      <a:pt x="470205" y="34383"/>
                      <a:pt x="478108" y="34383"/>
                    </a:cubicBezTo>
                    <a:cubicBezTo>
                      <a:pt x="478108" y="34383"/>
                      <a:pt x="478114" y="34383"/>
                      <a:pt x="478114" y="34383"/>
                    </a:cubicBezTo>
                    <a:lnTo>
                      <a:pt x="478114" y="34383"/>
                    </a:lnTo>
                    <a:cubicBezTo>
                      <a:pt x="485906" y="34482"/>
                      <a:pt x="492306" y="28251"/>
                      <a:pt x="492416" y="20458"/>
                    </a:cubicBezTo>
                    <a:lnTo>
                      <a:pt x="492416" y="20098"/>
                    </a:lnTo>
                    <a:close/>
                    <a:moveTo>
                      <a:pt x="535162" y="20075"/>
                    </a:moveTo>
                    <a:cubicBezTo>
                      <a:pt x="535162" y="12172"/>
                      <a:pt x="528756" y="5767"/>
                      <a:pt x="520853" y="5767"/>
                    </a:cubicBezTo>
                    <a:cubicBezTo>
                      <a:pt x="512951" y="5767"/>
                      <a:pt x="506545" y="12172"/>
                      <a:pt x="506545" y="20075"/>
                    </a:cubicBezTo>
                    <a:cubicBezTo>
                      <a:pt x="506545" y="27978"/>
                      <a:pt x="512951" y="34383"/>
                      <a:pt x="520853" y="34383"/>
                    </a:cubicBezTo>
                    <a:lnTo>
                      <a:pt x="520853" y="34383"/>
                    </a:lnTo>
                    <a:cubicBezTo>
                      <a:pt x="528744" y="34575"/>
                      <a:pt x="535295" y="28343"/>
                      <a:pt x="535510" y="20458"/>
                    </a:cubicBezTo>
                    <a:lnTo>
                      <a:pt x="535510" y="20098"/>
                    </a:lnTo>
                    <a:close/>
                    <a:moveTo>
                      <a:pt x="321811" y="133800"/>
                    </a:moveTo>
                    <a:cubicBezTo>
                      <a:pt x="321817" y="125898"/>
                      <a:pt x="315411" y="119492"/>
                      <a:pt x="307508" y="119486"/>
                    </a:cubicBezTo>
                    <a:cubicBezTo>
                      <a:pt x="299606" y="119480"/>
                      <a:pt x="293200" y="125886"/>
                      <a:pt x="293194" y="133789"/>
                    </a:cubicBezTo>
                    <a:cubicBezTo>
                      <a:pt x="293194" y="141691"/>
                      <a:pt x="299594" y="148097"/>
                      <a:pt x="307497" y="148103"/>
                    </a:cubicBezTo>
                    <a:cubicBezTo>
                      <a:pt x="307497" y="148103"/>
                      <a:pt x="307503" y="148103"/>
                      <a:pt x="307503" y="148103"/>
                    </a:cubicBezTo>
                    <a:lnTo>
                      <a:pt x="307503" y="148103"/>
                    </a:lnTo>
                    <a:cubicBezTo>
                      <a:pt x="315295" y="148207"/>
                      <a:pt x="321701" y="141970"/>
                      <a:pt x="321805" y="134177"/>
                    </a:cubicBezTo>
                    <a:cubicBezTo>
                      <a:pt x="321805" y="134061"/>
                      <a:pt x="321805" y="133939"/>
                      <a:pt x="321805" y="133823"/>
                    </a:cubicBezTo>
                    <a:close/>
                    <a:moveTo>
                      <a:pt x="364371" y="133800"/>
                    </a:moveTo>
                    <a:cubicBezTo>
                      <a:pt x="364371" y="125898"/>
                      <a:pt x="357965" y="119492"/>
                      <a:pt x="350063" y="119492"/>
                    </a:cubicBezTo>
                    <a:cubicBezTo>
                      <a:pt x="342160" y="119492"/>
                      <a:pt x="335754" y="125898"/>
                      <a:pt x="335754" y="133800"/>
                    </a:cubicBezTo>
                    <a:cubicBezTo>
                      <a:pt x="335754" y="141703"/>
                      <a:pt x="342160" y="148109"/>
                      <a:pt x="350063" y="148109"/>
                    </a:cubicBezTo>
                    <a:cubicBezTo>
                      <a:pt x="350063" y="148109"/>
                      <a:pt x="350068" y="148109"/>
                      <a:pt x="350068" y="148109"/>
                    </a:cubicBezTo>
                    <a:lnTo>
                      <a:pt x="350242" y="148109"/>
                    </a:lnTo>
                    <a:cubicBezTo>
                      <a:pt x="358046" y="148109"/>
                      <a:pt x="364371" y="141784"/>
                      <a:pt x="364371" y="133980"/>
                    </a:cubicBezTo>
                    <a:lnTo>
                      <a:pt x="364371" y="133806"/>
                    </a:lnTo>
                    <a:close/>
                    <a:moveTo>
                      <a:pt x="407111" y="133800"/>
                    </a:moveTo>
                    <a:cubicBezTo>
                      <a:pt x="407117" y="125898"/>
                      <a:pt x="400711" y="119492"/>
                      <a:pt x="392808" y="119486"/>
                    </a:cubicBezTo>
                    <a:cubicBezTo>
                      <a:pt x="384905" y="119480"/>
                      <a:pt x="378499" y="125886"/>
                      <a:pt x="378494" y="133789"/>
                    </a:cubicBezTo>
                    <a:cubicBezTo>
                      <a:pt x="378488" y="141691"/>
                      <a:pt x="384894" y="148097"/>
                      <a:pt x="392796" y="148103"/>
                    </a:cubicBezTo>
                    <a:cubicBezTo>
                      <a:pt x="392802" y="148103"/>
                      <a:pt x="392802" y="148103"/>
                      <a:pt x="392808" y="148103"/>
                    </a:cubicBezTo>
                    <a:lnTo>
                      <a:pt x="392808" y="148103"/>
                    </a:lnTo>
                    <a:cubicBezTo>
                      <a:pt x="400600" y="148202"/>
                      <a:pt x="407000" y="141970"/>
                      <a:pt x="407111" y="134177"/>
                    </a:cubicBezTo>
                    <a:cubicBezTo>
                      <a:pt x="407111" y="134061"/>
                      <a:pt x="407111" y="133939"/>
                      <a:pt x="407111" y="133823"/>
                    </a:cubicBezTo>
                    <a:close/>
                    <a:moveTo>
                      <a:pt x="449676" y="133800"/>
                    </a:moveTo>
                    <a:cubicBezTo>
                      <a:pt x="449676" y="125898"/>
                      <a:pt x="443271" y="119492"/>
                      <a:pt x="435368" y="119492"/>
                    </a:cubicBezTo>
                    <a:cubicBezTo>
                      <a:pt x="427465" y="119492"/>
                      <a:pt x="421059" y="125898"/>
                      <a:pt x="421059" y="133800"/>
                    </a:cubicBezTo>
                    <a:cubicBezTo>
                      <a:pt x="421059" y="141703"/>
                      <a:pt x="427465" y="148109"/>
                      <a:pt x="435368" y="148109"/>
                    </a:cubicBezTo>
                    <a:cubicBezTo>
                      <a:pt x="435368" y="148109"/>
                      <a:pt x="435374" y="148109"/>
                      <a:pt x="435374" y="148109"/>
                    </a:cubicBezTo>
                    <a:lnTo>
                      <a:pt x="435548" y="148109"/>
                    </a:lnTo>
                    <a:cubicBezTo>
                      <a:pt x="443352" y="148109"/>
                      <a:pt x="449676" y="141784"/>
                      <a:pt x="449676" y="133980"/>
                    </a:cubicBezTo>
                    <a:lnTo>
                      <a:pt x="449676" y="133806"/>
                    </a:lnTo>
                    <a:close/>
                    <a:moveTo>
                      <a:pt x="492416" y="133800"/>
                    </a:moveTo>
                    <a:cubicBezTo>
                      <a:pt x="492422" y="125898"/>
                      <a:pt x="486016" y="119492"/>
                      <a:pt x="478114" y="119486"/>
                    </a:cubicBezTo>
                    <a:cubicBezTo>
                      <a:pt x="470211" y="119480"/>
                      <a:pt x="463805" y="125886"/>
                      <a:pt x="463799" y="133789"/>
                    </a:cubicBezTo>
                    <a:cubicBezTo>
                      <a:pt x="463793" y="141691"/>
                      <a:pt x="470199" y="148097"/>
                      <a:pt x="478102" y="148103"/>
                    </a:cubicBezTo>
                    <a:cubicBezTo>
                      <a:pt x="478108" y="148103"/>
                      <a:pt x="478108" y="148103"/>
                      <a:pt x="478114" y="148103"/>
                    </a:cubicBezTo>
                    <a:lnTo>
                      <a:pt x="478114" y="148103"/>
                    </a:lnTo>
                    <a:cubicBezTo>
                      <a:pt x="485906" y="148202"/>
                      <a:pt x="492306" y="141970"/>
                      <a:pt x="492416" y="134177"/>
                    </a:cubicBezTo>
                    <a:lnTo>
                      <a:pt x="492416" y="133823"/>
                    </a:lnTo>
                    <a:close/>
                    <a:moveTo>
                      <a:pt x="535162" y="133800"/>
                    </a:moveTo>
                    <a:cubicBezTo>
                      <a:pt x="535168" y="125898"/>
                      <a:pt x="528762" y="119492"/>
                      <a:pt x="520859" y="119486"/>
                    </a:cubicBezTo>
                    <a:cubicBezTo>
                      <a:pt x="512956" y="119480"/>
                      <a:pt x="506551" y="125886"/>
                      <a:pt x="506545" y="133789"/>
                    </a:cubicBezTo>
                    <a:cubicBezTo>
                      <a:pt x="506539" y="141691"/>
                      <a:pt x="512945" y="148097"/>
                      <a:pt x="520848" y="148103"/>
                    </a:cubicBezTo>
                    <a:cubicBezTo>
                      <a:pt x="520848" y="148103"/>
                      <a:pt x="520853" y="148103"/>
                      <a:pt x="520853" y="148103"/>
                    </a:cubicBezTo>
                    <a:lnTo>
                      <a:pt x="520853" y="148103"/>
                    </a:lnTo>
                    <a:cubicBezTo>
                      <a:pt x="528744" y="148300"/>
                      <a:pt x="535301" y="142069"/>
                      <a:pt x="535510" y="134177"/>
                    </a:cubicBezTo>
                    <a:lnTo>
                      <a:pt x="535510" y="133823"/>
                    </a:lnTo>
                    <a:close/>
                    <a:moveTo>
                      <a:pt x="467518" y="297437"/>
                    </a:moveTo>
                    <a:cubicBezTo>
                      <a:pt x="467518" y="289534"/>
                      <a:pt x="461113" y="283128"/>
                      <a:pt x="453210" y="283128"/>
                    </a:cubicBezTo>
                    <a:cubicBezTo>
                      <a:pt x="445307" y="283128"/>
                      <a:pt x="438902" y="289534"/>
                      <a:pt x="438902" y="297437"/>
                    </a:cubicBezTo>
                    <a:cubicBezTo>
                      <a:pt x="438902" y="305340"/>
                      <a:pt x="445307" y="311745"/>
                      <a:pt x="453210" y="311745"/>
                    </a:cubicBezTo>
                    <a:lnTo>
                      <a:pt x="453210" y="311745"/>
                    </a:lnTo>
                    <a:cubicBezTo>
                      <a:pt x="461014" y="311844"/>
                      <a:pt x="467414" y="305595"/>
                      <a:pt x="467513" y="297791"/>
                    </a:cubicBezTo>
                    <a:cubicBezTo>
                      <a:pt x="467513" y="297791"/>
                      <a:pt x="467513" y="297791"/>
                      <a:pt x="467513" y="297791"/>
                    </a:cubicBezTo>
                    <a:cubicBezTo>
                      <a:pt x="467513" y="297675"/>
                      <a:pt x="467513" y="297559"/>
                      <a:pt x="467513" y="297437"/>
                    </a:cubicBezTo>
                    <a:close/>
                    <a:moveTo>
                      <a:pt x="510258" y="297437"/>
                    </a:moveTo>
                    <a:cubicBezTo>
                      <a:pt x="510258" y="289534"/>
                      <a:pt x="503853" y="283128"/>
                      <a:pt x="495950" y="283128"/>
                    </a:cubicBezTo>
                    <a:cubicBezTo>
                      <a:pt x="488047" y="283128"/>
                      <a:pt x="481641" y="289534"/>
                      <a:pt x="481641" y="297437"/>
                    </a:cubicBezTo>
                    <a:cubicBezTo>
                      <a:pt x="481641" y="305340"/>
                      <a:pt x="488047" y="311745"/>
                      <a:pt x="495950" y="311745"/>
                    </a:cubicBezTo>
                    <a:lnTo>
                      <a:pt x="495950" y="311745"/>
                    </a:lnTo>
                    <a:cubicBezTo>
                      <a:pt x="503754" y="311844"/>
                      <a:pt x="510160" y="305595"/>
                      <a:pt x="510258" y="297791"/>
                    </a:cubicBezTo>
                    <a:lnTo>
                      <a:pt x="510258" y="297437"/>
                    </a:lnTo>
                    <a:close/>
                    <a:moveTo>
                      <a:pt x="552824" y="297437"/>
                    </a:moveTo>
                    <a:cubicBezTo>
                      <a:pt x="552824" y="289534"/>
                      <a:pt x="546418" y="283128"/>
                      <a:pt x="538516" y="283128"/>
                    </a:cubicBezTo>
                    <a:cubicBezTo>
                      <a:pt x="530613" y="283128"/>
                      <a:pt x="524207" y="289534"/>
                      <a:pt x="524207" y="297437"/>
                    </a:cubicBezTo>
                    <a:cubicBezTo>
                      <a:pt x="524207" y="305340"/>
                      <a:pt x="530613" y="311745"/>
                      <a:pt x="538516" y="311745"/>
                    </a:cubicBezTo>
                    <a:lnTo>
                      <a:pt x="538695" y="311745"/>
                    </a:lnTo>
                    <a:cubicBezTo>
                      <a:pt x="546494" y="311937"/>
                      <a:pt x="552975" y="305769"/>
                      <a:pt x="553172" y="297971"/>
                    </a:cubicBezTo>
                    <a:cubicBezTo>
                      <a:pt x="553172" y="297791"/>
                      <a:pt x="553172" y="297617"/>
                      <a:pt x="553172" y="297437"/>
                    </a:cubicBezTo>
                    <a:close/>
                    <a:moveTo>
                      <a:pt x="595564" y="297437"/>
                    </a:moveTo>
                    <a:cubicBezTo>
                      <a:pt x="595564" y="289534"/>
                      <a:pt x="589158" y="283128"/>
                      <a:pt x="581255" y="283128"/>
                    </a:cubicBezTo>
                    <a:cubicBezTo>
                      <a:pt x="573353" y="283128"/>
                      <a:pt x="566947" y="289534"/>
                      <a:pt x="566947" y="297437"/>
                    </a:cubicBezTo>
                    <a:cubicBezTo>
                      <a:pt x="566947" y="305340"/>
                      <a:pt x="573353" y="311745"/>
                      <a:pt x="581255" y="311745"/>
                    </a:cubicBezTo>
                    <a:lnTo>
                      <a:pt x="581255" y="311745"/>
                    </a:lnTo>
                    <a:cubicBezTo>
                      <a:pt x="589059" y="311844"/>
                      <a:pt x="595459" y="305595"/>
                      <a:pt x="595558" y="297791"/>
                    </a:cubicBezTo>
                    <a:cubicBezTo>
                      <a:pt x="595558" y="297791"/>
                      <a:pt x="595558" y="297791"/>
                      <a:pt x="595558" y="297791"/>
                    </a:cubicBezTo>
                    <a:cubicBezTo>
                      <a:pt x="595558" y="297675"/>
                      <a:pt x="595558" y="297553"/>
                      <a:pt x="595558" y="297437"/>
                    </a:cubicBezTo>
                    <a:close/>
                    <a:moveTo>
                      <a:pt x="638129" y="297437"/>
                    </a:moveTo>
                    <a:cubicBezTo>
                      <a:pt x="638129" y="289534"/>
                      <a:pt x="631724" y="283128"/>
                      <a:pt x="623821" y="283128"/>
                    </a:cubicBezTo>
                    <a:cubicBezTo>
                      <a:pt x="615918" y="283128"/>
                      <a:pt x="609513" y="289534"/>
                      <a:pt x="609513" y="297437"/>
                    </a:cubicBezTo>
                    <a:cubicBezTo>
                      <a:pt x="609513" y="305340"/>
                      <a:pt x="615918" y="311745"/>
                      <a:pt x="623821" y="311745"/>
                    </a:cubicBezTo>
                    <a:lnTo>
                      <a:pt x="624001" y="311745"/>
                    </a:lnTo>
                    <a:cubicBezTo>
                      <a:pt x="631805" y="311740"/>
                      <a:pt x="638129" y="305415"/>
                      <a:pt x="638124" y="297611"/>
                    </a:cubicBezTo>
                    <a:lnTo>
                      <a:pt x="638124" y="297437"/>
                    </a:lnTo>
                    <a:close/>
                    <a:moveTo>
                      <a:pt x="680869" y="297437"/>
                    </a:moveTo>
                    <a:cubicBezTo>
                      <a:pt x="680869" y="289534"/>
                      <a:pt x="674464" y="283128"/>
                      <a:pt x="666561" y="283128"/>
                    </a:cubicBezTo>
                    <a:cubicBezTo>
                      <a:pt x="658658" y="283128"/>
                      <a:pt x="652252" y="289534"/>
                      <a:pt x="652252" y="297437"/>
                    </a:cubicBezTo>
                    <a:cubicBezTo>
                      <a:pt x="652252" y="305340"/>
                      <a:pt x="658658" y="311745"/>
                      <a:pt x="666561" y="311745"/>
                    </a:cubicBezTo>
                    <a:lnTo>
                      <a:pt x="666561" y="311745"/>
                    </a:lnTo>
                    <a:cubicBezTo>
                      <a:pt x="674365" y="311844"/>
                      <a:pt x="680765" y="305595"/>
                      <a:pt x="680863" y="297791"/>
                    </a:cubicBezTo>
                    <a:cubicBezTo>
                      <a:pt x="680863" y="297791"/>
                      <a:pt x="680863" y="297791"/>
                      <a:pt x="680863" y="297791"/>
                    </a:cubicBezTo>
                    <a:cubicBezTo>
                      <a:pt x="680863" y="297675"/>
                      <a:pt x="680863" y="297553"/>
                      <a:pt x="680863" y="297437"/>
                    </a:cubicBezTo>
                    <a:close/>
                    <a:moveTo>
                      <a:pt x="467518" y="414887"/>
                    </a:moveTo>
                    <a:cubicBezTo>
                      <a:pt x="467617" y="406984"/>
                      <a:pt x="461293" y="400498"/>
                      <a:pt x="453390" y="400399"/>
                    </a:cubicBezTo>
                    <a:cubicBezTo>
                      <a:pt x="445487" y="400300"/>
                      <a:pt x="439000" y="406630"/>
                      <a:pt x="438902" y="414527"/>
                    </a:cubicBezTo>
                    <a:cubicBezTo>
                      <a:pt x="438803" y="422424"/>
                      <a:pt x="445116" y="428906"/>
                      <a:pt x="453013" y="429016"/>
                    </a:cubicBezTo>
                    <a:lnTo>
                      <a:pt x="453187" y="429016"/>
                    </a:lnTo>
                    <a:cubicBezTo>
                      <a:pt x="461020" y="429022"/>
                      <a:pt x="467397" y="422720"/>
                      <a:pt x="467490" y="414887"/>
                    </a:cubicBezTo>
                    <a:close/>
                    <a:moveTo>
                      <a:pt x="510258" y="414887"/>
                    </a:moveTo>
                    <a:cubicBezTo>
                      <a:pt x="510357" y="406984"/>
                      <a:pt x="504032" y="400498"/>
                      <a:pt x="496130" y="400399"/>
                    </a:cubicBezTo>
                    <a:cubicBezTo>
                      <a:pt x="488227" y="400300"/>
                      <a:pt x="481740" y="406630"/>
                      <a:pt x="481641" y="414527"/>
                    </a:cubicBezTo>
                    <a:cubicBezTo>
                      <a:pt x="481543" y="422424"/>
                      <a:pt x="487861" y="428906"/>
                      <a:pt x="495753" y="429016"/>
                    </a:cubicBezTo>
                    <a:lnTo>
                      <a:pt x="495932" y="429016"/>
                    </a:lnTo>
                    <a:cubicBezTo>
                      <a:pt x="503766" y="429016"/>
                      <a:pt x="510136" y="422714"/>
                      <a:pt x="510235" y="414887"/>
                    </a:cubicBezTo>
                    <a:close/>
                    <a:moveTo>
                      <a:pt x="552824" y="414887"/>
                    </a:moveTo>
                    <a:cubicBezTo>
                      <a:pt x="552923" y="406984"/>
                      <a:pt x="546598" y="400498"/>
                      <a:pt x="538695" y="400399"/>
                    </a:cubicBezTo>
                    <a:cubicBezTo>
                      <a:pt x="530793" y="400300"/>
                      <a:pt x="524306" y="406630"/>
                      <a:pt x="524207" y="414527"/>
                    </a:cubicBezTo>
                    <a:cubicBezTo>
                      <a:pt x="524108" y="422424"/>
                      <a:pt x="530421" y="428906"/>
                      <a:pt x="538318" y="429016"/>
                    </a:cubicBezTo>
                    <a:lnTo>
                      <a:pt x="538672" y="429016"/>
                    </a:lnTo>
                    <a:cubicBezTo>
                      <a:pt x="546471" y="429219"/>
                      <a:pt x="552963" y="423063"/>
                      <a:pt x="553166" y="415259"/>
                    </a:cubicBezTo>
                    <a:cubicBezTo>
                      <a:pt x="553166" y="415247"/>
                      <a:pt x="553166" y="415235"/>
                      <a:pt x="553166" y="415224"/>
                    </a:cubicBezTo>
                    <a:cubicBezTo>
                      <a:pt x="553166" y="415108"/>
                      <a:pt x="553166" y="414986"/>
                      <a:pt x="553166" y="414870"/>
                    </a:cubicBezTo>
                    <a:close/>
                    <a:moveTo>
                      <a:pt x="595564" y="414887"/>
                    </a:moveTo>
                    <a:cubicBezTo>
                      <a:pt x="595662" y="406984"/>
                      <a:pt x="589338" y="400498"/>
                      <a:pt x="581435" y="400399"/>
                    </a:cubicBezTo>
                    <a:cubicBezTo>
                      <a:pt x="573532" y="400300"/>
                      <a:pt x="567046" y="406630"/>
                      <a:pt x="566947" y="414527"/>
                    </a:cubicBezTo>
                    <a:cubicBezTo>
                      <a:pt x="566848" y="422424"/>
                      <a:pt x="573167" y="428906"/>
                      <a:pt x="581058" y="429016"/>
                    </a:cubicBezTo>
                    <a:lnTo>
                      <a:pt x="581238" y="429016"/>
                    </a:lnTo>
                    <a:cubicBezTo>
                      <a:pt x="589071" y="429016"/>
                      <a:pt x="595442" y="422720"/>
                      <a:pt x="595535" y="414887"/>
                    </a:cubicBezTo>
                    <a:close/>
                    <a:moveTo>
                      <a:pt x="638129" y="414887"/>
                    </a:moveTo>
                    <a:cubicBezTo>
                      <a:pt x="638228" y="406984"/>
                      <a:pt x="631904" y="400498"/>
                      <a:pt x="624001" y="400399"/>
                    </a:cubicBezTo>
                    <a:cubicBezTo>
                      <a:pt x="616098" y="400300"/>
                      <a:pt x="609611" y="406630"/>
                      <a:pt x="609513" y="414527"/>
                    </a:cubicBezTo>
                    <a:cubicBezTo>
                      <a:pt x="609414" y="422424"/>
                      <a:pt x="615727" y="428906"/>
                      <a:pt x="623624" y="429016"/>
                    </a:cubicBezTo>
                    <a:lnTo>
                      <a:pt x="623978" y="429016"/>
                    </a:lnTo>
                    <a:cubicBezTo>
                      <a:pt x="631776" y="429010"/>
                      <a:pt x="638101" y="422686"/>
                      <a:pt x="638101" y="414887"/>
                    </a:cubicBezTo>
                    <a:close/>
                    <a:moveTo>
                      <a:pt x="680869" y="414887"/>
                    </a:moveTo>
                    <a:cubicBezTo>
                      <a:pt x="680968" y="406984"/>
                      <a:pt x="674643" y="400498"/>
                      <a:pt x="666741" y="400399"/>
                    </a:cubicBezTo>
                    <a:cubicBezTo>
                      <a:pt x="658838" y="400300"/>
                      <a:pt x="652351" y="406630"/>
                      <a:pt x="652252" y="414527"/>
                    </a:cubicBezTo>
                    <a:cubicBezTo>
                      <a:pt x="652154" y="422424"/>
                      <a:pt x="658472" y="428906"/>
                      <a:pt x="666364" y="429016"/>
                    </a:cubicBezTo>
                    <a:lnTo>
                      <a:pt x="666543" y="429016"/>
                    </a:lnTo>
                    <a:cubicBezTo>
                      <a:pt x="674377" y="429016"/>
                      <a:pt x="680748" y="422720"/>
                      <a:pt x="680840" y="4148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grpSp>
        <p:nvGrpSpPr>
          <p:cNvPr id="22" name="Google Shape;22;p4"/>
          <p:cNvGrpSpPr/>
          <p:nvPr/>
        </p:nvGrpSpPr>
        <p:grpSpPr>
          <a:xfrm>
            <a:off x="-1889882" y="-2665463"/>
            <a:ext cx="11164449" cy="9216288"/>
            <a:chOff x="-1889882" y="-2665463"/>
            <a:chExt cx="11164449" cy="9216288"/>
          </a:xfrm>
        </p:grpSpPr>
        <p:sp>
          <p:nvSpPr>
            <p:cNvPr id="23" name="Google Shape;23;p4"/>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4"/>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25;p4"/>
          <p:cNvGrpSpPr/>
          <p:nvPr/>
        </p:nvGrpSpPr>
        <p:grpSpPr>
          <a:xfrm>
            <a:off x="-129830" y="3013234"/>
            <a:ext cx="646623" cy="854224"/>
            <a:chOff x="-129830" y="3390059"/>
            <a:chExt cx="646623" cy="854224"/>
          </a:xfrm>
        </p:grpSpPr>
        <p:sp>
          <p:nvSpPr>
            <p:cNvPr id="26" name="Google Shape;26;p4"/>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4"/>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4"/>
          <p:cNvSpPr txBox="1">
            <a:spLocks noGrp="1"/>
          </p:cNvSpPr>
          <p:nvPr>
            <p:ph type="body" idx="1"/>
          </p:nvPr>
        </p:nvSpPr>
        <p:spPr>
          <a:xfrm>
            <a:off x="720000" y="1108063"/>
            <a:ext cx="7704000" cy="402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grpSp>
        <p:nvGrpSpPr>
          <p:cNvPr id="31" name="Google Shape;31;p5"/>
          <p:cNvGrpSpPr/>
          <p:nvPr/>
        </p:nvGrpSpPr>
        <p:grpSpPr>
          <a:xfrm>
            <a:off x="-1889882" y="-2665463"/>
            <a:ext cx="11164449" cy="9216288"/>
            <a:chOff x="-1889882" y="-2665463"/>
            <a:chExt cx="11164449" cy="9216288"/>
          </a:xfrm>
        </p:grpSpPr>
        <p:sp>
          <p:nvSpPr>
            <p:cNvPr id="32" name="Google Shape;32;p5"/>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 name="Google Shape;34;p5"/>
          <p:cNvGrpSpPr/>
          <p:nvPr/>
        </p:nvGrpSpPr>
        <p:grpSpPr>
          <a:xfrm>
            <a:off x="-129830" y="-482918"/>
            <a:ext cx="9450022" cy="4350376"/>
            <a:chOff x="-129830" y="-482918"/>
            <a:chExt cx="9450022" cy="4350376"/>
          </a:xfrm>
        </p:grpSpPr>
        <p:grpSp>
          <p:nvGrpSpPr>
            <p:cNvPr id="35" name="Google Shape;35;p5"/>
            <p:cNvGrpSpPr/>
            <p:nvPr/>
          </p:nvGrpSpPr>
          <p:grpSpPr>
            <a:xfrm>
              <a:off x="-129830" y="3013234"/>
              <a:ext cx="646623" cy="854224"/>
              <a:chOff x="-129830" y="3390059"/>
              <a:chExt cx="646623" cy="854224"/>
            </a:xfrm>
          </p:grpSpPr>
          <p:sp>
            <p:nvSpPr>
              <p:cNvPr id="36" name="Google Shape;36;p5"/>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5"/>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5"/>
            <p:cNvGrpSpPr/>
            <p:nvPr/>
          </p:nvGrpSpPr>
          <p:grpSpPr>
            <a:xfrm>
              <a:off x="7692851" y="-482918"/>
              <a:ext cx="1627340" cy="1899886"/>
              <a:chOff x="7511876" y="-463868"/>
              <a:chExt cx="1627340" cy="1899886"/>
            </a:xfrm>
          </p:grpSpPr>
          <p:sp>
            <p:nvSpPr>
              <p:cNvPr id="39" name="Google Shape;39;p5"/>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5"/>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1" name="Google Shape;4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5"/>
          <p:cNvSpPr txBox="1">
            <a:spLocks noGrp="1"/>
          </p:cNvSpPr>
          <p:nvPr>
            <p:ph type="subTitle" idx="1"/>
          </p:nvPr>
        </p:nvSpPr>
        <p:spPr>
          <a:xfrm>
            <a:off x="4672986" y="2574113"/>
            <a:ext cx="3266400" cy="1545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5"/>
          <p:cNvSpPr txBox="1">
            <a:spLocks noGrp="1"/>
          </p:cNvSpPr>
          <p:nvPr>
            <p:ph type="subTitle" idx="2"/>
          </p:nvPr>
        </p:nvSpPr>
        <p:spPr>
          <a:xfrm>
            <a:off x="1204614" y="2574113"/>
            <a:ext cx="3266400" cy="1545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 name="Google Shape;44;p5"/>
          <p:cNvSpPr txBox="1">
            <a:spLocks noGrp="1"/>
          </p:cNvSpPr>
          <p:nvPr>
            <p:ph type="subTitle" idx="3"/>
          </p:nvPr>
        </p:nvSpPr>
        <p:spPr>
          <a:xfrm>
            <a:off x="1204614" y="2125725"/>
            <a:ext cx="32664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5" name="Google Shape;45;p5"/>
          <p:cNvSpPr txBox="1">
            <a:spLocks noGrp="1"/>
          </p:cNvSpPr>
          <p:nvPr>
            <p:ph type="subTitle" idx="4"/>
          </p:nvPr>
        </p:nvSpPr>
        <p:spPr>
          <a:xfrm>
            <a:off x="4672984" y="2125725"/>
            <a:ext cx="3266400" cy="44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solidFill>
                  <a:schemeClr val="dk1"/>
                </a:solidFill>
                <a:latin typeface="Titillium Web"/>
                <a:ea typeface="Titillium Web"/>
                <a:cs typeface="Titillium Web"/>
                <a:sym typeface="Titillium Web"/>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grpSp>
        <p:nvGrpSpPr>
          <p:cNvPr id="47" name="Google Shape;47;p6"/>
          <p:cNvGrpSpPr/>
          <p:nvPr/>
        </p:nvGrpSpPr>
        <p:grpSpPr>
          <a:xfrm>
            <a:off x="-1889882" y="-2665463"/>
            <a:ext cx="11164449" cy="9216288"/>
            <a:chOff x="-1889882" y="-2665463"/>
            <a:chExt cx="11164449" cy="9216288"/>
          </a:xfrm>
        </p:grpSpPr>
        <p:sp>
          <p:nvSpPr>
            <p:cNvPr id="48" name="Google Shape;48;p6"/>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6"/>
          <p:cNvGrpSpPr/>
          <p:nvPr/>
        </p:nvGrpSpPr>
        <p:grpSpPr>
          <a:xfrm>
            <a:off x="-129830" y="-482918"/>
            <a:ext cx="9450022" cy="4350376"/>
            <a:chOff x="-129830" y="-482918"/>
            <a:chExt cx="9450022" cy="4350376"/>
          </a:xfrm>
        </p:grpSpPr>
        <p:grpSp>
          <p:nvGrpSpPr>
            <p:cNvPr id="51" name="Google Shape;51;p6"/>
            <p:cNvGrpSpPr/>
            <p:nvPr/>
          </p:nvGrpSpPr>
          <p:grpSpPr>
            <a:xfrm>
              <a:off x="-129830" y="3013234"/>
              <a:ext cx="646623" cy="854224"/>
              <a:chOff x="-129830" y="3390059"/>
              <a:chExt cx="646623" cy="854224"/>
            </a:xfrm>
          </p:grpSpPr>
          <p:sp>
            <p:nvSpPr>
              <p:cNvPr id="52" name="Google Shape;52;p6"/>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6"/>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 name="Google Shape;54;p6"/>
            <p:cNvGrpSpPr/>
            <p:nvPr/>
          </p:nvGrpSpPr>
          <p:grpSpPr>
            <a:xfrm>
              <a:off x="7692851" y="-482918"/>
              <a:ext cx="1627340" cy="1899886"/>
              <a:chOff x="7511876" y="-463868"/>
              <a:chExt cx="1627340" cy="1899886"/>
            </a:xfrm>
          </p:grpSpPr>
          <p:sp>
            <p:nvSpPr>
              <p:cNvPr id="55" name="Google Shape;55;p6"/>
              <p:cNvSpPr/>
              <p:nvPr/>
            </p:nvSpPr>
            <p:spPr>
              <a:xfrm>
                <a:off x="7511876" y="-463868"/>
                <a:ext cx="1594671" cy="1823598"/>
              </a:xfrm>
              <a:custGeom>
                <a:avLst/>
                <a:gdLst/>
                <a:ahLst/>
                <a:cxnLst/>
                <a:rect l="l" t="t" r="r" b="b"/>
                <a:pathLst>
                  <a:path w="1822481" h="2084112" extrusionOk="0">
                    <a:moveTo>
                      <a:pt x="1440741" y="2089880"/>
                    </a:moveTo>
                    <a:lnTo>
                      <a:pt x="1211143" y="844745"/>
                    </a:lnTo>
                    <a:lnTo>
                      <a:pt x="1228510" y="841537"/>
                    </a:lnTo>
                    <a:lnTo>
                      <a:pt x="1458113" y="2086671"/>
                    </a:lnTo>
                    <a:close/>
                    <a:moveTo>
                      <a:pt x="1223299" y="852172"/>
                    </a:moveTo>
                    <a:lnTo>
                      <a:pt x="1826542" y="884979"/>
                    </a:lnTo>
                    <a:lnTo>
                      <a:pt x="1827511" y="867351"/>
                    </a:lnTo>
                    <a:lnTo>
                      <a:pt x="1216354" y="834115"/>
                    </a:lnTo>
                    <a:lnTo>
                      <a:pt x="583398" y="1470959"/>
                    </a:lnTo>
                    <a:lnTo>
                      <a:pt x="595919" y="1483411"/>
                    </a:lnTo>
                    <a:close/>
                    <a:moveTo>
                      <a:pt x="928194" y="1527416"/>
                    </a:moveTo>
                    <a:lnTo>
                      <a:pt x="840068" y="1238658"/>
                    </a:lnTo>
                    <a:lnTo>
                      <a:pt x="823184" y="1243816"/>
                    </a:lnTo>
                    <a:lnTo>
                      <a:pt x="911309" y="1532574"/>
                    </a:lnTo>
                    <a:close/>
                    <a:moveTo>
                      <a:pt x="1224796" y="835862"/>
                    </a:moveTo>
                    <a:lnTo>
                      <a:pt x="15015" y="5767"/>
                    </a:lnTo>
                    <a:lnTo>
                      <a:pt x="5030" y="20325"/>
                    </a:lnTo>
                    <a:lnTo>
                      <a:pt x="1214834" y="85043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6"/>
              <p:cNvSpPr/>
              <p:nvPr/>
            </p:nvSpPr>
            <p:spPr>
              <a:xfrm>
                <a:off x="7991308" y="121335"/>
                <a:ext cx="1147908" cy="1314683"/>
              </a:xfrm>
              <a:custGeom>
                <a:avLst/>
                <a:gdLst/>
                <a:ahLst/>
                <a:cxnLst/>
                <a:rect l="l" t="t" r="r" b="b"/>
                <a:pathLst>
                  <a:path w="1311895" h="1502495" extrusionOk="0">
                    <a:moveTo>
                      <a:pt x="666806" y="348752"/>
                    </a:moveTo>
                    <a:cubicBezTo>
                      <a:pt x="572228" y="348752"/>
                      <a:pt x="495313" y="271820"/>
                      <a:pt x="495313" y="177259"/>
                    </a:cubicBezTo>
                    <a:cubicBezTo>
                      <a:pt x="495313" y="82699"/>
                      <a:pt x="572228" y="5767"/>
                      <a:pt x="666806" y="5767"/>
                    </a:cubicBezTo>
                    <a:cubicBezTo>
                      <a:pt x="761383" y="5767"/>
                      <a:pt x="838299" y="82699"/>
                      <a:pt x="838299" y="177259"/>
                    </a:cubicBezTo>
                    <a:cubicBezTo>
                      <a:pt x="838299" y="271820"/>
                      <a:pt x="761383" y="348752"/>
                      <a:pt x="666806" y="348752"/>
                    </a:cubicBezTo>
                    <a:close/>
                    <a:moveTo>
                      <a:pt x="666806" y="23429"/>
                    </a:moveTo>
                    <a:cubicBezTo>
                      <a:pt x="581982" y="23429"/>
                      <a:pt x="512975" y="92436"/>
                      <a:pt x="512975" y="177259"/>
                    </a:cubicBezTo>
                    <a:cubicBezTo>
                      <a:pt x="512975" y="262083"/>
                      <a:pt x="581982" y="331090"/>
                      <a:pt x="666806" y="331090"/>
                    </a:cubicBezTo>
                    <a:cubicBezTo>
                      <a:pt x="751630" y="331090"/>
                      <a:pt x="820637" y="262083"/>
                      <a:pt x="820637" y="177259"/>
                    </a:cubicBezTo>
                    <a:cubicBezTo>
                      <a:pt x="820637" y="92436"/>
                      <a:pt x="751630" y="23429"/>
                      <a:pt x="666806" y="23429"/>
                    </a:cubicBezTo>
                    <a:close/>
                    <a:moveTo>
                      <a:pt x="666806" y="88954"/>
                    </a:moveTo>
                    <a:cubicBezTo>
                      <a:pt x="715574" y="88954"/>
                      <a:pt x="755111" y="128491"/>
                      <a:pt x="755111" y="177259"/>
                    </a:cubicBezTo>
                    <a:cubicBezTo>
                      <a:pt x="755111" y="177259"/>
                      <a:pt x="755111" y="177265"/>
                      <a:pt x="755111" y="177265"/>
                    </a:cubicBezTo>
                    <a:cubicBezTo>
                      <a:pt x="755111" y="226034"/>
                      <a:pt x="715574" y="265571"/>
                      <a:pt x="666806" y="265571"/>
                    </a:cubicBezTo>
                    <a:cubicBezTo>
                      <a:pt x="618037" y="265576"/>
                      <a:pt x="578501" y="226039"/>
                      <a:pt x="578495" y="177271"/>
                    </a:cubicBezTo>
                    <a:cubicBezTo>
                      <a:pt x="578495" y="177271"/>
                      <a:pt x="578495" y="177265"/>
                      <a:pt x="578495" y="177265"/>
                    </a:cubicBezTo>
                    <a:cubicBezTo>
                      <a:pt x="578495" y="128491"/>
                      <a:pt x="618032" y="88954"/>
                      <a:pt x="666806" y="88954"/>
                    </a:cubicBezTo>
                    <a:close/>
                    <a:moveTo>
                      <a:pt x="49179" y="763095"/>
                    </a:moveTo>
                    <a:cubicBezTo>
                      <a:pt x="73567" y="763095"/>
                      <a:pt x="93335" y="782864"/>
                      <a:pt x="93335" y="807251"/>
                    </a:cubicBezTo>
                    <a:cubicBezTo>
                      <a:pt x="93335" y="831638"/>
                      <a:pt x="73567" y="851406"/>
                      <a:pt x="49179" y="851406"/>
                    </a:cubicBezTo>
                    <a:cubicBezTo>
                      <a:pt x="24798" y="851400"/>
                      <a:pt x="5030" y="831638"/>
                      <a:pt x="5030" y="807251"/>
                    </a:cubicBezTo>
                    <a:cubicBezTo>
                      <a:pt x="5030" y="782869"/>
                      <a:pt x="24792" y="763101"/>
                      <a:pt x="49179" y="763095"/>
                    </a:cubicBezTo>
                    <a:close/>
                    <a:moveTo>
                      <a:pt x="1272770" y="163520"/>
                    </a:moveTo>
                    <a:cubicBezTo>
                      <a:pt x="1297157" y="163520"/>
                      <a:pt x="1316919" y="183282"/>
                      <a:pt x="1316925" y="207669"/>
                    </a:cubicBezTo>
                    <a:cubicBezTo>
                      <a:pt x="1316925" y="232057"/>
                      <a:pt x="1297157" y="251825"/>
                      <a:pt x="1272770" y="251825"/>
                    </a:cubicBezTo>
                    <a:cubicBezTo>
                      <a:pt x="1248383" y="251819"/>
                      <a:pt x="1228620" y="232057"/>
                      <a:pt x="1228620" y="207669"/>
                    </a:cubicBezTo>
                    <a:cubicBezTo>
                      <a:pt x="1228620" y="183288"/>
                      <a:pt x="1248388" y="163520"/>
                      <a:pt x="1272770" y="163520"/>
                    </a:cubicBezTo>
                    <a:close/>
                    <a:moveTo>
                      <a:pt x="901880" y="1331651"/>
                    </a:moveTo>
                    <a:cubicBezTo>
                      <a:pt x="950649" y="1331651"/>
                      <a:pt x="990186" y="1371188"/>
                      <a:pt x="990186" y="1419957"/>
                    </a:cubicBezTo>
                    <a:cubicBezTo>
                      <a:pt x="990186" y="1468725"/>
                      <a:pt x="950649" y="1508262"/>
                      <a:pt x="901880" y="1508262"/>
                    </a:cubicBezTo>
                    <a:cubicBezTo>
                      <a:pt x="853112" y="1508268"/>
                      <a:pt x="813575" y="1468731"/>
                      <a:pt x="813569" y="1419963"/>
                    </a:cubicBezTo>
                    <a:cubicBezTo>
                      <a:pt x="813569" y="1419963"/>
                      <a:pt x="813569" y="1419957"/>
                      <a:pt x="813569" y="1419957"/>
                    </a:cubicBezTo>
                    <a:cubicBezTo>
                      <a:pt x="813552" y="1371188"/>
                      <a:pt x="853077" y="1331640"/>
                      <a:pt x="901846" y="1331622"/>
                    </a:cubicBezTo>
                    <a:cubicBezTo>
                      <a:pt x="901857" y="1331622"/>
                      <a:pt x="901869" y="1331622"/>
                      <a:pt x="901880" y="1331622"/>
                    </a:cubicBezTo>
                    <a:close/>
                    <a:moveTo>
                      <a:pt x="357195" y="905298"/>
                    </a:moveTo>
                    <a:cubicBezTo>
                      <a:pt x="333452" y="899745"/>
                      <a:pt x="318702" y="876002"/>
                      <a:pt x="324255" y="852259"/>
                    </a:cubicBezTo>
                    <a:cubicBezTo>
                      <a:pt x="324255" y="852253"/>
                      <a:pt x="324255" y="852253"/>
                      <a:pt x="324255" y="852253"/>
                    </a:cubicBezTo>
                    <a:cubicBezTo>
                      <a:pt x="329814" y="828510"/>
                      <a:pt x="353563" y="813767"/>
                      <a:pt x="377306" y="819314"/>
                    </a:cubicBezTo>
                    <a:cubicBezTo>
                      <a:pt x="401049" y="824866"/>
                      <a:pt x="415798" y="848609"/>
                      <a:pt x="410245" y="872352"/>
                    </a:cubicBezTo>
                    <a:cubicBezTo>
                      <a:pt x="410245" y="872358"/>
                      <a:pt x="410245" y="872358"/>
                      <a:pt x="410245" y="872358"/>
                    </a:cubicBezTo>
                    <a:cubicBezTo>
                      <a:pt x="410245" y="872451"/>
                      <a:pt x="410205" y="872538"/>
                      <a:pt x="410181" y="872625"/>
                    </a:cubicBezTo>
                    <a:cubicBezTo>
                      <a:pt x="404495" y="896223"/>
                      <a:pt x="380828" y="910804"/>
                      <a:pt x="357195" y="9052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7" name="Google Shape;5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
        <p:cNvGrpSpPr/>
        <p:nvPr/>
      </p:nvGrpSpPr>
      <p:grpSpPr>
        <a:xfrm>
          <a:off x="0" y="0"/>
          <a:ext cx="0" cy="0"/>
          <a:chOff x="0" y="0"/>
          <a:chExt cx="0" cy="0"/>
        </a:xfrm>
      </p:grpSpPr>
      <p:grpSp>
        <p:nvGrpSpPr>
          <p:cNvPr id="59" name="Google Shape;59;p7"/>
          <p:cNvGrpSpPr/>
          <p:nvPr/>
        </p:nvGrpSpPr>
        <p:grpSpPr>
          <a:xfrm>
            <a:off x="-1889882" y="-2665463"/>
            <a:ext cx="11164449" cy="9216288"/>
            <a:chOff x="-1889882" y="-2665463"/>
            <a:chExt cx="11164449" cy="9216288"/>
          </a:xfrm>
        </p:grpSpPr>
        <p:sp>
          <p:nvSpPr>
            <p:cNvPr id="60" name="Google Shape;60;p7"/>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7"/>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7"/>
          <p:cNvGrpSpPr/>
          <p:nvPr/>
        </p:nvGrpSpPr>
        <p:grpSpPr>
          <a:xfrm>
            <a:off x="-129830" y="3013234"/>
            <a:ext cx="646623" cy="854224"/>
            <a:chOff x="-129830" y="3390059"/>
            <a:chExt cx="646623" cy="854224"/>
          </a:xfrm>
        </p:grpSpPr>
        <p:sp>
          <p:nvSpPr>
            <p:cNvPr id="63" name="Google Shape;63;p7"/>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7"/>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 name="Google Shape;65;p7"/>
          <p:cNvSpPr txBox="1">
            <a:spLocks noGrp="1"/>
          </p:cNvSpPr>
          <p:nvPr>
            <p:ph type="title"/>
          </p:nvPr>
        </p:nvSpPr>
        <p:spPr>
          <a:xfrm>
            <a:off x="4494325" y="907044"/>
            <a:ext cx="3742800" cy="586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7"/>
          <p:cNvSpPr txBox="1">
            <a:spLocks noGrp="1"/>
          </p:cNvSpPr>
          <p:nvPr>
            <p:ph type="subTitle" idx="1"/>
          </p:nvPr>
        </p:nvSpPr>
        <p:spPr>
          <a:xfrm>
            <a:off x="4494325" y="1526519"/>
            <a:ext cx="3742800" cy="268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67" name="Google Shape;67;p7"/>
          <p:cNvSpPr>
            <a:spLocks noGrp="1"/>
          </p:cNvSpPr>
          <p:nvPr>
            <p:ph type="pic" idx="2"/>
          </p:nvPr>
        </p:nvSpPr>
        <p:spPr>
          <a:xfrm>
            <a:off x="906875" y="678300"/>
            <a:ext cx="3253500" cy="3786900"/>
          </a:xfrm>
          <a:prstGeom prst="snip2DiagRect">
            <a:avLst>
              <a:gd name="adj1" fmla="val 0"/>
              <a:gd name="adj2" fmla="val 16667"/>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418800" y="1551000"/>
            <a:ext cx="2766300" cy="20415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0" name="Google Shape;70;p8"/>
          <p:cNvGrpSpPr/>
          <p:nvPr/>
        </p:nvGrpSpPr>
        <p:grpSpPr>
          <a:xfrm>
            <a:off x="3255119" y="-1456321"/>
            <a:ext cx="5521519" cy="8359981"/>
            <a:chOff x="3255119" y="-1456321"/>
            <a:chExt cx="5521519" cy="8359981"/>
          </a:xfrm>
        </p:grpSpPr>
        <p:sp>
          <p:nvSpPr>
            <p:cNvPr id="71" name="Google Shape;71;p8"/>
            <p:cNvSpPr/>
            <p:nvPr/>
          </p:nvSpPr>
          <p:spPr>
            <a:xfrm>
              <a:off x="6273078" y="-1456321"/>
              <a:ext cx="2503560" cy="1995809"/>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8"/>
            <p:cNvSpPr/>
            <p:nvPr/>
          </p:nvSpPr>
          <p:spPr>
            <a:xfrm rot="9110095" flipH="1">
              <a:off x="3531661" y="4601438"/>
              <a:ext cx="2541957" cy="180942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grpSp>
        <p:nvGrpSpPr>
          <p:cNvPr id="74" name="Google Shape;74;p9"/>
          <p:cNvGrpSpPr/>
          <p:nvPr/>
        </p:nvGrpSpPr>
        <p:grpSpPr>
          <a:xfrm>
            <a:off x="-1889882" y="-2665463"/>
            <a:ext cx="11164449" cy="9216288"/>
            <a:chOff x="-1889882" y="-2665463"/>
            <a:chExt cx="11164449" cy="9216288"/>
          </a:xfrm>
        </p:grpSpPr>
        <p:sp>
          <p:nvSpPr>
            <p:cNvPr id="75" name="Google Shape;75;p9"/>
            <p:cNvSpPr/>
            <p:nvPr/>
          </p:nvSpPr>
          <p:spPr>
            <a:xfrm rot="413639">
              <a:off x="6660988" y="4412558"/>
              <a:ext cx="2502879" cy="1995266"/>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9"/>
            <p:cNvSpPr/>
            <p:nvPr/>
          </p:nvSpPr>
          <p:spPr>
            <a:xfrm rot="1397564">
              <a:off x="-1382452" y="-2205071"/>
              <a:ext cx="2984344" cy="3181591"/>
            </a:xfrm>
            <a:custGeom>
              <a:avLst/>
              <a:gdLst/>
              <a:ahLst/>
              <a:cxnLst/>
              <a:rect l="l" t="t" r="r" b="b"/>
              <a:pathLst>
                <a:path w="2987585" h="3185047" extrusionOk="0">
                  <a:moveTo>
                    <a:pt x="1104335" y="26456"/>
                  </a:moveTo>
                  <a:cubicBezTo>
                    <a:pt x="868174" y="65284"/>
                    <a:pt x="642640" y="150858"/>
                    <a:pt x="450794" y="298736"/>
                  </a:cubicBezTo>
                  <a:cubicBezTo>
                    <a:pt x="171706" y="514060"/>
                    <a:pt x="16951" y="835447"/>
                    <a:pt x="767" y="1185174"/>
                  </a:cubicBezTo>
                  <a:cubicBezTo>
                    <a:pt x="-9860" y="1416057"/>
                    <a:pt x="45221" y="1641174"/>
                    <a:pt x="111902" y="1860387"/>
                  </a:cubicBezTo>
                  <a:cubicBezTo>
                    <a:pt x="197475" y="2142114"/>
                    <a:pt x="252765" y="2463640"/>
                    <a:pt x="431414" y="2704734"/>
                  </a:cubicBezTo>
                  <a:cubicBezTo>
                    <a:pt x="709946" y="3079813"/>
                    <a:pt x="1248185" y="3238041"/>
                    <a:pt x="1698351" y="3170944"/>
                  </a:cubicBezTo>
                  <a:cubicBezTo>
                    <a:pt x="1989176" y="3127532"/>
                    <a:pt x="2296464" y="2962566"/>
                    <a:pt x="2385997" y="2663891"/>
                  </a:cubicBezTo>
                  <a:cubicBezTo>
                    <a:pt x="2419129" y="2553382"/>
                    <a:pt x="2435243" y="2434676"/>
                    <a:pt x="2491853" y="2332501"/>
                  </a:cubicBezTo>
                  <a:cubicBezTo>
                    <a:pt x="2559714" y="2210114"/>
                    <a:pt x="2682726" y="2138641"/>
                    <a:pt x="2776149" y="2038967"/>
                  </a:cubicBezTo>
                  <a:cubicBezTo>
                    <a:pt x="2891590" y="1915885"/>
                    <a:pt x="2938059" y="1762519"/>
                    <a:pt x="2966815" y="1600332"/>
                  </a:cubicBezTo>
                  <a:cubicBezTo>
                    <a:pt x="3029744" y="1245257"/>
                    <a:pt x="2943823" y="869135"/>
                    <a:pt x="2736349" y="574559"/>
                  </a:cubicBezTo>
                  <a:cubicBezTo>
                    <a:pt x="2519845" y="267271"/>
                    <a:pt x="2198666" y="102236"/>
                    <a:pt x="1834005" y="37500"/>
                  </a:cubicBezTo>
                  <a:cubicBezTo>
                    <a:pt x="1793996" y="30554"/>
                    <a:pt x="1753779" y="24372"/>
                    <a:pt x="1713423" y="19302"/>
                  </a:cubicBezTo>
                  <a:cubicBezTo>
                    <a:pt x="1513242" y="-5912"/>
                    <a:pt x="1304864" y="-6745"/>
                    <a:pt x="1104335" y="26456"/>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 name="Google Shape;77;p9"/>
          <p:cNvGrpSpPr/>
          <p:nvPr/>
        </p:nvGrpSpPr>
        <p:grpSpPr>
          <a:xfrm>
            <a:off x="-129830" y="3013234"/>
            <a:ext cx="646623" cy="854224"/>
            <a:chOff x="-129830" y="3390059"/>
            <a:chExt cx="646623" cy="854224"/>
          </a:xfrm>
        </p:grpSpPr>
        <p:sp>
          <p:nvSpPr>
            <p:cNvPr id="78" name="Google Shape;78;p9"/>
            <p:cNvSpPr/>
            <p:nvPr/>
          </p:nvSpPr>
          <p:spPr>
            <a:xfrm>
              <a:off x="-129830" y="3390059"/>
              <a:ext cx="646623" cy="407481"/>
            </a:xfrm>
            <a:custGeom>
              <a:avLst/>
              <a:gdLst/>
              <a:ahLst/>
              <a:cxnLst/>
              <a:rect l="l" t="t" r="r" b="b"/>
              <a:pathLst>
                <a:path w="646623" h="407481" extrusionOk="0">
                  <a:moveTo>
                    <a:pt x="58927" y="25217"/>
                  </a:moveTo>
                  <a:lnTo>
                    <a:pt x="11213" y="25217"/>
                  </a:lnTo>
                  <a:cubicBezTo>
                    <a:pt x="4702" y="24452"/>
                    <a:pt x="44" y="18551"/>
                    <a:pt x="817" y="12040"/>
                  </a:cubicBezTo>
                  <a:cubicBezTo>
                    <a:pt x="1459" y="6586"/>
                    <a:pt x="5758" y="2286"/>
                    <a:pt x="11213" y="1644"/>
                  </a:cubicBezTo>
                  <a:lnTo>
                    <a:pt x="58927" y="1644"/>
                  </a:lnTo>
                  <a:cubicBezTo>
                    <a:pt x="65438" y="855"/>
                    <a:pt x="71348" y="5497"/>
                    <a:pt x="72136" y="12008"/>
                  </a:cubicBezTo>
                  <a:cubicBezTo>
                    <a:pt x="72924" y="18519"/>
                    <a:pt x="68283" y="24428"/>
                    <a:pt x="61772" y="25217"/>
                  </a:cubicBezTo>
                  <a:close/>
                  <a:moveTo>
                    <a:pt x="70794" y="67891"/>
                  </a:moveTo>
                  <a:cubicBezTo>
                    <a:pt x="70844" y="61470"/>
                    <a:pt x="65674" y="56235"/>
                    <a:pt x="59252" y="56186"/>
                  </a:cubicBezTo>
                  <a:cubicBezTo>
                    <a:pt x="59196" y="56186"/>
                    <a:pt x="59146" y="56186"/>
                    <a:pt x="59090" y="56186"/>
                  </a:cubicBezTo>
                  <a:lnTo>
                    <a:pt x="11213" y="56186"/>
                  </a:lnTo>
                  <a:cubicBezTo>
                    <a:pt x="4702" y="56950"/>
                    <a:pt x="44" y="62851"/>
                    <a:pt x="817" y="69362"/>
                  </a:cubicBezTo>
                  <a:cubicBezTo>
                    <a:pt x="1459" y="74817"/>
                    <a:pt x="5758" y="79117"/>
                    <a:pt x="11213" y="79759"/>
                  </a:cubicBezTo>
                  <a:lnTo>
                    <a:pt x="58927" y="79759"/>
                  </a:lnTo>
                  <a:cubicBezTo>
                    <a:pt x="65478" y="79759"/>
                    <a:pt x="70794" y="74443"/>
                    <a:pt x="70794" y="67891"/>
                  </a:cubicBezTo>
                  <a:close/>
                  <a:moveTo>
                    <a:pt x="70794" y="122596"/>
                  </a:moveTo>
                  <a:cubicBezTo>
                    <a:pt x="70794" y="116044"/>
                    <a:pt x="65478" y="110728"/>
                    <a:pt x="58927" y="110728"/>
                  </a:cubicBezTo>
                  <a:lnTo>
                    <a:pt x="11213" y="110728"/>
                  </a:lnTo>
                  <a:cubicBezTo>
                    <a:pt x="4702" y="111492"/>
                    <a:pt x="44" y="117394"/>
                    <a:pt x="817" y="123905"/>
                  </a:cubicBezTo>
                  <a:cubicBezTo>
                    <a:pt x="1459" y="129359"/>
                    <a:pt x="5758" y="133659"/>
                    <a:pt x="11213" y="134301"/>
                  </a:cubicBezTo>
                  <a:lnTo>
                    <a:pt x="58927" y="134301"/>
                  </a:lnTo>
                  <a:cubicBezTo>
                    <a:pt x="65373" y="134350"/>
                    <a:pt x="70664" y="129204"/>
                    <a:pt x="70794" y="122759"/>
                  </a:cubicBezTo>
                  <a:lnTo>
                    <a:pt x="70794" y="122759"/>
                  </a:lnTo>
                  <a:close/>
                  <a:moveTo>
                    <a:pt x="70794" y="177138"/>
                  </a:moveTo>
                  <a:cubicBezTo>
                    <a:pt x="70794" y="170587"/>
                    <a:pt x="65478" y="165271"/>
                    <a:pt x="58927" y="165271"/>
                  </a:cubicBezTo>
                  <a:lnTo>
                    <a:pt x="11213" y="165271"/>
                  </a:lnTo>
                  <a:cubicBezTo>
                    <a:pt x="4726" y="165807"/>
                    <a:pt x="-94" y="171505"/>
                    <a:pt x="442" y="177992"/>
                  </a:cubicBezTo>
                  <a:cubicBezTo>
                    <a:pt x="922" y="183730"/>
                    <a:pt x="5474" y="188282"/>
                    <a:pt x="11213" y="188762"/>
                  </a:cubicBezTo>
                  <a:lnTo>
                    <a:pt x="58927" y="188762"/>
                  </a:lnTo>
                  <a:cubicBezTo>
                    <a:pt x="65348" y="188900"/>
                    <a:pt x="70656" y="183804"/>
                    <a:pt x="70794" y="177382"/>
                  </a:cubicBezTo>
                  <a:cubicBezTo>
                    <a:pt x="70794" y="177358"/>
                    <a:pt x="70794" y="177325"/>
                    <a:pt x="70794" y="177301"/>
                  </a:cubicBezTo>
                  <a:lnTo>
                    <a:pt x="70794" y="177301"/>
                  </a:lnTo>
                  <a:close/>
                  <a:moveTo>
                    <a:pt x="70794" y="231599"/>
                  </a:moveTo>
                  <a:cubicBezTo>
                    <a:pt x="70794" y="225088"/>
                    <a:pt x="65519" y="219813"/>
                    <a:pt x="59008" y="219813"/>
                  </a:cubicBezTo>
                  <a:cubicBezTo>
                    <a:pt x="58984" y="219813"/>
                    <a:pt x="58951" y="219813"/>
                    <a:pt x="58927" y="219813"/>
                  </a:cubicBezTo>
                  <a:lnTo>
                    <a:pt x="11213" y="219813"/>
                  </a:lnTo>
                  <a:cubicBezTo>
                    <a:pt x="4726" y="220349"/>
                    <a:pt x="-94" y="226047"/>
                    <a:pt x="442" y="232534"/>
                  </a:cubicBezTo>
                  <a:cubicBezTo>
                    <a:pt x="922" y="238273"/>
                    <a:pt x="5474" y="242825"/>
                    <a:pt x="11213" y="243304"/>
                  </a:cubicBezTo>
                  <a:lnTo>
                    <a:pt x="58927" y="243304"/>
                  </a:lnTo>
                  <a:cubicBezTo>
                    <a:pt x="65365" y="243394"/>
                    <a:pt x="70664" y="238273"/>
                    <a:pt x="70794" y="231843"/>
                  </a:cubicBezTo>
                  <a:lnTo>
                    <a:pt x="70794" y="231843"/>
                  </a:lnTo>
                  <a:close/>
                  <a:moveTo>
                    <a:pt x="70794" y="286141"/>
                  </a:moveTo>
                  <a:cubicBezTo>
                    <a:pt x="70794" y="279590"/>
                    <a:pt x="65478" y="274274"/>
                    <a:pt x="58927" y="274274"/>
                  </a:cubicBezTo>
                  <a:lnTo>
                    <a:pt x="11213" y="274274"/>
                  </a:lnTo>
                  <a:cubicBezTo>
                    <a:pt x="4702" y="275038"/>
                    <a:pt x="44" y="280939"/>
                    <a:pt x="817" y="287450"/>
                  </a:cubicBezTo>
                  <a:cubicBezTo>
                    <a:pt x="1459" y="292904"/>
                    <a:pt x="5758" y="297204"/>
                    <a:pt x="11213" y="297846"/>
                  </a:cubicBezTo>
                  <a:lnTo>
                    <a:pt x="58927" y="297846"/>
                  </a:lnTo>
                  <a:cubicBezTo>
                    <a:pt x="65389" y="297936"/>
                    <a:pt x="70705" y="292766"/>
                    <a:pt x="70794" y="286304"/>
                  </a:cubicBezTo>
                  <a:cubicBezTo>
                    <a:pt x="70794" y="286304"/>
                    <a:pt x="70794" y="286304"/>
                    <a:pt x="70794" y="286304"/>
                  </a:cubicBezTo>
                  <a:lnTo>
                    <a:pt x="70794" y="286304"/>
                  </a:lnTo>
                  <a:close/>
                  <a:moveTo>
                    <a:pt x="70794" y="340683"/>
                  </a:moveTo>
                  <a:cubicBezTo>
                    <a:pt x="70794" y="334132"/>
                    <a:pt x="65478" y="328816"/>
                    <a:pt x="58927" y="328816"/>
                  </a:cubicBezTo>
                  <a:lnTo>
                    <a:pt x="11213" y="328816"/>
                  </a:lnTo>
                  <a:cubicBezTo>
                    <a:pt x="4702" y="329580"/>
                    <a:pt x="44" y="335481"/>
                    <a:pt x="817" y="341992"/>
                  </a:cubicBezTo>
                  <a:cubicBezTo>
                    <a:pt x="1459" y="347446"/>
                    <a:pt x="5758" y="351747"/>
                    <a:pt x="11213" y="352389"/>
                  </a:cubicBezTo>
                  <a:lnTo>
                    <a:pt x="58927" y="352389"/>
                  </a:lnTo>
                  <a:cubicBezTo>
                    <a:pt x="65389" y="352478"/>
                    <a:pt x="70705" y="347308"/>
                    <a:pt x="70794" y="340846"/>
                  </a:cubicBezTo>
                  <a:cubicBezTo>
                    <a:pt x="70794" y="340846"/>
                    <a:pt x="70794" y="340846"/>
                    <a:pt x="70794" y="340846"/>
                  </a:cubicBezTo>
                  <a:lnTo>
                    <a:pt x="70794" y="340846"/>
                  </a:lnTo>
                  <a:close/>
                  <a:moveTo>
                    <a:pt x="70794" y="395226"/>
                  </a:moveTo>
                  <a:cubicBezTo>
                    <a:pt x="70794" y="388674"/>
                    <a:pt x="65478" y="383358"/>
                    <a:pt x="58927" y="383358"/>
                  </a:cubicBezTo>
                  <a:lnTo>
                    <a:pt x="11213" y="383358"/>
                  </a:lnTo>
                  <a:cubicBezTo>
                    <a:pt x="4718" y="383448"/>
                    <a:pt x="-492" y="388731"/>
                    <a:pt x="-492" y="395226"/>
                  </a:cubicBezTo>
                  <a:cubicBezTo>
                    <a:pt x="-492" y="401688"/>
                    <a:pt x="4750" y="406931"/>
                    <a:pt x="11213" y="406931"/>
                  </a:cubicBezTo>
                  <a:lnTo>
                    <a:pt x="58927" y="406931"/>
                  </a:lnTo>
                  <a:cubicBezTo>
                    <a:pt x="65373" y="406980"/>
                    <a:pt x="70664" y="401834"/>
                    <a:pt x="70794" y="395388"/>
                  </a:cubicBezTo>
                  <a:lnTo>
                    <a:pt x="70794" y="395388"/>
                  </a:lnTo>
                  <a:close/>
                  <a:moveTo>
                    <a:pt x="249621" y="13674"/>
                  </a:moveTo>
                  <a:cubicBezTo>
                    <a:pt x="249581" y="7228"/>
                    <a:pt x="244362" y="2010"/>
                    <a:pt x="237917" y="1969"/>
                  </a:cubicBezTo>
                  <a:lnTo>
                    <a:pt x="112250" y="1969"/>
                  </a:lnTo>
                  <a:cubicBezTo>
                    <a:pt x="105755" y="1254"/>
                    <a:pt x="99887" y="5887"/>
                    <a:pt x="99082" y="12374"/>
                  </a:cubicBezTo>
                  <a:cubicBezTo>
                    <a:pt x="98277" y="18836"/>
                    <a:pt x="102853" y="24721"/>
                    <a:pt x="109315" y="25534"/>
                  </a:cubicBezTo>
                  <a:cubicBezTo>
                    <a:pt x="109348" y="25534"/>
                    <a:pt x="109373" y="25542"/>
                    <a:pt x="109405" y="25542"/>
                  </a:cubicBezTo>
                  <a:lnTo>
                    <a:pt x="237429" y="25542"/>
                  </a:lnTo>
                  <a:cubicBezTo>
                    <a:pt x="243980" y="25542"/>
                    <a:pt x="249296" y="20226"/>
                    <a:pt x="249296" y="13674"/>
                  </a:cubicBezTo>
                  <a:close/>
                  <a:moveTo>
                    <a:pt x="249621" y="68216"/>
                  </a:moveTo>
                  <a:cubicBezTo>
                    <a:pt x="249581" y="61770"/>
                    <a:pt x="244362" y="56552"/>
                    <a:pt x="237917" y="56511"/>
                  </a:cubicBezTo>
                  <a:lnTo>
                    <a:pt x="112250" y="56511"/>
                  </a:lnTo>
                  <a:cubicBezTo>
                    <a:pt x="105755" y="55796"/>
                    <a:pt x="99887" y="60429"/>
                    <a:pt x="99082" y="66916"/>
                  </a:cubicBezTo>
                  <a:cubicBezTo>
                    <a:pt x="98277" y="73378"/>
                    <a:pt x="102853" y="79263"/>
                    <a:pt x="109315" y="80076"/>
                  </a:cubicBezTo>
                  <a:cubicBezTo>
                    <a:pt x="109348" y="80076"/>
                    <a:pt x="109373" y="80084"/>
                    <a:pt x="109405" y="80084"/>
                  </a:cubicBezTo>
                  <a:lnTo>
                    <a:pt x="237429" y="80084"/>
                  </a:lnTo>
                  <a:cubicBezTo>
                    <a:pt x="243980" y="80084"/>
                    <a:pt x="249296" y="74768"/>
                    <a:pt x="249296" y="68216"/>
                  </a:cubicBezTo>
                  <a:lnTo>
                    <a:pt x="249296" y="68216"/>
                  </a:lnTo>
                  <a:close/>
                  <a:moveTo>
                    <a:pt x="249621" y="122921"/>
                  </a:moveTo>
                  <a:cubicBezTo>
                    <a:pt x="249621" y="116370"/>
                    <a:pt x="244305" y="111053"/>
                    <a:pt x="237754" y="111053"/>
                  </a:cubicBezTo>
                  <a:lnTo>
                    <a:pt x="112575" y="111053"/>
                  </a:lnTo>
                  <a:cubicBezTo>
                    <a:pt x="106064" y="110265"/>
                    <a:pt x="100155" y="114906"/>
                    <a:pt x="99366" y="121417"/>
                  </a:cubicBezTo>
                  <a:cubicBezTo>
                    <a:pt x="98578" y="127928"/>
                    <a:pt x="103219" y="133838"/>
                    <a:pt x="109730" y="134626"/>
                  </a:cubicBezTo>
                  <a:cubicBezTo>
                    <a:pt x="110673" y="134707"/>
                    <a:pt x="111632" y="134707"/>
                    <a:pt x="112575" y="134626"/>
                  </a:cubicBezTo>
                  <a:lnTo>
                    <a:pt x="237754" y="134626"/>
                  </a:lnTo>
                  <a:cubicBezTo>
                    <a:pt x="244200" y="134675"/>
                    <a:pt x="249491" y="129530"/>
                    <a:pt x="249621" y="123084"/>
                  </a:cubicBezTo>
                  <a:lnTo>
                    <a:pt x="249621" y="123084"/>
                  </a:lnTo>
                  <a:close/>
                  <a:moveTo>
                    <a:pt x="249621" y="177463"/>
                  </a:moveTo>
                  <a:cubicBezTo>
                    <a:pt x="249621" y="170912"/>
                    <a:pt x="244305" y="165596"/>
                    <a:pt x="237754" y="165596"/>
                  </a:cubicBezTo>
                  <a:lnTo>
                    <a:pt x="112575" y="165596"/>
                  </a:lnTo>
                  <a:cubicBezTo>
                    <a:pt x="105999" y="164791"/>
                    <a:pt x="100009" y="169465"/>
                    <a:pt x="99204" y="176041"/>
                  </a:cubicBezTo>
                  <a:cubicBezTo>
                    <a:pt x="98399" y="182617"/>
                    <a:pt x="103073" y="188608"/>
                    <a:pt x="109649" y="189412"/>
                  </a:cubicBezTo>
                  <a:lnTo>
                    <a:pt x="237673" y="189412"/>
                  </a:lnTo>
                  <a:cubicBezTo>
                    <a:pt x="244119" y="189461"/>
                    <a:pt x="249410" y="184316"/>
                    <a:pt x="249541" y="177870"/>
                  </a:cubicBezTo>
                  <a:lnTo>
                    <a:pt x="249541" y="177870"/>
                  </a:lnTo>
                  <a:close/>
                  <a:moveTo>
                    <a:pt x="249621" y="232006"/>
                  </a:moveTo>
                  <a:cubicBezTo>
                    <a:pt x="249621" y="225454"/>
                    <a:pt x="244305" y="220138"/>
                    <a:pt x="237754" y="220138"/>
                  </a:cubicBezTo>
                  <a:lnTo>
                    <a:pt x="112575" y="220138"/>
                  </a:lnTo>
                  <a:cubicBezTo>
                    <a:pt x="106024" y="219862"/>
                    <a:pt x="100496" y="224942"/>
                    <a:pt x="100212" y="231493"/>
                  </a:cubicBezTo>
                  <a:cubicBezTo>
                    <a:pt x="99968" y="237330"/>
                    <a:pt x="103999" y="242475"/>
                    <a:pt x="109730" y="243629"/>
                  </a:cubicBezTo>
                  <a:cubicBezTo>
                    <a:pt x="110673" y="243800"/>
                    <a:pt x="111632" y="243800"/>
                    <a:pt x="112575" y="243629"/>
                  </a:cubicBezTo>
                  <a:lnTo>
                    <a:pt x="237754" y="243629"/>
                  </a:lnTo>
                  <a:cubicBezTo>
                    <a:pt x="244175" y="243767"/>
                    <a:pt x="249483" y="238671"/>
                    <a:pt x="249621" y="232249"/>
                  </a:cubicBezTo>
                  <a:cubicBezTo>
                    <a:pt x="249621" y="232225"/>
                    <a:pt x="249621" y="232193"/>
                    <a:pt x="249621" y="232168"/>
                  </a:cubicBezTo>
                  <a:lnTo>
                    <a:pt x="249621" y="232168"/>
                  </a:lnTo>
                  <a:close/>
                  <a:moveTo>
                    <a:pt x="399674" y="286467"/>
                  </a:moveTo>
                  <a:cubicBezTo>
                    <a:pt x="399625" y="279947"/>
                    <a:pt x="394325" y="274680"/>
                    <a:pt x="387806" y="274680"/>
                  </a:cubicBezTo>
                  <a:lnTo>
                    <a:pt x="262140" y="274680"/>
                  </a:lnTo>
                  <a:cubicBezTo>
                    <a:pt x="255653" y="275615"/>
                    <a:pt x="251150" y="281638"/>
                    <a:pt x="252093" y="288125"/>
                  </a:cubicBezTo>
                  <a:cubicBezTo>
                    <a:pt x="252841" y="293327"/>
                    <a:pt x="256929" y="297415"/>
                    <a:pt x="262140" y="298172"/>
                  </a:cubicBezTo>
                  <a:lnTo>
                    <a:pt x="387481" y="298172"/>
                  </a:lnTo>
                  <a:cubicBezTo>
                    <a:pt x="393911" y="298261"/>
                    <a:pt x="399219" y="293140"/>
                    <a:pt x="399349" y="286710"/>
                  </a:cubicBezTo>
                  <a:lnTo>
                    <a:pt x="399349" y="286710"/>
                  </a:lnTo>
                  <a:close/>
                  <a:moveTo>
                    <a:pt x="399674" y="341009"/>
                  </a:moveTo>
                  <a:cubicBezTo>
                    <a:pt x="399633" y="334473"/>
                    <a:pt x="394341" y="329182"/>
                    <a:pt x="387806" y="329141"/>
                  </a:cubicBezTo>
                  <a:lnTo>
                    <a:pt x="262140" y="329141"/>
                  </a:lnTo>
                  <a:cubicBezTo>
                    <a:pt x="255628" y="329905"/>
                    <a:pt x="250971" y="335807"/>
                    <a:pt x="251743" y="342317"/>
                  </a:cubicBezTo>
                  <a:cubicBezTo>
                    <a:pt x="252385" y="347772"/>
                    <a:pt x="256685" y="352072"/>
                    <a:pt x="262140" y="352714"/>
                  </a:cubicBezTo>
                  <a:lnTo>
                    <a:pt x="387481" y="352714"/>
                  </a:lnTo>
                  <a:cubicBezTo>
                    <a:pt x="393927" y="352763"/>
                    <a:pt x="399219" y="347617"/>
                    <a:pt x="399349" y="341171"/>
                  </a:cubicBezTo>
                  <a:lnTo>
                    <a:pt x="399349" y="341171"/>
                  </a:lnTo>
                  <a:close/>
                  <a:moveTo>
                    <a:pt x="399674" y="395551"/>
                  </a:moveTo>
                  <a:cubicBezTo>
                    <a:pt x="399633" y="389016"/>
                    <a:pt x="394341" y="383724"/>
                    <a:pt x="387806" y="383683"/>
                  </a:cubicBezTo>
                  <a:lnTo>
                    <a:pt x="262140" y="383683"/>
                  </a:lnTo>
                  <a:cubicBezTo>
                    <a:pt x="255645" y="383773"/>
                    <a:pt x="250435" y="389056"/>
                    <a:pt x="250435" y="395551"/>
                  </a:cubicBezTo>
                  <a:cubicBezTo>
                    <a:pt x="250435" y="402013"/>
                    <a:pt x="255678" y="407256"/>
                    <a:pt x="262140" y="407256"/>
                  </a:cubicBezTo>
                  <a:lnTo>
                    <a:pt x="387481" y="407256"/>
                  </a:lnTo>
                  <a:cubicBezTo>
                    <a:pt x="393927" y="407305"/>
                    <a:pt x="399219" y="402159"/>
                    <a:pt x="399349" y="395714"/>
                  </a:cubicBezTo>
                  <a:lnTo>
                    <a:pt x="399349" y="395714"/>
                  </a:lnTo>
                  <a:close/>
                  <a:moveTo>
                    <a:pt x="304814" y="13511"/>
                  </a:moveTo>
                  <a:cubicBezTo>
                    <a:pt x="305026" y="6334"/>
                    <a:pt x="299384" y="335"/>
                    <a:pt x="292199" y="124"/>
                  </a:cubicBezTo>
                  <a:cubicBezTo>
                    <a:pt x="285021" y="-88"/>
                    <a:pt x="279031" y="5554"/>
                    <a:pt x="278811" y="12739"/>
                  </a:cubicBezTo>
                  <a:cubicBezTo>
                    <a:pt x="278795" y="13536"/>
                    <a:pt x="278844" y="14341"/>
                    <a:pt x="278966" y="15137"/>
                  </a:cubicBezTo>
                  <a:cubicBezTo>
                    <a:pt x="279413" y="22274"/>
                    <a:pt x="285566" y="27696"/>
                    <a:pt x="292703" y="27249"/>
                  </a:cubicBezTo>
                  <a:cubicBezTo>
                    <a:pt x="299840" y="26802"/>
                    <a:pt x="305261" y="20648"/>
                    <a:pt x="304814" y="13511"/>
                  </a:cubicBezTo>
                  <a:close/>
                  <a:moveTo>
                    <a:pt x="345457" y="13511"/>
                  </a:moveTo>
                  <a:cubicBezTo>
                    <a:pt x="345457" y="5928"/>
                    <a:pt x="339303" y="-226"/>
                    <a:pt x="331720" y="-226"/>
                  </a:cubicBezTo>
                  <a:cubicBezTo>
                    <a:pt x="324136" y="-226"/>
                    <a:pt x="317982" y="5928"/>
                    <a:pt x="317982" y="13511"/>
                  </a:cubicBezTo>
                  <a:cubicBezTo>
                    <a:pt x="317982" y="21095"/>
                    <a:pt x="324136" y="27249"/>
                    <a:pt x="331720" y="27249"/>
                  </a:cubicBezTo>
                  <a:lnTo>
                    <a:pt x="331720" y="27249"/>
                  </a:lnTo>
                  <a:cubicBezTo>
                    <a:pt x="339181" y="27297"/>
                    <a:pt x="345286" y="21299"/>
                    <a:pt x="345375" y="13837"/>
                  </a:cubicBezTo>
                  <a:lnTo>
                    <a:pt x="345375" y="13837"/>
                  </a:lnTo>
                  <a:close/>
                  <a:moveTo>
                    <a:pt x="386099" y="13511"/>
                  </a:moveTo>
                  <a:cubicBezTo>
                    <a:pt x="386099" y="5928"/>
                    <a:pt x="379946" y="-226"/>
                    <a:pt x="372362" y="-226"/>
                  </a:cubicBezTo>
                  <a:cubicBezTo>
                    <a:pt x="364778" y="-226"/>
                    <a:pt x="358625" y="5928"/>
                    <a:pt x="358625" y="13511"/>
                  </a:cubicBezTo>
                  <a:cubicBezTo>
                    <a:pt x="358625" y="21095"/>
                    <a:pt x="364778" y="27249"/>
                    <a:pt x="372362" y="27249"/>
                  </a:cubicBezTo>
                  <a:lnTo>
                    <a:pt x="372362" y="27249"/>
                  </a:lnTo>
                  <a:cubicBezTo>
                    <a:pt x="379857" y="27338"/>
                    <a:pt x="386010" y="21331"/>
                    <a:pt x="386099" y="13837"/>
                  </a:cubicBezTo>
                  <a:cubicBezTo>
                    <a:pt x="386099" y="13837"/>
                    <a:pt x="386099" y="13837"/>
                    <a:pt x="386099" y="13837"/>
                  </a:cubicBezTo>
                  <a:lnTo>
                    <a:pt x="386099" y="13837"/>
                  </a:lnTo>
                  <a:close/>
                  <a:moveTo>
                    <a:pt x="426742" y="13511"/>
                  </a:moveTo>
                  <a:cubicBezTo>
                    <a:pt x="426742" y="5928"/>
                    <a:pt x="420588" y="-226"/>
                    <a:pt x="413005" y="-226"/>
                  </a:cubicBezTo>
                  <a:cubicBezTo>
                    <a:pt x="405421" y="-226"/>
                    <a:pt x="399267" y="5928"/>
                    <a:pt x="399267" y="13511"/>
                  </a:cubicBezTo>
                  <a:cubicBezTo>
                    <a:pt x="399267" y="21095"/>
                    <a:pt x="405421" y="27249"/>
                    <a:pt x="413005" y="27249"/>
                  </a:cubicBezTo>
                  <a:lnTo>
                    <a:pt x="413005" y="27249"/>
                  </a:lnTo>
                  <a:cubicBezTo>
                    <a:pt x="420458" y="27249"/>
                    <a:pt x="426498" y="21209"/>
                    <a:pt x="426498" y="13755"/>
                  </a:cubicBezTo>
                  <a:cubicBezTo>
                    <a:pt x="426498" y="13731"/>
                    <a:pt x="426498" y="13698"/>
                    <a:pt x="426498" y="13674"/>
                  </a:cubicBezTo>
                  <a:lnTo>
                    <a:pt x="426498" y="13674"/>
                  </a:lnTo>
                  <a:close/>
                  <a:moveTo>
                    <a:pt x="467384" y="13511"/>
                  </a:moveTo>
                  <a:cubicBezTo>
                    <a:pt x="467384" y="5928"/>
                    <a:pt x="461231" y="-226"/>
                    <a:pt x="453647" y="-226"/>
                  </a:cubicBezTo>
                  <a:cubicBezTo>
                    <a:pt x="446063" y="-226"/>
                    <a:pt x="439910" y="5928"/>
                    <a:pt x="439910" y="13511"/>
                  </a:cubicBezTo>
                  <a:cubicBezTo>
                    <a:pt x="439910" y="21095"/>
                    <a:pt x="446063" y="27249"/>
                    <a:pt x="453647" y="27249"/>
                  </a:cubicBezTo>
                  <a:cubicBezTo>
                    <a:pt x="453671" y="27249"/>
                    <a:pt x="453704" y="27249"/>
                    <a:pt x="453728" y="27249"/>
                  </a:cubicBezTo>
                  <a:lnTo>
                    <a:pt x="453728" y="27249"/>
                  </a:lnTo>
                  <a:cubicBezTo>
                    <a:pt x="461182" y="27338"/>
                    <a:pt x="467295" y="21372"/>
                    <a:pt x="467384" y="13918"/>
                  </a:cubicBezTo>
                  <a:cubicBezTo>
                    <a:pt x="467384" y="13894"/>
                    <a:pt x="467384" y="13861"/>
                    <a:pt x="467384" y="13837"/>
                  </a:cubicBezTo>
                  <a:lnTo>
                    <a:pt x="467384" y="13837"/>
                  </a:lnTo>
                  <a:close/>
                  <a:moveTo>
                    <a:pt x="508027" y="13511"/>
                  </a:moveTo>
                  <a:cubicBezTo>
                    <a:pt x="508027" y="5928"/>
                    <a:pt x="501873" y="-226"/>
                    <a:pt x="494290" y="-226"/>
                  </a:cubicBezTo>
                  <a:cubicBezTo>
                    <a:pt x="486706" y="-226"/>
                    <a:pt x="480552" y="5928"/>
                    <a:pt x="480552" y="13511"/>
                  </a:cubicBezTo>
                  <a:cubicBezTo>
                    <a:pt x="480552" y="21095"/>
                    <a:pt x="486706" y="27249"/>
                    <a:pt x="494290" y="27249"/>
                  </a:cubicBezTo>
                  <a:cubicBezTo>
                    <a:pt x="494314" y="27249"/>
                    <a:pt x="494347" y="27249"/>
                    <a:pt x="494371" y="27249"/>
                  </a:cubicBezTo>
                  <a:lnTo>
                    <a:pt x="494371" y="27249"/>
                  </a:lnTo>
                  <a:cubicBezTo>
                    <a:pt x="501825" y="27249"/>
                    <a:pt x="507864" y="21209"/>
                    <a:pt x="507864" y="13755"/>
                  </a:cubicBezTo>
                  <a:cubicBezTo>
                    <a:pt x="507864" y="13731"/>
                    <a:pt x="507864" y="13698"/>
                    <a:pt x="507864" y="13674"/>
                  </a:cubicBezTo>
                  <a:lnTo>
                    <a:pt x="507864" y="13674"/>
                  </a:lnTo>
                  <a:close/>
                  <a:moveTo>
                    <a:pt x="304733" y="122921"/>
                  </a:moveTo>
                  <a:cubicBezTo>
                    <a:pt x="304733" y="115337"/>
                    <a:pt x="298579" y="109184"/>
                    <a:pt x="290996" y="109184"/>
                  </a:cubicBezTo>
                  <a:cubicBezTo>
                    <a:pt x="283412" y="109184"/>
                    <a:pt x="277259" y="115337"/>
                    <a:pt x="277259" y="122921"/>
                  </a:cubicBezTo>
                  <a:cubicBezTo>
                    <a:pt x="277259" y="130505"/>
                    <a:pt x="283412" y="136658"/>
                    <a:pt x="290996" y="136658"/>
                  </a:cubicBezTo>
                  <a:cubicBezTo>
                    <a:pt x="298579" y="136658"/>
                    <a:pt x="304733" y="130505"/>
                    <a:pt x="304733" y="122921"/>
                  </a:cubicBezTo>
                  <a:close/>
                  <a:moveTo>
                    <a:pt x="345375" y="122921"/>
                  </a:moveTo>
                  <a:cubicBezTo>
                    <a:pt x="345465" y="115337"/>
                    <a:pt x="339385" y="109111"/>
                    <a:pt x="331801" y="109021"/>
                  </a:cubicBezTo>
                  <a:cubicBezTo>
                    <a:pt x="324217" y="108932"/>
                    <a:pt x="317990" y="115012"/>
                    <a:pt x="317901" y="122596"/>
                  </a:cubicBezTo>
                  <a:cubicBezTo>
                    <a:pt x="317812" y="130180"/>
                    <a:pt x="323892" y="136406"/>
                    <a:pt x="331475" y="136496"/>
                  </a:cubicBezTo>
                  <a:lnTo>
                    <a:pt x="331475" y="136496"/>
                  </a:lnTo>
                  <a:cubicBezTo>
                    <a:pt x="338970" y="136496"/>
                    <a:pt x="345050" y="130416"/>
                    <a:pt x="345050" y="122921"/>
                  </a:cubicBezTo>
                  <a:lnTo>
                    <a:pt x="345050" y="122921"/>
                  </a:lnTo>
                  <a:close/>
                  <a:moveTo>
                    <a:pt x="386018" y="122921"/>
                  </a:moveTo>
                  <a:cubicBezTo>
                    <a:pt x="386107" y="115337"/>
                    <a:pt x="380027" y="109111"/>
                    <a:pt x="372443" y="109021"/>
                  </a:cubicBezTo>
                  <a:cubicBezTo>
                    <a:pt x="364859" y="108932"/>
                    <a:pt x="358633" y="115012"/>
                    <a:pt x="358544" y="122596"/>
                  </a:cubicBezTo>
                  <a:cubicBezTo>
                    <a:pt x="358454" y="130180"/>
                    <a:pt x="364534" y="136406"/>
                    <a:pt x="372118" y="136496"/>
                  </a:cubicBezTo>
                  <a:lnTo>
                    <a:pt x="372118" y="136496"/>
                  </a:lnTo>
                  <a:cubicBezTo>
                    <a:pt x="379702" y="136585"/>
                    <a:pt x="385929" y="130505"/>
                    <a:pt x="386018" y="122921"/>
                  </a:cubicBezTo>
                  <a:cubicBezTo>
                    <a:pt x="386018" y="122864"/>
                    <a:pt x="386018" y="122815"/>
                    <a:pt x="386018" y="122759"/>
                  </a:cubicBezTo>
                  <a:lnTo>
                    <a:pt x="386018" y="122759"/>
                  </a:lnTo>
                  <a:close/>
                  <a:moveTo>
                    <a:pt x="426660" y="122921"/>
                  </a:moveTo>
                  <a:cubicBezTo>
                    <a:pt x="426750" y="115337"/>
                    <a:pt x="420670" y="109111"/>
                    <a:pt x="413086" y="109021"/>
                  </a:cubicBezTo>
                  <a:cubicBezTo>
                    <a:pt x="405502" y="108932"/>
                    <a:pt x="399275" y="115012"/>
                    <a:pt x="399186" y="122596"/>
                  </a:cubicBezTo>
                  <a:cubicBezTo>
                    <a:pt x="399097" y="130180"/>
                    <a:pt x="405177" y="136406"/>
                    <a:pt x="412760" y="136496"/>
                  </a:cubicBezTo>
                  <a:lnTo>
                    <a:pt x="412760" y="136496"/>
                  </a:lnTo>
                  <a:cubicBezTo>
                    <a:pt x="420214" y="136496"/>
                    <a:pt x="426254" y="130456"/>
                    <a:pt x="426254" y="123002"/>
                  </a:cubicBezTo>
                  <a:cubicBezTo>
                    <a:pt x="426254" y="122978"/>
                    <a:pt x="426254" y="122945"/>
                    <a:pt x="426254" y="122921"/>
                  </a:cubicBezTo>
                  <a:lnTo>
                    <a:pt x="426254" y="122921"/>
                  </a:lnTo>
                  <a:close/>
                  <a:moveTo>
                    <a:pt x="467303" y="122921"/>
                  </a:moveTo>
                  <a:cubicBezTo>
                    <a:pt x="467392" y="115337"/>
                    <a:pt x="461312" y="109111"/>
                    <a:pt x="453728" y="109021"/>
                  </a:cubicBezTo>
                  <a:cubicBezTo>
                    <a:pt x="446144" y="108932"/>
                    <a:pt x="439918" y="115012"/>
                    <a:pt x="439829" y="122596"/>
                  </a:cubicBezTo>
                  <a:cubicBezTo>
                    <a:pt x="439739" y="130180"/>
                    <a:pt x="445819" y="136406"/>
                    <a:pt x="453403" y="136496"/>
                  </a:cubicBezTo>
                  <a:cubicBezTo>
                    <a:pt x="453428" y="136496"/>
                    <a:pt x="453460" y="136496"/>
                    <a:pt x="453484" y="136496"/>
                  </a:cubicBezTo>
                  <a:lnTo>
                    <a:pt x="453484" y="136496"/>
                  </a:lnTo>
                  <a:cubicBezTo>
                    <a:pt x="461036" y="136455"/>
                    <a:pt x="467140" y="130310"/>
                    <a:pt x="467140" y="122759"/>
                  </a:cubicBezTo>
                  <a:lnTo>
                    <a:pt x="467140" y="122759"/>
                  </a:lnTo>
                  <a:close/>
                  <a:moveTo>
                    <a:pt x="507945" y="122921"/>
                  </a:moveTo>
                  <a:cubicBezTo>
                    <a:pt x="508035" y="115337"/>
                    <a:pt x="501955" y="109111"/>
                    <a:pt x="494371" y="109021"/>
                  </a:cubicBezTo>
                  <a:cubicBezTo>
                    <a:pt x="486787" y="108932"/>
                    <a:pt x="480560" y="115012"/>
                    <a:pt x="480471" y="122596"/>
                  </a:cubicBezTo>
                  <a:cubicBezTo>
                    <a:pt x="480382" y="130180"/>
                    <a:pt x="486462" y="136406"/>
                    <a:pt x="494045" y="136496"/>
                  </a:cubicBezTo>
                  <a:cubicBezTo>
                    <a:pt x="494070" y="136496"/>
                    <a:pt x="494103" y="136496"/>
                    <a:pt x="494127" y="136496"/>
                  </a:cubicBezTo>
                  <a:lnTo>
                    <a:pt x="494127" y="136496"/>
                  </a:lnTo>
                  <a:cubicBezTo>
                    <a:pt x="501621" y="136496"/>
                    <a:pt x="507701" y="130416"/>
                    <a:pt x="507701" y="122921"/>
                  </a:cubicBezTo>
                  <a:lnTo>
                    <a:pt x="507701" y="122921"/>
                  </a:lnTo>
                  <a:close/>
                  <a:moveTo>
                    <a:pt x="442917" y="279720"/>
                  </a:moveTo>
                  <a:cubicBezTo>
                    <a:pt x="443007" y="272136"/>
                    <a:pt x="436927" y="265910"/>
                    <a:pt x="429343" y="265820"/>
                  </a:cubicBezTo>
                  <a:cubicBezTo>
                    <a:pt x="421759" y="265731"/>
                    <a:pt x="415532" y="271811"/>
                    <a:pt x="415443" y="279395"/>
                  </a:cubicBezTo>
                  <a:cubicBezTo>
                    <a:pt x="415354" y="286979"/>
                    <a:pt x="421434" y="293205"/>
                    <a:pt x="429017" y="293294"/>
                  </a:cubicBezTo>
                  <a:lnTo>
                    <a:pt x="429017" y="293294"/>
                  </a:lnTo>
                  <a:cubicBezTo>
                    <a:pt x="436602" y="293294"/>
                    <a:pt x="442755" y="287141"/>
                    <a:pt x="442755" y="279557"/>
                  </a:cubicBezTo>
                  <a:lnTo>
                    <a:pt x="442755" y="279557"/>
                  </a:lnTo>
                  <a:close/>
                  <a:moveTo>
                    <a:pt x="483560" y="279720"/>
                  </a:moveTo>
                  <a:cubicBezTo>
                    <a:pt x="483649" y="272136"/>
                    <a:pt x="477569" y="265910"/>
                    <a:pt x="469985" y="265820"/>
                  </a:cubicBezTo>
                  <a:cubicBezTo>
                    <a:pt x="462401" y="265731"/>
                    <a:pt x="456175" y="271811"/>
                    <a:pt x="456086" y="279395"/>
                  </a:cubicBezTo>
                  <a:cubicBezTo>
                    <a:pt x="455996" y="286979"/>
                    <a:pt x="462076" y="293205"/>
                    <a:pt x="469660" y="293294"/>
                  </a:cubicBezTo>
                  <a:lnTo>
                    <a:pt x="469660" y="293294"/>
                  </a:lnTo>
                  <a:cubicBezTo>
                    <a:pt x="477154" y="293294"/>
                    <a:pt x="483235" y="287214"/>
                    <a:pt x="483235" y="279720"/>
                  </a:cubicBezTo>
                  <a:lnTo>
                    <a:pt x="483235" y="279720"/>
                  </a:lnTo>
                  <a:close/>
                  <a:moveTo>
                    <a:pt x="524202" y="279720"/>
                  </a:moveTo>
                  <a:cubicBezTo>
                    <a:pt x="524292" y="272136"/>
                    <a:pt x="518212" y="265910"/>
                    <a:pt x="510628" y="265820"/>
                  </a:cubicBezTo>
                  <a:cubicBezTo>
                    <a:pt x="503044" y="265731"/>
                    <a:pt x="496817" y="271811"/>
                    <a:pt x="496728" y="279395"/>
                  </a:cubicBezTo>
                  <a:cubicBezTo>
                    <a:pt x="496639" y="286979"/>
                    <a:pt x="502719" y="293205"/>
                    <a:pt x="510302" y="293294"/>
                  </a:cubicBezTo>
                  <a:lnTo>
                    <a:pt x="510302" y="293294"/>
                  </a:lnTo>
                  <a:cubicBezTo>
                    <a:pt x="517797" y="293294"/>
                    <a:pt x="523877" y="287214"/>
                    <a:pt x="523877" y="279720"/>
                  </a:cubicBezTo>
                  <a:lnTo>
                    <a:pt x="523877" y="279720"/>
                  </a:lnTo>
                  <a:close/>
                  <a:moveTo>
                    <a:pt x="564845" y="279720"/>
                  </a:moveTo>
                  <a:cubicBezTo>
                    <a:pt x="564934" y="272136"/>
                    <a:pt x="558854" y="265910"/>
                    <a:pt x="551270" y="265820"/>
                  </a:cubicBezTo>
                  <a:cubicBezTo>
                    <a:pt x="543686" y="265731"/>
                    <a:pt x="537460" y="271811"/>
                    <a:pt x="537371" y="279395"/>
                  </a:cubicBezTo>
                  <a:cubicBezTo>
                    <a:pt x="537281" y="286979"/>
                    <a:pt x="543361" y="293205"/>
                    <a:pt x="550945" y="293294"/>
                  </a:cubicBezTo>
                  <a:lnTo>
                    <a:pt x="550945" y="293294"/>
                  </a:lnTo>
                  <a:cubicBezTo>
                    <a:pt x="558529" y="293294"/>
                    <a:pt x="564682" y="287141"/>
                    <a:pt x="564682" y="279557"/>
                  </a:cubicBezTo>
                  <a:lnTo>
                    <a:pt x="564682" y="279557"/>
                  </a:lnTo>
                  <a:close/>
                  <a:moveTo>
                    <a:pt x="605487" y="279720"/>
                  </a:moveTo>
                  <a:cubicBezTo>
                    <a:pt x="605577" y="272136"/>
                    <a:pt x="599497" y="265910"/>
                    <a:pt x="591913" y="265820"/>
                  </a:cubicBezTo>
                  <a:cubicBezTo>
                    <a:pt x="584329" y="265731"/>
                    <a:pt x="578102" y="271811"/>
                    <a:pt x="578013" y="279395"/>
                  </a:cubicBezTo>
                  <a:cubicBezTo>
                    <a:pt x="577924" y="286979"/>
                    <a:pt x="584004" y="293205"/>
                    <a:pt x="591587" y="293294"/>
                  </a:cubicBezTo>
                  <a:lnTo>
                    <a:pt x="591587" y="293294"/>
                  </a:lnTo>
                  <a:cubicBezTo>
                    <a:pt x="599082" y="293294"/>
                    <a:pt x="605162" y="287214"/>
                    <a:pt x="605162" y="279720"/>
                  </a:cubicBezTo>
                  <a:lnTo>
                    <a:pt x="605162" y="279720"/>
                  </a:lnTo>
                  <a:close/>
                  <a:moveTo>
                    <a:pt x="646130" y="279720"/>
                  </a:moveTo>
                  <a:cubicBezTo>
                    <a:pt x="646219" y="272136"/>
                    <a:pt x="640139" y="265910"/>
                    <a:pt x="632555" y="265820"/>
                  </a:cubicBezTo>
                  <a:cubicBezTo>
                    <a:pt x="624971" y="265731"/>
                    <a:pt x="618745" y="271811"/>
                    <a:pt x="618656" y="279395"/>
                  </a:cubicBezTo>
                  <a:cubicBezTo>
                    <a:pt x="618566" y="286979"/>
                    <a:pt x="624646" y="293205"/>
                    <a:pt x="632230" y="293294"/>
                  </a:cubicBezTo>
                  <a:cubicBezTo>
                    <a:pt x="632255" y="293294"/>
                    <a:pt x="632287" y="293294"/>
                    <a:pt x="632311" y="293294"/>
                  </a:cubicBezTo>
                  <a:lnTo>
                    <a:pt x="632311" y="293294"/>
                  </a:lnTo>
                  <a:cubicBezTo>
                    <a:pt x="639863" y="293254"/>
                    <a:pt x="645967" y="287109"/>
                    <a:pt x="645967" y="279557"/>
                  </a:cubicBezTo>
                  <a:lnTo>
                    <a:pt x="645967" y="279557"/>
                  </a:lnTo>
                  <a:close/>
                  <a:moveTo>
                    <a:pt x="441617" y="392137"/>
                  </a:moveTo>
                  <a:cubicBezTo>
                    <a:pt x="441706" y="384553"/>
                    <a:pt x="435626" y="378327"/>
                    <a:pt x="428042" y="378237"/>
                  </a:cubicBezTo>
                  <a:cubicBezTo>
                    <a:pt x="420458" y="378148"/>
                    <a:pt x="414232" y="384228"/>
                    <a:pt x="414143" y="391812"/>
                  </a:cubicBezTo>
                  <a:cubicBezTo>
                    <a:pt x="414053" y="399396"/>
                    <a:pt x="420133" y="405622"/>
                    <a:pt x="427717" y="405711"/>
                  </a:cubicBezTo>
                  <a:lnTo>
                    <a:pt x="427717" y="405711"/>
                  </a:lnTo>
                  <a:cubicBezTo>
                    <a:pt x="435301" y="405711"/>
                    <a:pt x="441454" y="399558"/>
                    <a:pt x="441454" y="391975"/>
                  </a:cubicBezTo>
                  <a:lnTo>
                    <a:pt x="441454" y="391975"/>
                  </a:lnTo>
                  <a:close/>
                  <a:moveTo>
                    <a:pt x="482260" y="392137"/>
                  </a:moveTo>
                  <a:cubicBezTo>
                    <a:pt x="482349" y="384553"/>
                    <a:pt x="476269" y="378327"/>
                    <a:pt x="468685" y="378237"/>
                  </a:cubicBezTo>
                  <a:cubicBezTo>
                    <a:pt x="461101" y="378148"/>
                    <a:pt x="454874" y="384228"/>
                    <a:pt x="454785" y="391812"/>
                  </a:cubicBezTo>
                  <a:cubicBezTo>
                    <a:pt x="454695" y="399396"/>
                    <a:pt x="460776" y="405622"/>
                    <a:pt x="468360" y="405711"/>
                  </a:cubicBezTo>
                  <a:lnTo>
                    <a:pt x="468360" y="405711"/>
                  </a:lnTo>
                  <a:cubicBezTo>
                    <a:pt x="475854" y="405711"/>
                    <a:pt x="481934" y="399631"/>
                    <a:pt x="481934" y="392137"/>
                  </a:cubicBezTo>
                  <a:lnTo>
                    <a:pt x="481934" y="392137"/>
                  </a:lnTo>
                  <a:close/>
                  <a:moveTo>
                    <a:pt x="522902" y="392137"/>
                  </a:moveTo>
                  <a:cubicBezTo>
                    <a:pt x="522991" y="384553"/>
                    <a:pt x="516911" y="378327"/>
                    <a:pt x="509327" y="378237"/>
                  </a:cubicBezTo>
                  <a:cubicBezTo>
                    <a:pt x="501743" y="378148"/>
                    <a:pt x="495517" y="384228"/>
                    <a:pt x="495428" y="391812"/>
                  </a:cubicBezTo>
                  <a:cubicBezTo>
                    <a:pt x="495338" y="399396"/>
                    <a:pt x="501418" y="405622"/>
                    <a:pt x="509002" y="405711"/>
                  </a:cubicBezTo>
                  <a:lnTo>
                    <a:pt x="509002" y="405711"/>
                  </a:lnTo>
                  <a:cubicBezTo>
                    <a:pt x="516497" y="405711"/>
                    <a:pt x="522577" y="399631"/>
                    <a:pt x="522577" y="392137"/>
                  </a:cubicBezTo>
                  <a:lnTo>
                    <a:pt x="522577" y="392137"/>
                  </a:lnTo>
                  <a:close/>
                  <a:moveTo>
                    <a:pt x="563545" y="392137"/>
                  </a:moveTo>
                  <a:cubicBezTo>
                    <a:pt x="563634" y="384553"/>
                    <a:pt x="557554" y="378327"/>
                    <a:pt x="549970" y="378237"/>
                  </a:cubicBezTo>
                  <a:cubicBezTo>
                    <a:pt x="542386" y="378148"/>
                    <a:pt x="536159" y="384228"/>
                    <a:pt x="536070" y="391812"/>
                  </a:cubicBezTo>
                  <a:cubicBezTo>
                    <a:pt x="535980" y="399396"/>
                    <a:pt x="542061" y="405622"/>
                    <a:pt x="549645" y="405711"/>
                  </a:cubicBezTo>
                  <a:lnTo>
                    <a:pt x="549645" y="405711"/>
                  </a:lnTo>
                  <a:cubicBezTo>
                    <a:pt x="557188" y="405760"/>
                    <a:pt x="563333" y="399680"/>
                    <a:pt x="563382" y="392137"/>
                  </a:cubicBezTo>
                  <a:cubicBezTo>
                    <a:pt x="563382" y="392080"/>
                    <a:pt x="563382" y="392031"/>
                    <a:pt x="563382" y="391975"/>
                  </a:cubicBezTo>
                  <a:lnTo>
                    <a:pt x="563382" y="391975"/>
                  </a:lnTo>
                  <a:close/>
                  <a:moveTo>
                    <a:pt x="604187" y="392137"/>
                  </a:moveTo>
                  <a:cubicBezTo>
                    <a:pt x="604276" y="384553"/>
                    <a:pt x="598196" y="378327"/>
                    <a:pt x="590612" y="378237"/>
                  </a:cubicBezTo>
                  <a:cubicBezTo>
                    <a:pt x="583028" y="378148"/>
                    <a:pt x="576802" y="384228"/>
                    <a:pt x="576713" y="391812"/>
                  </a:cubicBezTo>
                  <a:cubicBezTo>
                    <a:pt x="576623" y="399396"/>
                    <a:pt x="582703" y="405622"/>
                    <a:pt x="590287" y="405711"/>
                  </a:cubicBezTo>
                  <a:lnTo>
                    <a:pt x="590287" y="405711"/>
                  </a:lnTo>
                  <a:cubicBezTo>
                    <a:pt x="597741" y="405711"/>
                    <a:pt x="603780" y="399672"/>
                    <a:pt x="603780" y="392218"/>
                  </a:cubicBezTo>
                  <a:cubicBezTo>
                    <a:pt x="603780" y="392194"/>
                    <a:pt x="603780" y="392161"/>
                    <a:pt x="603780" y="392137"/>
                  </a:cubicBezTo>
                  <a:lnTo>
                    <a:pt x="603780" y="392137"/>
                  </a:lnTo>
                  <a:close/>
                  <a:moveTo>
                    <a:pt x="644830" y="392137"/>
                  </a:moveTo>
                  <a:cubicBezTo>
                    <a:pt x="644244" y="384569"/>
                    <a:pt x="637644" y="378912"/>
                    <a:pt x="630076" y="379497"/>
                  </a:cubicBezTo>
                  <a:cubicBezTo>
                    <a:pt x="623321" y="380017"/>
                    <a:pt x="617956" y="385382"/>
                    <a:pt x="617436" y="392137"/>
                  </a:cubicBezTo>
                  <a:cubicBezTo>
                    <a:pt x="617347" y="399721"/>
                    <a:pt x="623419" y="405947"/>
                    <a:pt x="631011" y="406037"/>
                  </a:cubicBezTo>
                  <a:cubicBezTo>
                    <a:pt x="631011" y="406037"/>
                    <a:pt x="631011" y="406037"/>
                    <a:pt x="631011" y="406037"/>
                  </a:cubicBezTo>
                  <a:lnTo>
                    <a:pt x="631011" y="406037"/>
                  </a:lnTo>
                  <a:cubicBezTo>
                    <a:pt x="638554" y="406037"/>
                    <a:pt x="644667" y="399924"/>
                    <a:pt x="644667" y="392381"/>
                  </a:cubicBezTo>
                  <a:cubicBezTo>
                    <a:pt x="644667" y="392357"/>
                    <a:pt x="644667" y="392324"/>
                    <a:pt x="644667" y="392300"/>
                  </a:cubicBezTo>
                  <a:lnTo>
                    <a:pt x="644667" y="3923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9"/>
            <p:cNvSpPr/>
            <p:nvPr/>
          </p:nvSpPr>
          <p:spPr>
            <a:xfrm>
              <a:off x="-129830" y="3836475"/>
              <a:ext cx="646622" cy="407808"/>
            </a:xfrm>
            <a:custGeom>
              <a:avLst/>
              <a:gdLst/>
              <a:ahLst/>
              <a:cxnLst/>
              <a:rect l="l" t="t" r="r" b="b"/>
              <a:pathLst>
                <a:path w="646622" h="407808" extrusionOk="0">
                  <a:moveTo>
                    <a:pt x="58927" y="25705"/>
                  </a:moveTo>
                  <a:lnTo>
                    <a:pt x="11213" y="25705"/>
                  </a:lnTo>
                  <a:cubicBezTo>
                    <a:pt x="4750" y="25705"/>
                    <a:pt x="-492" y="20462"/>
                    <a:pt x="-492" y="14000"/>
                  </a:cubicBezTo>
                  <a:lnTo>
                    <a:pt x="-492" y="14000"/>
                  </a:lnTo>
                  <a:cubicBezTo>
                    <a:pt x="-492" y="7505"/>
                    <a:pt x="4718" y="2222"/>
                    <a:pt x="11213" y="2133"/>
                  </a:cubicBezTo>
                  <a:lnTo>
                    <a:pt x="58927" y="2133"/>
                  </a:lnTo>
                  <a:cubicBezTo>
                    <a:pt x="65478" y="2133"/>
                    <a:pt x="70794" y="7449"/>
                    <a:pt x="70794" y="14000"/>
                  </a:cubicBezTo>
                  <a:lnTo>
                    <a:pt x="70794" y="14000"/>
                  </a:lnTo>
                  <a:cubicBezTo>
                    <a:pt x="70794" y="20462"/>
                    <a:pt x="65552" y="25705"/>
                    <a:pt x="59090" y="25705"/>
                  </a:cubicBezTo>
                  <a:close/>
                  <a:moveTo>
                    <a:pt x="70794" y="68542"/>
                  </a:moveTo>
                  <a:cubicBezTo>
                    <a:pt x="70794" y="62080"/>
                    <a:pt x="65552" y="56837"/>
                    <a:pt x="59090" y="56837"/>
                  </a:cubicBezTo>
                  <a:lnTo>
                    <a:pt x="11213" y="56837"/>
                  </a:lnTo>
                  <a:cubicBezTo>
                    <a:pt x="4791" y="56789"/>
                    <a:pt x="-444" y="61958"/>
                    <a:pt x="-492" y="68380"/>
                  </a:cubicBezTo>
                  <a:cubicBezTo>
                    <a:pt x="-492" y="68437"/>
                    <a:pt x="-492" y="68486"/>
                    <a:pt x="-492" y="68542"/>
                  </a:cubicBezTo>
                  <a:lnTo>
                    <a:pt x="-492" y="68542"/>
                  </a:lnTo>
                  <a:cubicBezTo>
                    <a:pt x="-492" y="75037"/>
                    <a:pt x="4718" y="80321"/>
                    <a:pt x="11213" y="80410"/>
                  </a:cubicBezTo>
                  <a:lnTo>
                    <a:pt x="58927" y="80410"/>
                  </a:lnTo>
                  <a:cubicBezTo>
                    <a:pt x="65478" y="80410"/>
                    <a:pt x="70794" y="75094"/>
                    <a:pt x="70794" y="68542"/>
                  </a:cubicBezTo>
                  <a:close/>
                  <a:moveTo>
                    <a:pt x="70794" y="123085"/>
                  </a:moveTo>
                  <a:cubicBezTo>
                    <a:pt x="70844" y="116663"/>
                    <a:pt x="65674" y="111428"/>
                    <a:pt x="59252" y="111380"/>
                  </a:cubicBezTo>
                  <a:cubicBezTo>
                    <a:pt x="59196" y="111380"/>
                    <a:pt x="59146" y="111380"/>
                    <a:pt x="59090" y="111380"/>
                  </a:cubicBezTo>
                  <a:lnTo>
                    <a:pt x="11213" y="111380"/>
                  </a:lnTo>
                  <a:cubicBezTo>
                    <a:pt x="4702" y="112144"/>
                    <a:pt x="44" y="118045"/>
                    <a:pt x="817" y="124556"/>
                  </a:cubicBezTo>
                  <a:cubicBezTo>
                    <a:pt x="1459" y="130010"/>
                    <a:pt x="5758" y="134310"/>
                    <a:pt x="11213" y="134952"/>
                  </a:cubicBezTo>
                  <a:lnTo>
                    <a:pt x="58927" y="134952"/>
                  </a:lnTo>
                  <a:cubicBezTo>
                    <a:pt x="65478" y="134952"/>
                    <a:pt x="70794" y="129636"/>
                    <a:pt x="70794" y="123085"/>
                  </a:cubicBezTo>
                  <a:close/>
                  <a:moveTo>
                    <a:pt x="70794" y="177627"/>
                  </a:moveTo>
                  <a:cubicBezTo>
                    <a:pt x="70844" y="171205"/>
                    <a:pt x="65674" y="165971"/>
                    <a:pt x="59252" y="165922"/>
                  </a:cubicBezTo>
                  <a:cubicBezTo>
                    <a:pt x="59196" y="165922"/>
                    <a:pt x="59146" y="165922"/>
                    <a:pt x="59090" y="165922"/>
                  </a:cubicBezTo>
                  <a:lnTo>
                    <a:pt x="11213" y="165922"/>
                  </a:lnTo>
                  <a:cubicBezTo>
                    <a:pt x="4726" y="166458"/>
                    <a:pt x="-94" y="172156"/>
                    <a:pt x="442" y="178643"/>
                  </a:cubicBezTo>
                  <a:cubicBezTo>
                    <a:pt x="922" y="184382"/>
                    <a:pt x="5474" y="188934"/>
                    <a:pt x="11213" y="189413"/>
                  </a:cubicBezTo>
                  <a:lnTo>
                    <a:pt x="58927" y="189413"/>
                  </a:lnTo>
                  <a:cubicBezTo>
                    <a:pt x="65438" y="189462"/>
                    <a:pt x="70746" y="184219"/>
                    <a:pt x="70794" y="177708"/>
                  </a:cubicBezTo>
                  <a:cubicBezTo>
                    <a:pt x="70794" y="177684"/>
                    <a:pt x="70794" y="177651"/>
                    <a:pt x="70794" y="177627"/>
                  </a:cubicBezTo>
                  <a:lnTo>
                    <a:pt x="70794" y="177627"/>
                  </a:lnTo>
                  <a:close/>
                  <a:moveTo>
                    <a:pt x="70794" y="232088"/>
                  </a:moveTo>
                  <a:cubicBezTo>
                    <a:pt x="70794" y="225666"/>
                    <a:pt x="65593" y="220464"/>
                    <a:pt x="59171" y="220464"/>
                  </a:cubicBezTo>
                  <a:cubicBezTo>
                    <a:pt x="59146" y="220464"/>
                    <a:pt x="59114" y="220464"/>
                    <a:pt x="59090" y="220464"/>
                  </a:cubicBezTo>
                  <a:lnTo>
                    <a:pt x="11213" y="220464"/>
                  </a:lnTo>
                  <a:cubicBezTo>
                    <a:pt x="4726" y="221001"/>
                    <a:pt x="-94" y="226699"/>
                    <a:pt x="442" y="233185"/>
                  </a:cubicBezTo>
                  <a:cubicBezTo>
                    <a:pt x="922" y="238924"/>
                    <a:pt x="5474" y="243476"/>
                    <a:pt x="11213" y="243955"/>
                  </a:cubicBezTo>
                  <a:lnTo>
                    <a:pt x="58927" y="243955"/>
                  </a:lnTo>
                  <a:cubicBezTo>
                    <a:pt x="65478" y="243955"/>
                    <a:pt x="70794" y="238640"/>
                    <a:pt x="70794" y="232088"/>
                  </a:cubicBezTo>
                  <a:close/>
                  <a:moveTo>
                    <a:pt x="70794" y="286630"/>
                  </a:moveTo>
                  <a:cubicBezTo>
                    <a:pt x="70794" y="280168"/>
                    <a:pt x="65552" y="274925"/>
                    <a:pt x="59090" y="274925"/>
                  </a:cubicBezTo>
                  <a:lnTo>
                    <a:pt x="11213" y="274925"/>
                  </a:lnTo>
                  <a:cubicBezTo>
                    <a:pt x="4702" y="275689"/>
                    <a:pt x="44" y="281590"/>
                    <a:pt x="817" y="288101"/>
                  </a:cubicBezTo>
                  <a:cubicBezTo>
                    <a:pt x="1459" y="293556"/>
                    <a:pt x="5758" y="297855"/>
                    <a:pt x="11213" y="298498"/>
                  </a:cubicBezTo>
                  <a:lnTo>
                    <a:pt x="58927" y="298498"/>
                  </a:lnTo>
                  <a:cubicBezTo>
                    <a:pt x="65478" y="298498"/>
                    <a:pt x="70794" y="293182"/>
                    <a:pt x="70794" y="286630"/>
                  </a:cubicBezTo>
                  <a:close/>
                  <a:moveTo>
                    <a:pt x="70794" y="341172"/>
                  </a:moveTo>
                  <a:cubicBezTo>
                    <a:pt x="70794" y="334710"/>
                    <a:pt x="65552" y="329467"/>
                    <a:pt x="59090" y="329467"/>
                  </a:cubicBezTo>
                  <a:lnTo>
                    <a:pt x="11213" y="329467"/>
                  </a:lnTo>
                  <a:cubicBezTo>
                    <a:pt x="4702" y="330231"/>
                    <a:pt x="44" y="336133"/>
                    <a:pt x="817" y="342644"/>
                  </a:cubicBezTo>
                  <a:cubicBezTo>
                    <a:pt x="1459" y="348098"/>
                    <a:pt x="5758" y="352398"/>
                    <a:pt x="11213" y="353040"/>
                  </a:cubicBezTo>
                  <a:lnTo>
                    <a:pt x="58927" y="353040"/>
                  </a:lnTo>
                  <a:cubicBezTo>
                    <a:pt x="65478" y="353040"/>
                    <a:pt x="70794" y="347724"/>
                    <a:pt x="70794" y="341172"/>
                  </a:cubicBezTo>
                  <a:close/>
                  <a:moveTo>
                    <a:pt x="70794" y="395877"/>
                  </a:moveTo>
                  <a:cubicBezTo>
                    <a:pt x="70794" y="389326"/>
                    <a:pt x="65478" y="384009"/>
                    <a:pt x="58927" y="384009"/>
                  </a:cubicBezTo>
                  <a:lnTo>
                    <a:pt x="11213" y="384009"/>
                  </a:lnTo>
                  <a:cubicBezTo>
                    <a:pt x="4702" y="384774"/>
                    <a:pt x="44" y="390675"/>
                    <a:pt x="817" y="397186"/>
                  </a:cubicBezTo>
                  <a:cubicBezTo>
                    <a:pt x="1459" y="402640"/>
                    <a:pt x="5758" y="406940"/>
                    <a:pt x="11213" y="407582"/>
                  </a:cubicBezTo>
                  <a:lnTo>
                    <a:pt x="58927" y="407582"/>
                  </a:lnTo>
                  <a:cubicBezTo>
                    <a:pt x="65373" y="407631"/>
                    <a:pt x="70664" y="402486"/>
                    <a:pt x="70794" y="396040"/>
                  </a:cubicBezTo>
                  <a:lnTo>
                    <a:pt x="70794" y="396040"/>
                  </a:lnTo>
                  <a:close/>
                  <a:moveTo>
                    <a:pt x="249621" y="13838"/>
                  </a:moveTo>
                  <a:cubicBezTo>
                    <a:pt x="249581" y="7302"/>
                    <a:pt x="244290" y="2011"/>
                    <a:pt x="237754" y="1970"/>
                  </a:cubicBezTo>
                  <a:lnTo>
                    <a:pt x="112575" y="1970"/>
                  </a:lnTo>
                  <a:cubicBezTo>
                    <a:pt x="106040" y="2011"/>
                    <a:pt x="100748" y="7302"/>
                    <a:pt x="100708" y="13838"/>
                  </a:cubicBezTo>
                  <a:lnTo>
                    <a:pt x="100708" y="13838"/>
                  </a:lnTo>
                  <a:cubicBezTo>
                    <a:pt x="100748" y="20284"/>
                    <a:pt x="105967" y="25502"/>
                    <a:pt x="112413" y="25543"/>
                  </a:cubicBezTo>
                  <a:lnTo>
                    <a:pt x="237754" y="25543"/>
                  </a:lnTo>
                  <a:cubicBezTo>
                    <a:pt x="244216" y="25632"/>
                    <a:pt x="249532" y="20462"/>
                    <a:pt x="249621" y="14000"/>
                  </a:cubicBezTo>
                  <a:cubicBezTo>
                    <a:pt x="249621" y="14000"/>
                    <a:pt x="249621" y="14000"/>
                    <a:pt x="249621" y="14000"/>
                  </a:cubicBezTo>
                  <a:lnTo>
                    <a:pt x="249621" y="14000"/>
                  </a:lnTo>
                  <a:close/>
                  <a:moveTo>
                    <a:pt x="249621" y="68380"/>
                  </a:moveTo>
                  <a:cubicBezTo>
                    <a:pt x="249581" y="61934"/>
                    <a:pt x="244362" y="56715"/>
                    <a:pt x="237917" y="56675"/>
                  </a:cubicBezTo>
                  <a:lnTo>
                    <a:pt x="112250" y="56675"/>
                  </a:lnTo>
                  <a:cubicBezTo>
                    <a:pt x="105804" y="56626"/>
                    <a:pt x="100512" y="61771"/>
                    <a:pt x="100382" y="68217"/>
                  </a:cubicBezTo>
                  <a:lnTo>
                    <a:pt x="100382" y="68217"/>
                  </a:lnTo>
                  <a:cubicBezTo>
                    <a:pt x="100423" y="74753"/>
                    <a:pt x="105715" y="80044"/>
                    <a:pt x="112250" y="80085"/>
                  </a:cubicBezTo>
                  <a:lnTo>
                    <a:pt x="237429" y="80085"/>
                  </a:lnTo>
                  <a:cubicBezTo>
                    <a:pt x="243964" y="80044"/>
                    <a:pt x="249248" y="74753"/>
                    <a:pt x="249296" y="68217"/>
                  </a:cubicBezTo>
                  <a:close/>
                  <a:moveTo>
                    <a:pt x="249621" y="122922"/>
                  </a:moveTo>
                  <a:cubicBezTo>
                    <a:pt x="249621" y="116460"/>
                    <a:pt x="244379" y="111217"/>
                    <a:pt x="237917" y="111217"/>
                  </a:cubicBezTo>
                  <a:lnTo>
                    <a:pt x="112250" y="111217"/>
                  </a:lnTo>
                  <a:cubicBezTo>
                    <a:pt x="105788" y="110412"/>
                    <a:pt x="99903" y="114989"/>
                    <a:pt x="99090" y="121451"/>
                  </a:cubicBezTo>
                  <a:cubicBezTo>
                    <a:pt x="99090" y="121483"/>
                    <a:pt x="99082" y="121508"/>
                    <a:pt x="99082" y="121540"/>
                  </a:cubicBezTo>
                  <a:cubicBezTo>
                    <a:pt x="98318" y="128035"/>
                    <a:pt x="102918" y="133944"/>
                    <a:pt x="109405" y="134790"/>
                  </a:cubicBezTo>
                  <a:lnTo>
                    <a:pt x="237429" y="134790"/>
                  </a:lnTo>
                  <a:cubicBezTo>
                    <a:pt x="243964" y="134749"/>
                    <a:pt x="249248" y="129457"/>
                    <a:pt x="249296" y="122922"/>
                  </a:cubicBezTo>
                  <a:close/>
                  <a:moveTo>
                    <a:pt x="249621" y="177464"/>
                  </a:moveTo>
                  <a:cubicBezTo>
                    <a:pt x="249621" y="171002"/>
                    <a:pt x="244379" y="165759"/>
                    <a:pt x="237917" y="165759"/>
                  </a:cubicBezTo>
                  <a:lnTo>
                    <a:pt x="112250" y="165759"/>
                  </a:lnTo>
                  <a:cubicBezTo>
                    <a:pt x="105698" y="165483"/>
                    <a:pt x="100171" y="170563"/>
                    <a:pt x="99887" y="177115"/>
                  </a:cubicBezTo>
                  <a:cubicBezTo>
                    <a:pt x="99643" y="182951"/>
                    <a:pt x="103675" y="188096"/>
                    <a:pt x="109405" y="189251"/>
                  </a:cubicBezTo>
                  <a:cubicBezTo>
                    <a:pt x="110348" y="189421"/>
                    <a:pt x="111307" y="189421"/>
                    <a:pt x="112250" y="189251"/>
                  </a:cubicBezTo>
                  <a:lnTo>
                    <a:pt x="237429" y="189251"/>
                  </a:lnTo>
                  <a:cubicBezTo>
                    <a:pt x="243940" y="189299"/>
                    <a:pt x="249248" y="184056"/>
                    <a:pt x="249296" y="177546"/>
                  </a:cubicBezTo>
                  <a:cubicBezTo>
                    <a:pt x="249296" y="177521"/>
                    <a:pt x="249296" y="177489"/>
                    <a:pt x="249296" y="177464"/>
                  </a:cubicBezTo>
                  <a:lnTo>
                    <a:pt x="249296" y="177464"/>
                  </a:lnTo>
                  <a:close/>
                  <a:moveTo>
                    <a:pt x="249621" y="231925"/>
                  </a:moveTo>
                  <a:cubicBezTo>
                    <a:pt x="249573" y="225496"/>
                    <a:pt x="244346" y="220302"/>
                    <a:pt x="237917" y="220302"/>
                  </a:cubicBezTo>
                  <a:lnTo>
                    <a:pt x="112250" y="220302"/>
                  </a:lnTo>
                  <a:cubicBezTo>
                    <a:pt x="105829" y="219009"/>
                    <a:pt x="99570" y="223171"/>
                    <a:pt x="98277" y="229592"/>
                  </a:cubicBezTo>
                  <a:cubicBezTo>
                    <a:pt x="96985" y="236022"/>
                    <a:pt x="101146" y="242281"/>
                    <a:pt x="107568" y="243573"/>
                  </a:cubicBezTo>
                  <a:cubicBezTo>
                    <a:pt x="108177" y="243695"/>
                    <a:pt x="108787" y="243768"/>
                    <a:pt x="109405" y="243793"/>
                  </a:cubicBezTo>
                  <a:cubicBezTo>
                    <a:pt x="110348" y="243964"/>
                    <a:pt x="111307" y="243964"/>
                    <a:pt x="112250" y="243793"/>
                  </a:cubicBezTo>
                  <a:lnTo>
                    <a:pt x="237429" y="243793"/>
                  </a:lnTo>
                  <a:cubicBezTo>
                    <a:pt x="243980" y="243793"/>
                    <a:pt x="249296" y="238477"/>
                    <a:pt x="249296" y="231925"/>
                  </a:cubicBezTo>
                  <a:close/>
                  <a:moveTo>
                    <a:pt x="399674" y="286467"/>
                  </a:moveTo>
                  <a:cubicBezTo>
                    <a:pt x="399633" y="280021"/>
                    <a:pt x="394415" y="274803"/>
                    <a:pt x="387969" y="274763"/>
                  </a:cubicBezTo>
                  <a:lnTo>
                    <a:pt x="262140" y="274763"/>
                  </a:lnTo>
                  <a:cubicBezTo>
                    <a:pt x="255628" y="275527"/>
                    <a:pt x="250971" y="281428"/>
                    <a:pt x="251743" y="287939"/>
                  </a:cubicBezTo>
                  <a:cubicBezTo>
                    <a:pt x="252385" y="293393"/>
                    <a:pt x="256685" y="297693"/>
                    <a:pt x="262140" y="298335"/>
                  </a:cubicBezTo>
                  <a:lnTo>
                    <a:pt x="387481" y="298335"/>
                  </a:lnTo>
                  <a:cubicBezTo>
                    <a:pt x="394033" y="298335"/>
                    <a:pt x="399349" y="293019"/>
                    <a:pt x="399349" y="286467"/>
                  </a:cubicBezTo>
                  <a:close/>
                  <a:moveTo>
                    <a:pt x="399674" y="341010"/>
                  </a:moveTo>
                  <a:cubicBezTo>
                    <a:pt x="399633" y="334564"/>
                    <a:pt x="394415" y="329345"/>
                    <a:pt x="387969" y="329305"/>
                  </a:cubicBezTo>
                  <a:lnTo>
                    <a:pt x="262140" y="329305"/>
                  </a:lnTo>
                  <a:cubicBezTo>
                    <a:pt x="255628" y="330069"/>
                    <a:pt x="250971" y="335970"/>
                    <a:pt x="251743" y="342481"/>
                  </a:cubicBezTo>
                  <a:cubicBezTo>
                    <a:pt x="252385" y="347935"/>
                    <a:pt x="256685" y="352235"/>
                    <a:pt x="262140" y="352877"/>
                  </a:cubicBezTo>
                  <a:lnTo>
                    <a:pt x="387481" y="352877"/>
                  </a:lnTo>
                  <a:cubicBezTo>
                    <a:pt x="394033" y="352877"/>
                    <a:pt x="399349" y="347561"/>
                    <a:pt x="399349" y="341010"/>
                  </a:cubicBezTo>
                  <a:close/>
                  <a:moveTo>
                    <a:pt x="399674" y="395714"/>
                  </a:moveTo>
                  <a:cubicBezTo>
                    <a:pt x="399674" y="389163"/>
                    <a:pt x="394358" y="383847"/>
                    <a:pt x="387806" y="383847"/>
                  </a:cubicBezTo>
                  <a:lnTo>
                    <a:pt x="262140" y="383847"/>
                  </a:lnTo>
                  <a:cubicBezTo>
                    <a:pt x="255628" y="384611"/>
                    <a:pt x="250971" y="390512"/>
                    <a:pt x="251743" y="397023"/>
                  </a:cubicBezTo>
                  <a:cubicBezTo>
                    <a:pt x="252385" y="402477"/>
                    <a:pt x="256685" y="406778"/>
                    <a:pt x="262140" y="407419"/>
                  </a:cubicBezTo>
                  <a:lnTo>
                    <a:pt x="387481" y="407419"/>
                  </a:lnTo>
                  <a:cubicBezTo>
                    <a:pt x="393927" y="407468"/>
                    <a:pt x="399219" y="402323"/>
                    <a:pt x="399349" y="395877"/>
                  </a:cubicBezTo>
                  <a:lnTo>
                    <a:pt x="399349" y="395877"/>
                  </a:lnTo>
                  <a:close/>
                  <a:moveTo>
                    <a:pt x="304814" y="13675"/>
                  </a:moveTo>
                  <a:cubicBezTo>
                    <a:pt x="304814" y="6091"/>
                    <a:pt x="298661" y="-62"/>
                    <a:pt x="291077" y="-62"/>
                  </a:cubicBezTo>
                  <a:cubicBezTo>
                    <a:pt x="283493" y="-62"/>
                    <a:pt x="277340" y="6091"/>
                    <a:pt x="277340" y="13675"/>
                  </a:cubicBezTo>
                  <a:cubicBezTo>
                    <a:pt x="277340" y="21259"/>
                    <a:pt x="283493" y="27412"/>
                    <a:pt x="291077" y="27412"/>
                  </a:cubicBezTo>
                  <a:cubicBezTo>
                    <a:pt x="298661" y="27412"/>
                    <a:pt x="304814" y="21259"/>
                    <a:pt x="304814" y="13675"/>
                  </a:cubicBezTo>
                  <a:close/>
                  <a:moveTo>
                    <a:pt x="345457" y="13675"/>
                  </a:moveTo>
                  <a:cubicBezTo>
                    <a:pt x="345546" y="6091"/>
                    <a:pt x="339466" y="-135"/>
                    <a:pt x="331882" y="-225"/>
                  </a:cubicBezTo>
                  <a:cubicBezTo>
                    <a:pt x="324298" y="-314"/>
                    <a:pt x="318072" y="5766"/>
                    <a:pt x="317982" y="13350"/>
                  </a:cubicBezTo>
                  <a:cubicBezTo>
                    <a:pt x="317893" y="20934"/>
                    <a:pt x="323973" y="27160"/>
                    <a:pt x="331557" y="27250"/>
                  </a:cubicBezTo>
                  <a:lnTo>
                    <a:pt x="331557" y="27250"/>
                  </a:lnTo>
                  <a:cubicBezTo>
                    <a:pt x="339051" y="27250"/>
                    <a:pt x="345131" y="21169"/>
                    <a:pt x="345131" y="13675"/>
                  </a:cubicBezTo>
                  <a:close/>
                  <a:moveTo>
                    <a:pt x="386099" y="13675"/>
                  </a:moveTo>
                  <a:cubicBezTo>
                    <a:pt x="386189" y="6091"/>
                    <a:pt x="380109" y="-135"/>
                    <a:pt x="372525" y="-225"/>
                  </a:cubicBezTo>
                  <a:cubicBezTo>
                    <a:pt x="364941" y="-314"/>
                    <a:pt x="358714" y="5766"/>
                    <a:pt x="358625" y="13350"/>
                  </a:cubicBezTo>
                  <a:cubicBezTo>
                    <a:pt x="358536" y="20934"/>
                    <a:pt x="364616" y="27160"/>
                    <a:pt x="372199" y="27250"/>
                  </a:cubicBezTo>
                  <a:lnTo>
                    <a:pt x="372199" y="27250"/>
                  </a:lnTo>
                  <a:cubicBezTo>
                    <a:pt x="379727" y="27250"/>
                    <a:pt x="385847" y="21202"/>
                    <a:pt x="385937" y="13675"/>
                  </a:cubicBezTo>
                  <a:close/>
                  <a:moveTo>
                    <a:pt x="426742" y="13675"/>
                  </a:moveTo>
                  <a:cubicBezTo>
                    <a:pt x="426831" y="6091"/>
                    <a:pt x="420751" y="-135"/>
                    <a:pt x="413167" y="-225"/>
                  </a:cubicBezTo>
                  <a:cubicBezTo>
                    <a:pt x="405583" y="-314"/>
                    <a:pt x="399357" y="5766"/>
                    <a:pt x="399267" y="13350"/>
                  </a:cubicBezTo>
                  <a:cubicBezTo>
                    <a:pt x="399178" y="20934"/>
                    <a:pt x="405258" y="27160"/>
                    <a:pt x="412842" y="27250"/>
                  </a:cubicBezTo>
                  <a:lnTo>
                    <a:pt x="412842" y="27250"/>
                  </a:lnTo>
                  <a:cubicBezTo>
                    <a:pt x="420296" y="27250"/>
                    <a:pt x="426335" y="21210"/>
                    <a:pt x="426335" y="13756"/>
                  </a:cubicBezTo>
                  <a:cubicBezTo>
                    <a:pt x="426335" y="13732"/>
                    <a:pt x="426335" y="13700"/>
                    <a:pt x="426335" y="13675"/>
                  </a:cubicBezTo>
                  <a:close/>
                  <a:moveTo>
                    <a:pt x="467384" y="13675"/>
                  </a:moveTo>
                  <a:cubicBezTo>
                    <a:pt x="467474" y="6091"/>
                    <a:pt x="461394" y="-135"/>
                    <a:pt x="453810" y="-225"/>
                  </a:cubicBezTo>
                  <a:cubicBezTo>
                    <a:pt x="446226" y="-314"/>
                    <a:pt x="439999" y="5766"/>
                    <a:pt x="439910" y="13350"/>
                  </a:cubicBezTo>
                  <a:cubicBezTo>
                    <a:pt x="439821" y="20934"/>
                    <a:pt x="445901" y="27160"/>
                    <a:pt x="453484" y="27250"/>
                  </a:cubicBezTo>
                  <a:cubicBezTo>
                    <a:pt x="453509" y="27250"/>
                    <a:pt x="453541" y="27250"/>
                    <a:pt x="453566" y="27250"/>
                  </a:cubicBezTo>
                  <a:lnTo>
                    <a:pt x="453566" y="27250"/>
                  </a:lnTo>
                  <a:cubicBezTo>
                    <a:pt x="461060" y="27209"/>
                    <a:pt x="467132" y="21169"/>
                    <a:pt x="467222" y="13675"/>
                  </a:cubicBezTo>
                  <a:close/>
                  <a:moveTo>
                    <a:pt x="508027" y="13675"/>
                  </a:moveTo>
                  <a:cubicBezTo>
                    <a:pt x="508116" y="6091"/>
                    <a:pt x="502036" y="-135"/>
                    <a:pt x="494452" y="-225"/>
                  </a:cubicBezTo>
                  <a:cubicBezTo>
                    <a:pt x="486868" y="-314"/>
                    <a:pt x="480642" y="5766"/>
                    <a:pt x="480552" y="13350"/>
                  </a:cubicBezTo>
                  <a:cubicBezTo>
                    <a:pt x="480463" y="20934"/>
                    <a:pt x="486543" y="27160"/>
                    <a:pt x="494127" y="27250"/>
                  </a:cubicBezTo>
                  <a:cubicBezTo>
                    <a:pt x="494151" y="27250"/>
                    <a:pt x="494184" y="27250"/>
                    <a:pt x="494208" y="27250"/>
                  </a:cubicBezTo>
                  <a:lnTo>
                    <a:pt x="494208" y="27250"/>
                  </a:lnTo>
                  <a:cubicBezTo>
                    <a:pt x="501662" y="27250"/>
                    <a:pt x="507701" y="21210"/>
                    <a:pt x="507701" y="13756"/>
                  </a:cubicBezTo>
                  <a:cubicBezTo>
                    <a:pt x="507701" y="13732"/>
                    <a:pt x="507701" y="13700"/>
                    <a:pt x="507701" y="13675"/>
                  </a:cubicBezTo>
                  <a:close/>
                  <a:moveTo>
                    <a:pt x="304733" y="123085"/>
                  </a:moveTo>
                  <a:cubicBezTo>
                    <a:pt x="304310" y="115956"/>
                    <a:pt x="298197" y="110526"/>
                    <a:pt x="291069" y="110941"/>
                  </a:cubicBezTo>
                  <a:cubicBezTo>
                    <a:pt x="283948" y="111363"/>
                    <a:pt x="278510" y="117476"/>
                    <a:pt x="278925" y="124605"/>
                  </a:cubicBezTo>
                  <a:cubicBezTo>
                    <a:pt x="279315" y="131115"/>
                    <a:pt x="284485" y="136318"/>
                    <a:pt x="290996" y="136741"/>
                  </a:cubicBezTo>
                  <a:cubicBezTo>
                    <a:pt x="298539" y="136789"/>
                    <a:pt x="304684" y="130709"/>
                    <a:pt x="304733" y="123166"/>
                  </a:cubicBezTo>
                  <a:cubicBezTo>
                    <a:pt x="304733" y="123142"/>
                    <a:pt x="304733" y="123109"/>
                    <a:pt x="304733" y="123085"/>
                  </a:cubicBezTo>
                  <a:close/>
                  <a:moveTo>
                    <a:pt x="345375" y="123085"/>
                  </a:moveTo>
                  <a:cubicBezTo>
                    <a:pt x="345416" y="115501"/>
                    <a:pt x="339303" y="109315"/>
                    <a:pt x="331720" y="109266"/>
                  </a:cubicBezTo>
                  <a:cubicBezTo>
                    <a:pt x="324136" y="109225"/>
                    <a:pt x="317950" y="115338"/>
                    <a:pt x="317901" y="122922"/>
                  </a:cubicBezTo>
                  <a:cubicBezTo>
                    <a:pt x="317860" y="130506"/>
                    <a:pt x="323973" y="136692"/>
                    <a:pt x="331557" y="136741"/>
                  </a:cubicBezTo>
                  <a:cubicBezTo>
                    <a:pt x="331581" y="136741"/>
                    <a:pt x="331614" y="136741"/>
                    <a:pt x="331638" y="136741"/>
                  </a:cubicBezTo>
                  <a:lnTo>
                    <a:pt x="331638" y="136741"/>
                  </a:lnTo>
                  <a:cubicBezTo>
                    <a:pt x="339092" y="136789"/>
                    <a:pt x="345164" y="130782"/>
                    <a:pt x="345213" y="123329"/>
                  </a:cubicBezTo>
                  <a:cubicBezTo>
                    <a:pt x="345213" y="123304"/>
                    <a:pt x="345213" y="123272"/>
                    <a:pt x="345213" y="123247"/>
                  </a:cubicBezTo>
                  <a:lnTo>
                    <a:pt x="345213" y="123247"/>
                  </a:lnTo>
                  <a:close/>
                  <a:moveTo>
                    <a:pt x="386018" y="123085"/>
                  </a:moveTo>
                  <a:cubicBezTo>
                    <a:pt x="386059" y="115501"/>
                    <a:pt x="379946" y="109315"/>
                    <a:pt x="372362" y="109266"/>
                  </a:cubicBezTo>
                  <a:cubicBezTo>
                    <a:pt x="364778" y="109225"/>
                    <a:pt x="358592" y="115338"/>
                    <a:pt x="358544" y="122922"/>
                  </a:cubicBezTo>
                  <a:cubicBezTo>
                    <a:pt x="358503" y="130506"/>
                    <a:pt x="364616" y="136692"/>
                    <a:pt x="372199" y="136741"/>
                  </a:cubicBezTo>
                  <a:cubicBezTo>
                    <a:pt x="372224" y="136741"/>
                    <a:pt x="372256" y="136741"/>
                    <a:pt x="372281" y="136741"/>
                  </a:cubicBezTo>
                  <a:lnTo>
                    <a:pt x="372281" y="136741"/>
                  </a:lnTo>
                  <a:cubicBezTo>
                    <a:pt x="379734" y="136879"/>
                    <a:pt x="385879" y="130945"/>
                    <a:pt x="386018" y="123491"/>
                  </a:cubicBezTo>
                  <a:cubicBezTo>
                    <a:pt x="386018" y="123467"/>
                    <a:pt x="386018" y="123434"/>
                    <a:pt x="386018" y="123410"/>
                  </a:cubicBezTo>
                  <a:lnTo>
                    <a:pt x="386018" y="123410"/>
                  </a:lnTo>
                  <a:close/>
                  <a:moveTo>
                    <a:pt x="426660" y="123085"/>
                  </a:moveTo>
                  <a:cubicBezTo>
                    <a:pt x="426701" y="115501"/>
                    <a:pt x="420588" y="109315"/>
                    <a:pt x="413005" y="109266"/>
                  </a:cubicBezTo>
                  <a:cubicBezTo>
                    <a:pt x="405421" y="109225"/>
                    <a:pt x="399235" y="115338"/>
                    <a:pt x="399186" y="122922"/>
                  </a:cubicBezTo>
                  <a:cubicBezTo>
                    <a:pt x="399145" y="130506"/>
                    <a:pt x="405258" y="136692"/>
                    <a:pt x="412842" y="136741"/>
                  </a:cubicBezTo>
                  <a:cubicBezTo>
                    <a:pt x="412866" y="136741"/>
                    <a:pt x="412899" y="136741"/>
                    <a:pt x="412923" y="136741"/>
                  </a:cubicBezTo>
                  <a:lnTo>
                    <a:pt x="412923" y="136741"/>
                  </a:lnTo>
                  <a:cubicBezTo>
                    <a:pt x="420377" y="136741"/>
                    <a:pt x="426416" y="130701"/>
                    <a:pt x="426416" y="123247"/>
                  </a:cubicBezTo>
                  <a:lnTo>
                    <a:pt x="426416" y="123247"/>
                  </a:lnTo>
                  <a:close/>
                  <a:moveTo>
                    <a:pt x="467303" y="123085"/>
                  </a:moveTo>
                  <a:cubicBezTo>
                    <a:pt x="467344" y="115501"/>
                    <a:pt x="461231" y="109315"/>
                    <a:pt x="453647" y="109266"/>
                  </a:cubicBezTo>
                  <a:cubicBezTo>
                    <a:pt x="446063" y="109225"/>
                    <a:pt x="439877" y="115338"/>
                    <a:pt x="439829" y="122922"/>
                  </a:cubicBezTo>
                  <a:cubicBezTo>
                    <a:pt x="439788" y="130506"/>
                    <a:pt x="445901" y="136692"/>
                    <a:pt x="453484" y="136741"/>
                  </a:cubicBezTo>
                  <a:cubicBezTo>
                    <a:pt x="453541" y="136741"/>
                    <a:pt x="453590" y="136741"/>
                    <a:pt x="453647" y="136741"/>
                  </a:cubicBezTo>
                  <a:lnTo>
                    <a:pt x="453647" y="136741"/>
                  </a:lnTo>
                  <a:cubicBezTo>
                    <a:pt x="461052" y="136879"/>
                    <a:pt x="467164" y="130977"/>
                    <a:pt x="467303" y="123572"/>
                  </a:cubicBezTo>
                  <a:cubicBezTo>
                    <a:pt x="467303" y="123524"/>
                    <a:pt x="467303" y="123467"/>
                    <a:pt x="467303" y="123410"/>
                  </a:cubicBezTo>
                  <a:lnTo>
                    <a:pt x="467303" y="123410"/>
                  </a:lnTo>
                  <a:close/>
                  <a:moveTo>
                    <a:pt x="507945" y="123085"/>
                  </a:moveTo>
                  <a:cubicBezTo>
                    <a:pt x="507986" y="115501"/>
                    <a:pt x="501873" y="109315"/>
                    <a:pt x="494290" y="109266"/>
                  </a:cubicBezTo>
                  <a:cubicBezTo>
                    <a:pt x="486706" y="109225"/>
                    <a:pt x="480520" y="115338"/>
                    <a:pt x="480471" y="122922"/>
                  </a:cubicBezTo>
                  <a:cubicBezTo>
                    <a:pt x="480430" y="130506"/>
                    <a:pt x="486543" y="136692"/>
                    <a:pt x="494127" y="136741"/>
                  </a:cubicBezTo>
                  <a:cubicBezTo>
                    <a:pt x="494184" y="136741"/>
                    <a:pt x="494232" y="136741"/>
                    <a:pt x="494290" y="136741"/>
                  </a:cubicBezTo>
                  <a:lnTo>
                    <a:pt x="494290" y="136741"/>
                  </a:lnTo>
                  <a:cubicBezTo>
                    <a:pt x="501743" y="136741"/>
                    <a:pt x="507783" y="130701"/>
                    <a:pt x="507783" y="123247"/>
                  </a:cubicBezTo>
                  <a:lnTo>
                    <a:pt x="507783" y="123247"/>
                  </a:lnTo>
                  <a:close/>
                  <a:moveTo>
                    <a:pt x="442917" y="279883"/>
                  </a:moveTo>
                  <a:cubicBezTo>
                    <a:pt x="442917" y="272300"/>
                    <a:pt x="436764" y="266146"/>
                    <a:pt x="429180" y="266146"/>
                  </a:cubicBezTo>
                  <a:cubicBezTo>
                    <a:pt x="421596" y="266146"/>
                    <a:pt x="415443" y="272300"/>
                    <a:pt x="415443" y="279883"/>
                  </a:cubicBezTo>
                  <a:cubicBezTo>
                    <a:pt x="415443" y="287467"/>
                    <a:pt x="421596" y="293620"/>
                    <a:pt x="429180" y="293620"/>
                  </a:cubicBezTo>
                  <a:lnTo>
                    <a:pt x="429180" y="293620"/>
                  </a:lnTo>
                  <a:cubicBezTo>
                    <a:pt x="436658" y="293669"/>
                    <a:pt x="442787" y="287687"/>
                    <a:pt x="442917" y="280209"/>
                  </a:cubicBezTo>
                  <a:lnTo>
                    <a:pt x="442917" y="280209"/>
                  </a:lnTo>
                  <a:close/>
                  <a:moveTo>
                    <a:pt x="483560" y="279883"/>
                  </a:moveTo>
                  <a:cubicBezTo>
                    <a:pt x="483560" y="272300"/>
                    <a:pt x="477406" y="266146"/>
                    <a:pt x="469823" y="266146"/>
                  </a:cubicBezTo>
                  <a:cubicBezTo>
                    <a:pt x="462239" y="266146"/>
                    <a:pt x="456086" y="272300"/>
                    <a:pt x="456086" y="279883"/>
                  </a:cubicBezTo>
                  <a:cubicBezTo>
                    <a:pt x="456086" y="287467"/>
                    <a:pt x="462239" y="293620"/>
                    <a:pt x="469823" y="293620"/>
                  </a:cubicBezTo>
                  <a:lnTo>
                    <a:pt x="469823" y="293620"/>
                  </a:lnTo>
                  <a:cubicBezTo>
                    <a:pt x="477317" y="293620"/>
                    <a:pt x="483397" y="287540"/>
                    <a:pt x="483397" y="280046"/>
                  </a:cubicBezTo>
                  <a:lnTo>
                    <a:pt x="483397" y="280046"/>
                  </a:lnTo>
                  <a:close/>
                  <a:moveTo>
                    <a:pt x="524202" y="279883"/>
                  </a:moveTo>
                  <a:cubicBezTo>
                    <a:pt x="524202" y="272300"/>
                    <a:pt x="518049" y="266146"/>
                    <a:pt x="510465" y="266146"/>
                  </a:cubicBezTo>
                  <a:cubicBezTo>
                    <a:pt x="502881" y="266146"/>
                    <a:pt x="496728" y="272300"/>
                    <a:pt x="496728" y="279883"/>
                  </a:cubicBezTo>
                  <a:cubicBezTo>
                    <a:pt x="496728" y="287467"/>
                    <a:pt x="502881" y="293620"/>
                    <a:pt x="510465" y="293620"/>
                  </a:cubicBezTo>
                  <a:lnTo>
                    <a:pt x="510465" y="293620"/>
                  </a:lnTo>
                  <a:cubicBezTo>
                    <a:pt x="517960" y="293620"/>
                    <a:pt x="524040" y="287540"/>
                    <a:pt x="524040" y="280046"/>
                  </a:cubicBezTo>
                  <a:lnTo>
                    <a:pt x="524040" y="280046"/>
                  </a:lnTo>
                  <a:close/>
                  <a:moveTo>
                    <a:pt x="564845" y="279883"/>
                  </a:moveTo>
                  <a:cubicBezTo>
                    <a:pt x="564845" y="272300"/>
                    <a:pt x="558691" y="266146"/>
                    <a:pt x="551108" y="266146"/>
                  </a:cubicBezTo>
                  <a:cubicBezTo>
                    <a:pt x="543524" y="266146"/>
                    <a:pt x="537371" y="272300"/>
                    <a:pt x="537371" y="279883"/>
                  </a:cubicBezTo>
                  <a:cubicBezTo>
                    <a:pt x="537371" y="287467"/>
                    <a:pt x="543524" y="293620"/>
                    <a:pt x="551108" y="293620"/>
                  </a:cubicBezTo>
                  <a:lnTo>
                    <a:pt x="551108" y="293620"/>
                  </a:lnTo>
                  <a:cubicBezTo>
                    <a:pt x="558602" y="293710"/>
                    <a:pt x="564756" y="287703"/>
                    <a:pt x="564845" y="280209"/>
                  </a:cubicBezTo>
                  <a:cubicBezTo>
                    <a:pt x="564845" y="280209"/>
                    <a:pt x="564845" y="280209"/>
                    <a:pt x="564845" y="280209"/>
                  </a:cubicBezTo>
                  <a:lnTo>
                    <a:pt x="564845" y="280209"/>
                  </a:lnTo>
                  <a:close/>
                  <a:moveTo>
                    <a:pt x="605487" y="279883"/>
                  </a:moveTo>
                  <a:cubicBezTo>
                    <a:pt x="605487" y="272300"/>
                    <a:pt x="599334" y="266146"/>
                    <a:pt x="591750" y="266146"/>
                  </a:cubicBezTo>
                  <a:cubicBezTo>
                    <a:pt x="584166" y="266146"/>
                    <a:pt x="578013" y="272300"/>
                    <a:pt x="578013" y="279883"/>
                  </a:cubicBezTo>
                  <a:cubicBezTo>
                    <a:pt x="578013" y="287467"/>
                    <a:pt x="584166" y="293620"/>
                    <a:pt x="591750" y="293620"/>
                  </a:cubicBezTo>
                  <a:lnTo>
                    <a:pt x="591750" y="293620"/>
                  </a:lnTo>
                  <a:cubicBezTo>
                    <a:pt x="599245" y="293620"/>
                    <a:pt x="605325" y="287540"/>
                    <a:pt x="605325" y="280046"/>
                  </a:cubicBezTo>
                  <a:lnTo>
                    <a:pt x="605325" y="280046"/>
                  </a:lnTo>
                  <a:close/>
                  <a:moveTo>
                    <a:pt x="646130" y="279883"/>
                  </a:moveTo>
                  <a:cubicBezTo>
                    <a:pt x="646130" y="272300"/>
                    <a:pt x="639976" y="266146"/>
                    <a:pt x="632393" y="266146"/>
                  </a:cubicBezTo>
                  <a:cubicBezTo>
                    <a:pt x="624809" y="266146"/>
                    <a:pt x="618656" y="272300"/>
                    <a:pt x="618656" y="279883"/>
                  </a:cubicBezTo>
                  <a:cubicBezTo>
                    <a:pt x="618656" y="287467"/>
                    <a:pt x="624809" y="293620"/>
                    <a:pt x="632393" y="293620"/>
                  </a:cubicBezTo>
                  <a:cubicBezTo>
                    <a:pt x="632417" y="293620"/>
                    <a:pt x="632450" y="293620"/>
                    <a:pt x="632474" y="293620"/>
                  </a:cubicBezTo>
                  <a:lnTo>
                    <a:pt x="632474" y="293620"/>
                  </a:lnTo>
                  <a:cubicBezTo>
                    <a:pt x="639928" y="293710"/>
                    <a:pt x="646041" y="287744"/>
                    <a:pt x="646130" y="280290"/>
                  </a:cubicBezTo>
                  <a:cubicBezTo>
                    <a:pt x="646130" y="280265"/>
                    <a:pt x="646130" y="280233"/>
                    <a:pt x="646130" y="280209"/>
                  </a:cubicBezTo>
                  <a:lnTo>
                    <a:pt x="646130" y="280209"/>
                  </a:lnTo>
                  <a:close/>
                  <a:moveTo>
                    <a:pt x="441617" y="392301"/>
                  </a:moveTo>
                  <a:cubicBezTo>
                    <a:pt x="441617" y="384717"/>
                    <a:pt x="435464" y="378563"/>
                    <a:pt x="427880" y="378563"/>
                  </a:cubicBezTo>
                  <a:cubicBezTo>
                    <a:pt x="420296" y="378563"/>
                    <a:pt x="414143" y="384717"/>
                    <a:pt x="414143" y="392301"/>
                  </a:cubicBezTo>
                  <a:cubicBezTo>
                    <a:pt x="414143" y="399884"/>
                    <a:pt x="420296" y="406038"/>
                    <a:pt x="427880" y="406038"/>
                  </a:cubicBezTo>
                  <a:lnTo>
                    <a:pt x="427880" y="406038"/>
                  </a:lnTo>
                  <a:cubicBezTo>
                    <a:pt x="435358" y="406086"/>
                    <a:pt x="441487" y="400104"/>
                    <a:pt x="441617" y="392626"/>
                  </a:cubicBezTo>
                  <a:lnTo>
                    <a:pt x="441617" y="392626"/>
                  </a:lnTo>
                  <a:close/>
                  <a:moveTo>
                    <a:pt x="482260" y="392301"/>
                  </a:moveTo>
                  <a:cubicBezTo>
                    <a:pt x="482260" y="384717"/>
                    <a:pt x="476106" y="378563"/>
                    <a:pt x="468522" y="378563"/>
                  </a:cubicBezTo>
                  <a:cubicBezTo>
                    <a:pt x="460938" y="378563"/>
                    <a:pt x="454785" y="384717"/>
                    <a:pt x="454785" y="392301"/>
                  </a:cubicBezTo>
                  <a:cubicBezTo>
                    <a:pt x="454785" y="399884"/>
                    <a:pt x="460938" y="406038"/>
                    <a:pt x="468522" y="406038"/>
                  </a:cubicBezTo>
                  <a:lnTo>
                    <a:pt x="468522" y="406038"/>
                  </a:lnTo>
                  <a:cubicBezTo>
                    <a:pt x="476017" y="406038"/>
                    <a:pt x="482097" y="399958"/>
                    <a:pt x="482097" y="392463"/>
                  </a:cubicBezTo>
                  <a:lnTo>
                    <a:pt x="482097" y="392463"/>
                  </a:lnTo>
                  <a:close/>
                  <a:moveTo>
                    <a:pt x="522902" y="392301"/>
                  </a:moveTo>
                  <a:cubicBezTo>
                    <a:pt x="522902" y="384717"/>
                    <a:pt x="516749" y="378563"/>
                    <a:pt x="509165" y="378563"/>
                  </a:cubicBezTo>
                  <a:cubicBezTo>
                    <a:pt x="501581" y="378563"/>
                    <a:pt x="495428" y="384717"/>
                    <a:pt x="495428" y="392301"/>
                  </a:cubicBezTo>
                  <a:cubicBezTo>
                    <a:pt x="495428" y="399884"/>
                    <a:pt x="501581" y="406038"/>
                    <a:pt x="509165" y="406038"/>
                  </a:cubicBezTo>
                  <a:lnTo>
                    <a:pt x="509165" y="406038"/>
                  </a:lnTo>
                  <a:cubicBezTo>
                    <a:pt x="516659" y="406038"/>
                    <a:pt x="522739" y="399958"/>
                    <a:pt x="522739" y="392463"/>
                  </a:cubicBezTo>
                  <a:lnTo>
                    <a:pt x="522739" y="392463"/>
                  </a:lnTo>
                  <a:close/>
                  <a:moveTo>
                    <a:pt x="563545" y="392301"/>
                  </a:moveTo>
                  <a:cubicBezTo>
                    <a:pt x="563545" y="384717"/>
                    <a:pt x="557391" y="378563"/>
                    <a:pt x="549807" y="378563"/>
                  </a:cubicBezTo>
                  <a:cubicBezTo>
                    <a:pt x="542223" y="378563"/>
                    <a:pt x="536070" y="384717"/>
                    <a:pt x="536070" y="392301"/>
                  </a:cubicBezTo>
                  <a:cubicBezTo>
                    <a:pt x="536070" y="399884"/>
                    <a:pt x="542223" y="406038"/>
                    <a:pt x="549807" y="406038"/>
                  </a:cubicBezTo>
                  <a:lnTo>
                    <a:pt x="549807" y="406038"/>
                  </a:lnTo>
                  <a:cubicBezTo>
                    <a:pt x="557302" y="406127"/>
                    <a:pt x="563455" y="400120"/>
                    <a:pt x="563545" y="392626"/>
                  </a:cubicBezTo>
                  <a:cubicBezTo>
                    <a:pt x="563545" y="392626"/>
                    <a:pt x="563545" y="392626"/>
                    <a:pt x="563545" y="392626"/>
                  </a:cubicBezTo>
                  <a:lnTo>
                    <a:pt x="563545" y="392626"/>
                  </a:lnTo>
                  <a:close/>
                  <a:moveTo>
                    <a:pt x="604187" y="392301"/>
                  </a:moveTo>
                  <a:cubicBezTo>
                    <a:pt x="604187" y="384717"/>
                    <a:pt x="598034" y="378563"/>
                    <a:pt x="590450" y="378563"/>
                  </a:cubicBezTo>
                  <a:cubicBezTo>
                    <a:pt x="582866" y="378563"/>
                    <a:pt x="576713" y="384717"/>
                    <a:pt x="576713" y="392301"/>
                  </a:cubicBezTo>
                  <a:cubicBezTo>
                    <a:pt x="576713" y="399884"/>
                    <a:pt x="582866" y="406038"/>
                    <a:pt x="590450" y="406038"/>
                  </a:cubicBezTo>
                  <a:lnTo>
                    <a:pt x="590450" y="406038"/>
                  </a:lnTo>
                  <a:cubicBezTo>
                    <a:pt x="597904" y="406038"/>
                    <a:pt x="603943" y="399998"/>
                    <a:pt x="603943" y="392544"/>
                  </a:cubicBezTo>
                  <a:cubicBezTo>
                    <a:pt x="603943" y="392520"/>
                    <a:pt x="603943" y="392488"/>
                    <a:pt x="603943" y="392463"/>
                  </a:cubicBezTo>
                  <a:lnTo>
                    <a:pt x="603943" y="392463"/>
                  </a:lnTo>
                  <a:close/>
                  <a:moveTo>
                    <a:pt x="644830" y="392301"/>
                  </a:moveTo>
                  <a:cubicBezTo>
                    <a:pt x="644830" y="384717"/>
                    <a:pt x="638676" y="378563"/>
                    <a:pt x="631092" y="378563"/>
                  </a:cubicBezTo>
                  <a:cubicBezTo>
                    <a:pt x="623508" y="378563"/>
                    <a:pt x="617355" y="384717"/>
                    <a:pt x="617355" y="392301"/>
                  </a:cubicBezTo>
                  <a:cubicBezTo>
                    <a:pt x="617355" y="399884"/>
                    <a:pt x="623508" y="406038"/>
                    <a:pt x="631092" y="406038"/>
                  </a:cubicBezTo>
                  <a:cubicBezTo>
                    <a:pt x="631117" y="406038"/>
                    <a:pt x="631149" y="406038"/>
                    <a:pt x="631173" y="406038"/>
                  </a:cubicBezTo>
                  <a:lnTo>
                    <a:pt x="631173" y="406038"/>
                  </a:lnTo>
                  <a:cubicBezTo>
                    <a:pt x="638627" y="406127"/>
                    <a:pt x="644740" y="400161"/>
                    <a:pt x="644830" y="392707"/>
                  </a:cubicBezTo>
                  <a:cubicBezTo>
                    <a:pt x="644830" y="392683"/>
                    <a:pt x="644830" y="392650"/>
                    <a:pt x="644830" y="392626"/>
                  </a:cubicBezTo>
                  <a:lnTo>
                    <a:pt x="644830" y="3926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 name="Google Shape;80;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 name="Google Shape;81;p9"/>
          <p:cNvSpPr txBox="1">
            <a:spLocks noGrp="1"/>
          </p:cNvSpPr>
          <p:nvPr>
            <p:ph type="subTitle" idx="1"/>
          </p:nvPr>
        </p:nvSpPr>
        <p:spPr>
          <a:xfrm>
            <a:off x="4613788" y="1408725"/>
            <a:ext cx="3699300" cy="271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9"/>
          <p:cNvSpPr txBox="1">
            <a:spLocks noGrp="1"/>
          </p:cNvSpPr>
          <p:nvPr>
            <p:ph type="subTitle" idx="2"/>
          </p:nvPr>
        </p:nvSpPr>
        <p:spPr>
          <a:xfrm>
            <a:off x="830912" y="1408725"/>
            <a:ext cx="3699300" cy="271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6"/>
        <p:cNvGrpSpPr/>
        <p:nvPr/>
      </p:nvGrpSpPr>
      <p:grpSpPr>
        <a:xfrm>
          <a:off x="0" y="0"/>
          <a:ext cx="0" cy="0"/>
          <a:chOff x="0" y="0"/>
          <a:chExt cx="0" cy="0"/>
        </a:xfrm>
      </p:grpSpPr>
      <p:sp>
        <p:nvSpPr>
          <p:cNvPr id="87" name="Google Shape;87;p11"/>
          <p:cNvSpPr txBox="1">
            <a:spLocks noGrp="1"/>
          </p:cNvSpPr>
          <p:nvPr>
            <p:ph type="title" hasCustomPrompt="1"/>
          </p:nvPr>
        </p:nvSpPr>
        <p:spPr>
          <a:xfrm>
            <a:off x="713225" y="1670300"/>
            <a:ext cx="3373800" cy="11034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8" name="Google Shape;88;p11"/>
          <p:cNvSpPr txBox="1">
            <a:spLocks noGrp="1"/>
          </p:cNvSpPr>
          <p:nvPr>
            <p:ph type="subTitle" idx="1"/>
          </p:nvPr>
        </p:nvSpPr>
        <p:spPr>
          <a:xfrm>
            <a:off x="1731825" y="2774100"/>
            <a:ext cx="2355300" cy="984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1"/>
          <p:cNvGrpSpPr/>
          <p:nvPr/>
        </p:nvGrpSpPr>
        <p:grpSpPr>
          <a:xfrm flipH="1">
            <a:off x="1031919" y="-1456321"/>
            <a:ext cx="4702719" cy="8359981"/>
            <a:chOff x="4242019" y="-1456321"/>
            <a:chExt cx="4702719" cy="8359981"/>
          </a:xfrm>
        </p:grpSpPr>
        <p:sp>
          <p:nvSpPr>
            <p:cNvPr id="90" name="Google Shape;90;p11"/>
            <p:cNvSpPr/>
            <p:nvPr/>
          </p:nvSpPr>
          <p:spPr>
            <a:xfrm>
              <a:off x="6441178" y="-1456321"/>
              <a:ext cx="2503560" cy="1995809"/>
            </a:xfrm>
            <a:custGeom>
              <a:avLst/>
              <a:gdLst/>
              <a:ahLst/>
              <a:cxnLst/>
              <a:rect l="l" t="t" r="r" b="b"/>
              <a:pathLst>
                <a:path w="2503560" h="1995809" extrusionOk="0">
                  <a:moveTo>
                    <a:pt x="2359679" y="330860"/>
                  </a:moveTo>
                  <a:cubicBezTo>
                    <a:pt x="2359679" y="330860"/>
                    <a:pt x="2191519" y="19683"/>
                    <a:pt x="1831164" y="1554"/>
                  </a:cubicBezTo>
                  <a:cubicBezTo>
                    <a:pt x="1470810" y="-16575"/>
                    <a:pt x="1342588" y="352392"/>
                    <a:pt x="1080032" y="494714"/>
                  </a:cubicBezTo>
                  <a:cubicBezTo>
                    <a:pt x="942572" y="569313"/>
                    <a:pt x="664597" y="444426"/>
                    <a:pt x="517968" y="487143"/>
                  </a:cubicBezTo>
                  <a:cubicBezTo>
                    <a:pt x="49188" y="623908"/>
                    <a:pt x="-118139" y="1249875"/>
                    <a:pt x="83571" y="1580431"/>
                  </a:cubicBezTo>
                  <a:cubicBezTo>
                    <a:pt x="258122" y="1867020"/>
                    <a:pt x="559227" y="1998506"/>
                    <a:pt x="1014324" y="1996700"/>
                  </a:cubicBezTo>
                  <a:cubicBezTo>
                    <a:pt x="1469421" y="1994894"/>
                    <a:pt x="1789072" y="2010592"/>
                    <a:pt x="2191380" y="1681772"/>
                  </a:cubicBezTo>
                  <a:cubicBezTo>
                    <a:pt x="2593688" y="1352952"/>
                    <a:pt x="2556665" y="741989"/>
                    <a:pt x="2359679" y="330860"/>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1"/>
            <p:cNvSpPr/>
            <p:nvPr/>
          </p:nvSpPr>
          <p:spPr>
            <a:xfrm rot="9110095" flipH="1">
              <a:off x="4518561" y="4601438"/>
              <a:ext cx="2541957" cy="1809429"/>
            </a:xfrm>
            <a:custGeom>
              <a:avLst/>
              <a:gdLst/>
              <a:ahLst/>
              <a:cxnLst/>
              <a:rect l="l" t="t" r="r" b="b"/>
              <a:pathLst>
                <a:path w="2539340" h="1807566" extrusionOk="0">
                  <a:moveTo>
                    <a:pt x="65938" y="1326437"/>
                  </a:moveTo>
                  <a:cubicBezTo>
                    <a:pt x="-119866" y="832095"/>
                    <a:pt x="116574" y="472088"/>
                    <a:pt x="371558" y="397906"/>
                  </a:cubicBezTo>
                  <a:cubicBezTo>
                    <a:pt x="729690" y="293717"/>
                    <a:pt x="1065248" y="672756"/>
                    <a:pt x="1296964" y="618995"/>
                  </a:cubicBezTo>
                  <a:cubicBezTo>
                    <a:pt x="1483462" y="575722"/>
                    <a:pt x="1514579" y="120625"/>
                    <a:pt x="1783734" y="27689"/>
                  </a:cubicBezTo>
                  <a:cubicBezTo>
                    <a:pt x="2117138" y="-87336"/>
                    <a:pt x="2533893" y="179179"/>
                    <a:pt x="2538755" y="616286"/>
                  </a:cubicBezTo>
                  <a:cubicBezTo>
                    <a:pt x="2543201" y="1050614"/>
                    <a:pt x="2096856" y="1427847"/>
                    <a:pt x="1798181" y="1577393"/>
                  </a:cubicBezTo>
                  <a:cubicBezTo>
                    <a:pt x="1503119" y="1725341"/>
                    <a:pt x="1019127" y="1838559"/>
                    <a:pt x="750042" y="1801329"/>
                  </a:cubicBezTo>
                  <a:cubicBezTo>
                    <a:pt x="443727" y="1758890"/>
                    <a:pt x="176795" y="1621291"/>
                    <a:pt x="65938" y="1326437"/>
                  </a:cubicBezTo>
                  <a:close/>
                </a:path>
              </a:pathLst>
            </a:custGeom>
            <a:solidFill>
              <a:srgbClr val="87E8BD">
                <a:alpha val="3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Titillium Web"/>
              <a:buNone/>
              <a:defRPr sz="2800" b="1">
                <a:solidFill>
                  <a:schemeClr val="dk1"/>
                </a:solidFill>
                <a:latin typeface="Titillium Web"/>
                <a:ea typeface="Titillium Web"/>
                <a:cs typeface="Titillium Web"/>
                <a:sym typeface="Titillium Web"/>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1pPr>
            <a:lvl2pPr marL="914400" lvl="1"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2pPr>
            <a:lvl3pPr marL="1371600" lvl="2"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3pPr>
            <a:lvl4pPr marL="1828800" lvl="3"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4pPr>
            <a:lvl5pPr marL="2286000" lvl="4"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5pPr>
            <a:lvl6pPr marL="2743200" lvl="5"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6pPr>
            <a:lvl7pPr marL="3200400" lvl="6"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7pPr>
            <a:lvl8pPr marL="3657600" lvl="7"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8pPr>
            <a:lvl9pPr marL="4114800" lvl="8" indent="-317500">
              <a:lnSpc>
                <a:spcPct val="115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22.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22.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44.xml"/><Relationship Id="rId18" Type="http://schemas.openxmlformats.org/officeDocument/2006/relationships/image" Target="../media/image52.svg"/><Relationship Id="rId26" Type="http://schemas.openxmlformats.org/officeDocument/2006/relationships/image" Target="../media/image26.png"/><Relationship Id="rId3" Type="http://schemas.openxmlformats.org/officeDocument/2006/relationships/image" Target="../media/image18.png"/><Relationship Id="rId21" Type="http://schemas.openxmlformats.org/officeDocument/2006/relationships/image" Target="../media/image54.svg"/><Relationship Id="rId7" Type="http://schemas.openxmlformats.org/officeDocument/2006/relationships/slide" Target="slide40.xml"/><Relationship Id="rId12" Type="http://schemas.openxmlformats.org/officeDocument/2006/relationships/image" Target="../media/image48.svg"/><Relationship Id="rId17" Type="http://schemas.openxmlformats.org/officeDocument/2006/relationships/image" Target="../media/image23.png"/><Relationship Id="rId25" Type="http://schemas.openxmlformats.org/officeDocument/2006/relationships/slide" Target="slide46.xml"/><Relationship Id="rId33" Type="http://schemas.openxmlformats.org/officeDocument/2006/relationships/image" Target="../media/image62.svg"/><Relationship Id="rId2" Type="http://schemas.openxmlformats.org/officeDocument/2006/relationships/notesSlide" Target="../notesSlides/notesSlide38.xml"/><Relationship Id="rId16" Type="http://schemas.openxmlformats.org/officeDocument/2006/relationships/slide" Target="slide43.xml"/><Relationship Id="rId20" Type="http://schemas.openxmlformats.org/officeDocument/2006/relationships/image" Target="../media/image24.png"/><Relationship Id="rId29" Type="http://schemas.openxmlformats.org/officeDocument/2006/relationships/image" Target="../media/image27.png"/><Relationship Id="rId1" Type="http://schemas.openxmlformats.org/officeDocument/2006/relationships/slideLayout" Target="../slideLayouts/slideLayout16.xml"/><Relationship Id="rId6" Type="http://schemas.openxmlformats.org/officeDocument/2006/relationships/image" Target="../media/image44.svg"/><Relationship Id="rId11" Type="http://schemas.openxmlformats.org/officeDocument/2006/relationships/image" Target="../media/image21.png"/><Relationship Id="rId24" Type="http://schemas.openxmlformats.org/officeDocument/2006/relationships/image" Target="../media/image56.svg"/><Relationship Id="rId32" Type="http://schemas.openxmlformats.org/officeDocument/2006/relationships/image" Target="../media/image28.png"/><Relationship Id="rId5" Type="http://schemas.openxmlformats.org/officeDocument/2006/relationships/image" Target="../media/image19.png"/><Relationship Id="rId15" Type="http://schemas.openxmlformats.org/officeDocument/2006/relationships/image" Target="../media/image50.svg"/><Relationship Id="rId23" Type="http://schemas.openxmlformats.org/officeDocument/2006/relationships/image" Target="../media/image25.png"/><Relationship Id="rId28" Type="http://schemas.openxmlformats.org/officeDocument/2006/relationships/slide" Target="slide47.xml"/><Relationship Id="rId10" Type="http://schemas.openxmlformats.org/officeDocument/2006/relationships/slide" Target="slide42.xml"/><Relationship Id="rId19" Type="http://schemas.openxmlformats.org/officeDocument/2006/relationships/slide" Target="slide41.xml"/><Relationship Id="rId31" Type="http://schemas.openxmlformats.org/officeDocument/2006/relationships/slide" Target="slide48.xml"/><Relationship Id="rId4" Type="http://schemas.openxmlformats.org/officeDocument/2006/relationships/slide" Target="slide39.xml"/><Relationship Id="rId9" Type="http://schemas.openxmlformats.org/officeDocument/2006/relationships/image" Target="../media/image46.svg"/><Relationship Id="rId14" Type="http://schemas.openxmlformats.org/officeDocument/2006/relationships/image" Target="../media/image22.png"/><Relationship Id="rId22" Type="http://schemas.openxmlformats.org/officeDocument/2006/relationships/slide" Target="slide45.xml"/><Relationship Id="rId27" Type="http://schemas.openxmlformats.org/officeDocument/2006/relationships/image" Target="../media/image58.svg"/><Relationship Id="rId30" Type="http://schemas.openxmlformats.org/officeDocument/2006/relationships/image" Target="../media/image60.sv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8.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64.sv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8.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8.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8.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8.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8.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8.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8.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8.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68.svg"/><Relationship Id="rId5" Type="http://schemas.openxmlformats.org/officeDocument/2006/relationships/image" Target="../media/image31.png"/><Relationship Id="rId4" Type="http://schemas.openxmlformats.org/officeDocument/2006/relationships/image" Target="../media/image6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72.svg"/><Relationship Id="rId5" Type="http://schemas.openxmlformats.org/officeDocument/2006/relationships/image" Target="../media/image33.png"/><Relationship Id="rId4" Type="http://schemas.openxmlformats.org/officeDocument/2006/relationships/image" Target="../media/image70.svg"/></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10" name="image9.png">
            <a:extLst>
              <a:ext uri="{FF2B5EF4-FFF2-40B4-BE49-F238E27FC236}">
                <a16:creationId xmlns="" xmlns:a16="http://schemas.microsoft.com/office/drawing/2014/main" id="{11774DDA-F829-ED1A-9B01-6EC175910D3A}"/>
              </a:ext>
            </a:extLst>
          </p:cNvPr>
          <p:cNvPicPr preferRelativeResize="0"/>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3872" r="3872"/>
          <a:stretch/>
        </p:blipFill>
        <p:spPr>
          <a:xfrm>
            <a:off x="-1" y="0"/>
            <a:ext cx="5353235" cy="5143500"/>
          </a:xfrm>
          <a:prstGeom prst="rect">
            <a:avLst/>
          </a:prstGeom>
        </p:spPr>
      </p:pic>
      <p:grpSp>
        <p:nvGrpSpPr>
          <p:cNvPr id="11" name="Group 10">
            <a:extLst>
              <a:ext uri="{FF2B5EF4-FFF2-40B4-BE49-F238E27FC236}">
                <a16:creationId xmlns="" xmlns:a16="http://schemas.microsoft.com/office/drawing/2014/main" id="{F644ED3A-E9BD-EA2B-B1C1-DEBDF63BF30B}"/>
              </a:ext>
            </a:extLst>
          </p:cNvPr>
          <p:cNvGrpSpPr/>
          <p:nvPr/>
        </p:nvGrpSpPr>
        <p:grpSpPr>
          <a:xfrm>
            <a:off x="5322823" y="186431"/>
            <a:ext cx="3587696" cy="4820575"/>
            <a:chOff x="219481" y="1302350"/>
            <a:chExt cx="3587696" cy="3346254"/>
          </a:xfrm>
        </p:grpSpPr>
        <p:sp>
          <p:nvSpPr>
            <p:cNvPr id="12" name="Rectangle: Diagonal Corners Rounded 11">
              <a:extLst>
                <a:ext uri="{FF2B5EF4-FFF2-40B4-BE49-F238E27FC236}">
                  <a16:creationId xmlns="" xmlns:a16="http://schemas.microsoft.com/office/drawing/2014/main" id="{94F93733-C628-90B4-F339-97D4B168601C}"/>
                </a:ext>
              </a:extLst>
            </p:cNvPr>
            <p:cNvSpPr/>
            <p:nvPr/>
          </p:nvSpPr>
          <p:spPr>
            <a:xfrm flipH="1">
              <a:off x="412741" y="1512803"/>
              <a:ext cx="3394436" cy="3135801"/>
            </a:xfrm>
            <a:prstGeom prst="round2DiagRect">
              <a:avLst>
                <a:gd name="adj1" fmla="val 18133"/>
                <a:gd name="adj2" fmla="val 0"/>
              </a:avLst>
            </a:prstGeom>
            <a:solidFill>
              <a:srgbClr val="FFFAC2"/>
            </a:solidFill>
            <a:ln>
              <a:solidFill>
                <a:srgbClr val="FFFAC2"/>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1800" dirty="0">
                  <a:solidFill>
                    <a:srgbClr val="000000"/>
                  </a:solidFill>
                  <a:effectLst/>
                  <a:latin typeface="Arial" panose="020B0604020202020204" pitchFamily="34" charset="0"/>
                  <a:cs typeface="Arial" panose="020B0604020202020204" pitchFamily="34" charset="0"/>
                </a:rPr>
                <a:t>Thị trường lao động trong nước ta có xu hướng như thế nào? Người lao động tìm thông tin về thị trường lao động ở đâu để có cơ sở lựa chọn ngành nghề phù hợp với nhu cầu xã hội?</a:t>
              </a:r>
              <a:endParaRPr lang="vi-VN" sz="1800" dirty="0">
                <a:effectLst/>
                <a:latin typeface="Arial" panose="020B0604020202020204" pitchFamily="34" charset="0"/>
                <a:cs typeface="Arial" panose="020B0604020202020204" pitchFamily="34" charset="0"/>
              </a:endParaRPr>
            </a:p>
          </p:txBody>
        </p:sp>
        <p:grpSp>
          <p:nvGrpSpPr>
            <p:cNvPr id="13" name="Group 12">
              <a:extLst>
                <a:ext uri="{FF2B5EF4-FFF2-40B4-BE49-F238E27FC236}">
                  <a16:creationId xmlns="" xmlns:a16="http://schemas.microsoft.com/office/drawing/2014/main" id="{9C255705-C1D5-9AAA-E4A4-FFFF2FC97247}"/>
                </a:ext>
              </a:extLst>
            </p:cNvPr>
            <p:cNvGrpSpPr/>
            <p:nvPr/>
          </p:nvGrpSpPr>
          <p:grpSpPr>
            <a:xfrm>
              <a:off x="219481" y="1302350"/>
              <a:ext cx="478358" cy="478358"/>
              <a:chOff x="-61396" y="1225843"/>
              <a:chExt cx="631372" cy="631372"/>
            </a:xfrm>
          </p:grpSpPr>
          <p:sp>
            <p:nvSpPr>
              <p:cNvPr id="14" name="Flowchart: Connector 13">
                <a:extLst>
                  <a:ext uri="{FF2B5EF4-FFF2-40B4-BE49-F238E27FC236}">
                    <a16:creationId xmlns="" xmlns:a16="http://schemas.microsoft.com/office/drawing/2014/main" id="{0C71067B-8646-1AD3-EC08-5DE74705EC36}"/>
                  </a:ext>
                </a:extLst>
              </p:cNvPr>
              <p:cNvSpPr/>
              <p:nvPr/>
            </p:nvSpPr>
            <p:spPr>
              <a:xfrm>
                <a:off x="-61396" y="1225843"/>
                <a:ext cx="631372" cy="631372"/>
              </a:xfrm>
              <a:prstGeom prst="flowChartConnector">
                <a:avLst/>
              </a:prstGeom>
              <a:solidFill>
                <a:srgbClr val="EE932E"/>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pic>
            <p:nvPicPr>
              <p:cNvPr id="15" name="Graphic 14" descr="Send">
                <a:extLst>
                  <a:ext uri="{FF2B5EF4-FFF2-40B4-BE49-F238E27FC236}">
                    <a16:creationId xmlns="" xmlns:a16="http://schemas.microsoft.com/office/drawing/2014/main" id="{69B46D56-FA64-43F9-BDAD-10CCA334174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1639889">
                <a:off x="-61396" y="1274136"/>
                <a:ext cx="534786" cy="534786"/>
              </a:xfrm>
              <a:prstGeom prst="rect">
                <a:avLst/>
              </a:prstGeom>
            </p:spPr>
          </p:pic>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grpSp>
        <p:nvGrpSpPr>
          <p:cNvPr id="6" name="Group 5">
            <a:extLst>
              <a:ext uri="{FF2B5EF4-FFF2-40B4-BE49-F238E27FC236}">
                <a16:creationId xmlns="" xmlns:a16="http://schemas.microsoft.com/office/drawing/2014/main" id="{C6A94A3B-C125-0E41-8264-C9A873603716}"/>
              </a:ext>
            </a:extLst>
          </p:cNvPr>
          <p:cNvGrpSpPr/>
          <p:nvPr/>
        </p:nvGrpSpPr>
        <p:grpSpPr>
          <a:xfrm>
            <a:off x="745831" y="374305"/>
            <a:ext cx="7652338" cy="4702666"/>
            <a:chOff x="745830" y="326994"/>
            <a:chExt cx="7652338" cy="4702666"/>
          </a:xfrm>
        </p:grpSpPr>
        <p:pic>
          <p:nvPicPr>
            <p:cNvPr id="4" name="image13.png">
              <a:extLst>
                <a:ext uri="{FF2B5EF4-FFF2-40B4-BE49-F238E27FC236}">
                  <a16:creationId xmlns="" xmlns:a16="http://schemas.microsoft.com/office/drawing/2014/main" id="{D8A046CA-EE5B-4B8D-AD72-7A920AA80ECF}"/>
                </a:ext>
              </a:extLst>
            </p:cNvPr>
            <p:cNvPicPr preferRelativeResize="0"/>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a:xfrm>
              <a:off x="1131616" y="326994"/>
              <a:ext cx="6880767" cy="4056335"/>
            </a:xfrm>
            <a:prstGeom prst="rect">
              <a:avLst/>
            </a:prstGeom>
          </p:spPr>
        </p:pic>
        <p:sp>
          <p:nvSpPr>
            <p:cNvPr id="5" name="TextBox 4">
              <a:extLst>
                <a:ext uri="{FF2B5EF4-FFF2-40B4-BE49-F238E27FC236}">
                  <a16:creationId xmlns="" xmlns:a16="http://schemas.microsoft.com/office/drawing/2014/main" id="{5C17BD77-4F3D-7FF4-EF4F-E3A1A233D9CC}"/>
                </a:ext>
              </a:extLst>
            </p:cNvPr>
            <p:cNvSpPr txBox="1"/>
            <p:nvPr/>
          </p:nvSpPr>
          <p:spPr>
            <a:xfrm>
              <a:off x="745830" y="4383329"/>
              <a:ext cx="7652338" cy="646331"/>
            </a:xfrm>
            <a:prstGeom prst="rect">
              <a:avLst/>
            </a:prstGeom>
            <a:noFill/>
          </p:spPr>
          <p:txBody>
            <a:bodyPr wrap="square" rtlCol="0">
              <a:spAutoFit/>
            </a:bodyPr>
            <a:lstStyle/>
            <a:p>
              <a:pPr algn="ctr"/>
              <a:r>
                <a:rPr lang="vi-VN" sz="1800" i="1" dirty="0"/>
                <a:t>Hình 3.1. Cơ cấu lao động có việc làm trong nền kinh tế phân theo ngành kinh tế</a:t>
              </a:r>
            </a:p>
          </p:txBody>
        </p:sp>
      </p:grpSp>
    </p:spTree>
    <p:extLst>
      <p:ext uri="{BB962C8B-B14F-4D97-AF65-F5344CB8AC3E}">
        <p14:creationId xmlns:p14="http://schemas.microsoft.com/office/powerpoint/2010/main" val="21542518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4" name="Group 3">
            <a:extLst>
              <a:ext uri="{FF2B5EF4-FFF2-40B4-BE49-F238E27FC236}">
                <a16:creationId xmlns="" xmlns:a16="http://schemas.microsoft.com/office/drawing/2014/main" id="{DC03F780-46FB-C71D-EFEF-08FC84299B28}"/>
              </a:ext>
            </a:extLst>
          </p:cNvPr>
          <p:cNvGrpSpPr/>
          <p:nvPr/>
        </p:nvGrpSpPr>
        <p:grpSpPr>
          <a:xfrm>
            <a:off x="978342" y="1346740"/>
            <a:ext cx="7179816" cy="684926"/>
            <a:chOff x="1681314" y="2668503"/>
            <a:chExt cx="2902404" cy="684926"/>
          </a:xfrm>
        </p:grpSpPr>
        <p:sp>
          <p:nvSpPr>
            <p:cNvPr id="5" name="Rectangle: Rounded Corners 4">
              <a:extLst>
                <a:ext uri="{FF2B5EF4-FFF2-40B4-BE49-F238E27FC236}">
                  <a16:creationId xmlns="" xmlns:a16="http://schemas.microsoft.com/office/drawing/2014/main" id="{2E944F20-6630-4881-D989-8BE361F061ED}"/>
                </a:ext>
              </a:extLst>
            </p:cNvPr>
            <p:cNvSpPr/>
            <p:nvPr/>
          </p:nvSpPr>
          <p:spPr>
            <a:xfrm>
              <a:off x="1681314" y="2668503"/>
              <a:ext cx="2902404" cy="68492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vi-VN" sz="2000"/>
            </a:p>
          </p:txBody>
        </p:sp>
        <p:sp>
          <p:nvSpPr>
            <p:cNvPr id="6" name="TextBox 5">
              <a:extLst>
                <a:ext uri="{FF2B5EF4-FFF2-40B4-BE49-F238E27FC236}">
                  <a16:creationId xmlns="" xmlns:a16="http://schemas.microsoft.com/office/drawing/2014/main" id="{1938E096-AFE2-38FE-8D5A-7D9CDF2D7547}"/>
                </a:ext>
              </a:extLst>
            </p:cNvPr>
            <p:cNvSpPr txBox="1"/>
            <p:nvPr/>
          </p:nvSpPr>
          <p:spPr>
            <a:xfrm>
              <a:off x="1770189" y="2815816"/>
              <a:ext cx="2724653" cy="390295"/>
            </a:xfrm>
            <a:prstGeom prst="rect">
              <a:avLst/>
            </a:prstGeom>
            <a:noFill/>
          </p:spPr>
          <p:txBody>
            <a:bodyPr wrap="square" bIns="36000" anchor="ctr">
              <a:spAutoFit/>
            </a:bodyPr>
            <a:lstStyle/>
            <a:p>
              <a:pPr algn="ctr"/>
              <a:r>
                <a:rPr lang="vi-V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Các yếu tố ảnh hưởng đến thị trường lao động</a:t>
              </a:r>
              <a:endParaRPr lang="vi-VN" sz="2000" b="1" dirty="0">
                <a:effectLst/>
                <a:latin typeface="Arial" panose="020B0604020202020204" pitchFamily="34" charset="0"/>
                <a:cs typeface="Arial" panose="020B0604020202020204" pitchFamily="34" charset="0"/>
              </a:endParaRPr>
            </a:p>
          </p:txBody>
        </p:sp>
      </p:grpSp>
      <p:sp>
        <p:nvSpPr>
          <p:cNvPr id="7" name="Rectangle: Rounded Corners 6">
            <a:extLst>
              <a:ext uri="{FF2B5EF4-FFF2-40B4-BE49-F238E27FC236}">
                <a16:creationId xmlns="" xmlns:a16="http://schemas.microsoft.com/office/drawing/2014/main" id="{0CE7F447-DB68-D47A-6DA0-1292CC9DAC75}"/>
              </a:ext>
            </a:extLst>
          </p:cNvPr>
          <p:cNvSpPr/>
          <p:nvPr/>
        </p:nvSpPr>
        <p:spPr>
          <a:xfrm>
            <a:off x="503473" y="2638269"/>
            <a:ext cx="1757438" cy="1624734"/>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Sự tiến bộ </a:t>
            </a:r>
          </a:p>
          <a:p>
            <a:pPr algn="ctr">
              <a:lnSpc>
                <a:spcPct val="150000"/>
              </a:lnSpc>
            </a:pPr>
            <a:r>
              <a:rPr lang="vi-VN" sz="1800" dirty="0">
                <a:latin typeface="Arial" panose="020B0604020202020204" pitchFamily="34" charset="0"/>
                <a:cs typeface="Arial" panose="020B0604020202020204" pitchFamily="34" charset="0"/>
              </a:rPr>
              <a:t>của khoa học kĩ thuật.</a:t>
            </a:r>
          </a:p>
        </p:txBody>
      </p:sp>
      <p:sp>
        <p:nvSpPr>
          <p:cNvPr id="8" name="Rectangle: Rounded Corners 7">
            <a:extLst>
              <a:ext uri="{FF2B5EF4-FFF2-40B4-BE49-F238E27FC236}">
                <a16:creationId xmlns="" xmlns:a16="http://schemas.microsoft.com/office/drawing/2014/main" id="{6CD0F7AA-9101-C52F-5E24-F732B4461188}"/>
              </a:ext>
            </a:extLst>
          </p:cNvPr>
          <p:cNvSpPr/>
          <p:nvPr/>
        </p:nvSpPr>
        <p:spPr>
          <a:xfrm>
            <a:off x="2686632" y="2638269"/>
            <a:ext cx="1757438" cy="1624734"/>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Chuyển dịch cơ cấu.</a:t>
            </a:r>
          </a:p>
        </p:txBody>
      </p:sp>
      <p:sp>
        <p:nvSpPr>
          <p:cNvPr id="9" name="Rectangle: Rounded Corners 8">
            <a:extLst>
              <a:ext uri="{FF2B5EF4-FFF2-40B4-BE49-F238E27FC236}">
                <a16:creationId xmlns="" xmlns:a16="http://schemas.microsoft.com/office/drawing/2014/main" id="{6FB9B6F3-8EEF-C037-F2AB-38C74AA4E66B}"/>
              </a:ext>
            </a:extLst>
          </p:cNvPr>
          <p:cNvSpPr/>
          <p:nvPr/>
        </p:nvSpPr>
        <p:spPr>
          <a:xfrm>
            <a:off x="4869791" y="2638269"/>
            <a:ext cx="1580122" cy="1624734"/>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Nhu cầu </a:t>
            </a:r>
          </a:p>
          <a:p>
            <a:pPr algn="ctr">
              <a:lnSpc>
                <a:spcPct val="150000"/>
              </a:lnSpc>
            </a:pPr>
            <a:r>
              <a:rPr lang="vi-VN" sz="1800" dirty="0">
                <a:latin typeface="Arial" panose="020B0604020202020204" pitchFamily="34" charset="0"/>
                <a:cs typeface="Arial" panose="020B0604020202020204" pitchFamily="34" charset="0"/>
              </a:rPr>
              <a:t>lao động.</a:t>
            </a:r>
          </a:p>
        </p:txBody>
      </p:sp>
      <p:sp>
        <p:nvSpPr>
          <p:cNvPr id="10" name="Rectangle: Rounded Corners 9">
            <a:extLst>
              <a:ext uri="{FF2B5EF4-FFF2-40B4-BE49-F238E27FC236}">
                <a16:creationId xmlns="" xmlns:a16="http://schemas.microsoft.com/office/drawing/2014/main" id="{D7431312-4226-FE69-2DEF-E86F492498F9}"/>
              </a:ext>
            </a:extLst>
          </p:cNvPr>
          <p:cNvSpPr/>
          <p:nvPr/>
        </p:nvSpPr>
        <p:spPr>
          <a:xfrm>
            <a:off x="6881326" y="2638269"/>
            <a:ext cx="1580122" cy="1624734"/>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Nguồn </a:t>
            </a:r>
          </a:p>
          <a:p>
            <a:pPr algn="ctr">
              <a:lnSpc>
                <a:spcPct val="150000"/>
              </a:lnSpc>
            </a:pPr>
            <a:r>
              <a:rPr lang="vi-VN" sz="1800" dirty="0">
                <a:latin typeface="Arial" panose="020B0604020202020204" pitchFamily="34" charset="0"/>
                <a:cs typeface="Arial" panose="020B0604020202020204" pitchFamily="34" charset="0"/>
              </a:rPr>
              <a:t>cung cấp </a:t>
            </a:r>
          </a:p>
          <a:p>
            <a:pPr algn="ctr">
              <a:lnSpc>
                <a:spcPct val="150000"/>
              </a:lnSpc>
            </a:pPr>
            <a:r>
              <a:rPr lang="vi-VN" sz="1800" dirty="0">
                <a:latin typeface="Arial" panose="020B0604020202020204" pitchFamily="34" charset="0"/>
                <a:cs typeface="Arial" panose="020B0604020202020204" pitchFamily="34" charset="0"/>
              </a:rPr>
              <a:t>lao động.</a:t>
            </a:r>
          </a:p>
        </p:txBody>
      </p:sp>
      <p:cxnSp>
        <p:nvCxnSpPr>
          <p:cNvPr id="11" name="Connector: Elbow 10">
            <a:extLst>
              <a:ext uri="{FF2B5EF4-FFF2-40B4-BE49-F238E27FC236}">
                <a16:creationId xmlns="" xmlns:a16="http://schemas.microsoft.com/office/drawing/2014/main" id="{DDE47125-342C-A955-8D23-C7C0C78E130F}"/>
              </a:ext>
            </a:extLst>
          </p:cNvPr>
          <p:cNvCxnSpPr>
            <a:stCxn id="5" idx="2"/>
            <a:endCxn id="7" idx="0"/>
          </p:cNvCxnSpPr>
          <p:nvPr/>
        </p:nvCxnSpPr>
        <p:spPr>
          <a:xfrm rot="5400000">
            <a:off x="2671920" y="741938"/>
            <a:ext cx="606603" cy="31860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 xmlns:a16="http://schemas.microsoft.com/office/drawing/2014/main" id="{CEDA71E2-63AF-EBDD-34B6-0136474F9B55}"/>
              </a:ext>
            </a:extLst>
          </p:cNvPr>
          <p:cNvCxnSpPr>
            <a:cxnSpLocks/>
            <a:stCxn id="5" idx="2"/>
            <a:endCxn id="8" idx="0"/>
          </p:cNvCxnSpPr>
          <p:nvPr/>
        </p:nvCxnSpPr>
        <p:spPr>
          <a:xfrm rot="5400000">
            <a:off x="3763500" y="1833518"/>
            <a:ext cx="606603" cy="10028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 xmlns:a16="http://schemas.microsoft.com/office/drawing/2014/main" id="{351FFC33-4FE9-AE95-7A1E-C9B6AD966466}"/>
              </a:ext>
            </a:extLst>
          </p:cNvPr>
          <p:cNvCxnSpPr>
            <a:cxnSpLocks/>
            <a:stCxn id="5" idx="2"/>
            <a:endCxn id="9" idx="0"/>
          </p:cNvCxnSpPr>
          <p:nvPr/>
        </p:nvCxnSpPr>
        <p:spPr>
          <a:xfrm rot="16200000" flipH="1">
            <a:off x="4810750" y="1789166"/>
            <a:ext cx="606603" cy="10916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 xmlns:a16="http://schemas.microsoft.com/office/drawing/2014/main" id="{6DC833F2-AF92-563A-4A84-640D9F7AEBCC}"/>
              </a:ext>
            </a:extLst>
          </p:cNvPr>
          <p:cNvCxnSpPr>
            <a:cxnSpLocks/>
            <a:stCxn id="5" idx="2"/>
            <a:endCxn id="10" idx="0"/>
          </p:cNvCxnSpPr>
          <p:nvPr/>
        </p:nvCxnSpPr>
        <p:spPr>
          <a:xfrm rot="16200000" flipH="1">
            <a:off x="5816517" y="783398"/>
            <a:ext cx="606603" cy="310313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 xmlns:a16="http://schemas.microsoft.com/office/drawing/2014/main" id="{EC842FAC-DC6F-A747-4310-438E7AFD2C59}"/>
              </a:ext>
            </a:extLst>
          </p:cNvPr>
          <p:cNvSpPr>
            <a:spLocks noGrp="1"/>
          </p:cNvSpPr>
          <p:nvPr>
            <p:ph type="title"/>
          </p:nvPr>
        </p:nvSpPr>
        <p:spPr>
          <a:xfrm>
            <a:off x="720000" y="460015"/>
            <a:ext cx="7704000" cy="572700"/>
          </a:xfrm>
        </p:spPr>
        <p:txBody>
          <a:bodyPr anchor="ctr"/>
          <a:lstStyle/>
          <a:p>
            <a:pPr algn="ctr"/>
            <a:r>
              <a:rPr lang="vi-VN" sz="2400" b="1" dirty="0">
                <a:solidFill>
                  <a:srgbClr val="000000"/>
                </a:solidFill>
                <a:effectLst/>
                <a:latin typeface="Arial" panose="020B0604020202020204" pitchFamily="34" charset="0"/>
                <a:cs typeface="Arial" panose="020B0604020202020204" pitchFamily="34" charset="0"/>
              </a:rPr>
              <a:t>2. Các yếu tố ảnh hưởng tới thị trường lao động</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264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3" name="Title 2">
            <a:extLst>
              <a:ext uri="{FF2B5EF4-FFF2-40B4-BE49-F238E27FC236}">
                <a16:creationId xmlns="" xmlns:a16="http://schemas.microsoft.com/office/drawing/2014/main" id="{231B16B8-C7AC-B4AD-94A8-3BDD0D1EB483}"/>
              </a:ext>
            </a:extLst>
          </p:cNvPr>
          <p:cNvSpPr>
            <a:spLocks noGrp="1"/>
          </p:cNvSpPr>
          <p:nvPr>
            <p:ph type="title"/>
          </p:nvPr>
        </p:nvSpPr>
        <p:spPr/>
        <p:txBody>
          <a:bodyPr anchor="ctr"/>
          <a:lstStyle/>
          <a:p>
            <a:r>
              <a:rPr lang="vi-VN" sz="2200" dirty="0">
                <a:solidFill>
                  <a:schemeClr val="accent3">
                    <a:lumMod val="75000"/>
                  </a:schemeClr>
                </a:solidFill>
                <a:latin typeface="Arial" panose="020B0604020202020204" pitchFamily="34" charset="0"/>
                <a:cs typeface="Arial" panose="020B0604020202020204" pitchFamily="34" charset="0"/>
              </a:rPr>
              <a:t>a. Sự tiến bộ của khoa học kĩ  thuật</a:t>
            </a:r>
          </a:p>
        </p:txBody>
      </p:sp>
      <p:sp>
        <p:nvSpPr>
          <p:cNvPr id="4" name="Arrow: Pentagon 3">
            <a:extLst>
              <a:ext uri="{FF2B5EF4-FFF2-40B4-BE49-F238E27FC236}">
                <a16:creationId xmlns="" xmlns:a16="http://schemas.microsoft.com/office/drawing/2014/main" id="{777CD3EF-91FE-A675-7AFB-87D7F4386E9B}"/>
              </a:ext>
            </a:extLst>
          </p:cNvPr>
          <p:cNvSpPr/>
          <p:nvPr/>
        </p:nvSpPr>
        <p:spPr>
          <a:xfrm>
            <a:off x="0" y="610412"/>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5" name="Rectangle: Diagonal Corners Rounded 4">
            <a:extLst>
              <a:ext uri="{FF2B5EF4-FFF2-40B4-BE49-F238E27FC236}">
                <a16:creationId xmlns="" xmlns:a16="http://schemas.microsoft.com/office/drawing/2014/main" id="{F554CD3C-2D09-56CD-95F9-22D7646A2238}"/>
              </a:ext>
            </a:extLst>
          </p:cNvPr>
          <p:cNvSpPr/>
          <p:nvPr/>
        </p:nvSpPr>
        <p:spPr>
          <a:xfrm>
            <a:off x="439233" y="1135657"/>
            <a:ext cx="8420682" cy="2241451"/>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400" dirty="0">
                <a:latin typeface="Arial" panose="020B0604020202020204" pitchFamily="34" charset="0"/>
                <a:cs typeface="Arial" panose="020B0604020202020204" pitchFamily="34" charset="0"/>
              </a:rPr>
              <a:t>Đòi hỏi người lao động càng ngày càng có chuyên môn cao, sáng tạo, thích ứng với sự đổi mới kĩ thuật, công nghệ.</a:t>
            </a:r>
          </a:p>
        </p:txBody>
      </p:sp>
      <p:grpSp>
        <p:nvGrpSpPr>
          <p:cNvPr id="6" name="Group 5">
            <a:extLst>
              <a:ext uri="{FF2B5EF4-FFF2-40B4-BE49-F238E27FC236}">
                <a16:creationId xmlns="" xmlns:a16="http://schemas.microsoft.com/office/drawing/2014/main" id="{7CE2982D-DE66-64F0-C7DD-15C59152363F}"/>
              </a:ext>
            </a:extLst>
          </p:cNvPr>
          <p:cNvGrpSpPr/>
          <p:nvPr/>
        </p:nvGrpSpPr>
        <p:grpSpPr>
          <a:xfrm>
            <a:off x="481861" y="3550911"/>
            <a:ext cx="8413564" cy="958660"/>
            <a:chOff x="805502" y="4975899"/>
            <a:chExt cx="6884138" cy="958660"/>
          </a:xfrm>
        </p:grpSpPr>
        <p:sp>
          <p:nvSpPr>
            <p:cNvPr id="7" name="TextBox 6">
              <a:extLst>
                <a:ext uri="{FF2B5EF4-FFF2-40B4-BE49-F238E27FC236}">
                  <a16:creationId xmlns="" xmlns:a16="http://schemas.microsoft.com/office/drawing/2014/main" id="{ACF01F6F-D2B6-689D-40AE-9D21EC0E06C1}"/>
                </a:ext>
              </a:extLst>
            </p:cNvPr>
            <p:cNvSpPr txBox="1"/>
            <p:nvPr/>
          </p:nvSpPr>
          <p:spPr>
            <a:xfrm>
              <a:off x="1337177" y="4975899"/>
              <a:ext cx="6352463" cy="958660"/>
            </a:xfrm>
            <a:prstGeom prst="rect">
              <a:avLst/>
            </a:prstGeom>
            <a:noFill/>
          </p:spPr>
          <p:txBody>
            <a:bodyPr wrap="square">
              <a:spAutoFit/>
            </a:bodyPr>
            <a:lstStyle/>
            <a:p>
              <a:pPr algn="just">
                <a:lnSpc>
                  <a:spcPct val="150000"/>
                </a:lnSpc>
              </a:pPr>
              <a:r>
                <a:rPr lang="vi-VN" sz="2000" b="1" dirty="0">
                  <a:solidFill>
                    <a:srgbClr val="000000"/>
                  </a:solidFill>
                  <a:effectLst/>
                  <a:latin typeface="Arial" panose="020B0604020202020204" pitchFamily="34" charset="0"/>
                  <a:cs typeface="Arial" panose="020B0604020202020204" pitchFamily="34" charset="0"/>
                </a:rPr>
                <a:t>Ưu tiên người được qua đào tạo, có kinh nghiệm, lao động sáng tạo, kinh hoạt,..</a:t>
              </a:r>
              <a:endParaRPr lang="vi-VN" sz="2000" b="1" dirty="0">
                <a:effectLst/>
                <a:latin typeface="Arial" panose="020B0604020202020204" pitchFamily="34" charset="0"/>
                <a:cs typeface="Arial" panose="020B0604020202020204" pitchFamily="34" charset="0"/>
              </a:endParaRPr>
            </a:p>
          </p:txBody>
        </p:sp>
        <p:sp>
          <p:nvSpPr>
            <p:cNvPr id="8" name="Freeform 79">
              <a:extLst>
                <a:ext uri="{FF2B5EF4-FFF2-40B4-BE49-F238E27FC236}">
                  <a16:creationId xmlns="" xmlns:a16="http://schemas.microsoft.com/office/drawing/2014/main" id="{BC1C79B0-3870-6D51-F2B1-A39A9C096DFF}"/>
                </a:ext>
              </a:extLst>
            </p:cNvPr>
            <p:cNvSpPr/>
            <p:nvPr/>
          </p:nvSpPr>
          <p:spPr>
            <a:xfrm flipV="1">
              <a:off x="805502" y="5282859"/>
              <a:ext cx="432877" cy="344740"/>
            </a:xfrm>
            <a:custGeom>
              <a:avLst/>
              <a:gdLst/>
              <a:ahLst/>
              <a:cxnLst/>
              <a:rect l="l" t="t" r="r" b="b"/>
              <a:pathLst>
                <a:path w="1288707" h="699123">
                  <a:moveTo>
                    <a:pt x="0" y="0"/>
                  </a:moveTo>
                  <a:lnTo>
                    <a:pt x="1288706" y="0"/>
                  </a:lnTo>
                  <a:lnTo>
                    <a:pt x="1288706" y="699123"/>
                  </a:lnTo>
                  <a:lnTo>
                    <a:pt x="0" y="69912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3" name="Title 2">
            <a:extLst>
              <a:ext uri="{FF2B5EF4-FFF2-40B4-BE49-F238E27FC236}">
                <a16:creationId xmlns="" xmlns:a16="http://schemas.microsoft.com/office/drawing/2014/main" id="{231B16B8-C7AC-B4AD-94A8-3BDD0D1EB483}"/>
              </a:ext>
            </a:extLst>
          </p:cNvPr>
          <p:cNvSpPr>
            <a:spLocks noGrp="1"/>
          </p:cNvSpPr>
          <p:nvPr>
            <p:ph type="title" idx="4294967295"/>
          </p:nvPr>
        </p:nvSpPr>
        <p:spPr>
          <a:xfrm>
            <a:off x="532660" y="417867"/>
            <a:ext cx="7702550" cy="573088"/>
          </a:xfrm>
        </p:spPr>
        <p:txBody>
          <a:bodyPr anchor="ctr"/>
          <a:lstStyle/>
          <a:p>
            <a:r>
              <a:rPr lang="vi-VN" sz="2200" dirty="0">
                <a:solidFill>
                  <a:schemeClr val="accent3">
                    <a:lumMod val="75000"/>
                  </a:schemeClr>
                </a:solidFill>
                <a:latin typeface="Arial" panose="020B0604020202020204" pitchFamily="34" charset="0"/>
                <a:cs typeface="Arial" panose="020B0604020202020204" pitchFamily="34" charset="0"/>
              </a:rPr>
              <a:t>b. Chuyển dịch cơ cấu</a:t>
            </a:r>
          </a:p>
        </p:txBody>
      </p:sp>
      <p:sp>
        <p:nvSpPr>
          <p:cNvPr id="5" name="Rectangle: Diagonal Corners Rounded 4">
            <a:extLst>
              <a:ext uri="{FF2B5EF4-FFF2-40B4-BE49-F238E27FC236}">
                <a16:creationId xmlns="" xmlns:a16="http://schemas.microsoft.com/office/drawing/2014/main" id="{F554CD3C-2D09-56CD-95F9-22D7646A2238}"/>
              </a:ext>
            </a:extLst>
          </p:cNvPr>
          <p:cNvSpPr/>
          <p:nvPr/>
        </p:nvSpPr>
        <p:spPr>
          <a:xfrm>
            <a:off x="232453" y="1055759"/>
            <a:ext cx="8574196" cy="1501856"/>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400" dirty="0">
                <a:solidFill>
                  <a:schemeClr val="bg2">
                    <a:lumMod val="10000"/>
                  </a:schemeClr>
                </a:solidFill>
              </a:rPr>
              <a:t>Thị trường lao động có sự chuyển dịch cơ cấu theo hướng tăng tỉ lệ lao động trong lĩnh vực công nghiệp; giảm trong lĩnh vực nông nghiệp.</a:t>
            </a:r>
          </a:p>
        </p:txBody>
      </p:sp>
      <p:pic>
        <p:nvPicPr>
          <p:cNvPr id="1026" name="Picture 2">
            <a:extLst>
              <a:ext uri="{FF2B5EF4-FFF2-40B4-BE49-F238E27FC236}">
                <a16:creationId xmlns="" xmlns:a16="http://schemas.microsoft.com/office/drawing/2014/main" id="{E256660A-F381-AD24-E3B1-D19C8A7A3F98}"/>
              </a:ext>
            </a:extLst>
          </p:cNvPr>
          <p:cNvPicPr>
            <a:picLocks noChangeAspect="1" noChangeArrowheads="1"/>
          </p:cNvPicPr>
          <p:nvPr/>
        </p:nvPicPr>
        <p:blipFill>
          <a:blip r:embed="rId3"/>
          <a:srcRect/>
          <a:stretch/>
        </p:blipFill>
        <p:spPr bwMode="auto">
          <a:xfrm>
            <a:off x="720726" y="2989942"/>
            <a:ext cx="2327268" cy="16550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 xmlns:a16="http://schemas.microsoft.com/office/drawing/2014/main" id="{3B458A3F-1BBD-8E18-C78D-52A2EB324561}"/>
              </a:ext>
            </a:extLst>
          </p:cNvPr>
          <p:cNvPicPr>
            <a:picLocks noChangeAspect="1" noChangeArrowheads="1"/>
          </p:cNvPicPr>
          <p:nvPr/>
        </p:nvPicPr>
        <p:blipFill>
          <a:blip r:embed="rId4"/>
          <a:srcRect/>
          <a:stretch/>
        </p:blipFill>
        <p:spPr bwMode="auto">
          <a:xfrm>
            <a:off x="3380575" y="2989943"/>
            <a:ext cx="2327268" cy="1655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 xmlns:a16="http://schemas.microsoft.com/office/drawing/2014/main" id="{6E88531E-B434-3816-BE3B-4942FFBFBA22}"/>
              </a:ext>
            </a:extLst>
          </p:cNvPr>
          <p:cNvPicPr>
            <a:picLocks noChangeAspect="1" noChangeArrowheads="1"/>
          </p:cNvPicPr>
          <p:nvPr/>
        </p:nvPicPr>
        <p:blipFill>
          <a:blip r:embed="rId5"/>
          <a:srcRect/>
          <a:stretch/>
        </p:blipFill>
        <p:spPr bwMode="auto">
          <a:xfrm>
            <a:off x="6040426" y="2989942"/>
            <a:ext cx="2327268" cy="165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65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3" name="Title 2">
            <a:extLst>
              <a:ext uri="{FF2B5EF4-FFF2-40B4-BE49-F238E27FC236}">
                <a16:creationId xmlns="" xmlns:a16="http://schemas.microsoft.com/office/drawing/2014/main" id="{231B16B8-C7AC-B4AD-94A8-3BDD0D1EB483}"/>
              </a:ext>
            </a:extLst>
          </p:cNvPr>
          <p:cNvSpPr>
            <a:spLocks noGrp="1"/>
          </p:cNvSpPr>
          <p:nvPr>
            <p:ph type="title" idx="4294967295"/>
          </p:nvPr>
        </p:nvSpPr>
        <p:spPr>
          <a:xfrm>
            <a:off x="630315" y="151538"/>
            <a:ext cx="7702550" cy="573088"/>
          </a:xfrm>
        </p:spPr>
        <p:txBody>
          <a:bodyPr anchor="ctr"/>
          <a:lstStyle/>
          <a:p>
            <a:r>
              <a:rPr lang="vi-VN" sz="2200" dirty="0">
                <a:solidFill>
                  <a:schemeClr val="accent3">
                    <a:lumMod val="75000"/>
                  </a:schemeClr>
                </a:solidFill>
                <a:latin typeface="Arial" panose="020B0604020202020204" pitchFamily="34" charset="0"/>
                <a:cs typeface="Arial" panose="020B0604020202020204" pitchFamily="34" charset="0"/>
              </a:rPr>
              <a:t>c. Nhu cầu lao động</a:t>
            </a:r>
          </a:p>
        </p:txBody>
      </p:sp>
      <p:sp>
        <p:nvSpPr>
          <p:cNvPr id="5" name="Rectangle: Diagonal Corners Rounded 4">
            <a:extLst>
              <a:ext uri="{FF2B5EF4-FFF2-40B4-BE49-F238E27FC236}">
                <a16:creationId xmlns="" xmlns:a16="http://schemas.microsoft.com/office/drawing/2014/main" id="{F554CD3C-2D09-56CD-95F9-22D7646A2238}"/>
              </a:ext>
            </a:extLst>
          </p:cNvPr>
          <p:cNvSpPr/>
          <p:nvPr/>
        </p:nvSpPr>
        <p:spPr>
          <a:xfrm>
            <a:off x="653638" y="780550"/>
            <a:ext cx="8064234" cy="3584656"/>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400" dirty="0">
                <a:latin typeface="Arial" panose="020B0604020202020204" pitchFamily="34" charset="0"/>
                <a:cs typeface="Arial" panose="020B0604020202020204" pitchFamily="34" charset="0"/>
              </a:rPr>
              <a:t>- Là số lượng người lao động có thể tuyển dụng.</a:t>
            </a:r>
          </a:p>
          <a:p>
            <a:pPr algn="just">
              <a:lnSpc>
                <a:spcPct val="150000"/>
              </a:lnSpc>
            </a:pPr>
            <a:r>
              <a:rPr lang="vi-VN" sz="2400" dirty="0">
                <a:latin typeface="Arial" panose="020B0604020202020204" pitchFamily="34" charset="0"/>
                <a:cs typeface="Arial" panose="020B0604020202020204" pitchFamily="34" charset="0"/>
              </a:rPr>
              <a:t>- Hình thành từ doanh nghiệp, cơ quan tổ chức trong nước hoặc xuất khẩu nước ngoài.</a:t>
            </a:r>
          </a:p>
          <a:p>
            <a:pPr algn="just">
              <a:lnSpc>
                <a:spcPct val="150000"/>
              </a:lnSpc>
            </a:pPr>
            <a:r>
              <a:rPr lang="vi-VN" sz="2400" dirty="0">
                <a:latin typeface="Arial" panose="020B0604020202020204" pitchFamily="34" charset="0"/>
                <a:cs typeface="Arial" panose="020B0604020202020204" pitchFamily="34" charset="0"/>
              </a:rPr>
              <a:t>- Có nhiều yếu tố tác động: Khoa học kĩ thuật, mức lương,...</a:t>
            </a:r>
          </a:p>
        </p:txBody>
      </p:sp>
    </p:spTree>
    <p:extLst>
      <p:ext uri="{BB962C8B-B14F-4D97-AF65-F5344CB8AC3E}">
        <p14:creationId xmlns:p14="http://schemas.microsoft.com/office/powerpoint/2010/main" val="3074356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3" name="Title 2">
            <a:extLst>
              <a:ext uri="{FF2B5EF4-FFF2-40B4-BE49-F238E27FC236}">
                <a16:creationId xmlns="" xmlns:a16="http://schemas.microsoft.com/office/drawing/2014/main" id="{231B16B8-C7AC-B4AD-94A8-3BDD0D1EB483}"/>
              </a:ext>
            </a:extLst>
          </p:cNvPr>
          <p:cNvSpPr>
            <a:spLocks noGrp="1"/>
          </p:cNvSpPr>
          <p:nvPr>
            <p:ph type="title"/>
          </p:nvPr>
        </p:nvSpPr>
        <p:spPr/>
        <p:txBody>
          <a:bodyPr anchor="ctr"/>
          <a:lstStyle/>
          <a:p>
            <a:r>
              <a:rPr lang="vi-VN" sz="2200" dirty="0">
                <a:solidFill>
                  <a:schemeClr val="accent3">
                    <a:lumMod val="75000"/>
                  </a:schemeClr>
                </a:solidFill>
                <a:latin typeface="Arial" panose="020B0604020202020204" pitchFamily="34" charset="0"/>
                <a:cs typeface="Arial" panose="020B0604020202020204" pitchFamily="34" charset="0"/>
              </a:rPr>
              <a:t>d. Nguồn cung cấp lao động</a:t>
            </a:r>
          </a:p>
        </p:txBody>
      </p:sp>
      <p:sp>
        <p:nvSpPr>
          <p:cNvPr id="4" name="Arrow: Pentagon 3">
            <a:extLst>
              <a:ext uri="{FF2B5EF4-FFF2-40B4-BE49-F238E27FC236}">
                <a16:creationId xmlns="" xmlns:a16="http://schemas.microsoft.com/office/drawing/2014/main" id="{777CD3EF-91FE-A675-7AFB-87D7F4386E9B}"/>
              </a:ext>
            </a:extLst>
          </p:cNvPr>
          <p:cNvSpPr/>
          <p:nvPr/>
        </p:nvSpPr>
        <p:spPr>
          <a:xfrm>
            <a:off x="0" y="610412"/>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5" name="Rectangle: Diagonal Corners Rounded 4">
            <a:extLst>
              <a:ext uri="{FF2B5EF4-FFF2-40B4-BE49-F238E27FC236}">
                <a16:creationId xmlns="" xmlns:a16="http://schemas.microsoft.com/office/drawing/2014/main" id="{F554CD3C-2D09-56CD-95F9-22D7646A2238}"/>
              </a:ext>
            </a:extLst>
          </p:cNvPr>
          <p:cNvSpPr/>
          <p:nvPr/>
        </p:nvSpPr>
        <p:spPr>
          <a:xfrm>
            <a:off x="569080" y="1065340"/>
            <a:ext cx="8317468" cy="1603457"/>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400" dirty="0"/>
              <a:t>Là số người trong độ tuổi lao động có thể và sẵn sàng tham gia hoạt động với mức tiền lương khác nhau với các mức tiền lương nhất định.</a:t>
            </a:r>
          </a:p>
        </p:txBody>
      </p:sp>
      <p:sp>
        <p:nvSpPr>
          <p:cNvPr id="2" name="Rectangle: Diagonal Corners Rounded 1">
            <a:extLst>
              <a:ext uri="{FF2B5EF4-FFF2-40B4-BE49-F238E27FC236}">
                <a16:creationId xmlns="" xmlns:a16="http://schemas.microsoft.com/office/drawing/2014/main" id="{11EB6EEC-1412-4903-9D37-29833BC97271}"/>
              </a:ext>
            </a:extLst>
          </p:cNvPr>
          <p:cNvSpPr/>
          <p:nvPr/>
        </p:nvSpPr>
        <p:spPr>
          <a:xfrm>
            <a:off x="524691" y="3215959"/>
            <a:ext cx="8477265" cy="1111697"/>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400" dirty="0">
                <a:latin typeface="Arial" panose="020B0604020202020204" pitchFamily="34" charset="0"/>
                <a:cs typeface="Arial" panose="020B0604020202020204" pitchFamily="34" charset="0"/>
              </a:rPr>
              <a:t>Trong lĩnh vực kĩ thuật công nghiệp, nguồn lao động thường được đào tạo từ các cơ sở đào tạo.</a:t>
            </a:r>
          </a:p>
        </p:txBody>
      </p:sp>
    </p:spTree>
    <p:extLst>
      <p:ext uri="{BB962C8B-B14F-4D97-AF65-F5344CB8AC3E}">
        <p14:creationId xmlns:p14="http://schemas.microsoft.com/office/powerpoint/2010/main" val="9170354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3" name="Title 2">
            <a:extLst>
              <a:ext uri="{FF2B5EF4-FFF2-40B4-BE49-F238E27FC236}">
                <a16:creationId xmlns="" xmlns:a16="http://schemas.microsoft.com/office/drawing/2014/main" id="{02440E45-3563-7AF7-066D-E5DC1D2BF415}"/>
              </a:ext>
            </a:extLst>
          </p:cNvPr>
          <p:cNvSpPr>
            <a:spLocks noGrp="1"/>
          </p:cNvSpPr>
          <p:nvPr>
            <p:ph type="title"/>
          </p:nvPr>
        </p:nvSpPr>
        <p:spPr>
          <a:xfrm>
            <a:off x="391886" y="445024"/>
            <a:ext cx="8360228" cy="895485"/>
          </a:xfrm>
        </p:spPr>
        <p:txBody>
          <a:bodyPr anchor="ctr"/>
          <a:lstStyle/>
          <a:p>
            <a:pPr algn="ctr">
              <a:lnSpc>
                <a:spcPct val="150000"/>
              </a:lnSpc>
            </a:pPr>
            <a:r>
              <a:rPr lang="vi-VN" sz="2400" b="1" dirty="0">
                <a:solidFill>
                  <a:srgbClr val="000000"/>
                </a:solidFill>
                <a:effectLst/>
                <a:latin typeface="Arial" panose="020B0604020202020204" pitchFamily="34" charset="0"/>
                <a:cs typeface="Arial" panose="020B0604020202020204" pitchFamily="34" charset="0"/>
              </a:rPr>
              <a:t>3. </a:t>
            </a:r>
            <a:r>
              <a:rPr lang="vi-VN" sz="2400" b="1" dirty="0">
                <a:effectLst/>
                <a:latin typeface="Arial" panose="020B0604020202020204" pitchFamily="34" charset="0"/>
                <a:cs typeface="Arial" panose="020B0604020202020204" pitchFamily="34" charset="0"/>
              </a:rPr>
              <a:t>V</a:t>
            </a:r>
            <a:r>
              <a:rPr lang="vi-VN" sz="2400" b="1" dirty="0">
                <a:solidFill>
                  <a:srgbClr val="000000"/>
                </a:solidFill>
                <a:effectLst/>
                <a:latin typeface="Arial" panose="020B0604020202020204" pitchFamily="34" charset="0"/>
                <a:cs typeface="Arial" panose="020B0604020202020204" pitchFamily="34" charset="0"/>
              </a:rPr>
              <a:t>ai trò của thị trường lao động trong việc định hướng nghề nghiệp thuộc lĩnh vực kĩ thuật, công nghệ</a:t>
            </a:r>
            <a:endParaRPr lang="vi-VN" sz="2400" dirty="0">
              <a:effectLst/>
              <a:latin typeface="Arial" panose="020B0604020202020204" pitchFamily="34" charset="0"/>
              <a:cs typeface="Arial" panose="020B0604020202020204" pitchFamily="34" charset="0"/>
            </a:endParaRPr>
          </a:p>
        </p:txBody>
      </p:sp>
      <p:sp>
        <p:nvSpPr>
          <p:cNvPr id="4" name="Arrow: Pentagon 3">
            <a:extLst>
              <a:ext uri="{FF2B5EF4-FFF2-40B4-BE49-F238E27FC236}">
                <a16:creationId xmlns="" xmlns:a16="http://schemas.microsoft.com/office/drawing/2014/main" id="{DB6CC825-7C37-776D-ED60-B6285D9AAE96}"/>
              </a:ext>
            </a:extLst>
          </p:cNvPr>
          <p:cNvSpPr/>
          <p:nvPr/>
        </p:nvSpPr>
        <p:spPr>
          <a:xfrm>
            <a:off x="168676" y="1523132"/>
            <a:ext cx="3525926" cy="559421"/>
          </a:xfrm>
          <a:prstGeom prst="homePlate">
            <a:avLst/>
          </a:prstGeom>
          <a:solidFill>
            <a:srgbClr val="D5D5FF"/>
          </a:solidFill>
          <a:ln>
            <a:solidFill>
              <a:srgbClr val="D5D5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grpSp>
        <p:nvGrpSpPr>
          <p:cNvPr id="6" name="Group 5">
            <a:extLst>
              <a:ext uri="{FF2B5EF4-FFF2-40B4-BE49-F238E27FC236}">
                <a16:creationId xmlns="" xmlns:a16="http://schemas.microsoft.com/office/drawing/2014/main" id="{5803B504-3E3C-5133-F379-34F50132F882}"/>
              </a:ext>
            </a:extLst>
          </p:cNvPr>
          <p:cNvGrpSpPr/>
          <p:nvPr/>
        </p:nvGrpSpPr>
        <p:grpSpPr>
          <a:xfrm>
            <a:off x="569652" y="2411539"/>
            <a:ext cx="8210364" cy="2333180"/>
            <a:chOff x="1069578" y="1903923"/>
            <a:chExt cx="4748644" cy="2333180"/>
          </a:xfrm>
        </p:grpSpPr>
        <p:grpSp>
          <p:nvGrpSpPr>
            <p:cNvPr id="7" name="Group 6">
              <a:extLst>
                <a:ext uri="{FF2B5EF4-FFF2-40B4-BE49-F238E27FC236}">
                  <a16:creationId xmlns="" xmlns:a16="http://schemas.microsoft.com/office/drawing/2014/main" id="{F008FED5-F1A7-7786-DA1B-7460F180DA28}"/>
                </a:ext>
              </a:extLst>
            </p:cNvPr>
            <p:cNvGrpSpPr/>
            <p:nvPr/>
          </p:nvGrpSpPr>
          <p:grpSpPr>
            <a:xfrm>
              <a:off x="1069578" y="1903923"/>
              <a:ext cx="4748644" cy="2333180"/>
              <a:chOff x="996092" y="1248504"/>
              <a:chExt cx="4748644" cy="2333180"/>
            </a:xfrm>
          </p:grpSpPr>
          <p:sp>
            <p:nvSpPr>
              <p:cNvPr id="9" name="Rectangle: Diagonal Corners Rounded 8">
                <a:extLst>
                  <a:ext uri="{FF2B5EF4-FFF2-40B4-BE49-F238E27FC236}">
                    <a16:creationId xmlns="" xmlns:a16="http://schemas.microsoft.com/office/drawing/2014/main" id="{9CEFA2CB-F102-F5C5-C273-555AAB379BFA}"/>
                  </a:ext>
                </a:extLst>
              </p:cNvPr>
              <p:cNvSpPr/>
              <p:nvPr/>
            </p:nvSpPr>
            <p:spPr>
              <a:xfrm flipH="1">
                <a:off x="1175980" y="1506082"/>
                <a:ext cx="4568756" cy="2075602"/>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800" dirty="0">
                    <a:solidFill>
                      <a:srgbClr val="000000"/>
                    </a:solidFill>
                    <a:effectLst/>
                    <a:latin typeface="Arial" panose="020B0604020202020204" pitchFamily="34" charset="0"/>
                    <a:cs typeface="Arial" panose="020B0604020202020204" pitchFamily="34" charset="0"/>
                  </a:rPr>
                  <a:t>Thị trường lao động có vai trò định hướng nghề nghiệp thuộc lĩnh vực kĩ thuật, công nghệ như thế nào?</a:t>
                </a:r>
                <a:endParaRPr lang="vi-VN" sz="2800" dirty="0">
                  <a:effectLst/>
                  <a:latin typeface="Arial" panose="020B0604020202020204" pitchFamily="34" charset="0"/>
                  <a:cs typeface="Arial" panose="020B0604020202020204" pitchFamily="34" charset="0"/>
                </a:endParaRPr>
              </a:p>
            </p:txBody>
          </p:sp>
          <p:sp>
            <p:nvSpPr>
              <p:cNvPr id="10" name="Speech Bubble: Rectangle with Corners Rounded 19">
                <a:extLst>
                  <a:ext uri="{FF2B5EF4-FFF2-40B4-BE49-F238E27FC236}">
                    <a16:creationId xmlns="" xmlns:a16="http://schemas.microsoft.com/office/drawing/2014/main" id="{D7B402FF-DFE9-6847-5386-E700DC2C9AE5}"/>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800">
                  <a:latin typeface="Arial" panose="020B0604020202020204" pitchFamily="34" charset="0"/>
                  <a:cs typeface="Arial" panose="020B0604020202020204" pitchFamily="34" charset="0"/>
                </a:endParaRPr>
              </a:p>
            </p:txBody>
          </p:sp>
        </p:grpSp>
        <p:pic>
          <p:nvPicPr>
            <p:cNvPr id="8" name="Picture 13">
              <a:extLst>
                <a:ext uri="{FF2B5EF4-FFF2-40B4-BE49-F238E27FC236}">
                  <a16:creationId xmlns="" xmlns:a16="http://schemas.microsoft.com/office/drawing/2014/main" id="{539DE703-B819-204E-E53F-8C18837CC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95815" y="1977508"/>
              <a:ext cx="224555" cy="352872"/>
            </a:xfrm>
            <a:prstGeom prst="rect">
              <a:avLst/>
            </a:prstGeom>
          </p:spPr>
        </p:pic>
      </p:grpSp>
    </p:spTree>
    <p:extLst>
      <p:ext uri="{BB962C8B-B14F-4D97-AF65-F5344CB8AC3E}">
        <p14:creationId xmlns:p14="http://schemas.microsoft.com/office/powerpoint/2010/main" val="468659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30"/>
          <p:cNvSpPr txBox="1">
            <a:spLocks noGrp="1"/>
          </p:cNvSpPr>
          <p:nvPr>
            <p:ph type="title"/>
          </p:nvPr>
        </p:nvSpPr>
        <p:spPr>
          <a:xfrm>
            <a:off x="470518" y="278805"/>
            <a:ext cx="3420908" cy="58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400" dirty="0">
                <a:solidFill>
                  <a:schemeClr val="accent2">
                    <a:lumMod val="50000"/>
                  </a:schemeClr>
                </a:solidFill>
                <a:latin typeface="Arial" panose="020B0604020202020204" pitchFamily="34" charset="0"/>
                <a:cs typeface="Arial" panose="020B0604020202020204" pitchFamily="34" charset="0"/>
              </a:rPr>
              <a:t>Vai trò</a:t>
            </a:r>
            <a:endParaRPr sz="2400" dirty="0">
              <a:solidFill>
                <a:schemeClr val="accent2">
                  <a:lumMod val="50000"/>
                </a:schemeClr>
              </a:solidFill>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 xmlns:a16="http://schemas.microsoft.com/office/drawing/2014/main" id="{58D9CFAF-1EC6-713F-BB64-982038441F60}"/>
              </a:ext>
            </a:extLst>
          </p:cNvPr>
          <p:cNvSpPr/>
          <p:nvPr/>
        </p:nvSpPr>
        <p:spPr>
          <a:xfrm>
            <a:off x="523782" y="941053"/>
            <a:ext cx="8025414" cy="3151285"/>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3200" dirty="0">
                <a:latin typeface="Arial" panose="020B0604020202020204" pitchFamily="34" charset="0"/>
                <a:cs typeface="Arial" panose="020B0604020202020204" pitchFamily="34" charset="0"/>
              </a:rPr>
              <a:t>Giúp người học định hướng lựa chọn ngành nghề, trình độ đào tạo phù hợp với năng lực, sở thích, công nghệ.</a:t>
            </a:r>
          </a:p>
        </p:txBody>
      </p:sp>
    </p:spTree>
    <p:extLst>
      <p:ext uri="{BB962C8B-B14F-4D97-AF65-F5344CB8AC3E}">
        <p14:creationId xmlns:p14="http://schemas.microsoft.com/office/powerpoint/2010/main" val="30347734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4" name="Google Shape;495;p30">
            <a:extLst>
              <a:ext uri="{FF2B5EF4-FFF2-40B4-BE49-F238E27FC236}">
                <a16:creationId xmlns="" xmlns:a16="http://schemas.microsoft.com/office/drawing/2014/main" id="{7F28FD00-FD2C-1352-74E6-3D89976CBC68}"/>
              </a:ext>
            </a:extLst>
          </p:cNvPr>
          <p:cNvSpPr txBox="1">
            <a:spLocks noGrp="1"/>
          </p:cNvSpPr>
          <p:nvPr>
            <p:ph type="title"/>
          </p:nvPr>
        </p:nvSpPr>
        <p:spPr>
          <a:xfrm>
            <a:off x="467159" y="245830"/>
            <a:ext cx="6593946" cy="58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vi-VN" sz="2400" dirty="0">
                <a:solidFill>
                  <a:schemeClr val="accent2">
                    <a:lumMod val="50000"/>
                  </a:schemeClr>
                </a:solidFill>
                <a:latin typeface="Arial" panose="020B0604020202020204" pitchFamily="34" charset="0"/>
                <a:cs typeface="Arial" panose="020B0604020202020204" pitchFamily="34" charset="0"/>
              </a:rPr>
              <a:t>Vai trò</a:t>
            </a:r>
            <a:endParaRPr sz="2400" dirty="0">
              <a:solidFill>
                <a:schemeClr val="accent2">
                  <a:lumMod val="50000"/>
                </a:schemeClr>
              </a:solidFill>
              <a:latin typeface="Arial" panose="020B0604020202020204" pitchFamily="34" charset="0"/>
              <a:cs typeface="Arial" panose="020B0604020202020204" pitchFamily="34" charset="0"/>
            </a:endParaRPr>
          </a:p>
        </p:txBody>
      </p:sp>
      <p:sp>
        <p:nvSpPr>
          <p:cNvPr id="5" name="Rectangle: Diagonal Corners Rounded 4">
            <a:extLst>
              <a:ext uri="{FF2B5EF4-FFF2-40B4-BE49-F238E27FC236}">
                <a16:creationId xmlns="" xmlns:a16="http://schemas.microsoft.com/office/drawing/2014/main" id="{B778346D-CE23-A9FF-9155-8E5A74554D33}"/>
              </a:ext>
            </a:extLst>
          </p:cNvPr>
          <p:cNvSpPr/>
          <p:nvPr/>
        </p:nvSpPr>
        <p:spPr>
          <a:xfrm>
            <a:off x="557814" y="764416"/>
            <a:ext cx="8364244" cy="1588942"/>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t>Giúp cơ sở đào tạo định hướng và phát triển chương trình đào tạo các ngành nghề, nhằm tạo nguồn nhân lực đáp ứng nhu cầu của thị trường lao động trong lĩnh vực kĩ thuật công nghệ.</a:t>
            </a:r>
          </a:p>
        </p:txBody>
      </p:sp>
      <p:sp>
        <p:nvSpPr>
          <p:cNvPr id="8" name="Rectangle: Diagonal Corners Rounded 7">
            <a:extLst>
              <a:ext uri="{FF2B5EF4-FFF2-40B4-BE49-F238E27FC236}">
                <a16:creationId xmlns="" xmlns:a16="http://schemas.microsoft.com/office/drawing/2014/main" id="{B54B4D9A-9DF9-D6B9-333B-6E9527379681}"/>
              </a:ext>
            </a:extLst>
          </p:cNvPr>
          <p:cNvSpPr/>
          <p:nvPr/>
        </p:nvSpPr>
        <p:spPr>
          <a:xfrm>
            <a:off x="495670" y="2909233"/>
            <a:ext cx="8373122" cy="1489772"/>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t>Giúp người lao động có cơ hội được tuyển vào vị trí việc làm phù hợp năng lực, sở thích, nguyện vọng và giúp người sử dụng lao động tuyển dụng được người phù hợp.</a:t>
            </a:r>
          </a:p>
        </p:txBody>
      </p:sp>
    </p:spTree>
    <p:extLst>
      <p:ext uri="{BB962C8B-B14F-4D97-AF65-F5344CB8AC3E}">
        <p14:creationId xmlns:p14="http://schemas.microsoft.com/office/powerpoint/2010/main" val="1997479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 name="Title 2">
            <a:extLst>
              <a:ext uri="{FF2B5EF4-FFF2-40B4-BE49-F238E27FC236}">
                <a16:creationId xmlns="" xmlns:a16="http://schemas.microsoft.com/office/drawing/2014/main" id="{C3279DD2-CF12-A2E4-C23A-137837FA75E8}"/>
              </a:ext>
            </a:extLst>
          </p:cNvPr>
          <p:cNvSpPr>
            <a:spLocks noGrp="1"/>
          </p:cNvSpPr>
          <p:nvPr>
            <p:ph type="title"/>
          </p:nvPr>
        </p:nvSpPr>
        <p:spPr>
          <a:xfrm>
            <a:off x="1663286" y="580465"/>
            <a:ext cx="7063464" cy="3065118"/>
          </a:xfrm>
        </p:spPr>
        <p:txBody>
          <a:bodyPr anchor="ctr"/>
          <a:lstStyle/>
          <a:p>
            <a:pPr algn="ctr">
              <a:lnSpc>
                <a:spcPct val="150000"/>
              </a:lnSpc>
            </a:pPr>
            <a:r>
              <a:rPr lang="vi-VN" sz="3200" b="1" dirty="0">
                <a:latin typeface="Arial" panose="020B0604020202020204" pitchFamily="34" charset="0"/>
                <a:cs typeface="Arial" panose="020B0604020202020204" pitchFamily="34" charset="0"/>
              </a:rPr>
              <a:t>TÌM HIỂU NHỮNG VẤN ĐỀ CƠ BẢN CỦA THỊ TRƯỜNG LAO ĐỘNG VIỆT NAM</a:t>
            </a:r>
            <a:endParaRPr lang="vi-VN" sz="3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693113E3-1E05-0702-ED4A-AF0300134578}"/>
              </a:ext>
            </a:extLst>
          </p:cNvPr>
          <p:cNvSpPr/>
          <p:nvPr/>
        </p:nvSpPr>
        <p:spPr>
          <a:xfrm>
            <a:off x="4668670" y="353669"/>
            <a:ext cx="695756" cy="602360"/>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a:latin typeface="Arial" panose="020B0604020202020204" pitchFamily="34" charset="0"/>
                <a:cs typeface="Arial" panose="020B0604020202020204" pitchFamily="34" charset="0"/>
              </a:rPr>
              <a:t>II.</a:t>
            </a:r>
            <a:endParaRPr lang="vi-VN" sz="3200" b="1" dirty="0">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7" name="Title 6">
            <a:extLst>
              <a:ext uri="{FF2B5EF4-FFF2-40B4-BE49-F238E27FC236}">
                <a16:creationId xmlns="" xmlns:a16="http://schemas.microsoft.com/office/drawing/2014/main" id="{D62D3A20-A4EF-524C-5DFB-EC15762AEC78}"/>
              </a:ext>
            </a:extLst>
          </p:cNvPr>
          <p:cNvSpPr>
            <a:spLocks noGrp="1"/>
          </p:cNvSpPr>
          <p:nvPr>
            <p:ph type="title"/>
          </p:nvPr>
        </p:nvSpPr>
        <p:spPr>
          <a:xfrm>
            <a:off x="678377" y="0"/>
            <a:ext cx="7704000" cy="572700"/>
          </a:xfrm>
        </p:spPr>
        <p:txBody>
          <a:bodyPr anchor="ctr"/>
          <a:lstStyle/>
          <a:p>
            <a:pPr algn="ctr"/>
            <a:r>
              <a:rPr lang="vi-VN" sz="2400" dirty="0">
                <a:solidFill>
                  <a:schemeClr val="accent1">
                    <a:lumMod val="50000"/>
                  </a:schemeClr>
                </a:solidFill>
                <a:latin typeface="Arial" panose="020B0604020202020204" pitchFamily="34" charset="0"/>
                <a:cs typeface="Arial" panose="020B0604020202020204" pitchFamily="34" charset="0"/>
              </a:rPr>
              <a:t>Nhận xét hình ảnh</a:t>
            </a:r>
          </a:p>
        </p:txBody>
      </p:sp>
      <p:sp>
        <p:nvSpPr>
          <p:cNvPr id="32" name="TextBox 31">
            <a:extLst>
              <a:ext uri="{FF2B5EF4-FFF2-40B4-BE49-F238E27FC236}">
                <a16:creationId xmlns="" xmlns:a16="http://schemas.microsoft.com/office/drawing/2014/main" id="{DE3466E2-D5AD-EF12-ADCC-063C9580518D}"/>
              </a:ext>
            </a:extLst>
          </p:cNvPr>
          <p:cNvSpPr txBox="1"/>
          <p:nvPr/>
        </p:nvSpPr>
        <p:spPr>
          <a:xfrm>
            <a:off x="106532" y="594700"/>
            <a:ext cx="9037468" cy="1754326"/>
          </a:xfrm>
          <a:prstGeom prst="rect">
            <a:avLst/>
          </a:prstGeom>
          <a:noFill/>
        </p:spPr>
        <p:txBody>
          <a:bodyPr wrap="square">
            <a:spAutoFit/>
          </a:bodyPr>
          <a:lstStyle/>
          <a:p>
            <a:pPr lvl="0" algn="just">
              <a:lnSpc>
                <a:spcPct val="150000"/>
              </a:lnSpc>
            </a:pPr>
            <a:r>
              <a:rPr lang="vi-VN" sz="2400" dirty="0">
                <a:solidFill>
                  <a:srgbClr val="000000"/>
                </a:solidFill>
                <a:effectLst/>
                <a:latin typeface="Arial" panose="020B0604020202020204" pitchFamily="34" charset="0"/>
                <a:cs typeface="Arial" panose="020B0604020202020204" pitchFamily="34" charset="0"/>
              </a:rPr>
              <a:t>Thị trường lao động ở Việt Nam có xu hướng tăng mạnh, nhất là trong các ngành sản xuất và chế biến chế tạo; bán sỉ lẻ và thương mại,...</a:t>
            </a:r>
            <a:endParaRPr lang="vi-VN" sz="2400" dirty="0">
              <a:effectLst/>
              <a:latin typeface="Arial" panose="020B0604020202020204" pitchFamily="34" charset="0"/>
              <a:cs typeface="Arial" panose="020B0604020202020204" pitchFamily="34" charset="0"/>
            </a:endParaRPr>
          </a:p>
        </p:txBody>
      </p:sp>
      <p:grpSp>
        <p:nvGrpSpPr>
          <p:cNvPr id="42" name="Group 41">
            <a:extLst>
              <a:ext uri="{FF2B5EF4-FFF2-40B4-BE49-F238E27FC236}">
                <a16:creationId xmlns="" xmlns:a16="http://schemas.microsoft.com/office/drawing/2014/main" id="{F71CAF2F-F8B2-A8F3-15A0-91533681B4D1}"/>
              </a:ext>
            </a:extLst>
          </p:cNvPr>
          <p:cNvGrpSpPr/>
          <p:nvPr/>
        </p:nvGrpSpPr>
        <p:grpSpPr>
          <a:xfrm>
            <a:off x="68034" y="2269331"/>
            <a:ext cx="8978311" cy="2862322"/>
            <a:chOff x="1061500" y="2450609"/>
            <a:chExt cx="7222185" cy="2862322"/>
          </a:xfrm>
        </p:grpSpPr>
        <p:sp>
          <p:nvSpPr>
            <p:cNvPr id="39" name="Google Shape;1175;p43">
              <a:extLst>
                <a:ext uri="{FF2B5EF4-FFF2-40B4-BE49-F238E27FC236}">
                  <a16:creationId xmlns="" xmlns:a16="http://schemas.microsoft.com/office/drawing/2014/main" id="{D4BB72D4-CBAD-9D8E-A914-3E46E3107A0E}"/>
                </a:ext>
              </a:extLst>
            </p:cNvPr>
            <p:cNvSpPr/>
            <p:nvPr/>
          </p:nvSpPr>
          <p:spPr>
            <a:xfrm>
              <a:off x="1105955" y="3328298"/>
              <a:ext cx="24519" cy="21021"/>
            </a:xfrm>
            <a:custGeom>
              <a:avLst/>
              <a:gdLst/>
              <a:ahLst/>
              <a:cxnLst/>
              <a:rect l="l" t="t" r="r" b="b"/>
              <a:pathLst>
                <a:path w="680" h="583" extrusionOk="0">
                  <a:moveTo>
                    <a:pt x="402" y="0"/>
                  </a:moveTo>
                  <a:cubicBezTo>
                    <a:pt x="124" y="0"/>
                    <a:pt x="0" y="309"/>
                    <a:pt x="186" y="494"/>
                  </a:cubicBezTo>
                  <a:cubicBezTo>
                    <a:pt x="246" y="555"/>
                    <a:pt x="320" y="582"/>
                    <a:pt x="391" y="582"/>
                  </a:cubicBezTo>
                  <a:cubicBezTo>
                    <a:pt x="539" y="582"/>
                    <a:pt x="679" y="465"/>
                    <a:pt x="679" y="278"/>
                  </a:cubicBezTo>
                  <a:cubicBezTo>
                    <a:pt x="679" y="124"/>
                    <a:pt x="556" y="0"/>
                    <a:pt x="402"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TextBox 40">
              <a:extLst>
                <a:ext uri="{FF2B5EF4-FFF2-40B4-BE49-F238E27FC236}">
                  <a16:creationId xmlns="" xmlns:a16="http://schemas.microsoft.com/office/drawing/2014/main" id="{D0EB4F98-D3AC-A485-A09C-3B6FF3E2A448}"/>
                </a:ext>
              </a:extLst>
            </p:cNvPr>
            <p:cNvSpPr txBox="1"/>
            <p:nvPr/>
          </p:nvSpPr>
          <p:spPr>
            <a:xfrm>
              <a:off x="1061500" y="2450609"/>
              <a:ext cx="7222185" cy="2862322"/>
            </a:xfrm>
            <a:prstGeom prst="rect">
              <a:avLst/>
            </a:prstGeom>
            <a:noFill/>
          </p:spPr>
          <p:txBody>
            <a:bodyPr wrap="square">
              <a:spAutoFit/>
            </a:bodyPr>
            <a:lstStyle/>
            <a:p>
              <a:pPr algn="just">
                <a:lnSpc>
                  <a:spcPct val="150000"/>
                </a:lnSpc>
              </a:pPr>
              <a:r>
                <a:rPr lang="vi-VN" sz="2400" dirty="0">
                  <a:solidFill>
                    <a:srgbClr val="000000"/>
                  </a:solidFill>
                  <a:effectLst/>
                  <a:latin typeface="Arial" panose="020B0604020202020204" pitchFamily="34" charset="0"/>
                  <a:cs typeface="Arial" panose="020B0604020202020204" pitchFamily="34" charset="0"/>
                </a:rPr>
                <a:t>Hiện nay, với sự bùng nổ của mạng internet, người lao động có thể tìm thông tin trên các trang web, hội nhóm, mạng xã hội…để lựa chọn ngành nghề phù hợp với nhu cầu xã hội. Ngoài ra, chúng ta có thể đọc sách, báo, tạp chí, các hội thảo định hướng nghề nghiệp cho học sinh, sinh viên…</a:t>
              </a:r>
              <a:endParaRPr lang="vi-VN" sz="2400" dirty="0">
                <a:effectLst/>
                <a:latin typeface="Arial" panose="020B0604020202020204" pitchFamily="34" charset="0"/>
                <a:cs typeface="Arial" panose="020B0604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6" name="Group 5">
            <a:extLst>
              <a:ext uri="{FF2B5EF4-FFF2-40B4-BE49-F238E27FC236}">
                <a16:creationId xmlns="" xmlns:a16="http://schemas.microsoft.com/office/drawing/2014/main" id="{5803B504-3E3C-5133-F379-34F50132F882}"/>
              </a:ext>
            </a:extLst>
          </p:cNvPr>
          <p:cNvGrpSpPr/>
          <p:nvPr/>
        </p:nvGrpSpPr>
        <p:grpSpPr>
          <a:xfrm>
            <a:off x="320422" y="967389"/>
            <a:ext cx="8495104" cy="3685640"/>
            <a:chOff x="984147" y="1690859"/>
            <a:chExt cx="5109366" cy="3685640"/>
          </a:xfrm>
        </p:grpSpPr>
        <p:grpSp>
          <p:nvGrpSpPr>
            <p:cNvPr id="7" name="Group 6">
              <a:extLst>
                <a:ext uri="{FF2B5EF4-FFF2-40B4-BE49-F238E27FC236}">
                  <a16:creationId xmlns="" xmlns:a16="http://schemas.microsoft.com/office/drawing/2014/main" id="{F008FED5-F1A7-7786-DA1B-7460F180DA28}"/>
                </a:ext>
              </a:extLst>
            </p:cNvPr>
            <p:cNvGrpSpPr/>
            <p:nvPr/>
          </p:nvGrpSpPr>
          <p:grpSpPr>
            <a:xfrm>
              <a:off x="984147" y="1690859"/>
              <a:ext cx="5109366" cy="3685640"/>
              <a:chOff x="910661" y="1035440"/>
              <a:chExt cx="5109366" cy="3685640"/>
            </a:xfrm>
          </p:grpSpPr>
          <p:sp>
            <p:nvSpPr>
              <p:cNvPr id="9" name="Rectangle: Diagonal Corners Rounded 8">
                <a:extLst>
                  <a:ext uri="{FF2B5EF4-FFF2-40B4-BE49-F238E27FC236}">
                    <a16:creationId xmlns="" xmlns:a16="http://schemas.microsoft.com/office/drawing/2014/main" id="{9CEFA2CB-F102-F5C5-C273-555AAB379BFA}"/>
                  </a:ext>
                </a:extLst>
              </p:cNvPr>
              <p:cNvSpPr/>
              <p:nvPr/>
            </p:nvSpPr>
            <p:spPr>
              <a:xfrm flipH="1">
                <a:off x="1175978" y="1506081"/>
                <a:ext cx="4844049" cy="3214999"/>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marL="514350" indent="-514350" algn="just">
                  <a:lnSpc>
                    <a:spcPct val="150000"/>
                  </a:lnSpc>
                  <a:buAutoNum type="arabicPeriod"/>
                </a:pPr>
                <a:r>
                  <a:rPr lang="vi-VN" sz="2400" dirty="0">
                    <a:solidFill>
                      <a:schemeClr val="bg2">
                        <a:lumMod val="10000"/>
                      </a:schemeClr>
                    </a:solidFill>
                    <a:effectLst/>
                    <a:latin typeface="Arial" panose="020B0604020202020204" pitchFamily="34" charset="0"/>
                    <a:cs typeface="Arial" panose="020B0604020202020204" pitchFamily="34" charset="0"/>
                  </a:rPr>
                  <a:t>Nêu các xu hướng của thị trường lao động Viêt Nam.</a:t>
                </a:r>
              </a:p>
              <a:p>
                <a:pPr marL="514350" indent="-514350" algn="just">
                  <a:lnSpc>
                    <a:spcPct val="150000"/>
                  </a:lnSpc>
                  <a:buFont typeface="Arial"/>
                  <a:buAutoNum type="arabicPeriod"/>
                </a:pPr>
                <a:r>
                  <a:rPr lang="vi-VN" sz="2400" dirty="0">
                    <a:solidFill>
                      <a:schemeClr val="bg2">
                        <a:lumMod val="10000"/>
                      </a:schemeClr>
                    </a:solidFill>
                    <a:effectLst/>
                    <a:latin typeface="Arial" panose="020B0604020202020204" pitchFamily="34" charset="0"/>
                    <a:cs typeface="Arial" panose="020B0604020202020204" pitchFamily="34" charset="0"/>
                  </a:rPr>
                  <a:t>Quan sát hình 3.2 và nhận xét tỉ lệ thiếu việc làm ở các nhóm lao động.</a:t>
                </a:r>
              </a:p>
              <a:p>
                <a:pPr marL="514350" indent="-514350" algn="just">
                  <a:lnSpc>
                    <a:spcPct val="150000"/>
                  </a:lnSpc>
                  <a:buFont typeface="Arial"/>
                  <a:buAutoNum type="arabicPeriod"/>
                </a:pPr>
                <a:r>
                  <a:rPr lang="vi-VN" sz="2400" dirty="0">
                    <a:solidFill>
                      <a:schemeClr val="bg2">
                        <a:lumMod val="10000"/>
                      </a:schemeClr>
                    </a:solidFill>
                    <a:effectLst/>
                    <a:latin typeface="Arial" panose="020B0604020202020204" pitchFamily="34" charset="0"/>
                    <a:cs typeface="Arial" panose="020B0604020202020204" pitchFamily="34" charset="0"/>
                  </a:rPr>
                  <a:t>Quan sát hình 3.3 và nhận xét tỉ lệ lao động đã qua đào tạo ở nông thôn và thành thị.</a:t>
                </a:r>
              </a:p>
            </p:txBody>
          </p:sp>
          <p:sp>
            <p:nvSpPr>
              <p:cNvPr id="10" name="Speech Bubble: Rectangle with Corners Rounded 19">
                <a:extLst>
                  <a:ext uri="{FF2B5EF4-FFF2-40B4-BE49-F238E27FC236}">
                    <a16:creationId xmlns="" xmlns:a16="http://schemas.microsoft.com/office/drawing/2014/main" id="{D7B402FF-DFE9-6847-5386-E700DC2C9AE5}"/>
                  </a:ext>
                </a:extLst>
              </p:cNvPr>
              <p:cNvSpPr/>
              <p:nvPr/>
            </p:nvSpPr>
            <p:spPr>
              <a:xfrm>
                <a:off x="910661" y="1035440"/>
                <a:ext cx="469376"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800">
                  <a:latin typeface="Arial" panose="020B0604020202020204" pitchFamily="34" charset="0"/>
                  <a:cs typeface="Arial" panose="020B0604020202020204" pitchFamily="34" charset="0"/>
                </a:endParaRPr>
              </a:p>
            </p:txBody>
          </p:sp>
        </p:grpSp>
        <p:pic>
          <p:nvPicPr>
            <p:cNvPr id="8" name="Picture 13">
              <a:extLst>
                <a:ext uri="{FF2B5EF4-FFF2-40B4-BE49-F238E27FC236}">
                  <a16:creationId xmlns="" xmlns:a16="http://schemas.microsoft.com/office/drawing/2014/main" id="{539DE703-B819-204E-E53F-8C18837CC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977508"/>
              <a:ext cx="224555" cy="352872"/>
            </a:xfrm>
            <a:prstGeom prst="rect">
              <a:avLst/>
            </a:prstGeom>
          </p:spPr>
        </p:pic>
      </p:grpSp>
      <p:sp>
        <p:nvSpPr>
          <p:cNvPr id="4" name="Arrow: Pentagon 3">
            <a:extLst>
              <a:ext uri="{FF2B5EF4-FFF2-40B4-BE49-F238E27FC236}">
                <a16:creationId xmlns="" xmlns:a16="http://schemas.microsoft.com/office/drawing/2014/main" id="{DB6CC825-7C37-776D-ED60-B6285D9AAE96}"/>
              </a:ext>
            </a:extLst>
          </p:cNvPr>
          <p:cNvSpPr/>
          <p:nvPr/>
        </p:nvSpPr>
        <p:spPr>
          <a:xfrm>
            <a:off x="0" y="400529"/>
            <a:ext cx="3350302" cy="559421"/>
          </a:xfrm>
          <a:prstGeom prst="homePlate">
            <a:avLst/>
          </a:prstGeom>
          <a:solidFill>
            <a:srgbClr val="D5D5FF"/>
          </a:solidFill>
          <a:ln>
            <a:solidFill>
              <a:srgbClr val="D5D5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spTree>
    <p:extLst>
      <p:ext uri="{BB962C8B-B14F-4D97-AF65-F5344CB8AC3E}">
        <p14:creationId xmlns:p14="http://schemas.microsoft.com/office/powerpoint/2010/main" val="18787360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grpSp>
        <p:nvGrpSpPr>
          <p:cNvPr id="6" name="Group 5">
            <a:extLst>
              <a:ext uri="{FF2B5EF4-FFF2-40B4-BE49-F238E27FC236}">
                <a16:creationId xmlns="" xmlns:a16="http://schemas.microsoft.com/office/drawing/2014/main" id="{C6A94A3B-C125-0E41-8264-C9A873603716}"/>
              </a:ext>
            </a:extLst>
          </p:cNvPr>
          <p:cNvGrpSpPr/>
          <p:nvPr/>
        </p:nvGrpSpPr>
        <p:grpSpPr>
          <a:xfrm>
            <a:off x="1131616" y="516797"/>
            <a:ext cx="6880768" cy="4283175"/>
            <a:chOff x="1131615" y="469486"/>
            <a:chExt cx="6880768" cy="4283175"/>
          </a:xfrm>
        </p:grpSpPr>
        <p:pic>
          <p:nvPicPr>
            <p:cNvPr id="4" name="image13.png">
              <a:extLst>
                <a:ext uri="{FF2B5EF4-FFF2-40B4-BE49-F238E27FC236}">
                  <a16:creationId xmlns="" xmlns:a16="http://schemas.microsoft.com/office/drawing/2014/main" id="{D8A046CA-EE5B-4B8D-AD72-7A920AA80ECF}"/>
                </a:ext>
              </a:extLst>
            </p:cNvPr>
            <p:cNvPicPr preferRelativeResize="0"/>
            <p:nvPr/>
          </p:nvPicPr>
          <p:blipFill>
            <a:blip r:embed="rId3"/>
            <a:srcRect/>
            <a:stretch/>
          </p:blipFill>
          <p:spPr>
            <a:xfrm>
              <a:off x="1131616" y="469486"/>
              <a:ext cx="6880767" cy="3771350"/>
            </a:xfrm>
            <a:prstGeom prst="rect">
              <a:avLst/>
            </a:prstGeom>
          </p:spPr>
        </p:pic>
        <p:sp>
          <p:nvSpPr>
            <p:cNvPr id="5" name="TextBox 4">
              <a:extLst>
                <a:ext uri="{FF2B5EF4-FFF2-40B4-BE49-F238E27FC236}">
                  <a16:creationId xmlns="" xmlns:a16="http://schemas.microsoft.com/office/drawing/2014/main" id="{5C17BD77-4F3D-7FF4-EF4F-E3A1A233D9CC}"/>
                </a:ext>
              </a:extLst>
            </p:cNvPr>
            <p:cNvSpPr txBox="1"/>
            <p:nvPr/>
          </p:nvSpPr>
          <p:spPr>
            <a:xfrm>
              <a:off x="1131615" y="4383329"/>
              <a:ext cx="6880768" cy="369332"/>
            </a:xfrm>
            <a:prstGeom prst="rect">
              <a:avLst/>
            </a:prstGeom>
            <a:noFill/>
          </p:spPr>
          <p:txBody>
            <a:bodyPr wrap="square" rtlCol="0">
              <a:spAutoFit/>
            </a:bodyPr>
            <a:lstStyle/>
            <a:p>
              <a:pPr algn="ctr"/>
              <a:r>
                <a:rPr lang="vi-VN" sz="1800" i="1" dirty="0">
                  <a:latin typeface="Arial" panose="020B0604020202020204" pitchFamily="34" charset="0"/>
                  <a:cs typeface="Arial" panose="020B0604020202020204" pitchFamily="34" charset="0"/>
                </a:rPr>
                <a:t>Hình 3.2. </a:t>
              </a:r>
              <a:r>
                <a:rPr lang="vi-VN" sz="1800" i="1" dirty="0">
                  <a:solidFill>
                    <a:srgbClr val="000000"/>
                  </a:solidFill>
                  <a:effectLst/>
                  <a:latin typeface="Arial" panose="020B0604020202020204" pitchFamily="34" charset="0"/>
                  <a:cs typeface="Arial" panose="020B0604020202020204" pitchFamily="34" charset="0"/>
                </a:rPr>
                <a:t>Tỉ lệ thiếu việc làm theo trình độ chuyên môn kĩ thuật</a:t>
              </a:r>
              <a:endParaRPr lang="vi-VN" sz="1800"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512328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grpSp>
        <p:nvGrpSpPr>
          <p:cNvPr id="6" name="Group 5">
            <a:extLst>
              <a:ext uri="{FF2B5EF4-FFF2-40B4-BE49-F238E27FC236}">
                <a16:creationId xmlns="" xmlns:a16="http://schemas.microsoft.com/office/drawing/2014/main" id="{C6A94A3B-C125-0E41-8264-C9A873603716}"/>
              </a:ext>
            </a:extLst>
          </p:cNvPr>
          <p:cNvGrpSpPr/>
          <p:nvPr/>
        </p:nvGrpSpPr>
        <p:grpSpPr>
          <a:xfrm>
            <a:off x="878115" y="468479"/>
            <a:ext cx="7387772" cy="4297409"/>
            <a:chOff x="931344" y="473322"/>
            <a:chExt cx="7281312" cy="4195328"/>
          </a:xfrm>
        </p:grpSpPr>
        <p:pic>
          <p:nvPicPr>
            <p:cNvPr id="4" name="image13.png">
              <a:extLst>
                <a:ext uri="{FF2B5EF4-FFF2-40B4-BE49-F238E27FC236}">
                  <a16:creationId xmlns="" xmlns:a16="http://schemas.microsoft.com/office/drawing/2014/main" id="{D8A046CA-EE5B-4B8D-AD72-7A920AA80ECF}"/>
                </a:ext>
              </a:extLst>
            </p:cNvPr>
            <p:cNvPicPr preferRelativeResize="0"/>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931344" y="473322"/>
              <a:ext cx="7281312" cy="3763680"/>
            </a:xfrm>
            <a:prstGeom prst="rect">
              <a:avLst/>
            </a:prstGeom>
          </p:spPr>
        </p:pic>
        <p:sp>
          <p:nvSpPr>
            <p:cNvPr id="5" name="TextBox 4">
              <a:extLst>
                <a:ext uri="{FF2B5EF4-FFF2-40B4-BE49-F238E27FC236}">
                  <a16:creationId xmlns="" xmlns:a16="http://schemas.microsoft.com/office/drawing/2014/main" id="{5C17BD77-4F3D-7FF4-EF4F-E3A1A233D9CC}"/>
                </a:ext>
              </a:extLst>
            </p:cNvPr>
            <p:cNvSpPr txBox="1"/>
            <p:nvPr/>
          </p:nvSpPr>
          <p:spPr>
            <a:xfrm>
              <a:off x="1131615" y="4338138"/>
              <a:ext cx="6880768" cy="330512"/>
            </a:xfrm>
            <a:prstGeom prst="rect">
              <a:avLst/>
            </a:prstGeom>
            <a:noFill/>
          </p:spPr>
          <p:txBody>
            <a:bodyPr wrap="square" rtlCol="0">
              <a:spAutoFit/>
            </a:bodyPr>
            <a:lstStyle/>
            <a:p>
              <a:pPr algn="ctr"/>
              <a:r>
                <a:rPr lang="vi-VN" sz="1600" i="1" dirty="0">
                  <a:latin typeface="Arial" panose="020B0604020202020204" pitchFamily="34" charset="0"/>
                  <a:cs typeface="Arial" panose="020B0604020202020204" pitchFamily="34" charset="0"/>
                </a:rPr>
                <a:t>Hình 3.3. </a:t>
              </a:r>
              <a:r>
                <a:rPr lang="vi-VN" sz="1600" i="1" dirty="0">
                  <a:solidFill>
                    <a:srgbClr val="000000"/>
                  </a:solidFill>
                  <a:effectLst/>
                  <a:latin typeface="Arial" panose="020B0604020202020204" pitchFamily="34" charset="0"/>
                  <a:cs typeface="Arial" panose="020B0604020202020204" pitchFamily="34" charset="0"/>
                </a:rPr>
                <a:t>Tỉ lệ lao động đã qua đào tạo phân theo thành thị, nông thôn</a:t>
              </a:r>
              <a:endParaRPr lang="vi-VN" sz="1600"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66794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4" name="Group 3">
            <a:extLst>
              <a:ext uri="{FF2B5EF4-FFF2-40B4-BE49-F238E27FC236}">
                <a16:creationId xmlns="" xmlns:a16="http://schemas.microsoft.com/office/drawing/2014/main" id="{DC03F780-46FB-C71D-EFEF-08FC84299B28}"/>
              </a:ext>
            </a:extLst>
          </p:cNvPr>
          <p:cNvGrpSpPr/>
          <p:nvPr/>
        </p:nvGrpSpPr>
        <p:grpSpPr>
          <a:xfrm>
            <a:off x="978342" y="1346740"/>
            <a:ext cx="7179816" cy="684926"/>
            <a:chOff x="1681314" y="2668503"/>
            <a:chExt cx="2902404" cy="684926"/>
          </a:xfrm>
        </p:grpSpPr>
        <p:sp>
          <p:nvSpPr>
            <p:cNvPr id="5" name="Rectangle: Rounded Corners 4">
              <a:extLst>
                <a:ext uri="{FF2B5EF4-FFF2-40B4-BE49-F238E27FC236}">
                  <a16:creationId xmlns="" xmlns:a16="http://schemas.microsoft.com/office/drawing/2014/main" id="{2E944F20-6630-4881-D989-8BE361F061ED}"/>
                </a:ext>
              </a:extLst>
            </p:cNvPr>
            <p:cNvSpPr/>
            <p:nvPr/>
          </p:nvSpPr>
          <p:spPr>
            <a:xfrm>
              <a:off x="1681314" y="2668503"/>
              <a:ext cx="2902404" cy="68492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vi-VN" sz="2000"/>
            </a:p>
          </p:txBody>
        </p:sp>
        <p:sp>
          <p:nvSpPr>
            <p:cNvPr id="6" name="TextBox 5">
              <a:extLst>
                <a:ext uri="{FF2B5EF4-FFF2-40B4-BE49-F238E27FC236}">
                  <a16:creationId xmlns="" xmlns:a16="http://schemas.microsoft.com/office/drawing/2014/main" id="{1938E096-AFE2-38FE-8D5A-7D9CDF2D7547}"/>
                </a:ext>
              </a:extLst>
            </p:cNvPr>
            <p:cNvSpPr txBox="1"/>
            <p:nvPr/>
          </p:nvSpPr>
          <p:spPr>
            <a:xfrm>
              <a:off x="1770189" y="2815816"/>
              <a:ext cx="2724653" cy="390295"/>
            </a:xfrm>
            <a:prstGeom prst="rect">
              <a:avLst/>
            </a:prstGeom>
            <a:noFill/>
          </p:spPr>
          <p:txBody>
            <a:bodyPr wrap="square" bIns="36000" anchor="ctr">
              <a:spAutoFit/>
            </a:bodyPr>
            <a:lstStyle/>
            <a:p>
              <a:pPr algn="ctr"/>
              <a:r>
                <a:rPr lang="vi-V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Xu hướng của thị trường lao động ở Việt Nam</a:t>
              </a:r>
              <a:endParaRPr lang="vi-VN" sz="2000" b="1" dirty="0">
                <a:effectLst/>
                <a:latin typeface="Arial" panose="020B0604020202020204" pitchFamily="34" charset="0"/>
                <a:cs typeface="Arial" panose="020B0604020202020204" pitchFamily="34" charset="0"/>
              </a:endParaRPr>
            </a:p>
          </p:txBody>
        </p:sp>
      </p:grpSp>
      <p:sp>
        <p:nvSpPr>
          <p:cNvPr id="7" name="Rectangle: Rounded Corners 6">
            <a:extLst>
              <a:ext uri="{FF2B5EF4-FFF2-40B4-BE49-F238E27FC236}">
                <a16:creationId xmlns="" xmlns:a16="http://schemas.microsoft.com/office/drawing/2014/main" id="{0CE7F447-DB68-D47A-6DA0-1292CC9DAC75}"/>
              </a:ext>
            </a:extLst>
          </p:cNvPr>
          <p:cNvSpPr/>
          <p:nvPr/>
        </p:nvSpPr>
        <p:spPr>
          <a:xfrm>
            <a:off x="985842" y="2638269"/>
            <a:ext cx="1818813" cy="1991788"/>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2000" dirty="0">
                <a:latin typeface="Arial" panose="020B0604020202020204" pitchFamily="34" charset="0"/>
                <a:cs typeface="Arial" panose="020B0604020202020204" pitchFamily="34" charset="0"/>
              </a:rPr>
              <a:t>Xu hướng cung lớn </a:t>
            </a:r>
          </a:p>
          <a:p>
            <a:pPr algn="ctr">
              <a:lnSpc>
                <a:spcPct val="150000"/>
              </a:lnSpc>
            </a:pPr>
            <a:r>
              <a:rPr lang="vi-VN" sz="2000" dirty="0">
                <a:latin typeface="Arial" panose="020B0604020202020204" pitchFamily="34" charset="0"/>
                <a:cs typeface="Arial" panose="020B0604020202020204" pitchFamily="34" charset="0"/>
              </a:rPr>
              <a:t>hơn cầu.</a:t>
            </a:r>
          </a:p>
        </p:txBody>
      </p:sp>
      <p:sp>
        <p:nvSpPr>
          <p:cNvPr id="8" name="Rectangle: Rounded Corners 7">
            <a:extLst>
              <a:ext uri="{FF2B5EF4-FFF2-40B4-BE49-F238E27FC236}">
                <a16:creationId xmlns="" xmlns:a16="http://schemas.microsoft.com/office/drawing/2014/main" id="{6CD0F7AA-9101-C52F-5E24-F732B4461188}"/>
              </a:ext>
            </a:extLst>
          </p:cNvPr>
          <p:cNvSpPr/>
          <p:nvPr/>
        </p:nvSpPr>
        <p:spPr>
          <a:xfrm>
            <a:off x="3168073" y="2638269"/>
            <a:ext cx="2405413" cy="1991788"/>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2000" dirty="0">
                <a:latin typeface="Arial" panose="020B0604020202020204" pitchFamily="34" charset="0"/>
                <a:cs typeface="Arial" panose="020B0604020202020204" pitchFamily="34" charset="0"/>
              </a:rPr>
              <a:t>Tuyển dụng người lao động được đào tạo, có kinh nghiệm.</a:t>
            </a:r>
          </a:p>
        </p:txBody>
      </p:sp>
      <p:sp>
        <p:nvSpPr>
          <p:cNvPr id="9" name="Rectangle: Rounded Corners 8">
            <a:extLst>
              <a:ext uri="{FF2B5EF4-FFF2-40B4-BE49-F238E27FC236}">
                <a16:creationId xmlns="" xmlns:a16="http://schemas.microsoft.com/office/drawing/2014/main" id="{6FB9B6F3-8EEF-C037-F2AB-38C74AA4E66B}"/>
              </a:ext>
            </a:extLst>
          </p:cNvPr>
          <p:cNvSpPr/>
          <p:nvPr/>
        </p:nvSpPr>
        <p:spPr>
          <a:xfrm>
            <a:off x="5975001" y="2638269"/>
            <a:ext cx="2414397" cy="1991788"/>
          </a:xfrm>
          <a:prstGeom prst="roundRect">
            <a:avLst>
              <a:gd name="adj" fmla="val 8797"/>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2000" dirty="0">
                <a:latin typeface="Arial" panose="020B0604020202020204" pitchFamily="34" charset="0"/>
                <a:cs typeface="Arial" panose="020B0604020202020204" pitchFamily="34" charset="0"/>
              </a:rPr>
              <a:t>Chất lượng lao động thấp, phân bổ nguồn lao động không đồng đều.</a:t>
            </a:r>
          </a:p>
        </p:txBody>
      </p:sp>
      <p:cxnSp>
        <p:nvCxnSpPr>
          <p:cNvPr id="11" name="Connector: Elbow 10">
            <a:extLst>
              <a:ext uri="{FF2B5EF4-FFF2-40B4-BE49-F238E27FC236}">
                <a16:creationId xmlns="" xmlns:a16="http://schemas.microsoft.com/office/drawing/2014/main" id="{DDE47125-342C-A955-8D23-C7C0C78E130F}"/>
              </a:ext>
            </a:extLst>
          </p:cNvPr>
          <p:cNvCxnSpPr>
            <a:cxnSpLocks/>
            <a:stCxn id="5" idx="2"/>
            <a:endCxn id="7" idx="0"/>
          </p:cNvCxnSpPr>
          <p:nvPr/>
        </p:nvCxnSpPr>
        <p:spPr>
          <a:xfrm rot="5400000">
            <a:off x="2928449" y="998467"/>
            <a:ext cx="606603" cy="26730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 xmlns:a16="http://schemas.microsoft.com/office/drawing/2014/main" id="{CEDA71E2-63AF-EBDD-34B6-0136474F9B55}"/>
              </a:ext>
            </a:extLst>
          </p:cNvPr>
          <p:cNvCxnSpPr>
            <a:cxnSpLocks/>
            <a:stCxn id="5" idx="2"/>
            <a:endCxn id="8" idx="0"/>
          </p:cNvCxnSpPr>
          <p:nvPr/>
        </p:nvCxnSpPr>
        <p:spPr>
          <a:xfrm rot="5400000">
            <a:off x="4166214" y="2236232"/>
            <a:ext cx="606603" cy="19747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 xmlns:a16="http://schemas.microsoft.com/office/drawing/2014/main" id="{351FFC33-4FE9-AE95-7A1E-C9B6AD966466}"/>
              </a:ext>
            </a:extLst>
          </p:cNvPr>
          <p:cNvCxnSpPr>
            <a:cxnSpLocks/>
            <a:stCxn id="5" idx="2"/>
            <a:endCxn id="9" idx="0"/>
          </p:cNvCxnSpPr>
          <p:nvPr/>
        </p:nvCxnSpPr>
        <p:spPr>
          <a:xfrm rot="16200000" flipH="1">
            <a:off x="5571924" y="1027992"/>
            <a:ext cx="606603" cy="26139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 xmlns:a16="http://schemas.microsoft.com/office/drawing/2014/main" id="{EC842FAC-DC6F-A747-4310-438E7AFD2C59}"/>
              </a:ext>
            </a:extLst>
          </p:cNvPr>
          <p:cNvSpPr>
            <a:spLocks noGrp="1"/>
          </p:cNvSpPr>
          <p:nvPr>
            <p:ph type="title"/>
          </p:nvPr>
        </p:nvSpPr>
        <p:spPr>
          <a:xfrm>
            <a:off x="442686" y="460015"/>
            <a:ext cx="8258628" cy="572700"/>
          </a:xfrm>
        </p:spPr>
        <p:txBody>
          <a:bodyPr anchor="ctr"/>
          <a:lstStyle/>
          <a:p>
            <a:pPr algn="ctr"/>
            <a:r>
              <a:rPr lang="vi-VN" sz="2400" b="1">
                <a:solidFill>
                  <a:srgbClr val="000000"/>
                </a:solidFill>
                <a:effectLst/>
                <a:latin typeface="Arial" panose="020B0604020202020204" pitchFamily="34" charset="0"/>
                <a:cs typeface="Arial" panose="020B0604020202020204" pitchFamily="34" charset="0"/>
              </a:rPr>
              <a:t>Những vấn đề cơ bản của thị </a:t>
            </a:r>
            <a:r>
              <a:rPr lang="vi-VN" sz="2400" b="1" dirty="0">
                <a:solidFill>
                  <a:srgbClr val="000000"/>
                </a:solidFill>
                <a:effectLst/>
                <a:latin typeface="Arial" panose="020B0604020202020204" pitchFamily="34" charset="0"/>
                <a:cs typeface="Arial" panose="020B0604020202020204" pitchFamily="34" charset="0"/>
              </a:rPr>
              <a:t>trường </a:t>
            </a:r>
            <a:r>
              <a:rPr lang="vi-VN" sz="2400" b="1">
                <a:solidFill>
                  <a:srgbClr val="000000"/>
                </a:solidFill>
                <a:effectLst/>
                <a:latin typeface="Arial" panose="020B0604020202020204" pitchFamily="34" charset="0"/>
                <a:cs typeface="Arial" panose="020B0604020202020204" pitchFamily="34" charset="0"/>
              </a:rPr>
              <a:t>lao động Việt Nam</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99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3" name="Title 2">
            <a:extLst>
              <a:ext uri="{FF2B5EF4-FFF2-40B4-BE49-F238E27FC236}">
                <a16:creationId xmlns="" xmlns:a16="http://schemas.microsoft.com/office/drawing/2014/main" id="{500C7BF6-0D12-0A4C-C9D3-B4B3A58B532D}"/>
              </a:ext>
            </a:extLst>
          </p:cNvPr>
          <p:cNvSpPr>
            <a:spLocks noGrp="1"/>
          </p:cNvSpPr>
          <p:nvPr>
            <p:ph type="title"/>
          </p:nvPr>
        </p:nvSpPr>
        <p:spPr>
          <a:xfrm>
            <a:off x="648979" y="258594"/>
            <a:ext cx="7704000" cy="572700"/>
          </a:xfrm>
        </p:spPr>
        <p:txBody>
          <a:bodyPr anchor="ctr"/>
          <a:lstStyle/>
          <a:p>
            <a:r>
              <a:rPr lang="vi-VN" sz="2200" dirty="0">
                <a:solidFill>
                  <a:schemeClr val="accent3">
                    <a:lumMod val="75000"/>
                  </a:schemeClr>
                </a:solidFill>
                <a:latin typeface="Arial" panose="020B0604020202020204" pitchFamily="34" charset="0"/>
                <a:cs typeface="Arial" panose="020B0604020202020204" pitchFamily="34" charset="0"/>
              </a:rPr>
              <a:t>1. Xu hướng cung lớn hơn cầu</a:t>
            </a:r>
          </a:p>
        </p:txBody>
      </p:sp>
      <p:sp>
        <p:nvSpPr>
          <p:cNvPr id="4" name="Rectangle: Diagonal Corners Rounded 3">
            <a:extLst>
              <a:ext uri="{FF2B5EF4-FFF2-40B4-BE49-F238E27FC236}">
                <a16:creationId xmlns="" xmlns:a16="http://schemas.microsoft.com/office/drawing/2014/main" id="{5905FE58-F320-57E3-A98D-9BEA47F2A606}"/>
              </a:ext>
            </a:extLst>
          </p:cNvPr>
          <p:cNvSpPr/>
          <p:nvPr/>
        </p:nvSpPr>
        <p:spPr>
          <a:xfrm>
            <a:off x="514496" y="909261"/>
            <a:ext cx="8363173" cy="1102714"/>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Nhu cầu tuyển dụng giảm do sự phát triển của khoa học kĩ thuật tạo ra các thiết bị có thể thay thế cho con người ở nhiều bộ phận khác.</a:t>
            </a:r>
          </a:p>
        </p:txBody>
      </p:sp>
      <p:pic>
        <p:nvPicPr>
          <p:cNvPr id="5" name="image10.png">
            <a:extLst>
              <a:ext uri="{FF2B5EF4-FFF2-40B4-BE49-F238E27FC236}">
                <a16:creationId xmlns="" xmlns:a16="http://schemas.microsoft.com/office/drawing/2014/main" id="{178C025D-BC0C-33DD-A80F-E9C520C3E227}"/>
              </a:ext>
            </a:extLst>
          </p:cNvPr>
          <p:cNvPicPr preferRelativeResize="0"/>
          <p:nvPr/>
        </p:nvPicPr>
        <p:blipFill>
          <a:blip r:embed="rId3"/>
          <a:srcRect/>
          <a:stretch>
            <a:fillRect/>
          </a:stretch>
        </p:blipFill>
        <p:spPr>
          <a:xfrm>
            <a:off x="621029" y="2420104"/>
            <a:ext cx="3788094" cy="2125971"/>
          </a:xfrm>
          <a:prstGeom prst="rect">
            <a:avLst/>
          </a:prstGeom>
        </p:spPr>
      </p:pic>
      <p:pic>
        <p:nvPicPr>
          <p:cNvPr id="6" name="image10.png">
            <a:extLst>
              <a:ext uri="{FF2B5EF4-FFF2-40B4-BE49-F238E27FC236}">
                <a16:creationId xmlns="" xmlns:a16="http://schemas.microsoft.com/office/drawing/2014/main" id="{B2300D54-1AE2-59F4-2E7F-2C463C45AB18}"/>
              </a:ext>
            </a:extLst>
          </p:cNvPr>
          <p:cNvPicPr preferRelativeResize="0"/>
          <p:nvPr/>
        </p:nvPicPr>
        <p:blipFill>
          <a:blip r:embed="rId4"/>
          <a:srcRect/>
          <a:stretch/>
        </p:blipFill>
        <p:spPr>
          <a:xfrm>
            <a:off x="4818879" y="2420103"/>
            <a:ext cx="3788092" cy="212597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3" name="Title 2">
            <a:extLst>
              <a:ext uri="{FF2B5EF4-FFF2-40B4-BE49-F238E27FC236}">
                <a16:creationId xmlns="" xmlns:a16="http://schemas.microsoft.com/office/drawing/2014/main" id="{3020576F-929C-FE5A-6F16-3A7551E9D0B2}"/>
              </a:ext>
            </a:extLst>
          </p:cNvPr>
          <p:cNvSpPr>
            <a:spLocks noGrp="1"/>
          </p:cNvSpPr>
          <p:nvPr>
            <p:ph type="title"/>
          </p:nvPr>
        </p:nvSpPr>
        <p:spPr>
          <a:xfrm>
            <a:off x="581343" y="365196"/>
            <a:ext cx="7704000" cy="984632"/>
          </a:xfrm>
        </p:spPr>
        <p:txBody>
          <a:bodyPr anchor="ctr"/>
          <a:lstStyle/>
          <a:p>
            <a:pPr>
              <a:lnSpc>
                <a:spcPct val="150000"/>
              </a:lnSpc>
            </a:pPr>
            <a:r>
              <a:rPr lang="vi-VN" sz="2200" b="1" dirty="0">
                <a:solidFill>
                  <a:schemeClr val="accent3">
                    <a:lumMod val="75000"/>
                  </a:schemeClr>
                </a:solidFill>
                <a:effectLst/>
                <a:latin typeface="Arial" panose="020B0604020202020204" pitchFamily="34" charset="0"/>
                <a:cs typeface="Arial" panose="020B0604020202020204" pitchFamily="34" charset="0"/>
              </a:rPr>
              <a:t>2. Xu hướng tuyển dụng người lao động được đào tạo, có kinh nghiệm</a:t>
            </a:r>
            <a:endParaRPr lang="vi-VN" sz="2200" dirty="0">
              <a:solidFill>
                <a:schemeClr val="accent3">
                  <a:lumMod val="75000"/>
                </a:schemeClr>
              </a:solidFill>
              <a:effectLst/>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 xmlns:a16="http://schemas.microsoft.com/office/drawing/2014/main" id="{0F533CD0-5AD6-E114-A56A-89C9E0A481F3}"/>
              </a:ext>
            </a:extLst>
          </p:cNvPr>
          <p:cNvSpPr/>
          <p:nvPr/>
        </p:nvSpPr>
        <p:spPr>
          <a:xfrm>
            <a:off x="487002" y="1570635"/>
            <a:ext cx="8239748" cy="1102714"/>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400" dirty="0"/>
              <a:t>Giúp doanh nghiệp tăng năng suất sản lượng,... giảm chi phí đào tạo, bồi dưỡng.</a:t>
            </a:r>
          </a:p>
        </p:txBody>
      </p:sp>
      <p:sp>
        <p:nvSpPr>
          <p:cNvPr id="5" name="Rectangle: Diagonal Corners Rounded 4">
            <a:extLst>
              <a:ext uri="{FF2B5EF4-FFF2-40B4-BE49-F238E27FC236}">
                <a16:creationId xmlns="" xmlns:a16="http://schemas.microsoft.com/office/drawing/2014/main" id="{FA6D64B2-3F93-8349-F92C-A86CC1A3FD93}"/>
              </a:ext>
            </a:extLst>
          </p:cNvPr>
          <p:cNvSpPr/>
          <p:nvPr/>
        </p:nvSpPr>
        <p:spPr>
          <a:xfrm>
            <a:off x="487002" y="2913207"/>
            <a:ext cx="8293014" cy="1586222"/>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400" dirty="0"/>
              <a:t>Tỉ lệ thiếu việc làm của nhóm lao động không có trình độ chuyên môn kĩ thuật cao hơn nhóm đã qua đào tạo.</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3" name="Title 2">
            <a:extLst>
              <a:ext uri="{FF2B5EF4-FFF2-40B4-BE49-F238E27FC236}">
                <a16:creationId xmlns="" xmlns:a16="http://schemas.microsoft.com/office/drawing/2014/main" id="{500C7BF6-0D12-0A4C-C9D3-B4B3A58B532D}"/>
              </a:ext>
            </a:extLst>
          </p:cNvPr>
          <p:cNvSpPr>
            <a:spLocks noGrp="1"/>
          </p:cNvSpPr>
          <p:nvPr>
            <p:ph type="title"/>
          </p:nvPr>
        </p:nvSpPr>
        <p:spPr>
          <a:xfrm>
            <a:off x="720000" y="296036"/>
            <a:ext cx="7704000" cy="870678"/>
          </a:xfrm>
        </p:spPr>
        <p:txBody>
          <a:bodyPr anchor="ctr"/>
          <a:lstStyle/>
          <a:p>
            <a:pPr algn="just">
              <a:lnSpc>
                <a:spcPct val="150000"/>
              </a:lnSpc>
            </a:pPr>
            <a:r>
              <a:rPr lang="vi-VN" sz="2200" b="1" dirty="0">
                <a:solidFill>
                  <a:schemeClr val="accent3">
                    <a:lumMod val="75000"/>
                  </a:schemeClr>
                </a:solidFill>
                <a:effectLst/>
                <a:latin typeface="Arial" panose="020B0604020202020204" pitchFamily="34" charset="0"/>
                <a:cs typeface="Arial" panose="020B0604020202020204" pitchFamily="34" charset="0"/>
              </a:rPr>
              <a:t>3. Chất lượng lao động thấp, phân bổ nguồn lao động không đồng đều</a:t>
            </a:r>
            <a:endParaRPr lang="vi-VN" sz="2200" dirty="0">
              <a:solidFill>
                <a:schemeClr val="accent3">
                  <a:lumMod val="75000"/>
                </a:schemeClr>
              </a:solidFill>
              <a:effectLst/>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 xmlns:a16="http://schemas.microsoft.com/office/drawing/2014/main" id="{5905FE58-F320-57E3-A98D-9BEA47F2A606}"/>
              </a:ext>
            </a:extLst>
          </p:cNvPr>
          <p:cNvSpPr/>
          <p:nvPr/>
        </p:nvSpPr>
        <p:spPr>
          <a:xfrm>
            <a:off x="604456" y="1389355"/>
            <a:ext cx="8326480" cy="3171371"/>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400" dirty="0"/>
              <a:t>- Hạn chế của chất lượng nguồn lao động Việt Nam: </a:t>
            </a:r>
          </a:p>
          <a:p>
            <a:pPr algn="just">
              <a:lnSpc>
                <a:spcPct val="150000"/>
              </a:lnSpc>
            </a:pPr>
            <a:r>
              <a:rPr lang="vi-VN" sz="2400" dirty="0"/>
              <a:t>+ Tỉ lệ đã qua đào tạo nghề còn thấp.</a:t>
            </a:r>
          </a:p>
          <a:p>
            <a:pPr algn="just">
              <a:lnSpc>
                <a:spcPct val="150000"/>
              </a:lnSpc>
            </a:pPr>
            <a:r>
              <a:rPr lang="vi-VN" sz="2400" dirty="0"/>
              <a:t>+ Năng lực chuyên môn chưa cao.</a:t>
            </a:r>
          </a:p>
          <a:p>
            <a:pPr algn="just">
              <a:lnSpc>
                <a:spcPct val="150000"/>
              </a:lnSpc>
            </a:pPr>
            <a:r>
              <a:rPr lang="vi-VN" sz="2400" dirty="0"/>
              <a:t>+ Kĩ năng hợp tác, chia sẻ kinh nghiệm công việc còn thấp,...</a:t>
            </a:r>
          </a:p>
        </p:txBody>
      </p:sp>
    </p:spTree>
    <p:extLst>
      <p:ext uri="{BB962C8B-B14F-4D97-AF65-F5344CB8AC3E}">
        <p14:creationId xmlns:p14="http://schemas.microsoft.com/office/powerpoint/2010/main" val="2473251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3" name="Title 2">
            <a:extLst>
              <a:ext uri="{FF2B5EF4-FFF2-40B4-BE49-F238E27FC236}">
                <a16:creationId xmlns="" xmlns:a16="http://schemas.microsoft.com/office/drawing/2014/main" id="{500C7BF6-0D12-0A4C-C9D3-B4B3A58B532D}"/>
              </a:ext>
            </a:extLst>
          </p:cNvPr>
          <p:cNvSpPr>
            <a:spLocks noGrp="1"/>
          </p:cNvSpPr>
          <p:nvPr>
            <p:ph type="title"/>
          </p:nvPr>
        </p:nvSpPr>
        <p:spPr>
          <a:xfrm>
            <a:off x="720000" y="296036"/>
            <a:ext cx="7704000" cy="870678"/>
          </a:xfrm>
        </p:spPr>
        <p:txBody>
          <a:bodyPr anchor="ctr"/>
          <a:lstStyle/>
          <a:p>
            <a:pPr algn="just">
              <a:lnSpc>
                <a:spcPct val="150000"/>
              </a:lnSpc>
            </a:pPr>
            <a:r>
              <a:rPr lang="vi-VN" sz="2200" b="1" dirty="0">
                <a:solidFill>
                  <a:schemeClr val="accent3">
                    <a:lumMod val="75000"/>
                  </a:schemeClr>
                </a:solidFill>
                <a:effectLst/>
                <a:latin typeface="Arial" panose="020B0604020202020204" pitchFamily="34" charset="0"/>
                <a:cs typeface="Arial" panose="020B0604020202020204" pitchFamily="34" charset="0"/>
              </a:rPr>
              <a:t>3. Chất lượng lao động thấp, phân bổ nguồn lao động không đồng đều</a:t>
            </a:r>
            <a:endParaRPr lang="vi-VN" sz="2200" dirty="0">
              <a:solidFill>
                <a:schemeClr val="accent3">
                  <a:lumMod val="75000"/>
                </a:schemeClr>
              </a:solidFill>
              <a:effectLst/>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 xmlns:a16="http://schemas.microsoft.com/office/drawing/2014/main" id="{5905FE58-F320-57E3-A98D-9BEA47F2A606}"/>
              </a:ext>
            </a:extLst>
          </p:cNvPr>
          <p:cNvSpPr/>
          <p:nvPr/>
        </p:nvSpPr>
        <p:spPr>
          <a:xfrm>
            <a:off x="689782" y="1202926"/>
            <a:ext cx="8294420" cy="1589314"/>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400" dirty="0"/>
              <a:t>- Phân bổ nguồn lao động chưa đồng đều do: vị trí địa lí, điều kiện sinh hoạt: đồng bằng, miền núi,...điều kiện giáo dục,...</a:t>
            </a:r>
          </a:p>
        </p:txBody>
      </p:sp>
      <p:grpSp>
        <p:nvGrpSpPr>
          <p:cNvPr id="5" name="Group 4">
            <a:extLst>
              <a:ext uri="{FF2B5EF4-FFF2-40B4-BE49-F238E27FC236}">
                <a16:creationId xmlns="" xmlns:a16="http://schemas.microsoft.com/office/drawing/2014/main" id="{8FA47005-355D-6262-B9DE-1EE8EDFCB84F}"/>
              </a:ext>
            </a:extLst>
          </p:cNvPr>
          <p:cNvGrpSpPr/>
          <p:nvPr/>
        </p:nvGrpSpPr>
        <p:grpSpPr>
          <a:xfrm>
            <a:off x="338055" y="3068148"/>
            <a:ext cx="8246652" cy="1420325"/>
            <a:chOff x="805502" y="4975899"/>
            <a:chExt cx="3732356" cy="1420325"/>
          </a:xfrm>
        </p:grpSpPr>
        <p:sp>
          <p:nvSpPr>
            <p:cNvPr id="6" name="TextBox 5">
              <a:extLst>
                <a:ext uri="{FF2B5EF4-FFF2-40B4-BE49-F238E27FC236}">
                  <a16:creationId xmlns="" xmlns:a16="http://schemas.microsoft.com/office/drawing/2014/main" id="{B1D66834-9AE4-9D72-D5F0-FF935ADF71AB}"/>
                </a:ext>
              </a:extLst>
            </p:cNvPr>
            <p:cNvSpPr txBox="1"/>
            <p:nvPr/>
          </p:nvSpPr>
          <p:spPr>
            <a:xfrm>
              <a:off x="1337178" y="4975899"/>
              <a:ext cx="3200680" cy="1420325"/>
            </a:xfrm>
            <a:prstGeom prst="rect">
              <a:avLst/>
            </a:prstGeom>
            <a:noFill/>
          </p:spPr>
          <p:txBody>
            <a:bodyPr wrap="square">
              <a:spAutoFit/>
            </a:bodyPr>
            <a:lstStyle/>
            <a:p>
              <a:pPr algn="just">
                <a:lnSpc>
                  <a:spcPct val="150000"/>
                </a:lnSpc>
              </a:pPr>
              <a:r>
                <a:rPr lang="vi-VN" sz="2000" b="1" i="1" dirty="0">
                  <a:solidFill>
                    <a:srgbClr val="000000"/>
                  </a:solidFill>
                  <a:effectLst/>
                  <a:latin typeface="Arial" panose="020B0604020202020204" pitchFamily="34" charset="0"/>
                  <a:cs typeface="Arial" panose="020B0604020202020204" pitchFamily="34" charset="0"/>
                </a:rPr>
                <a:t>Nên tỉ lệ lao động đã qua đào tạo ở nông thôn thấp hơn thành thị.</a:t>
              </a:r>
              <a:endParaRPr lang="vi-VN" sz="2000" dirty="0">
                <a:effectLst/>
                <a:latin typeface="Arial" panose="020B0604020202020204" pitchFamily="34" charset="0"/>
                <a:cs typeface="Arial" panose="020B0604020202020204" pitchFamily="34" charset="0"/>
              </a:endParaRPr>
            </a:p>
          </p:txBody>
        </p:sp>
        <p:sp>
          <p:nvSpPr>
            <p:cNvPr id="7" name="Freeform 79">
              <a:extLst>
                <a:ext uri="{FF2B5EF4-FFF2-40B4-BE49-F238E27FC236}">
                  <a16:creationId xmlns="" xmlns:a16="http://schemas.microsoft.com/office/drawing/2014/main" id="{2C560710-2A1F-2FC7-4C03-C17631A86C54}"/>
                </a:ext>
              </a:extLst>
            </p:cNvPr>
            <p:cNvSpPr/>
            <p:nvPr/>
          </p:nvSpPr>
          <p:spPr>
            <a:xfrm flipV="1">
              <a:off x="805502" y="5282859"/>
              <a:ext cx="432877" cy="344740"/>
            </a:xfrm>
            <a:custGeom>
              <a:avLst/>
              <a:gdLst/>
              <a:ahLst/>
              <a:cxnLst/>
              <a:rect l="l" t="t" r="r" b="b"/>
              <a:pathLst>
                <a:path w="1288707" h="699123">
                  <a:moveTo>
                    <a:pt x="0" y="0"/>
                  </a:moveTo>
                  <a:lnTo>
                    <a:pt x="1288706" y="0"/>
                  </a:lnTo>
                  <a:lnTo>
                    <a:pt x="1288706" y="699123"/>
                  </a:lnTo>
                  <a:lnTo>
                    <a:pt x="0" y="69912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grpSp>
    </p:spTree>
    <p:extLst>
      <p:ext uri="{BB962C8B-B14F-4D97-AF65-F5344CB8AC3E}">
        <p14:creationId xmlns:p14="http://schemas.microsoft.com/office/powerpoint/2010/main" val="3281294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 name="Title 2">
            <a:extLst>
              <a:ext uri="{FF2B5EF4-FFF2-40B4-BE49-F238E27FC236}">
                <a16:creationId xmlns="" xmlns:a16="http://schemas.microsoft.com/office/drawing/2014/main" id="{C3279DD2-CF12-A2E4-C23A-137837FA75E8}"/>
              </a:ext>
            </a:extLst>
          </p:cNvPr>
          <p:cNvSpPr>
            <a:spLocks noGrp="1"/>
          </p:cNvSpPr>
          <p:nvPr>
            <p:ph type="title"/>
          </p:nvPr>
        </p:nvSpPr>
        <p:spPr>
          <a:xfrm>
            <a:off x="1117923" y="465056"/>
            <a:ext cx="8381184" cy="3065118"/>
          </a:xfrm>
        </p:spPr>
        <p:txBody>
          <a:bodyPr anchor="ctr"/>
          <a:lstStyle/>
          <a:p>
            <a:pPr>
              <a:lnSpc>
                <a:spcPct val="150000"/>
              </a:lnSpc>
            </a:pPr>
            <a:r>
              <a:rPr lang="vi-VN" sz="2800" dirty="0">
                <a:latin typeface="Arial" panose="020B0604020202020204" pitchFamily="34" charset="0"/>
                <a:cs typeface="Arial" panose="020B0604020202020204" pitchFamily="34" charset="0"/>
              </a:rPr>
              <a:t>TÌM HIỂU TÌM KIẾM THÔNG TIN THỊ TRƯỜNG LAO ĐỘNG TRONG LĨNH </a:t>
            </a:r>
            <a:r>
              <a:rPr lang="vi-VN" sz="2800">
                <a:latin typeface="Arial" panose="020B0604020202020204" pitchFamily="34" charset="0"/>
                <a:cs typeface="Arial" panose="020B0604020202020204" pitchFamily="34" charset="0"/>
              </a:rPr>
              <a:t>VỰC </a:t>
            </a:r>
            <a:r>
              <a:rPr lang="vi-VN" sz="2800" smtClean="0">
                <a:latin typeface="Arial" panose="020B0604020202020204" pitchFamily="34" charset="0"/>
                <a:cs typeface="Arial" panose="020B0604020202020204" pitchFamily="34" charset="0"/>
              </a:rPr>
              <a:t>KĨ </a:t>
            </a:r>
            <a:r>
              <a:rPr lang="vi-VN" sz="2800" dirty="0">
                <a:latin typeface="Arial" panose="020B0604020202020204" pitchFamily="34" charset="0"/>
                <a:cs typeface="Arial" panose="020B0604020202020204" pitchFamily="34" charset="0"/>
              </a:rPr>
              <a:t>THUẬT</a:t>
            </a:r>
            <a:r>
              <a:rPr lang="vi-VN"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
            </a:r>
            <a:br>
              <a:rPr lang="en-US" sz="2800" smtClean="0">
                <a:latin typeface="Arial" panose="020B0604020202020204" pitchFamily="34" charset="0"/>
                <a:cs typeface="Arial" panose="020B0604020202020204" pitchFamily="34" charset="0"/>
              </a:rPr>
            </a:br>
            <a:r>
              <a:rPr lang="vi-VN" sz="2800" smtClean="0">
                <a:latin typeface="Arial" panose="020B0604020202020204" pitchFamily="34" charset="0"/>
                <a:cs typeface="Arial" panose="020B0604020202020204" pitchFamily="34" charset="0"/>
              </a:rPr>
              <a:t>CÔNG </a:t>
            </a:r>
            <a:r>
              <a:rPr lang="vi-VN" sz="2800" dirty="0">
                <a:latin typeface="Arial" panose="020B0604020202020204" pitchFamily="34" charset="0"/>
                <a:cs typeface="Arial" panose="020B0604020202020204" pitchFamily="34" charset="0"/>
              </a:rPr>
              <a:t>NGHỆ</a:t>
            </a:r>
          </a:p>
        </p:txBody>
      </p:sp>
      <p:sp>
        <p:nvSpPr>
          <p:cNvPr id="7" name="Rectangle 6">
            <a:extLst>
              <a:ext uri="{FF2B5EF4-FFF2-40B4-BE49-F238E27FC236}">
                <a16:creationId xmlns="" xmlns:a16="http://schemas.microsoft.com/office/drawing/2014/main" id="{693113E3-1E05-0702-ED4A-AF0300134578}"/>
              </a:ext>
            </a:extLst>
          </p:cNvPr>
          <p:cNvSpPr/>
          <p:nvPr/>
        </p:nvSpPr>
        <p:spPr>
          <a:xfrm>
            <a:off x="217132" y="1161538"/>
            <a:ext cx="805394" cy="602360"/>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a:latin typeface="Arial" panose="020B0604020202020204" pitchFamily="34" charset="0"/>
                <a:cs typeface="Arial" panose="020B0604020202020204" pitchFamily="34" charset="0"/>
              </a:rPr>
              <a:t>III.</a:t>
            </a:r>
            <a:endParaRPr lang="vi-V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7650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6" name="Group 5">
            <a:extLst>
              <a:ext uri="{FF2B5EF4-FFF2-40B4-BE49-F238E27FC236}">
                <a16:creationId xmlns="" xmlns:a16="http://schemas.microsoft.com/office/drawing/2014/main" id="{5803B504-3E3C-5133-F379-34F50132F882}"/>
              </a:ext>
            </a:extLst>
          </p:cNvPr>
          <p:cNvGrpSpPr/>
          <p:nvPr/>
        </p:nvGrpSpPr>
        <p:grpSpPr>
          <a:xfrm>
            <a:off x="434595" y="1598960"/>
            <a:ext cx="8034702" cy="2904367"/>
            <a:chOff x="1069578" y="1903923"/>
            <a:chExt cx="4191981" cy="2904367"/>
          </a:xfrm>
        </p:grpSpPr>
        <p:grpSp>
          <p:nvGrpSpPr>
            <p:cNvPr id="7" name="Group 6">
              <a:extLst>
                <a:ext uri="{FF2B5EF4-FFF2-40B4-BE49-F238E27FC236}">
                  <a16:creationId xmlns="" xmlns:a16="http://schemas.microsoft.com/office/drawing/2014/main" id="{F008FED5-F1A7-7786-DA1B-7460F180DA28}"/>
                </a:ext>
              </a:extLst>
            </p:cNvPr>
            <p:cNvGrpSpPr/>
            <p:nvPr/>
          </p:nvGrpSpPr>
          <p:grpSpPr>
            <a:xfrm>
              <a:off x="1069578" y="1903923"/>
              <a:ext cx="4191981" cy="2904367"/>
              <a:chOff x="996092" y="1248504"/>
              <a:chExt cx="4191981" cy="2904367"/>
            </a:xfrm>
          </p:grpSpPr>
          <p:sp>
            <p:nvSpPr>
              <p:cNvPr id="9" name="Rectangle: Diagonal Corners Rounded 8">
                <a:extLst>
                  <a:ext uri="{FF2B5EF4-FFF2-40B4-BE49-F238E27FC236}">
                    <a16:creationId xmlns="" xmlns:a16="http://schemas.microsoft.com/office/drawing/2014/main" id="{9CEFA2CB-F102-F5C5-C273-555AAB379BFA}"/>
                  </a:ext>
                </a:extLst>
              </p:cNvPr>
              <p:cNvSpPr/>
              <p:nvPr/>
            </p:nvSpPr>
            <p:spPr>
              <a:xfrm flipH="1">
                <a:off x="1175976" y="1506081"/>
                <a:ext cx="4012097" cy="2646790"/>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800" dirty="0">
                    <a:solidFill>
                      <a:srgbClr val="000000"/>
                    </a:solidFill>
                    <a:effectLst/>
                    <a:latin typeface="Arial" panose="020B0604020202020204" pitchFamily="34" charset="0"/>
                    <a:cs typeface="Arial" panose="020B0604020202020204" pitchFamily="34" charset="0"/>
                  </a:rPr>
                  <a:t>Nêu quy trình các bước tìm kiếm thông tin về thị trường lao động trong lĩnh vực kĩ thuật công nghệ.</a:t>
                </a:r>
                <a:endParaRPr lang="vi-VN" sz="2800" dirty="0">
                  <a:effectLst/>
                  <a:latin typeface="Arial" panose="020B0604020202020204" pitchFamily="34" charset="0"/>
                  <a:cs typeface="Arial" panose="020B0604020202020204" pitchFamily="34" charset="0"/>
                </a:endParaRPr>
              </a:p>
            </p:txBody>
          </p:sp>
          <p:sp>
            <p:nvSpPr>
              <p:cNvPr id="10" name="Speech Bubble: Rectangle with Corners Rounded 19">
                <a:extLst>
                  <a:ext uri="{FF2B5EF4-FFF2-40B4-BE49-F238E27FC236}">
                    <a16:creationId xmlns="" xmlns:a16="http://schemas.microsoft.com/office/drawing/2014/main" id="{D7B402FF-DFE9-6847-5386-E700DC2C9AE5}"/>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800">
                  <a:latin typeface="Arial" panose="020B0604020202020204" pitchFamily="34" charset="0"/>
                  <a:cs typeface="Arial" panose="020B0604020202020204" pitchFamily="34" charset="0"/>
                </a:endParaRPr>
              </a:p>
            </p:txBody>
          </p:sp>
        </p:grpSp>
        <p:pic>
          <p:nvPicPr>
            <p:cNvPr id="8" name="Picture 13">
              <a:extLst>
                <a:ext uri="{FF2B5EF4-FFF2-40B4-BE49-F238E27FC236}">
                  <a16:creationId xmlns="" xmlns:a16="http://schemas.microsoft.com/office/drawing/2014/main" id="{539DE703-B819-204E-E53F-8C18837CC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977508"/>
              <a:ext cx="224555" cy="352872"/>
            </a:xfrm>
            <a:prstGeom prst="rect">
              <a:avLst/>
            </a:prstGeom>
          </p:spPr>
        </p:pic>
      </p:grpSp>
      <p:sp>
        <p:nvSpPr>
          <p:cNvPr id="4" name="Arrow: Pentagon 3">
            <a:extLst>
              <a:ext uri="{FF2B5EF4-FFF2-40B4-BE49-F238E27FC236}">
                <a16:creationId xmlns="" xmlns:a16="http://schemas.microsoft.com/office/drawing/2014/main" id="{DB6CC825-7C37-776D-ED60-B6285D9AAE96}"/>
              </a:ext>
            </a:extLst>
          </p:cNvPr>
          <p:cNvSpPr/>
          <p:nvPr/>
        </p:nvSpPr>
        <p:spPr>
          <a:xfrm>
            <a:off x="0" y="748448"/>
            <a:ext cx="3350302" cy="559421"/>
          </a:xfrm>
          <a:prstGeom prst="homePlate">
            <a:avLst/>
          </a:prstGeom>
          <a:solidFill>
            <a:srgbClr val="D5D5FF"/>
          </a:solidFill>
          <a:ln>
            <a:solidFill>
              <a:srgbClr val="D5D5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spTree>
    <p:extLst>
      <p:ext uri="{BB962C8B-B14F-4D97-AF65-F5344CB8AC3E}">
        <p14:creationId xmlns:p14="http://schemas.microsoft.com/office/powerpoint/2010/main" val="3846360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2"/>
          <p:cNvSpPr txBox="1">
            <a:spLocks noGrp="1"/>
          </p:cNvSpPr>
          <p:nvPr>
            <p:ph type="title"/>
          </p:nvPr>
        </p:nvSpPr>
        <p:spPr>
          <a:xfrm>
            <a:off x="470990" y="189802"/>
            <a:ext cx="8264638" cy="3998606"/>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600" dirty="0">
                <a:solidFill>
                  <a:srgbClr val="FF0000"/>
                </a:solidFill>
                <a:latin typeface="Arial" panose="020B0604020202020204" pitchFamily="34" charset="0"/>
                <a:cs typeface="Arial" panose="020B0604020202020204" pitchFamily="34" charset="0"/>
              </a:rPr>
              <a:t>BÀI 3: </a:t>
            </a:r>
            <a:br>
              <a:rPr lang="vi-VN" sz="3600" dirty="0">
                <a:solidFill>
                  <a:srgbClr val="FF0000"/>
                </a:solidFill>
                <a:latin typeface="Arial" panose="020B0604020202020204" pitchFamily="34" charset="0"/>
                <a:cs typeface="Arial" panose="020B0604020202020204" pitchFamily="34" charset="0"/>
              </a:rPr>
            </a:br>
            <a:r>
              <a:rPr lang="vi-VN" sz="3600" dirty="0">
                <a:solidFill>
                  <a:srgbClr val="FF0000"/>
                </a:solidFill>
                <a:latin typeface="Arial" panose="020B0604020202020204" pitchFamily="34" charset="0"/>
                <a:cs typeface="Arial" panose="020B0604020202020204" pitchFamily="34" charset="0"/>
              </a:rPr>
              <a:t>THỊ TRƯỜNG LAO ĐỘNG KĨ THUẬT, CÔNG NGHỆ TẠI VIỆT NAM</a:t>
            </a:r>
            <a:endParaRPr sz="3600"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500"/>
                                        <p:tgtEl>
                                          <p:spTgt spid="570"/>
                                        </p:tgtEl>
                                      </p:cBhvr>
                                    </p:animEffect>
                                    <p:anim calcmode="lin" valueType="num">
                                      <p:cBhvr>
                                        <p:cTn id="8" dur="500" fill="hold"/>
                                        <p:tgtEl>
                                          <p:spTgt spid="570"/>
                                        </p:tgtEl>
                                        <p:attrNameLst>
                                          <p:attrName>ppt_x</p:attrName>
                                        </p:attrNameLst>
                                      </p:cBhvr>
                                      <p:tavLst>
                                        <p:tav tm="0">
                                          <p:val>
                                            <p:strVal val="#ppt_x"/>
                                          </p:val>
                                        </p:tav>
                                        <p:tav tm="100000">
                                          <p:val>
                                            <p:strVal val="#ppt_x"/>
                                          </p:val>
                                        </p:tav>
                                      </p:tavLst>
                                    </p:anim>
                                    <p:anim calcmode="lin" valueType="num">
                                      <p:cBhvr>
                                        <p:cTn id="9" dur="500" fill="hold"/>
                                        <p:tgtEl>
                                          <p:spTgt spid="5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Title 2">
            <a:extLst>
              <a:ext uri="{FF2B5EF4-FFF2-40B4-BE49-F238E27FC236}">
                <a16:creationId xmlns="" xmlns:a16="http://schemas.microsoft.com/office/drawing/2014/main" id="{273CEC91-3AD8-6657-39B3-6447777010A9}"/>
              </a:ext>
            </a:extLst>
          </p:cNvPr>
          <p:cNvSpPr>
            <a:spLocks noGrp="1"/>
          </p:cNvSpPr>
          <p:nvPr>
            <p:ph type="title"/>
          </p:nvPr>
        </p:nvSpPr>
        <p:spPr>
          <a:xfrm>
            <a:off x="835936" y="445025"/>
            <a:ext cx="7588063" cy="572700"/>
          </a:xfrm>
        </p:spPr>
        <p:txBody>
          <a:bodyPr anchor="ctr"/>
          <a:lstStyle/>
          <a:p>
            <a:r>
              <a:rPr lang="vi-VN" sz="2200" b="1" dirty="0">
                <a:solidFill>
                  <a:schemeClr val="accent2">
                    <a:lumMod val="50000"/>
                  </a:schemeClr>
                </a:solidFill>
                <a:effectLst/>
                <a:latin typeface="Arial" panose="020B0604020202020204" pitchFamily="34" charset="0"/>
                <a:cs typeface="Arial" panose="020B0604020202020204" pitchFamily="34" charset="0"/>
              </a:rPr>
              <a:t>Bước 1: Xác định mục tiêu tìm kiếm</a:t>
            </a:r>
            <a:endParaRPr lang="vi-VN" sz="2200" dirty="0">
              <a:solidFill>
                <a:schemeClr val="accent2">
                  <a:lumMod val="50000"/>
                </a:schemeClr>
              </a:solidFill>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 xmlns:a16="http://schemas.microsoft.com/office/drawing/2014/main" id="{C9F0248D-3053-B218-939E-13EE0118EC75}"/>
              </a:ext>
            </a:extLst>
          </p:cNvPr>
          <p:cNvSpPr/>
          <p:nvPr/>
        </p:nvSpPr>
        <p:spPr>
          <a:xfrm>
            <a:off x="835937" y="1027323"/>
            <a:ext cx="7472125" cy="1034321"/>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400" dirty="0"/>
              <a:t>Xác định những thông tin về thị trường lao động trong lĩnh vực kĩ thuật, công nghệ</a:t>
            </a:r>
          </a:p>
        </p:txBody>
      </p:sp>
      <p:sp>
        <p:nvSpPr>
          <p:cNvPr id="6" name="TextBox 5">
            <a:extLst>
              <a:ext uri="{FF2B5EF4-FFF2-40B4-BE49-F238E27FC236}">
                <a16:creationId xmlns="" xmlns:a16="http://schemas.microsoft.com/office/drawing/2014/main" id="{2CA146D6-93F7-CFE1-5DD9-372C08061976}"/>
              </a:ext>
            </a:extLst>
          </p:cNvPr>
          <p:cNvSpPr txBox="1"/>
          <p:nvPr/>
        </p:nvSpPr>
        <p:spPr>
          <a:xfrm>
            <a:off x="858895" y="2383022"/>
            <a:ext cx="7672545" cy="2239844"/>
          </a:xfrm>
          <a:prstGeom prst="rect">
            <a:avLst/>
          </a:prstGeom>
          <a:noFill/>
        </p:spPr>
        <p:txBody>
          <a:bodyPr wrap="square">
            <a:spAutoFit/>
          </a:bodyPr>
          <a:lstStyle/>
          <a:p>
            <a:pPr algn="just">
              <a:lnSpc>
                <a:spcPct val="150000"/>
              </a:lnSpc>
            </a:pPr>
            <a:r>
              <a:rPr lang="vi-VN" sz="2400" dirty="0">
                <a:solidFill>
                  <a:srgbClr val="000000"/>
                </a:solidFill>
                <a:effectLst/>
                <a:latin typeface="Arial" panose="020B0604020202020204" pitchFamily="34" charset="0"/>
                <a:cs typeface="Arial" panose="020B0604020202020204" pitchFamily="34" charset="0"/>
              </a:rPr>
              <a:t>+ Xu hướng việc làm;</a:t>
            </a:r>
            <a:endParaRPr lang="vi-VN" sz="2400" dirty="0">
              <a:effectLst/>
              <a:latin typeface="Arial" panose="020B0604020202020204" pitchFamily="34" charset="0"/>
              <a:cs typeface="Arial" panose="020B0604020202020204" pitchFamily="34" charset="0"/>
            </a:endParaRPr>
          </a:p>
          <a:p>
            <a:pPr algn="just">
              <a:lnSpc>
                <a:spcPct val="150000"/>
              </a:lnSpc>
            </a:pPr>
            <a:r>
              <a:rPr lang="vi-VN" sz="2400" dirty="0">
                <a:solidFill>
                  <a:srgbClr val="000000"/>
                </a:solidFill>
                <a:effectLst/>
                <a:latin typeface="Arial" panose="020B0604020202020204" pitchFamily="34" charset="0"/>
                <a:cs typeface="Arial" panose="020B0604020202020204" pitchFamily="34" charset="0"/>
              </a:rPr>
              <a:t>+ Nhu cầu tuyển dụng nghề nghiệp;</a:t>
            </a:r>
            <a:endParaRPr lang="vi-VN" sz="2400" dirty="0">
              <a:effectLst/>
              <a:latin typeface="Arial" panose="020B0604020202020204" pitchFamily="34" charset="0"/>
              <a:cs typeface="Arial" panose="020B0604020202020204" pitchFamily="34" charset="0"/>
            </a:endParaRPr>
          </a:p>
          <a:p>
            <a:pPr algn="just">
              <a:lnSpc>
                <a:spcPct val="150000"/>
              </a:lnSpc>
            </a:pPr>
            <a:r>
              <a:rPr lang="vi-VN" sz="2400" dirty="0">
                <a:solidFill>
                  <a:srgbClr val="000000"/>
                </a:solidFill>
                <a:effectLst/>
                <a:latin typeface="Arial" panose="020B0604020202020204" pitchFamily="34" charset="0"/>
                <a:cs typeface="Arial" panose="020B0604020202020204" pitchFamily="34" charset="0"/>
              </a:rPr>
              <a:t>+ Các cơ sở đào tạo;</a:t>
            </a:r>
            <a:endParaRPr lang="vi-VN" sz="2400" dirty="0">
              <a:effectLst/>
              <a:latin typeface="Arial" panose="020B0604020202020204" pitchFamily="34" charset="0"/>
              <a:cs typeface="Arial" panose="020B0604020202020204" pitchFamily="34" charset="0"/>
            </a:endParaRPr>
          </a:p>
          <a:p>
            <a:pPr algn="just">
              <a:lnSpc>
                <a:spcPct val="150000"/>
              </a:lnSpc>
            </a:pPr>
            <a:r>
              <a:rPr lang="vi-VN" sz="2400" dirty="0">
                <a:solidFill>
                  <a:srgbClr val="000000"/>
                </a:solidFill>
                <a:effectLst/>
                <a:latin typeface="Arial" panose="020B0604020202020204" pitchFamily="34" charset="0"/>
                <a:cs typeface="Arial" panose="020B0604020202020204" pitchFamily="34" charset="0"/>
              </a:rPr>
              <a:t>+ Thông tin về tiền lương.</a:t>
            </a:r>
            <a:endParaRPr lang="vi-VN" sz="2400" dirty="0">
              <a:effectLst/>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left)">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3" name="Title 2">
            <a:extLst>
              <a:ext uri="{FF2B5EF4-FFF2-40B4-BE49-F238E27FC236}">
                <a16:creationId xmlns="" xmlns:a16="http://schemas.microsoft.com/office/drawing/2014/main" id="{A03D6F72-AD55-A6DC-19E0-39EFECDD0584}"/>
              </a:ext>
            </a:extLst>
          </p:cNvPr>
          <p:cNvSpPr>
            <a:spLocks noGrp="1"/>
          </p:cNvSpPr>
          <p:nvPr>
            <p:ph type="title"/>
          </p:nvPr>
        </p:nvSpPr>
        <p:spPr/>
        <p:txBody>
          <a:bodyPr anchor="ctr"/>
          <a:lstStyle/>
          <a:p>
            <a:pPr>
              <a:lnSpc>
                <a:spcPct val="114000"/>
              </a:lnSpc>
            </a:pPr>
            <a:r>
              <a:rPr lang="vi-VN" sz="2200" b="1" dirty="0">
                <a:solidFill>
                  <a:schemeClr val="accent2">
                    <a:lumMod val="50000"/>
                  </a:schemeClr>
                </a:solidFill>
                <a:effectLst/>
                <a:latin typeface="Arial" panose="020B0604020202020204" pitchFamily="34" charset="0"/>
                <a:cs typeface="Arial" panose="020B0604020202020204" pitchFamily="34" charset="0"/>
              </a:rPr>
              <a:t>Bước 2:</a:t>
            </a:r>
            <a:r>
              <a:rPr lang="vi-VN" sz="2200" dirty="0">
                <a:solidFill>
                  <a:schemeClr val="accent2">
                    <a:lumMod val="50000"/>
                  </a:schemeClr>
                </a:solidFill>
                <a:effectLst/>
                <a:latin typeface="Arial" panose="020B0604020202020204" pitchFamily="34" charset="0"/>
                <a:cs typeface="Arial" panose="020B0604020202020204" pitchFamily="34" charset="0"/>
              </a:rPr>
              <a:t> Xác định nguồn thông tin tìm kiếm</a:t>
            </a:r>
          </a:p>
        </p:txBody>
      </p:sp>
      <p:sp>
        <p:nvSpPr>
          <p:cNvPr id="4" name="Title 2">
            <a:extLst>
              <a:ext uri="{FF2B5EF4-FFF2-40B4-BE49-F238E27FC236}">
                <a16:creationId xmlns="" xmlns:a16="http://schemas.microsoft.com/office/drawing/2014/main" id="{6E34FC33-0091-CA2F-F88C-F4CD14F1B770}"/>
              </a:ext>
            </a:extLst>
          </p:cNvPr>
          <p:cNvSpPr txBox="1">
            <a:spLocks/>
          </p:cNvSpPr>
          <p:nvPr/>
        </p:nvSpPr>
        <p:spPr>
          <a:xfrm>
            <a:off x="720000" y="1050520"/>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r>
              <a:rPr lang="vi-VN" sz="2200" dirty="0">
                <a:solidFill>
                  <a:schemeClr val="accent3">
                    <a:lumMod val="75000"/>
                  </a:schemeClr>
                </a:solidFill>
                <a:latin typeface="Arial" panose="020B0604020202020204" pitchFamily="34" charset="0"/>
                <a:cs typeface="Arial" panose="020B0604020202020204" pitchFamily="34" charset="0"/>
              </a:rPr>
              <a:t>Trang web chính phủ</a:t>
            </a:r>
          </a:p>
        </p:txBody>
      </p:sp>
      <p:sp>
        <p:nvSpPr>
          <p:cNvPr id="5" name="Arrow: Pentagon 4">
            <a:extLst>
              <a:ext uri="{FF2B5EF4-FFF2-40B4-BE49-F238E27FC236}">
                <a16:creationId xmlns="" xmlns:a16="http://schemas.microsoft.com/office/drawing/2014/main" id="{5F3113CA-2BF6-2BC9-5A15-386EAC8F4D10}"/>
              </a:ext>
            </a:extLst>
          </p:cNvPr>
          <p:cNvSpPr/>
          <p:nvPr/>
        </p:nvSpPr>
        <p:spPr>
          <a:xfrm>
            <a:off x="0" y="1215907"/>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pic>
        <p:nvPicPr>
          <p:cNvPr id="6146" name="Picture 2">
            <a:extLst>
              <a:ext uri="{FF2B5EF4-FFF2-40B4-BE49-F238E27FC236}">
                <a16:creationId xmlns="" xmlns:a16="http://schemas.microsoft.com/office/drawing/2014/main" id="{683C829A-8640-41DA-B9BC-BE5A730AC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025" y="1629382"/>
            <a:ext cx="5130530" cy="2945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3" name="Title 2">
            <a:extLst>
              <a:ext uri="{FF2B5EF4-FFF2-40B4-BE49-F238E27FC236}">
                <a16:creationId xmlns="" xmlns:a16="http://schemas.microsoft.com/office/drawing/2014/main" id="{A03D6F72-AD55-A6DC-19E0-39EFECDD0584}"/>
              </a:ext>
            </a:extLst>
          </p:cNvPr>
          <p:cNvSpPr>
            <a:spLocks noGrp="1"/>
          </p:cNvSpPr>
          <p:nvPr>
            <p:ph type="title"/>
          </p:nvPr>
        </p:nvSpPr>
        <p:spPr/>
        <p:txBody>
          <a:bodyPr anchor="ctr"/>
          <a:lstStyle/>
          <a:p>
            <a:pPr>
              <a:lnSpc>
                <a:spcPct val="114000"/>
              </a:lnSpc>
            </a:pPr>
            <a:r>
              <a:rPr lang="vi-VN" sz="2200" b="1" dirty="0">
                <a:solidFill>
                  <a:schemeClr val="accent2">
                    <a:lumMod val="50000"/>
                  </a:schemeClr>
                </a:solidFill>
                <a:effectLst/>
                <a:latin typeface="Arial" panose="020B0604020202020204" pitchFamily="34" charset="0"/>
                <a:cs typeface="Arial" panose="020B0604020202020204" pitchFamily="34" charset="0"/>
              </a:rPr>
              <a:t>Bước 2:</a:t>
            </a:r>
            <a:r>
              <a:rPr lang="vi-VN" sz="2200" dirty="0">
                <a:solidFill>
                  <a:schemeClr val="accent2">
                    <a:lumMod val="50000"/>
                  </a:schemeClr>
                </a:solidFill>
                <a:effectLst/>
                <a:latin typeface="Arial" panose="020B0604020202020204" pitchFamily="34" charset="0"/>
                <a:cs typeface="Arial" panose="020B0604020202020204" pitchFamily="34" charset="0"/>
              </a:rPr>
              <a:t> Xác định nguồn thông tin tìm kiếm</a:t>
            </a:r>
          </a:p>
        </p:txBody>
      </p:sp>
      <p:sp>
        <p:nvSpPr>
          <p:cNvPr id="4" name="Title 2">
            <a:extLst>
              <a:ext uri="{FF2B5EF4-FFF2-40B4-BE49-F238E27FC236}">
                <a16:creationId xmlns="" xmlns:a16="http://schemas.microsoft.com/office/drawing/2014/main" id="{6E34FC33-0091-CA2F-F88C-F4CD14F1B770}"/>
              </a:ext>
            </a:extLst>
          </p:cNvPr>
          <p:cNvSpPr txBox="1">
            <a:spLocks/>
          </p:cNvSpPr>
          <p:nvPr/>
        </p:nvSpPr>
        <p:spPr>
          <a:xfrm>
            <a:off x="720000" y="1050520"/>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r>
              <a:rPr lang="vi-VN" sz="2200" dirty="0">
                <a:solidFill>
                  <a:schemeClr val="accent3">
                    <a:lumMod val="75000"/>
                  </a:schemeClr>
                </a:solidFill>
                <a:latin typeface="Arial" panose="020B0604020202020204" pitchFamily="34" charset="0"/>
                <a:cs typeface="Arial" panose="020B0604020202020204" pitchFamily="34" charset="0"/>
              </a:rPr>
              <a:t>Truyền thông đại chúng</a:t>
            </a:r>
          </a:p>
        </p:txBody>
      </p:sp>
      <p:sp>
        <p:nvSpPr>
          <p:cNvPr id="5" name="Arrow: Pentagon 4">
            <a:extLst>
              <a:ext uri="{FF2B5EF4-FFF2-40B4-BE49-F238E27FC236}">
                <a16:creationId xmlns="" xmlns:a16="http://schemas.microsoft.com/office/drawing/2014/main" id="{5F3113CA-2BF6-2BC9-5A15-386EAC8F4D10}"/>
              </a:ext>
            </a:extLst>
          </p:cNvPr>
          <p:cNvSpPr/>
          <p:nvPr/>
        </p:nvSpPr>
        <p:spPr>
          <a:xfrm>
            <a:off x="0" y="1215907"/>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pic>
        <p:nvPicPr>
          <p:cNvPr id="6146" name="Picture 2">
            <a:extLst>
              <a:ext uri="{FF2B5EF4-FFF2-40B4-BE49-F238E27FC236}">
                <a16:creationId xmlns="" xmlns:a16="http://schemas.microsoft.com/office/drawing/2014/main" id="{683C829A-8640-41DA-B9BC-BE5A730ACECB}"/>
              </a:ext>
            </a:extLst>
          </p:cNvPr>
          <p:cNvPicPr>
            <a:picLocks noChangeAspect="1" noChangeArrowheads="1"/>
          </p:cNvPicPr>
          <p:nvPr/>
        </p:nvPicPr>
        <p:blipFill>
          <a:blip r:embed="rId3"/>
          <a:srcRect/>
          <a:stretch/>
        </p:blipFill>
        <p:spPr bwMode="auto">
          <a:xfrm>
            <a:off x="3295857" y="1656015"/>
            <a:ext cx="4506524" cy="294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56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3" name="Title 2">
            <a:extLst>
              <a:ext uri="{FF2B5EF4-FFF2-40B4-BE49-F238E27FC236}">
                <a16:creationId xmlns="" xmlns:a16="http://schemas.microsoft.com/office/drawing/2014/main" id="{A03D6F72-AD55-A6DC-19E0-39EFECDD0584}"/>
              </a:ext>
            </a:extLst>
          </p:cNvPr>
          <p:cNvSpPr>
            <a:spLocks noGrp="1"/>
          </p:cNvSpPr>
          <p:nvPr>
            <p:ph type="title"/>
          </p:nvPr>
        </p:nvSpPr>
        <p:spPr/>
        <p:txBody>
          <a:bodyPr anchor="ctr"/>
          <a:lstStyle/>
          <a:p>
            <a:pPr>
              <a:lnSpc>
                <a:spcPct val="114000"/>
              </a:lnSpc>
            </a:pPr>
            <a:r>
              <a:rPr lang="vi-VN" sz="2200" b="1" dirty="0">
                <a:solidFill>
                  <a:schemeClr val="accent2">
                    <a:lumMod val="50000"/>
                  </a:schemeClr>
                </a:solidFill>
                <a:effectLst/>
                <a:latin typeface="Arial" panose="020B0604020202020204" pitchFamily="34" charset="0"/>
                <a:cs typeface="Arial" panose="020B0604020202020204" pitchFamily="34" charset="0"/>
              </a:rPr>
              <a:t>Bước 2:</a:t>
            </a:r>
            <a:r>
              <a:rPr lang="vi-VN" sz="2200" dirty="0">
                <a:solidFill>
                  <a:schemeClr val="accent2">
                    <a:lumMod val="50000"/>
                  </a:schemeClr>
                </a:solidFill>
                <a:effectLst/>
                <a:latin typeface="Arial" panose="020B0604020202020204" pitchFamily="34" charset="0"/>
                <a:cs typeface="Arial" panose="020B0604020202020204" pitchFamily="34" charset="0"/>
              </a:rPr>
              <a:t> Xác định nguồn thông tin tìm kiếm</a:t>
            </a:r>
          </a:p>
        </p:txBody>
      </p:sp>
      <p:sp>
        <p:nvSpPr>
          <p:cNvPr id="4" name="Title 2">
            <a:extLst>
              <a:ext uri="{FF2B5EF4-FFF2-40B4-BE49-F238E27FC236}">
                <a16:creationId xmlns="" xmlns:a16="http://schemas.microsoft.com/office/drawing/2014/main" id="{6E34FC33-0091-CA2F-F88C-F4CD14F1B770}"/>
              </a:ext>
            </a:extLst>
          </p:cNvPr>
          <p:cNvSpPr txBox="1">
            <a:spLocks/>
          </p:cNvSpPr>
          <p:nvPr/>
        </p:nvSpPr>
        <p:spPr>
          <a:xfrm>
            <a:off x="720000" y="1050520"/>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r>
              <a:rPr lang="vi-VN" sz="2200" dirty="0">
                <a:solidFill>
                  <a:schemeClr val="accent3">
                    <a:lumMod val="75000"/>
                  </a:schemeClr>
                </a:solidFill>
                <a:latin typeface="Arial" panose="020B0604020202020204" pitchFamily="34" charset="0"/>
                <a:cs typeface="Arial" panose="020B0604020202020204" pitchFamily="34" charset="0"/>
              </a:rPr>
              <a:t>Trụ sở doanh nghiệp</a:t>
            </a:r>
          </a:p>
        </p:txBody>
      </p:sp>
      <p:sp>
        <p:nvSpPr>
          <p:cNvPr id="5" name="Arrow: Pentagon 4">
            <a:extLst>
              <a:ext uri="{FF2B5EF4-FFF2-40B4-BE49-F238E27FC236}">
                <a16:creationId xmlns="" xmlns:a16="http://schemas.microsoft.com/office/drawing/2014/main" id="{5F3113CA-2BF6-2BC9-5A15-386EAC8F4D10}"/>
              </a:ext>
            </a:extLst>
          </p:cNvPr>
          <p:cNvSpPr/>
          <p:nvPr/>
        </p:nvSpPr>
        <p:spPr>
          <a:xfrm>
            <a:off x="0" y="1215907"/>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pic>
        <p:nvPicPr>
          <p:cNvPr id="6146" name="Picture 2">
            <a:extLst>
              <a:ext uri="{FF2B5EF4-FFF2-40B4-BE49-F238E27FC236}">
                <a16:creationId xmlns="" xmlns:a16="http://schemas.microsoft.com/office/drawing/2014/main" id="{683C829A-8640-41DA-B9BC-BE5A730ACECB}"/>
              </a:ext>
            </a:extLst>
          </p:cNvPr>
          <p:cNvPicPr>
            <a:picLocks noChangeAspect="1" noChangeArrowheads="1"/>
          </p:cNvPicPr>
          <p:nvPr/>
        </p:nvPicPr>
        <p:blipFill>
          <a:blip r:embed="rId3"/>
          <a:srcRect/>
          <a:stretch/>
        </p:blipFill>
        <p:spPr bwMode="auto">
          <a:xfrm>
            <a:off x="3295857" y="1787630"/>
            <a:ext cx="4506524" cy="268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940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3" name="Title 2">
            <a:extLst>
              <a:ext uri="{FF2B5EF4-FFF2-40B4-BE49-F238E27FC236}">
                <a16:creationId xmlns="" xmlns:a16="http://schemas.microsoft.com/office/drawing/2014/main" id="{A03D6F72-AD55-A6DC-19E0-39EFECDD0584}"/>
              </a:ext>
            </a:extLst>
          </p:cNvPr>
          <p:cNvSpPr>
            <a:spLocks noGrp="1"/>
          </p:cNvSpPr>
          <p:nvPr>
            <p:ph type="title"/>
          </p:nvPr>
        </p:nvSpPr>
        <p:spPr/>
        <p:txBody>
          <a:bodyPr anchor="ctr"/>
          <a:lstStyle/>
          <a:p>
            <a:pPr>
              <a:lnSpc>
                <a:spcPct val="114000"/>
              </a:lnSpc>
            </a:pPr>
            <a:r>
              <a:rPr lang="vi-VN" sz="2200" b="1" dirty="0">
                <a:solidFill>
                  <a:schemeClr val="accent2">
                    <a:lumMod val="50000"/>
                  </a:schemeClr>
                </a:solidFill>
                <a:effectLst/>
                <a:latin typeface="Arial" panose="020B0604020202020204" pitchFamily="34" charset="0"/>
                <a:cs typeface="Arial" panose="020B0604020202020204" pitchFamily="34" charset="0"/>
              </a:rPr>
              <a:t>Bước 2:</a:t>
            </a:r>
            <a:r>
              <a:rPr lang="vi-VN" sz="2200" dirty="0">
                <a:solidFill>
                  <a:schemeClr val="accent2">
                    <a:lumMod val="50000"/>
                  </a:schemeClr>
                </a:solidFill>
                <a:effectLst/>
                <a:latin typeface="Arial" panose="020B0604020202020204" pitchFamily="34" charset="0"/>
                <a:cs typeface="Arial" panose="020B0604020202020204" pitchFamily="34" charset="0"/>
              </a:rPr>
              <a:t> Xác định nguồn thông tin tìm kiếm</a:t>
            </a:r>
          </a:p>
        </p:txBody>
      </p:sp>
      <p:sp>
        <p:nvSpPr>
          <p:cNvPr id="4" name="Title 2">
            <a:extLst>
              <a:ext uri="{FF2B5EF4-FFF2-40B4-BE49-F238E27FC236}">
                <a16:creationId xmlns="" xmlns:a16="http://schemas.microsoft.com/office/drawing/2014/main" id="{6E34FC33-0091-CA2F-F88C-F4CD14F1B770}"/>
              </a:ext>
            </a:extLst>
          </p:cNvPr>
          <p:cNvSpPr txBox="1">
            <a:spLocks/>
          </p:cNvSpPr>
          <p:nvPr/>
        </p:nvSpPr>
        <p:spPr>
          <a:xfrm>
            <a:off x="720000" y="1050520"/>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nSpc>
                <a:spcPct val="114000"/>
              </a:lnSpc>
            </a:pPr>
            <a:r>
              <a:rPr lang="vi-VN" sz="2000" dirty="0">
                <a:solidFill>
                  <a:schemeClr val="accent3">
                    <a:lumMod val="75000"/>
                  </a:schemeClr>
                </a:solidFill>
                <a:effectLst/>
                <a:latin typeface="Arial" panose="020B0604020202020204" pitchFamily="34" charset="0"/>
                <a:cs typeface="Arial" panose="020B0604020202020204" pitchFamily="34" charset="0"/>
              </a:rPr>
              <a:t>Các sơ sở giáo dục nghề nghiệp, giáo dục đại học</a:t>
            </a:r>
          </a:p>
        </p:txBody>
      </p:sp>
      <p:sp>
        <p:nvSpPr>
          <p:cNvPr id="5" name="Arrow: Pentagon 4">
            <a:extLst>
              <a:ext uri="{FF2B5EF4-FFF2-40B4-BE49-F238E27FC236}">
                <a16:creationId xmlns="" xmlns:a16="http://schemas.microsoft.com/office/drawing/2014/main" id="{5F3113CA-2BF6-2BC9-5A15-386EAC8F4D10}"/>
              </a:ext>
            </a:extLst>
          </p:cNvPr>
          <p:cNvSpPr/>
          <p:nvPr/>
        </p:nvSpPr>
        <p:spPr>
          <a:xfrm>
            <a:off x="0" y="1215907"/>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pic>
        <p:nvPicPr>
          <p:cNvPr id="6146" name="Picture 2">
            <a:extLst>
              <a:ext uri="{FF2B5EF4-FFF2-40B4-BE49-F238E27FC236}">
                <a16:creationId xmlns="" xmlns:a16="http://schemas.microsoft.com/office/drawing/2014/main" id="{683C829A-8640-41DA-B9BC-BE5A730ACECB}"/>
              </a:ext>
            </a:extLst>
          </p:cNvPr>
          <p:cNvPicPr>
            <a:picLocks noChangeAspect="1" noChangeArrowheads="1"/>
          </p:cNvPicPr>
          <p:nvPr/>
        </p:nvPicPr>
        <p:blipFill>
          <a:blip r:embed="rId3"/>
          <a:srcRect/>
          <a:stretch/>
        </p:blipFill>
        <p:spPr bwMode="auto">
          <a:xfrm>
            <a:off x="3145955" y="1738312"/>
            <a:ext cx="4806328" cy="288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60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3" name="Title 2">
            <a:extLst>
              <a:ext uri="{FF2B5EF4-FFF2-40B4-BE49-F238E27FC236}">
                <a16:creationId xmlns="" xmlns:a16="http://schemas.microsoft.com/office/drawing/2014/main" id="{A03D6F72-AD55-A6DC-19E0-39EFECDD0584}"/>
              </a:ext>
            </a:extLst>
          </p:cNvPr>
          <p:cNvSpPr>
            <a:spLocks noGrp="1"/>
          </p:cNvSpPr>
          <p:nvPr>
            <p:ph type="title"/>
          </p:nvPr>
        </p:nvSpPr>
        <p:spPr/>
        <p:txBody>
          <a:bodyPr anchor="ctr"/>
          <a:lstStyle/>
          <a:p>
            <a:pPr>
              <a:lnSpc>
                <a:spcPct val="114000"/>
              </a:lnSpc>
            </a:pPr>
            <a:r>
              <a:rPr lang="vi-VN" sz="2200" b="1" dirty="0">
                <a:solidFill>
                  <a:schemeClr val="accent2">
                    <a:lumMod val="50000"/>
                  </a:schemeClr>
                </a:solidFill>
                <a:effectLst/>
                <a:latin typeface="Arial" panose="020B0604020202020204" pitchFamily="34" charset="0"/>
                <a:cs typeface="Arial" panose="020B0604020202020204" pitchFamily="34" charset="0"/>
              </a:rPr>
              <a:t>Bước 2:</a:t>
            </a:r>
            <a:r>
              <a:rPr lang="vi-VN" sz="2200" dirty="0">
                <a:solidFill>
                  <a:schemeClr val="accent2">
                    <a:lumMod val="50000"/>
                  </a:schemeClr>
                </a:solidFill>
                <a:effectLst/>
                <a:latin typeface="Arial" panose="020B0604020202020204" pitchFamily="34" charset="0"/>
                <a:cs typeface="Arial" panose="020B0604020202020204" pitchFamily="34" charset="0"/>
              </a:rPr>
              <a:t> Xác định nguồn thông tin tìm kiếm</a:t>
            </a:r>
          </a:p>
        </p:txBody>
      </p:sp>
      <p:sp>
        <p:nvSpPr>
          <p:cNvPr id="4" name="Title 2">
            <a:extLst>
              <a:ext uri="{FF2B5EF4-FFF2-40B4-BE49-F238E27FC236}">
                <a16:creationId xmlns="" xmlns:a16="http://schemas.microsoft.com/office/drawing/2014/main" id="{6E34FC33-0091-CA2F-F88C-F4CD14F1B770}"/>
              </a:ext>
            </a:extLst>
          </p:cNvPr>
          <p:cNvSpPr txBox="1">
            <a:spLocks/>
          </p:cNvSpPr>
          <p:nvPr/>
        </p:nvSpPr>
        <p:spPr>
          <a:xfrm>
            <a:off x="720000" y="1050520"/>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nSpc>
                <a:spcPct val="114000"/>
              </a:lnSpc>
            </a:pPr>
            <a:r>
              <a:rPr lang="vi-VN" sz="2000" dirty="0">
                <a:solidFill>
                  <a:schemeClr val="accent3">
                    <a:lumMod val="75000"/>
                  </a:schemeClr>
                </a:solidFill>
                <a:effectLst/>
                <a:latin typeface="Arial" panose="020B0604020202020204" pitchFamily="34" charset="0"/>
                <a:cs typeface="Arial" panose="020B0604020202020204" pitchFamily="34" charset="0"/>
              </a:rPr>
              <a:t>Người thân trong gia đình, bạn bè,...</a:t>
            </a:r>
          </a:p>
        </p:txBody>
      </p:sp>
      <p:sp>
        <p:nvSpPr>
          <p:cNvPr id="5" name="Arrow: Pentagon 4">
            <a:extLst>
              <a:ext uri="{FF2B5EF4-FFF2-40B4-BE49-F238E27FC236}">
                <a16:creationId xmlns="" xmlns:a16="http://schemas.microsoft.com/office/drawing/2014/main" id="{5F3113CA-2BF6-2BC9-5A15-386EAC8F4D10}"/>
              </a:ext>
            </a:extLst>
          </p:cNvPr>
          <p:cNvSpPr/>
          <p:nvPr/>
        </p:nvSpPr>
        <p:spPr>
          <a:xfrm>
            <a:off x="0" y="1215907"/>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pic>
        <p:nvPicPr>
          <p:cNvPr id="6146" name="Picture 2">
            <a:extLst>
              <a:ext uri="{FF2B5EF4-FFF2-40B4-BE49-F238E27FC236}">
                <a16:creationId xmlns="" xmlns:a16="http://schemas.microsoft.com/office/drawing/2014/main" id="{683C829A-8640-41DA-B9BC-BE5A730ACECB}"/>
              </a:ext>
            </a:extLst>
          </p:cNvPr>
          <p:cNvPicPr>
            <a:picLocks noChangeAspect="1" noChangeArrowheads="1"/>
          </p:cNvPicPr>
          <p:nvPr/>
        </p:nvPicPr>
        <p:blipFill>
          <a:blip r:embed="rId3"/>
          <a:srcRect/>
          <a:stretch/>
        </p:blipFill>
        <p:spPr bwMode="auto">
          <a:xfrm>
            <a:off x="3390028" y="1738312"/>
            <a:ext cx="4318181" cy="288630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 xmlns:a16="http://schemas.microsoft.com/office/drawing/2014/main" id="{8B3C0D48-08E5-5833-2BD6-09266B980B4B}"/>
              </a:ext>
            </a:extLst>
          </p:cNvPr>
          <p:cNvGrpSpPr/>
          <p:nvPr/>
        </p:nvGrpSpPr>
        <p:grpSpPr>
          <a:xfrm>
            <a:off x="3682940" y="2135905"/>
            <a:ext cx="3732356" cy="1889620"/>
            <a:chOff x="805502" y="4975899"/>
            <a:chExt cx="3732356" cy="1889620"/>
          </a:xfrm>
        </p:grpSpPr>
        <p:sp>
          <p:nvSpPr>
            <p:cNvPr id="7" name="TextBox 6">
              <a:extLst>
                <a:ext uri="{FF2B5EF4-FFF2-40B4-BE49-F238E27FC236}">
                  <a16:creationId xmlns="" xmlns:a16="http://schemas.microsoft.com/office/drawing/2014/main" id="{C094877B-74F6-DD89-023D-73C2B3646C7D}"/>
                </a:ext>
              </a:extLst>
            </p:cNvPr>
            <p:cNvSpPr txBox="1"/>
            <p:nvPr/>
          </p:nvSpPr>
          <p:spPr>
            <a:xfrm>
              <a:off x="1337178" y="4975899"/>
              <a:ext cx="3200680" cy="1889620"/>
            </a:xfrm>
            <a:prstGeom prst="rect">
              <a:avLst/>
            </a:prstGeom>
            <a:noFill/>
          </p:spPr>
          <p:txBody>
            <a:bodyPr wrap="square">
              <a:spAutoFit/>
            </a:bodyPr>
            <a:lstStyle/>
            <a:p>
              <a:pPr algn="just">
                <a:lnSpc>
                  <a:spcPct val="150000"/>
                </a:lnSpc>
              </a:pPr>
              <a:r>
                <a:rPr lang="vi-VN" sz="2000" b="1" i="1" dirty="0">
                  <a:solidFill>
                    <a:srgbClr val="000000"/>
                  </a:solidFill>
                  <a:effectLst/>
                  <a:latin typeface="Arial" panose="020B0604020202020204" pitchFamily="34" charset="0"/>
                  <a:cs typeface="Arial" panose="020B0604020202020204" pitchFamily="34" charset="0"/>
                </a:rPr>
                <a:t>Nguồn cung cấp thông tin về thị trường lao động cần đảm bảo tính chính xác và độ tin cậy.</a:t>
              </a:r>
              <a:endParaRPr lang="vi-VN" sz="2000" i="1" dirty="0">
                <a:effectLst/>
                <a:latin typeface="Arial" panose="020B0604020202020204" pitchFamily="34" charset="0"/>
                <a:cs typeface="Arial" panose="020B0604020202020204" pitchFamily="34" charset="0"/>
              </a:endParaRPr>
            </a:p>
          </p:txBody>
        </p:sp>
        <p:sp>
          <p:nvSpPr>
            <p:cNvPr id="8" name="Freeform 79">
              <a:extLst>
                <a:ext uri="{FF2B5EF4-FFF2-40B4-BE49-F238E27FC236}">
                  <a16:creationId xmlns="" xmlns:a16="http://schemas.microsoft.com/office/drawing/2014/main" id="{AE950DCD-4729-1AC1-050B-B278520BA71C}"/>
                </a:ext>
              </a:extLst>
            </p:cNvPr>
            <p:cNvSpPr/>
            <p:nvPr/>
          </p:nvSpPr>
          <p:spPr>
            <a:xfrm flipV="1">
              <a:off x="805502" y="5282859"/>
              <a:ext cx="432877" cy="344740"/>
            </a:xfrm>
            <a:custGeom>
              <a:avLst/>
              <a:gdLst/>
              <a:ahLst/>
              <a:cxnLst/>
              <a:rect l="l" t="t" r="r" b="b"/>
              <a:pathLst>
                <a:path w="1288707" h="699123">
                  <a:moveTo>
                    <a:pt x="0" y="0"/>
                  </a:moveTo>
                  <a:lnTo>
                    <a:pt x="1288706" y="0"/>
                  </a:lnTo>
                  <a:lnTo>
                    <a:pt x="1288706" y="699123"/>
                  </a:lnTo>
                  <a:lnTo>
                    <a:pt x="0" y="699123"/>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grpSp>
    </p:spTree>
    <p:extLst>
      <p:ext uri="{BB962C8B-B14F-4D97-AF65-F5344CB8AC3E}">
        <p14:creationId xmlns:p14="http://schemas.microsoft.com/office/powerpoint/2010/main" val="2054379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randombar(horizontal)">
                                      <p:cBhvr>
                                        <p:cTn id="16" dur="5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500"/>
                                        <p:tgtEl>
                                          <p:spTgt spid="6146"/>
                                        </p:tgtEl>
                                      </p:cBhvr>
                                    </p:animEffect>
                                    <p:set>
                                      <p:cBhvr>
                                        <p:cTn id="21" dur="1" fill="hold">
                                          <p:stCondLst>
                                            <p:cond delay="499"/>
                                          </p:stCondLst>
                                        </p:cTn>
                                        <p:tgtEl>
                                          <p:spTgt spid="614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Title 2">
            <a:extLst>
              <a:ext uri="{FF2B5EF4-FFF2-40B4-BE49-F238E27FC236}">
                <a16:creationId xmlns="" xmlns:a16="http://schemas.microsoft.com/office/drawing/2014/main" id="{273CEC91-3AD8-6657-39B3-6447777010A9}"/>
              </a:ext>
            </a:extLst>
          </p:cNvPr>
          <p:cNvSpPr>
            <a:spLocks noGrp="1"/>
          </p:cNvSpPr>
          <p:nvPr>
            <p:ph type="title"/>
          </p:nvPr>
        </p:nvSpPr>
        <p:spPr>
          <a:xfrm>
            <a:off x="560729" y="134307"/>
            <a:ext cx="7588063" cy="572700"/>
          </a:xfrm>
        </p:spPr>
        <p:txBody>
          <a:bodyPr anchor="ctr"/>
          <a:lstStyle/>
          <a:p>
            <a:r>
              <a:rPr lang="vi-VN" sz="2200" b="1" dirty="0">
                <a:solidFill>
                  <a:schemeClr val="accent2">
                    <a:lumMod val="50000"/>
                  </a:schemeClr>
                </a:solidFill>
                <a:effectLst/>
                <a:latin typeface="Arial" panose="020B0604020202020204" pitchFamily="34" charset="0"/>
                <a:cs typeface="Arial" panose="020B0604020202020204" pitchFamily="34" charset="0"/>
              </a:rPr>
              <a:t>Bước 3: Xác định công cụ tìm kiếm</a:t>
            </a:r>
            <a:endParaRPr lang="vi-VN" sz="2200" dirty="0">
              <a:solidFill>
                <a:schemeClr val="accent2">
                  <a:lumMod val="50000"/>
                </a:schemeClr>
              </a:solidFill>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 xmlns:a16="http://schemas.microsoft.com/office/drawing/2014/main" id="{C9F0248D-3053-B218-939E-13EE0118EC75}"/>
              </a:ext>
            </a:extLst>
          </p:cNvPr>
          <p:cNvSpPr/>
          <p:nvPr/>
        </p:nvSpPr>
        <p:spPr>
          <a:xfrm>
            <a:off x="321032" y="752115"/>
            <a:ext cx="8672048" cy="1544425"/>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Trên internet: sử dụng từ khoá liên quan đến lĩnh vực kĩ thuật và công nghệ; Sử dụng các bộ lọc trên trang web để tìm kiếm và hạn chế thông tin kém giá trị.</a:t>
            </a:r>
          </a:p>
        </p:txBody>
      </p:sp>
      <p:sp>
        <p:nvSpPr>
          <p:cNvPr id="2" name="Rectangle: Diagonal Corners Rounded 1">
            <a:extLst>
              <a:ext uri="{FF2B5EF4-FFF2-40B4-BE49-F238E27FC236}">
                <a16:creationId xmlns="" xmlns:a16="http://schemas.microsoft.com/office/drawing/2014/main" id="{F494879F-B53B-6364-7AF0-38A51CB78C33}"/>
              </a:ext>
            </a:extLst>
          </p:cNvPr>
          <p:cNvSpPr/>
          <p:nvPr/>
        </p:nvSpPr>
        <p:spPr>
          <a:xfrm>
            <a:off x="250011" y="2641622"/>
            <a:ext cx="8743069" cy="1102841"/>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Trên thông tin đại chúng: đọc các tin tức, bài báo về thị trường lao động trong lĩnh vực kĩ thuật, công nghệ.</a:t>
            </a:r>
          </a:p>
        </p:txBody>
      </p:sp>
      <p:sp>
        <p:nvSpPr>
          <p:cNvPr id="5" name="Rectangle: Diagonal Corners Rounded 4">
            <a:extLst>
              <a:ext uri="{FF2B5EF4-FFF2-40B4-BE49-F238E27FC236}">
                <a16:creationId xmlns="" xmlns:a16="http://schemas.microsoft.com/office/drawing/2014/main" id="{BB3D22F5-A455-B724-9F71-3D9600FE17AC}"/>
              </a:ext>
            </a:extLst>
          </p:cNvPr>
          <p:cNvSpPr/>
          <p:nvPr/>
        </p:nvSpPr>
        <p:spPr>
          <a:xfrm>
            <a:off x="338787" y="4125054"/>
            <a:ext cx="8618782" cy="582299"/>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72000" rtlCol="0" anchor="ctr"/>
          <a:lstStyle/>
          <a:p>
            <a:r>
              <a:rPr lang="vi-VN" sz="2000" dirty="0"/>
              <a:t>Qua tư vấn: hỏi ý kiến chuyên gia, gia đình, bạn bè, thầy cô giáo,...</a:t>
            </a:r>
          </a:p>
        </p:txBody>
      </p:sp>
    </p:spTree>
    <p:extLst>
      <p:ext uri="{BB962C8B-B14F-4D97-AF65-F5344CB8AC3E}">
        <p14:creationId xmlns:p14="http://schemas.microsoft.com/office/powerpoint/2010/main" val="26511047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Title 2">
            <a:extLst>
              <a:ext uri="{FF2B5EF4-FFF2-40B4-BE49-F238E27FC236}">
                <a16:creationId xmlns="" xmlns:a16="http://schemas.microsoft.com/office/drawing/2014/main" id="{273CEC91-3AD8-6657-39B3-6447777010A9}"/>
              </a:ext>
            </a:extLst>
          </p:cNvPr>
          <p:cNvSpPr>
            <a:spLocks noGrp="1"/>
          </p:cNvSpPr>
          <p:nvPr>
            <p:ph type="title"/>
          </p:nvPr>
        </p:nvSpPr>
        <p:spPr>
          <a:xfrm>
            <a:off x="835936" y="445025"/>
            <a:ext cx="7588063" cy="572700"/>
          </a:xfrm>
        </p:spPr>
        <p:txBody>
          <a:bodyPr anchor="ctr"/>
          <a:lstStyle/>
          <a:p>
            <a:r>
              <a:rPr lang="vi-VN" sz="2200" b="1" dirty="0">
                <a:solidFill>
                  <a:schemeClr val="accent2">
                    <a:lumMod val="50000"/>
                  </a:schemeClr>
                </a:solidFill>
                <a:effectLst/>
                <a:latin typeface="Arial" panose="020B0604020202020204" pitchFamily="34" charset="0"/>
                <a:cs typeface="Arial" panose="020B0604020202020204" pitchFamily="34" charset="0"/>
              </a:rPr>
              <a:t>Bước 4: Tiến hành tìm kiếm thông tin</a:t>
            </a:r>
            <a:endParaRPr lang="vi-VN" sz="2200" dirty="0">
              <a:solidFill>
                <a:schemeClr val="accent2">
                  <a:lumMod val="50000"/>
                </a:schemeClr>
              </a:solidFill>
              <a:latin typeface="Arial" panose="020B0604020202020204" pitchFamily="34" charset="0"/>
              <a:cs typeface="Arial" panose="020B0604020202020204" pitchFamily="34" charset="0"/>
            </a:endParaRPr>
          </a:p>
        </p:txBody>
      </p:sp>
      <p:sp>
        <p:nvSpPr>
          <p:cNvPr id="4" name="Rectangle: Diagonal Corners Rounded 3">
            <a:extLst>
              <a:ext uri="{FF2B5EF4-FFF2-40B4-BE49-F238E27FC236}">
                <a16:creationId xmlns="" xmlns:a16="http://schemas.microsoft.com/office/drawing/2014/main" id="{C9F0248D-3053-B218-939E-13EE0118EC75}"/>
              </a:ext>
            </a:extLst>
          </p:cNvPr>
          <p:cNvSpPr/>
          <p:nvPr/>
        </p:nvSpPr>
        <p:spPr>
          <a:xfrm>
            <a:off x="671663" y="1185169"/>
            <a:ext cx="8072841" cy="2946064"/>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800" dirty="0">
                <a:latin typeface="Arial" panose="020B0604020202020204" pitchFamily="34" charset="0"/>
                <a:cs typeface="Arial" panose="020B0604020202020204" pitchFamily="34" charset="0"/>
              </a:rPr>
              <a:t>Dựa vào mục tiêu và nguồn thông tin tìm kiếm, sử dụng công cụ tìm kiếm để có được thông tin về thị trường lao động trong lĩnh vực khoa học kĩ thuật.</a:t>
            </a:r>
          </a:p>
        </p:txBody>
      </p:sp>
    </p:spTree>
    <p:extLst>
      <p:ext uri="{BB962C8B-B14F-4D97-AF65-F5344CB8AC3E}">
        <p14:creationId xmlns:p14="http://schemas.microsoft.com/office/powerpoint/2010/main" val="2455047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8" name="Arrow: Pentagon 7">
            <a:extLst>
              <a:ext uri="{FF2B5EF4-FFF2-40B4-BE49-F238E27FC236}">
                <a16:creationId xmlns="" xmlns:a16="http://schemas.microsoft.com/office/drawing/2014/main" id="{24087898-FB06-5611-A94B-8C8429CD20BB}"/>
              </a:ext>
            </a:extLst>
          </p:cNvPr>
          <p:cNvSpPr/>
          <p:nvPr/>
        </p:nvSpPr>
        <p:spPr>
          <a:xfrm>
            <a:off x="0" y="572199"/>
            <a:ext cx="3525580" cy="570586"/>
          </a:xfrm>
          <a:prstGeom prst="homePlate">
            <a:avLst/>
          </a:prstGeom>
          <a:solidFill>
            <a:srgbClr val="D5D5FF"/>
          </a:solidFill>
          <a:ln>
            <a:solidFill>
              <a:srgbClr val="D5D5FF"/>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vi-VN" sz="2400" b="1" dirty="0">
                <a:solidFill>
                  <a:schemeClr val="tx1">
                    <a:lumMod val="50000"/>
                  </a:schemeClr>
                </a:solidFill>
                <a:latin typeface="Arial" panose="020B0604020202020204" pitchFamily="34" charset="0"/>
                <a:cs typeface="Arial" panose="020B0604020202020204" pitchFamily="34" charset="0"/>
              </a:rPr>
              <a:t>ĐỒ VẬT MAY MẮN</a:t>
            </a:r>
            <a:endParaRPr lang="vi-VN" sz="2400" dirty="0">
              <a:effectLst/>
              <a:latin typeface="Arial" panose="020B0604020202020204" pitchFamily="34" charset="0"/>
              <a:cs typeface="Arial" panose="020B0604020202020204" pitchFamily="34" charset="0"/>
            </a:endParaRPr>
          </a:p>
        </p:txBody>
      </p:sp>
      <p:sp>
        <p:nvSpPr>
          <p:cNvPr id="22" name="Freeform 100">
            <a:extLst>
              <a:ext uri="{FF2B5EF4-FFF2-40B4-BE49-F238E27FC236}">
                <a16:creationId xmlns="" xmlns:a16="http://schemas.microsoft.com/office/drawing/2014/main" id="{ABD9D66B-673E-46CC-B4B9-D0AA3FB95B96}"/>
              </a:ext>
            </a:extLst>
          </p:cNvPr>
          <p:cNvSpPr/>
          <p:nvPr/>
        </p:nvSpPr>
        <p:spPr>
          <a:xfrm>
            <a:off x="2556395" y="3590200"/>
            <a:ext cx="4031209" cy="1659516"/>
          </a:xfrm>
          <a:custGeom>
            <a:avLst/>
            <a:gdLst/>
            <a:ahLst/>
            <a:cxnLst/>
            <a:rect l="l" t="t" r="r" b="b"/>
            <a:pathLst>
              <a:path w="1867396" h="768745">
                <a:moveTo>
                  <a:pt x="0" y="0"/>
                </a:moveTo>
                <a:lnTo>
                  <a:pt x="1867396" y="0"/>
                </a:lnTo>
                <a:lnTo>
                  <a:pt x="1867396" y="768745"/>
                </a:lnTo>
                <a:lnTo>
                  <a:pt x="0" y="768745"/>
                </a:lnTo>
                <a:lnTo>
                  <a:pt x="0" y="0"/>
                </a:lnTo>
                <a:close/>
              </a:path>
            </a:pathLst>
          </a:custGeom>
          <a:blipFill>
            <a:blip r:embed="rId3"/>
            <a:stretch>
              <a:fillRect/>
            </a:stretch>
          </a:blipFill>
        </p:spPr>
      </p:sp>
      <p:pic>
        <p:nvPicPr>
          <p:cNvPr id="3" name="Graphic 2" descr="Pencil">
            <a:hlinkClick r:id="rId4" action="ppaction://hlinksldjump"/>
            <a:extLst>
              <a:ext uri="{FF2B5EF4-FFF2-40B4-BE49-F238E27FC236}">
                <a16:creationId xmlns="" xmlns:a16="http://schemas.microsoft.com/office/drawing/2014/main" id="{727C937D-9D4E-8CF5-A9EB-2E711898DD6A}"/>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1414536" y="1426464"/>
            <a:ext cx="786098" cy="786098"/>
          </a:xfrm>
          <a:prstGeom prst="rect">
            <a:avLst/>
          </a:prstGeom>
        </p:spPr>
      </p:pic>
      <p:pic>
        <p:nvPicPr>
          <p:cNvPr id="5" name="Graphic 4" descr="Backpack">
            <a:hlinkClick r:id="rId7" action="ppaction://hlinksldjump"/>
            <a:extLst>
              <a:ext uri="{FF2B5EF4-FFF2-40B4-BE49-F238E27FC236}">
                <a16:creationId xmlns="" xmlns:a16="http://schemas.microsoft.com/office/drawing/2014/main" id="{586E518D-7F0E-D504-4FE2-10597F579BB5}"/>
              </a:ext>
            </a:extLst>
          </p:cNvPr>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1414536" y="2648726"/>
            <a:ext cx="786098" cy="786098"/>
          </a:xfrm>
          <a:prstGeom prst="rect">
            <a:avLst/>
          </a:prstGeom>
        </p:spPr>
      </p:pic>
      <p:pic>
        <p:nvPicPr>
          <p:cNvPr id="7" name="Graphic 6" descr="Microscope">
            <a:hlinkClick r:id="rId10" action="ppaction://hlinksldjump"/>
            <a:extLst>
              <a:ext uri="{FF2B5EF4-FFF2-40B4-BE49-F238E27FC236}">
                <a16:creationId xmlns="" xmlns:a16="http://schemas.microsoft.com/office/drawing/2014/main" id="{056AC0B7-81F1-774C-D152-2AC277E18E73}"/>
              </a:ext>
            </a:extLst>
          </p:cNvPr>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2912629" y="2648726"/>
            <a:ext cx="786098" cy="786098"/>
          </a:xfrm>
          <a:prstGeom prst="rect">
            <a:avLst/>
          </a:prstGeom>
        </p:spPr>
      </p:pic>
      <p:pic>
        <p:nvPicPr>
          <p:cNvPr id="23" name="Graphic 22" descr="Clock">
            <a:hlinkClick r:id="rId13" action="ppaction://hlinksldjump"/>
            <a:extLst>
              <a:ext uri="{FF2B5EF4-FFF2-40B4-BE49-F238E27FC236}">
                <a16:creationId xmlns="" xmlns:a16="http://schemas.microsoft.com/office/drawing/2014/main" id="{13E7BC29-BDCE-5F6F-2C34-6F3422456D8B}"/>
              </a:ext>
            </a:extLst>
          </p:cNvPr>
          <p:cNvPicPr>
            <a:picLocks noChangeAspect="1"/>
          </p:cNvPicPr>
          <p:nvPr/>
        </p:nvPicPr>
        <p:blipFill>
          <a:blip r:embed="rId14">
            <a:extLst>
              <a:ext uri="{96DAC541-7B7A-43D3-8B79-37D633B846F1}">
                <asvg:svgBlip xmlns="" xmlns:asvg="http://schemas.microsoft.com/office/drawing/2016/SVG/main" r:embed="rId15"/>
              </a:ext>
            </a:extLst>
          </a:blip>
          <a:srcRect/>
          <a:stretch/>
        </p:blipFill>
        <p:spPr>
          <a:xfrm>
            <a:off x="4410722" y="2648726"/>
            <a:ext cx="786098" cy="786098"/>
          </a:xfrm>
          <a:prstGeom prst="rect">
            <a:avLst/>
          </a:prstGeom>
        </p:spPr>
      </p:pic>
      <p:pic>
        <p:nvPicPr>
          <p:cNvPr id="25" name="Graphic 24" descr="Open book">
            <a:hlinkClick r:id="rId16" action="ppaction://hlinksldjump"/>
            <a:extLst>
              <a:ext uri="{FF2B5EF4-FFF2-40B4-BE49-F238E27FC236}">
                <a16:creationId xmlns="" xmlns:a16="http://schemas.microsoft.com/office/drawing/2014/main" id="{AA597E0B-9018-39C3-099F-543BA5FED97D}"/>
              </a:ext>
            </a:extLst>
          </p:cNvPr>
          <p:cNvPicPr>
            <a:picLocks noChangeAspect="1"/>
          </p:cNvPicPr>
          <p:nvPr/>
        </p:nvPicPr>
        <p:blipFill>
          <a:blip r:embed="rId17">
            <a:extLst>
              <a:ext uri="{96DAC541-7B7A-43D3-8B79-37D633B846F1}">
                <asvg:svgBlip xmlns="" xmlns:asvg="http://schemas.microsoft.com/office/drawing/2016/SVG/main" r:embed="rId18"/>
              </a:ext>
            </a:extLst>
          </a:blip>
          <a:srcRect/>
          <a:stretch/>
        </p:blipFill>
        <p:spPr>
          <a:xfrm>
            <a:off x="4410722" y="1426464"/>
            <a:ext cx="786098" cy="786098"/>
          </a:xfrm>
          <a:prstGeom prst="rect">
            <a:avLst/>
          </a:prstGeom>
        </p:spPr>
      </p:pic>
      <p:pic>
        <p:nvPicPr>
          <p:cNvPr id="27" name="Graphic 26" descr="Blackboard">
            <a:hlinkClick r:id="rId19" action="ppaction://hlinksldjump"/>
            <a:extLst>
              <a:ext uri="{FF2B5EF4-FFF2-40B4-BE49-F238E27FC236}">
                <a16:creationId xmlns="" xmlns:a16="http://schemas.microsoft.com/office/drawing/2014/main" id="{6735112C-D331-EB9C-7AFD-B35E349F4177}"/>
              </a:ext>
            </a:extLst>
          </p:cNvPr>
          <p:cNvPicPr>
            <a:picLocks noChangeAspect="1"/>
          </p:cNvPicPr>
          <p:nvPr/>
        </p:nvPicPr>
        <p:blipFill>
          <a:blip r:embed="rId20">
            <a:extLst>
              <a:ext uri="{96DAC541-7B7A-43D3-8B79-37D633B846F1}">
                <asvg:svgBlip xmlns="" xmlns:asvg="http://schemas.microsoft.com/office/drawing/2016/SVG/main" r:embed="rId21"/>
              </a:ext>
            </a:extLst>
          </a:blip>
          <a:srcRect/>
          <a:stretch/>
        </p:blipFill>
        <p:spPr>
          <a:xfrm>
            <a:off x="2912629" y="1426464"/>
            <a:ext cx="786098" cy="786098"/>
          </a:xfrm>
          <a:prstGeom prst="rect">
            <a:avLst/>
          </a:prstGeom>
        </p:spPr>
      </p:pic>
      <p:pic>
        <p:nvPicPr>
          <p:cNvPr id="33" name="Graphic 32" descr="Eraser">
            <a:hlinkClick r:id="rId22" action="ppaction://hlinksldjump"/>
            <a:extLst>
              <a:ext uri="{FF2B5EF4-FFF2-40B4-BE49-F238E27FC236}">
                <a16:creationId xmlns="" xmlns:a16="http://schemas.microsoft.com/office/drawing/2014/main" id="{2843368A-AC59-86D8-5510-C54E1D59B061}"/>
              </a:ext>
            </a:extLst>
          </p:cNvPr>
          <p:cNvPicPr>
            <a:picLocks noChangeAspect="1"/>
          </p:cNvPicPr>
          <p:nvPr/>
        </p:nvPicPr>
        <p:blipFill>
          <a:blip r:embed="rId23">
            <a:extLst>
              <a:ext uri="{96DAC541-7B7A-43D3-8B79-37D633B846F1}">
                <asvg:svgBlip xmlns="" xmlns:asvg="http://schemas.microsoft.com/office/drawing/2016/SVG/main" r:embed="rId24"/>
              </a:ext>
            </a:extLst>
          </a:blip>
          <a:srcRect/>
          <a:stretch/>
        </p:blipFill>
        <p:spPr>
          <a:xfrm>
            <a:off x="5908815" y="1426464"/>
            <a:ext cx="786098" cy="786098"/>
          </a:xfrm>
          <a:prstGeom prst="rect">
            <a:avLst/>
          </a:prstGeom>
        </p:spPr>
      </p:pic>
      <p:pic>
        <p:nvPicPr>
          <p:cNvPr id="2" name="Graphic 1" descr="Mathematics">
            <a:hlinkClick r:id="rId25" action="ppaction://hlinksldjump"/>
            <a:extLst>
              <a:ext uri="{FF2B5EF4-FFF2-40B4-BE49-F238E27FC236}">
                <a16:creationId xmlns="" xmlns:a16="http://schemas.microsoft.com/office/drawing/2014/main" id="{2B16F83A-281D-2C2C-497F-CC975E07849B}"/>
              </a:ext>
            </a:extLst>
          </p:cNvPr>
          <p:cNvPicPr>
            <a:picLocks noChangeAspect="1"/>
          </p:cNvPicPr>
          <p:nvPr/>
        </p:nvPicPr>
        <p:blipFill>
          <a:blip r:embed="rId26">
            <a:extLst>
              <a:ext uri="{96DAC541-7B7A-43D3-8B79-37D633B846F1}">
                <asvg:svgBlip xmlns="" xmlns:asvg="http://schemas.microsoft.com/office/drawing/2016/SVG/main" r:embed="rId27"/>
              </a:ext>
            </a:extLst>
          </a:blip>
          <a:srcRect/>
          <a:stretch/>
        </p:blipFill>
        <p:spPr>
          <a:xfrm>
            <a:off x="5908815" y="2648726"/>
            <a:ext cx="786098" cy="786098"/>
          </a:xfrm>
          <a:prstGeom prst="rect">
            <a:avLst/>
          </a:prstGeom>
        </p:spPr>
      </p:pic>
      <p:pic>
        <p:nvPicPr>
          <p:cNvPr id="4" name="Graphic 3" descr="Scissors">
            <a:hlinkClick r:id="rId28" action="ppaction://hlinksldjump"/>
            <a:extLst>
              <a:ext uri="{FF2B5EF4-FFF2-40B4-BE49-F238E27FC236}">
                <a16:creationId xmlns="" xmlns:a16="http://schemas.microsoft.com/office/drawing/2014/main" id="{CD943831-A532-77B8-93B0-94FFBF5AF4AC}"/>
              </a:ext>
            </a:extLst>
          </p:cNvPr>
          <p:cNvPicPr>
            <a:picLocks noChangeAspect="1"/>
          </p:cNvPicPr>
          <p:nvPr/>
        </p:nvPicPr>
        <p:blipFill>
          <a:blip r:embed="rId29">
            <a:extLst>
              <a:ext uri="{96DAC541-7B7A-43D3-8B79-37D633B846F1}">
                <asvg:svgBlip xmlns="" xmlns:asvg="http://schemas.microsoft.com/office/drawing/2016/SVG/main" r:embed="rId30"/>
              </a:ext>
            </a:extLst>
          </a:blip>
          <a:srcRect/>
          <a:stretch/>
        </p:blipFill>
        <p:spPr>
          <a:xfrm>
            <a:off x="7406908" y="1426464"/>
            <a:ext cx="786098" cy="786098"/>
          </a:xfrm>
          <a:prstGeom prst="rect">
            <a:avLst/>
          </a:prstGeom>
        </p:spPr>
      </p:pic>
      <p:pic>
        <p:nvPicPr>
          <p:cNvPr id="6" name="Graphic 5" descr="Globe">
            <a:hlinkClick r:id="rId31" action="ppaction://hlinksldjump"/>
            <a:extLst>
              <a:ext uri="{FF2B5EF4-FFF2-40B4-BE49-F238E27FC236}">
                <a16:creationId xmlns="" xmlns:a16="http://schemas.microsoft.com/office/drawing/2014/main" id="{FDF1C6D1-A3AC-14CE-5A90-3F4653CDF09A}"/>
              </a:ext>
            </a:extLst>
          </p:cNvPr>
          <p:cNvPicPr>
            <a:picLocks noChangeAspect="1"/>
          </p:cNvPicPr>
          <p:nvPr/>
        </p:nvPicPr>
        <p:blipFill>
          <a:blip r:embed="rId32">
            <a:extLst>
              <a:ext uri="{96DAC541-7B7A-43D3-8B79-37D633B846F1}">
                <asvg:svgBlip xmlns="" xmlns:asvg="http://schemas.microsoft.com/office/drawing/2016/SVG/main" r:embed="rId33"/>
              </a:ext>
            </a:extLst>
          </a:blip>
          <a:srcRect/>
          <a:stretch/>
        </p:blipFill>
        <p:spPr>
          <a:xfrm>
            <a:off x="7406908" y="2648726"/>
            <a:ext cx="786098" cy="78609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7"/>
                                        </p:tgtEl>
                                        <p:attrNameLst>
                                          <p:attrName>r</p:attrName>
                                        </p:attrNameLst>
                                      </p:cBhvr>
                                    </p:animRot>
                                    <p:animRot by="-240000">
                                      <p:cBhvr>
                                        <p:cTn id="19" dur="200" fill="hold">
                                          <p:stCondLst>
                                            <p:cond delay="200"/>
                                          </p:stCondLst>
                                        </p:cTn>
                                        <p:tgtEl>
                                          <p:spTgt spid="7"/>
                                        </p:tgtEl>
                                        <p:attrNameLst>
                                          <p:attrName>r</p:attrName>
                                        </p:attrNameLst>
                                      </p:cBhvr>
                                    </p:animRot>
                                    <p:animRot by="240000">
                                      <p:cBhvr>
                                        <p:cTn id="20" dur="200" fill="hold">
                                          <p:stCondLst>
                                            <p:cond delay="400"/>
                                          </p:stCondLst>
                                        </p:cTn>
                                        <p:tgtEl>
                                          <p:spTgt spid="7"/>
                                        </p:tgtEl>
                                        <p:attrNameLst>
                                          <p:attrName>r</p:attrName>
                                        </p:attrNameLst>
                                      </p:cBhvr>
                                    </p:animRot>
                                    <p:animRot by="-240000">
                                      <p:cBhvr>
                                        <p:cTn id="21" dur="200" fill="hold">
                                          <p:stCondLst>
                                            <p:cond delay="600"/>
                                          </p:stCondLst>
                                        </p:cTn>
                                        <p:tgtEl>
                                          <p:spTgt spid="7"/>
                                        </p:tgtEl>
                                        <p:attrNameLst>
                                          <p:attrName>r</p:attrName>
                                        </p:attrNameLst>
                                      </p:cBhvr>
                                    </p:animRot>
                                    <p:animRot by="120000">
                                      <p:cBhvr>
                                        <p:cTn id="22" dur="200" fill="hold">
                                          <p:stCondLst>
                                            <p:cond delay="800"/>
                                          </p:stCondLst>
                                        </p:cTn>
                                        <p:tgtEl>
                                          <p:spTgt spid="7"/>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100" fill="hold">
                                          <p:stCondLst>
                                            <p:cond delay="0"/>
                                          </p:stCondLst>
                                        </p:cTn>
                                        <p:tgtEl>
                                          <p:spTgt spid="23"/>
                                        </p:tgtEl>
                                        <p:attrNameLst>
                                          <p:attrName>r</p:attrName>
                                        </p:attrNameLst>
                                      </p:cBhvr>
                                    </p:animRot>
                                    <p:animRot by="-240000">
                                      <p:cBhvr>
                                        <p:cTn id="25" dur="200" fill="hold">
                                          <p:stCondLst>
                                            <p:cond delay="200"/>
                                          </p:stCondLst>
                                        </p:cTn>
                                        <p:tgtEl>
                                          <p:spTgt spid="23"/>
                                        </p:tgtEl>
                                        <p:attrNameLst>
                                          <p:attrName>r</p:attrName>
                                        </p:attrNameLst>
                                      </p:cBhvr>
                                    </p:animRot>
                                    <p:animRot by="240000">
                                      <p:cBhvr>
                                        <p:cTn id="26" dur="200" fill="hold">
                                          <p:stCondLst>
                                            <p:cond delay="400"/>
                                          </p:stCondLst>
                                        </p:cTn>
                                        <p:tgtEl>
                                          <p:spTgt spid="23"/>
                                        </p:tgtEl>
                                        <p:attrNameLst>
                                          <p:attrName>r</p:attrName>
                                        </p:attrNameLst>
                                      </p:cBhvr>
                                    </p:animRot>
                                    <p:animRot by="-240000">
                                      <p:cBhvr>
                                        <p:cTn id="27" dur="200" fill="hold">
                                          <p:stCondLst>
                                            <p:cond delay="600"/>
                                          </p:stCondLst>
                                        </p:cTn>
                                        <p:tgtEl>
                                          <p:spTgt spid="23"/>
                                        </p:tgtEl>
                                        <p:attrNameLst>
                                          <p:attrName>r</p:attrName>
                                        </p:attrNameLst>
                                      </p:cBhvr>
                                    </p:animRot>
                                    <p:animRot by="120000">
                                      <p:cBhvr>
                                        <p:cTn id="28" dur="200" fill="hold">
                                          <p:stCondLst>
                                            <p:cond delay="800"/>
                                          </p:stCondLst>
                                        </p:cTn>
                                        <p:tgtEl>
                                          <p:spTgt spid="23"/>
                                        </p:tgtEl>
                                        <p:attrNameLst>
                                          <p:attrName>r</p:attrName>
                                        </p:attrNameLst>
                                      </p:cBhvr>
                                    </p:animRo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100" fill="hold">
                                          <p:stCondLst>
                                            <p:cond delay="0"/>
                                          </p:stCondLst>
                                        </p:cTn>
                                        <p:tgtEl>
                                          <p:spTgt spid="25"/>
                                        </p:tgtEl>
                                        <p:attrNameLst>
                                          <p:attrName>r</p:attrName>
                                        </p:attrNameLst>
                                      </p:cBhvr>
                                    </p:animRot>
                                    <p:animRot by="-240000">
                                      <p:cBhvr>
                                        <p:cTn id="31" dur="200" fill="hold">
                                          <p:stCondLst>
                                            <p:cond delay="200"/>
                                          </p:stCondLst>
                                        </p:cTn>
                                        <p:tgtEl>
                                          <p:spTgt spid="25"/>
                                        </p:tgtEl>
                                        <p:attrNameLst>
                                          <p:attrName>r</p:attrName>
                                        </p:attrNameLst>
                                      </p:cBhvr>
                                    </p:animRot>
                                    <p:animRot by="240000">
                                      <p:cBhvr>
                                        <p:cTn id="32" dur="200" fill="hold">
                                          <p:stCondLst>
                                            <p:cond delay="400"/>
                                          </p:stCondLst>
                                        </p:cTn>
                                        <p:tgtEl>
                                          <p:spTgt spid="25"/>
                                        </p:tgtEl>
                                        <p:attrNameLst>
                                          <p:attrName>r</p:attrName>
                                        </p:attrNameLst>
                                      </p:cBhvr>
                                    </p:animRot>
                                    <p:animRot by="-240000">
                                      <p:cBhvr>
                                        <p:cTn id="33" dur="200" fill="hold">
                                          <p:stCondLst>
                                            <p:cond delay="600"/>
                                          </p:stCondLst>
                                        </p:cTn>
                                        <p:tgtEl>
                                          <p:spTgt spid="25"/>
                                        </p:tgtEl>
                                        <p:attrNameLst>
                                          <p:attrName>r</p:attrName>
                                        </p:attrNameLst>
                                      </p:cBhvr>
                                    </p:animRot>
                                    <p:animRot by="120000">
                                      <p:cBhvr>
                                        <p:cTn id="34" dur="200" fill="hold">
                                          <p:stCondLst>
                                            <p:cond delay="800"/>
                                          </p:stCondLst>
                                        </p:cTn>
                                        <p:tgtEl>
                                          <p:spTgt spid="25"/>
                                        </p:tgtEl>
                                        <p:attrNameLst>
                                          <p:attrName>r</p:attrName>
                                        </p:attrNameLst>
                                      </p:cBhvr>
                                    </p:animRot>
                                  </p:childTnLst>
                                </p:cTn>
                              </p:par>
                              <p:par>
                                <p:cTn id="35" presetID="32" presetClass="emph" presetSubtype="0" repeatCount="indefinite" fill="hold" nodeType="withEffect">
                                  <p:stCondLst>
                                    <p:cond delay="0"/>
                                  </p:stCondLst>
                                  <p:endCondLst>
                                    <p:cond evt="onNext" delay="0">
                                      <p:tgtEl>
                                        <p:sldTgt/>
                                      </p:tgtEl>
                                    </p:cond>
                                  </p:endCondLst>
                                  <p:childTnLst>
                                    <p:animRot by="120000">
                                      <p:cBhvr>
                                        <p:cTn id="36" dur="100" fill="hold">
                                          <p:stCondLst>
                                            <p:cond delay="0"/>
                                          </p:stCondLst>
                                        </p:cTn>
                                        <p:tgtEl>
                                          <p:spTgt spid="27"/>
                                        </p:tgtEl>
                                        <p:attrNameLst>
                                          <p:attrName>r</p:attrName>
                                        </p:attrNameLst>
                                      </p:cBhvr>
                                    </p:animRot>
                                    <p:animRot by="-240000">
                                      <p:cBhvr>
                                        <p:cTn id="37" dur="200" fill="hold">
                                          <p:stCondLst>
                                            <p:cond delay="200"/>
                                          </p:stCondLst>
                                        </p:cTn>
                                        <p:tgtEl>
                                          <p:spTgt spid="27"/>
                                        </p:tgtEl>
                                        <p:attrNameLst>
                                          <p:attrName>r</p:attrName>
                                        </p:attrNameLst>
                                      </p:cBhvr>
                                    </p:animRot>
                                    <p:animRot by="240000">
                                      <p:cBhvr>
                                        <p:cTn id="38" dur="200" fill="hold">
                                          <p:stCondLst>
                                            <p:cond delay="400"/>
                                          </p:stCondLst>
                                        </p:cTn>
                                        <p:tgtEl>
                                          <p:spTgt spid="27"/>
                                        </p:tgtEl>
                                        <p:attrNameLst>
                                          <p:attrName>r</p:attrName>
                                        </p:attrNameLst>
                                      </p:cBhvr>
                                    </p:animRot>
                                    <p:animRot by="-240000">
                                      <p:cBhvr>
                                        <p:cTn id="39" dur="200" fill="hold">
                                          <p:stCondLst>
                                            <p:cond delay="600"/>
                                          </p:stCondLst>
                                        </p:cTn>
                                        <p:tgtEl>
                                          <p:spTgt spid="27"/>
                                        </p:tgtEl>
                                        <p:attrNameLst>
                                          <p:attrName>r</p:attrName>
                                        </p:attrNameLst>
                                      </p:cBhvr>
                                    </p:animRot>
                                    <p:animRot by="120000">
                                      <p:cBhvr>
                                        <p:cTn id="40" dur="200" fill="hold">
                                          <p:stCondLst>
                                            <p:cond delay="800"/>
                                          </p:stCondLst>
                                        </p:cTn>
                                        <p:tgtEl>
                                          <p:spTgt spid="27"/>
                                        </p:tgtEl>
                                        <p:attrNameLst>
                                          <p:attrName>r</p:attrName>
                                        </p:attrNameLst>
                                      </p:cBhvr>
                                    </p:animRot>
                                  </p:childTnLst>
                                </p:cTn>
                              </p:par>
                              <p:par>
                                <p:cTn id="41" presetID="32" presetClass="emph" presetSubtype="0" repeatCount="indefinite" fill="hold" nodeType="withEffect">
                                  <p:stCondLst>
                                    <p:cond delay="0"/>
                                  </p:stCondLst>
                                  <p:endCondLst>
                                    <p:cond evt="onNext" delay="0">
                                      <p:tgtEl>
                                        <p:sldTgt/>
                                      </p:tgtEl>
                                    </p:cond>
                                  </p:endCondLst>
                                  <p:childTnLst>
                                    <p:animRot by="120000">
                                      <p:cBhvr>
                                        <p:cTn id="42" dur="100" fill="hold">
                                          <p:stCondLst>
                                            <p:cond delay="0"/>
                                          </p:stCondLst>
                                        </p:cTn>
                                        <p:tgtEl>
                                          <p:spTgt spid="33"/>
                                        </p:tgtEl>
                                        <p:attrNameLst>
                                          <p:attrName>r</p:attrName>
                                        </p:attrNameLst>
                                      </p:cBhvr>
                                    </p:animRot>
                                    <p:animRot by="-240000">
                                      <p:cBhvr>
                                        <p:cTn id="43" dur="200" fill="hold">
                                          <p:stCondLst>
                                            <p:cond delay="200"/>
                                          </p:stCondLst>
                                        </p:cTn>
                                        <p:tgtEl>
                                          <p:spTgt spid="33"/>
                                        </p:tgtEl>
                                        <p:attrNameLst>
                                          <p:attrName>r</p:attrName>
                                        </p:attrNameLst>
                                      </p:cBhvr>
                                    </p:animRot>
                                    <p:animRot by="240000">
                                      <p:cBhvr>
                                        <p:cTn id="44" dur="200" fill="hold">
                                          <p:stCondLst>
                                            <p:cond delay="400"/>
                                          </p:stCondLst>
                                        </p:cTn>
                                        <p:tgtEl>
                                          <p:spTgt spid="33"/>
                                        </p:tgtEl>
                                        <p:attrNameLst>
                                          <p:attrName>r</p:attrName>
                                        </p:attrNameLst>
                                      </p:cBhvr>
                                    </p:animRot>
                                    <p:animRot by="-240000">
                                      <p:cBhvr>
                                        <p:cTn id="45" dur="200" fill="hold">
                                          <p:stCondLst>
                                            <p:cond delay="600"/>
                                          </p:stCondLst>
                                        </p:cTn>
                                        <p:tgtEl>
                                          <p:spTgt spid="33"/>
                                        </p:tgtEl>
                                        <p:attrNameLst>
                                          <p:attrName>r</p:attrName>
                                        </p:attrNameLst>
                                      </p:cBhvr>
                                    </p:animRot>
                                    <p:animRot by="120000">
                                      <p:cBhvr>
                                        <p:cTn id="46" dur="200" fill="hold">
                                          <p:stCondLst>
                                            <p:cond delay="800"/>
                                          </p:stCondLst>
                                        </p:cTn>
                                        <p:tgtEl>
                                          <p:spTgt spid="33"/>
                                        </p:tgtEl>
                                        <p:attrNameLst>
                                          <p:attrName>r</p:attrName>
                                        </p:attrNameLst>
                                      </p:cBhvr>
                                    </p:animRo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
                                        </p:tgtEl>
                                        <p:attrNameLst>
                                          <p:attrName>r</p:attrName>
                                        </p:attrNameLst>
                                      </p:cBhvr>
                                    </p:animRot>
                                    <p:animRot by="-240000">
                                      <p:cBhvr>
                                        <p:cTn id="49" dur="200" fill="hold">
                                          <p:stCondLst>
                                            <p:cond delay="200"/>
                                          </p:stCondLst>
                                        </p:cTn>
                                        <p:tgtEl>
                                          <p:spTgt spid="2"/>
                                        </p:tgtEl>
                                        <p:attrNameLst>
                                          <p:attrName>r</p:attrName>
                                        </p:attrNameLst>
                                      </p:cBhvr>
                                    </p:animRot>
                                    <p:animRot by="240000">
                                      <p:cBhvr>
                                        <p:cTn id="50" dur="200" fill="hold">
                                          <p:stCondLst>
                                            <p:cond delay="400"/>
                                          </p:stCondLst>
                                        </p:cTn>
                                        <p:tgtEl>
                                          <p:spTgt spid="2"/>
                                        </p:tgtEl>
                                        <p:attrNameLst>
                                          <p:attrName>r</p:attrName>
                                        </p:attrNameLst>
                                      </p:cBhvr>
                                    </p:animRot>
                                    <p:animRot by="-240000">
                                      <p:cBhvr>
                                        <p:cTn id="51" dur="200" fill="hold">
                                          <p:stCondLst>
                                            <p:cond delay="600"/>
                                          </p:stCondLst>
                                        </p:cTn>
                                        <p:tgtEl>
                                          <p:spTgt spid="2"/>
                                        </p:tgtEl>
                                        <p:attrNameLst>
                                          <p:attrName>r</p:attrName>
                                        </p:attrNameLst>
                                      </p:cBhvr>
                                    </p:animRot>
                                    <p:animRot by="120000">
                                      <p:cBhvr>
                                        <p:cTn id="52" dur="200" fill="hold">
                                          <p:stCondLst>
                                            <p:cond delay="800"/>
                                          </p:stCondLst>
                                        </p:cTn>
                                        <p:tgtEl>
                                          <p:spTgt spid="2"/>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4"/>
                                        </p:tgtEl>
                                        <p:attrNameLst>
                                          <p:attrName>r</p:attrName>
                                        </p:attrNameLst>
                                      </p:cBhvr>
                                    </p:animRot>
                                    <p:animRot by="-240000">
                                      <p:cBhvr>
                                        <p:cTn id="55" dur="200" fill="hold">
                                          <p:stCondLst>
                                            <p:cond delay="200"/>
                                          </p:stCondLst>
                                        </p:cTn>
                                        <p:tgtEl>
                                          <p:spTgt spid="4"/>
                                        </p:tgtEl>
                                        <p:attrNameLst>
                                          <p:attrName>r</p:attrName>
                                        </p:attrNameLst>
                                      </p:cBhvr>
                                    </p:animRot>
                                    <p:animRot by="240000">
                                      <p:cBhvr>
                                        <p:cTn id="56" dur="200" fill="hold">
                                          <p:stCondLst>
                                            <p:cond delay="400"/>
                                          </p:stCondLst>
                                        </p:cTn>
                                        <p:tgtEl>
                                          <p:spTgt spid="4"/>
                                        </p:tgtEl>
                                        <p:attrNameLst>
                                          <p:attrName>r</p:attrName>
                                        </p:attrNameLst>
                                      </p:cBhvr>
                                    </p:animRot>
                                    <p:animRot by="-240000">
                                      <p:cBhvr>
                                        <p:cTn id="57" dur="200" fill="hold">
                                          <p:stCondLst>
                                            <p:cond delay="600"/>
                                          </p:stCondLst>
                                        </p:cTn>
                                        <p:tgtEl>
                                          <p:spTgt spid="4"/>
                                        </p:tgtEl>
                                        <p:attrNameLst>
                                          <p:attrName>r</p:attrName>
                                        </p:attrNameLst>
                                      </p:cBhvr>
                                    </p:animRot>
                                    <p:animRot by="120000">
                                      <p:cBhvr>
                                        <p:cTn id="58" dur="200" fill="hold">
                                          <p:stCondLst>
                                            <p:cond delay="800"/>
                                          </p:stCondLst>
                                        </p:cTn>
                                        <p:tgtEl>
                                          <p:spTgt spid="4"/>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6"/>
                                        </p:tgtEl>
                                        <p:attrNameLst>
                                          <p:attrName>r</p:attrName>
                                        </p:attrNameLst>
                                      </p:cBhvr>
                                    </p:animRot>
                                    <p:animRot by="-240000">
                                      <p:cBhvr>
                                        <p:cTn id="61" dur="200" fill="hold">
                                          <p:stCondLst>
                                            <p:cond delay="200"/>
                                          </p:stCondLst>
                                        </p:cTn>
                                        <p:tgtEl>
                                          <p:spTgt spid="6"/>
                                        </p:tgtEl>
                                        <p:attrNameLst>
                                          <p:attrName>r</p:attrName>
                                        </p:attrNameLst>
                                      </p:cBhvr>
                                    </p:animRot>
                                    <p:animRot by="240000">
                                      <p:cBhvr>
                                        <p:cTn id="62" dur="200" fill="hold">
                                          <p:stCondLst>
                                            <p:cond delay="400"/>
                                          </p:stCondLst>
                                        </p:cTn>
                                        <p:tgtEl>
                                          <p:spTgt spid="6"/>
                                        </p:tgtEl>
                                        <p:attrNameLst>
                                          <p:attrName>r</p:attrName>
                                        </p:attrNameLst>
                                      </p:cBhvr>
                                    </p:animRot>
                                    <p:animRot by="-240000">
                                      <p:cBhvr>
                                        <p:cTn id="63" dur="200" fill="hold">
                                          <p:stCondLst>
                                            <p:cond delay="600"/>
                                          </p:stCondLst>
                                        </p:cTn>
                                        <p:tgtEl>
                                          <p:spTgt spid="6"/>
                                        </p:tgtEl>
                                        <p:attrNameLst>
                                          <p:attrName>r</p:attrName>
                                        </p:attrNameLst>
                                      </p:cBhvr>
                                    </p:animRot>
                                    <p:animRot by="120000">
                                      <p:cBhvr>
                                        <p:cTn id="6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446065-016F-E10E-8D7E-B487A02697ED}"/>
              </a:ext>
            </a:extLst>
          </p:cNvPr>
          <p:cNvSpPr/>
          <p:nvPr/>
        </p:nvSpPr>
        <p:spPr>
          <a:xfrm>
            <a:off x="322974" y="356895"/>
            <a:ext cx="8498052" cy="1103119"/>
          </a:xfrm>
          <a:prstGeom prst="roundRect">
            <a:avLst/>
          </a:prstGeom>
          <a:solidFill>
            <a:schemeClr val="accent1">
              <a:lumMod val="40000"/>
              <a:lumOff val="60000"/>
            </a:schemeClr>
          </a:solidFill>
          <a:ln>
            <a:solidFill>
              <a:schemeClr val="accent1">
                <a:lumMod val="40000"/>
                <a:lumOff val="60000"/>
              </a:schemeClr>
            </a:solidFill>
          </a:ln>
        </p:spPr>
        <p:style>
          <a:lnRef idx="1">
            <a:schemeClr val="accent6"/>
          </a:lnRef>
          <a:fillRef idx="3">
            <a:schemeClr val="accent6"/>
          </a:fillRef>
          <a:effectRef idx="2">
            <a:schemeClr val="accent6"/>
          </a:effectRef>
          <a:fontRef idx="minor">
            <a:schemeClr val="lt1"/>
          </a:fontRef>
        </p:style>
        <p:txBody>
          <a:bodyPr bIns="72000" rtlCol="0" anchor="ctr"/>
          <a:lstStyle/>
          <a:p>
            <a:pPr algn="ctr"/>
            <a:r>
              <a:rPr lang="vi-VN" sz="2400" b="1" kern="1200" dirty="0">
                <a:solidFill>
                  <a:schemeClr val="bg2">
                    <a:lumMod val="10000"/>
                  </a:schemeClr>
                </a:solidFill>
                <a:latin typeface="Arial" panose="020B0604020202020204" pitchFamily="34" charset="0"/>
                <a:cs typeface="Arial" panose="020B0604020202020204" pitchFamily="34" charset="0"/>
              </a:rPr>
              <a:t>Câu 1:</a:t>
            </a:r>
            <a:r>
              <a:rPr lang="en-US" sz="2400" b="1" kern="1200" dirty="0">
                <a:solidFill>
                  <a:schemeClr val="bg2">
                    <a:lumMod val="10000"/>
                  </a:schemeClr>
                </a:solidFill>
                <a:latin typeface="Arial" panose="020B0604020202020204" pitchFamily="34" charset="0"/>
                <a:cs typeface="Arial" panose="020B0604020202020204" pitchFamily="34" charset="0"/>
              </a:rPr>
              <a:t> </a:t>
            </a:r>
            <a:r>
              <a:rPr lang="vi-VN" sz="2400" dirty="0">
                <a:solidFill>
                  <a:schemeClr val="bg2">
                    <a:lumMod val="10000"/>
                  </a:schemeClr>
                </a:solidFill>
                <a:latin typeface="Arial" panose="020B0604020202020204" pitchFamily="34" charset="0"/>
                <a:cs typeface="Arial" panose="020B0604020202020204" pitchFamily="34" charset="0"/>
              </a:rPr>
              <a:t>Hàng hóa được trao đổi trong thị trường lao động là</a:t>
            </a:r>
          </a:p>
        </p:txBody>
      </p:sp>
      <p:sp>
        <p:nvSpPr>
          <p:cNvPr id="5" name="Rectangle: Rounded Corners 4">
            <a:extLst>
              <a:ext uri="{FF2B5EF4-FFF2-40B4-BE49-F238E27FC236}">
                <a16:creationId xmlns="" xmlns:a16="http://schemas.microsoft.com/office/drawing/2014/main" id="{694EE124-D2B0-EB92-34BB-171A6E5DFF49}"/>
              </a:ext>
            </a:extLst>
          </p:cNvPr>
          <p:cNvSpPr/>
          <p:nvPr/>
        </p:nvSpPr>
        <p:spPr>
          <a:xfrm>
            <a:off x="322974" y="1761996"/>
            <a:ext cx="4000310" cy="1287835"/>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400" dirty="0">
                <a:solidFill>
                  <a:schemeClr val="bg2">
                    <a:lumMod val="10000"/>
                  </a:schemeClr>
                </a:solidFill>
                <a:latin typeface="Arial" panose="020B0604020202020204" pitchFamily="34" charset="0"/>
                <a:cs typeface="Arial" panose="020B0604020202020204" pitchFamily="34" charset="0"/>
              </a:rPr>
              <a:t>A. hàng hóa tiêu dùng.</a:t>
            </a:r>
          </a:p>
        </p:txBody>
      </p:sp>
      <p:sp>
        <p:nvSpPr>
          <p:cNvPr id="6" name="Rectangle: Rounded Corners 5">
            <a:extLst>
              <a:ext uri="{FF2B5EF4-FFF2-40B4-BE49-F238E27FC236}">
                <a16:creationId xmlns="" xmlns:a16="http://schemas.microsoft.com/office/drawing/2014/main" id="{5F79DB41-7308-0943-C5D6-16DFA84552E0}"/>
              </a:ext>
            </a:extLst>
          </p:cNvPr>
          <p:cNvSpPr/>
          <p:nvPr/>
        </p:nvSpPr>
        <p:spPr>
          <a:xfrm>
            <a:off x="322973" y="3351812"/>
            <a:ext cx="4000310" cy="1287835"/>
          </a:xfrm>
          <a:prstGeom prst="roundRect">
            <a:avLst/>
          </a:prstGeom>
          <a:ln/>
        </p:spPr>
        <p:style>
          <a:lnRef idx="2">
            <a:schemeClr val="accent1"/>
          </a:lnRef>
          <a:fillRef idx="1">
            <a:schemeClr val="lt1"/>
          </a:fillRef>
          <a:effectRef idx="0">
            <a:schemeClr val="accent1"/>
          </a:effectRef>
          <a:fontRef idx="minor">
            <a:schemeClr val="dk1"/>
          </a:fontRef>
        </p:style>
        <p:txBody>
          <a:bodyPr bIns="36000" rtlCol="0" anchor="ctr"/>
          <a:lstStyle/>
          <a:p>
            <a:pPr algn="ctr"/>
            <a:r>
              <a:rPr lang="vi-VN" sz="2400" dirty="0">
                <a:solidFill>
                  <a:schemeClr val="bg2">
                    <a:lumMod val="10000"/>
                  </a:schemeClr>
                </a:solidFill>
                <a:latin typeface="Arial" panose="020B0604020202020204" pitchFamily="34" charset="0"/>
                <a:cs typeface="Arial" panose="020B0604020202020204" pitchFamily="34" charset="0"/>
              </a:rPr>
              <a:t>B. hàng hóa dịch vụ.</a:t>
            </a:r>
          </a:p>
        </p:txBody>
      </p:sp>
      <p:sp>
        <p:nvSpPr>
          <p:cNvPr id="9" name="Rectangle: Rounded Corners 8">
            <a:extLst>
              <a:ext uri="{FF2B5EF4-FFF2-40B4-BE49-F238E27FC236}">
                <a16:creationId xmlns="" xmlns:a16="http://schemas.microsoft.com/office/drawing/2014/main" id="{E50428A7-6D5D-1729-229C-7A3DE2A5E422}"/>
              </a:ext>
            </a:extLst>
          </p:cNvPr>
          <p:cNvSpPr/>
          <p:nvPr/>
        </p:nvSpPr>
        <p:spPr>
          <a:xfrm>
            <a:off x="4820717" y="1761996"/>
            <a:ext cx="4000310" cy="1287835"/>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400" dirty="0">
                <a:solidFill>
                  <a:schemeClr val="bg2">
                    <a:lumMod val="10000"/>
                  </a:schemeClr>
                </a:solidFill>
                <a:latin typeface="Arial" panose="020B0604020202020204" pitchFamily="34" charset="0"/>
                <a:cs typeface="Arial" panose="020B0604020202020204" pitchFamily="34" charset="0"/>
              </a:rPr>
              <a:t>C. hàng hóa sức lao động.</a:t>
            </a:r>
          </a:p>
        </p:txBody>
      </p:sp>
      <p:sp>
        <p:nvSpPr>
          <p:cNvPr id="10" name="Rectangle: Rounded Corners 9">
            <a:extLst>
              <a:ext uri="{FF2B5EF4-FFF2-40B4-BE49-F238E27FC236}">
                <a16:creationId xmlns="" xmlns:a16="http://schemas.microsoft.com/office/drawing/2014/main" id="{95CF8633-FFAD-0B4A-B9F1-5B1587C481D6}"/>
              </a:ext>
            </a:extLst>
          </p:cNvPr>
          <p:cNvSpPr/>
          <p:nvPr/>
        </p:nvSpPr>
        <p:spPr>
          <a:xfrm>
            <a:off x="4820716" y="3351812"/>
            <a:ext cx="4000310" cy="1287835"/>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400" dirty="0">
                <a:solidFill>
                  <a:schemeClr val="bg2">
                    <a:lumMod val="10000"/>
                  </a:schemeClr>
                </a:solidFill>
                <a:latin typeface="Arial" panose="020B0604020202020204" pitchFamily="34" charset="0"/>
                <a:cs typeface="Arial" panose="020B0604020202020204" pitchFamily="34" charset="0"/>
              </a:rPr>
              <a:t>D. hàng hóa sản xuất. </a:t>
            </a:r>
          </a:p>
        </p:txBody>
      </p:sp>
      <p:sp>
        <p:nvSpPr>
          <p:cNvPr id="12" name="Rectangle: Rounded Corners 11">
            <a:extLst>
              <a:ext uri="{FF2B5EF4-FFF2-40B4-BE49-F238E27FC236}">
                <a16:creationId xmlns="" xmlns:a16="http://schemas.microsoft.com/office/drawing/2014/main" id="{9981C190-4C82-F9D7-AC67-5C5D13AEAA78}"/>
              </a:ext>
            </a:extLst>
          </p:cNvPr>
          <p:cNvSpPr/>
          <p:nvPr/>
        </p:nvSpPr>
        <p:spPr>
          <a:xfrm>
            <a:off x="4820716" y="1740678"/>
            <a:ext cx="4000310" cy="1287836"/>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vi-VN" sz="2400" dirty="0">
                <a:solidFill>
                  <a:schemeClr val="bg2">
                    <a:lumMod val="10000"/>
                  </a:schemeClr>
                </a:solidFill>
                <a:cs typeface="Arial" panose="020B0604020202020204" pitchFamily="34" charset="0"/>
              </a:rPr>
              <a:t>C. hàng hóa sức lao động.</a:t>
            </a:r>
          </a:p>
        </p:txBody>
      </p:sp>
      <p:pic>
        <p:nvPicPr>
          <p:cNvPr id="7" name="Graphic 6" descr="Briefcase">
            <a:hlinkClick r:id="rId2" action="ppaction://hlinksldjump"/>
            <a:extLst>
              <a:ext uri="{FF2B5EF4-FFF2-40B4-BE49-F238E27FC236}">
                <a16:creationId xmlns="" xmlns:a16="http://schemas.microsoft.com/office/drawing/2014/main" id="{B6F8D9F9-56BE-C2EA-8034-DF902F98EBC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Tree>
    <p:extLst>
      <p:ext uri="{BB962C8B-B14F-4D97-AF65-F5344CB8AC3E}">
        <p14:creationId xmlns:p14="http://schemas.microsoft.com/office/powerpoint/2010/main" val="1534334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11" name="Title 10">
            <a:extLst>
              <a:ext uri="{FF2B5EF4-FFF2-40B4-BE49-F238E27FC236}">
                <a16:creationId xmlns="" xmlns:a16="http://schemas.microsoft.com/office/drawing/2014/main" id="{48CB9F00-DA0A-1155-84FF-1C0B53079D56}"/>
              </a:ext>
            </a:extLst>
          </p:cNvPr>
          <p:cNvSpPr>
            <a:spLocks noGrp="1"/>
          </p:cNvSpPr>
          <p:nvPr>
            <p:ph type="title"/>
          </p:nvPr>
        </p:nvSpPr>
        <p:spPr>
          <a:xfrm>
            <a:off x="720000" y="591260"/>
            <a:ext cx="7704000" cy="572700"/>
          </a:xfrm>
        </p:spPr>
        <p:txBody>
          <a:bodyPr anchor="ctr"/>
          <a:lstStyle/>
          <a:p>
            <a:r>
              <a:rPr lang="vi-VN" sz="3200" dirty="0">
                <a:latin typeface="Arial" panose="020B0604020202020204" pitchFamily="34" charset="0"/>
                <a:cs typeface="Arial" panose="020B0604020202020204" pitchFamily="34" charset="0"/>
              </a:rPr>
              <a:t>NỘI DUNG BÀI HỌC</a:t>
            </a:r>
          </a:p>
        </p:txBody>
      </p:sp>
      <p:sp>
        <p:nvSpPr>
          <p:cNvPr id="28" name="Rectangle 27">
            <a:extLst>
              <a:ext uri="{FF2B5EF4-FFF2-40B4-BE49-F238E27FC236}">
                <a16:creationId xmlns="" xmlns:a16="http://schemas.microsoft.com/office/drawing/2014/main" id="{F2C294AA-432D-8305-600B-6EBFFB19BF38}"/>
              </a:ext>
            </a:extLst>
          </p:cNvPr>
          <p:cNvSpPr/>
          <p:nvPr/>
        </p:nvSpPr>
        <p:spPr>
          <a:xfrm>
            <a:off x="720000" y="1468757"/>
            <a:ext cx="607222" cy="588464"/>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a:latin typeface="Arial" panose="020B0604020202020204" pitchFamily="34" charset="0"/>
                <a:cs typeface="Arial" panose="020B0604020202020204" pitchFamily="34" charset="0"/>
              </a:rPr>
              <a:t>I.</a:t>
            </a:r>
          </a:p>
        </p:txBody>
      </p:sp>
      <p:sp>
        <p:nvSpPr>
          <p:cNvPr id="29" name="TextBox 28">
            <a:extLst>
              <a:ext uri="{FF2B5EF4-FFF2-40B4-BE49-F238E27FC236}">
                <a16:creationId xmlns="" xmlns:a16="http://schemas.microsoft.com/office/drawing/2014/main" id="{1513BDF1-12C8-D05D-3B5D-61778816A9A7}"/>
              </a:ext>
            </a:extLst>
          </p:cNvPr>
          <p:cNvSpPr txBox="1"/>
          <p:nvPr/>
        </p:nvSpPr>
        <p:spPr>
          <a:xfrm>
            <a:off x="1518287" y="1562932"/>
            <a:ext cx="5034078" cy="400110"/>
          </a:xfrm>
          <a:prstGeom prst="rect">
            <a:avLst/>
          </a:prstGeom>
          <a:noFill/>
        </p:spPr>
        <p:txBody>
          <a:bodyPr wrap="square" rtlCol="0" anchor="ctr">
            <a:spAutoFit/>
          </a:bodyPr>
          <a:lstStyle/>
          <a:p>
            <a:r>
              <a:rPr lang="vi-VN" sz="2000" b="1" dirty="0"/>
              <a:t>Thị trường lao động</a:t>
            </a:r>
          </a:p>
        </p:txBody>
      </p:sp>
      <p:sp>
        <p:nvSpPr>
          <p:cNvPr id="30" name="Rectangle 29">
            <a:extLst>
              <a:ext uri="{FF2B5EF4-FFF2-40B4-BE49-F238E27FC236}">
                <a16:creationId xmlns="" xmlns:a16="http://schemas.microsoft.com/office/drawing/2014/main" id="{8AC830EF-B4F0-CA75-EF5A-4632099422B0}"/>
              </a:ext>
            </a:extLst>
          </p:cNvPr>
          <p:cNvSpPr/>
          <p:nvPr/>
        </p:nvSpPr>
        <p:spPr>
          <a:xfrm>
            <a:off x="720000" y="3691075"/>
            <a:ext cx="607222" cy="588465"/>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a:latin typeface="Arial" panose="020B0604020202020204" pitchFamily="34" charset="0"/>
                <a:cs typeface="Arial" panose="020B0604020202020204" pitchFamily="34" charset="0"/>
              </a:rPr>
              <a:t>III.</a:t>
            </a:r>
          </a:p>
        </p:txBody>
      </p:sp>
      <p:sp>
        <p:nvSpPr>
          <p:cNvPr id="31" name="TextBox 30">
            <a:extLst>
              <a:ext uri="{FF2B5EF4-FFF2-40B4-BE49-F238E27FC236}">
                <a16:creationId xmlns="" xmlns:a16="http://schemas.microsoft.com/office/drawing/2014/main" id="{9C849548-134F-C9F3-B712-53C9E4D5F500}"/>
              </a:ext>
            </a:extLst>
          </p:cNvPr>
          <p:cNvSpPr txBox="1"/>
          <p:nvPr/>
        </p:nvSpPr>
        <p:spPr>
          <a:xfrm>
            <a:off x="1518287" y="3474536"/>
            <a:ext cx="6021765" cy="1021549"/>
          </a:xfrm>
          <a:prstGeom prst="rect">
            <a:avLst/>
          </a:prstGeom>
          <a:noFill/>
        </p:spPr>
        <p:txBody>
          <a:bodyPr wrap="square" bIns="108000" rtlCol="0" anchor="ctr">
            <a:spAutoFit/>
          </a:bodyPr>
          <a:lstStyle/>
          <a:p>
            <a:pPr algn="just">
              <a:lnSpc>
                <a:spcPct val="150000"/>
              </a:lnSpc>
            </a:pPr>
            <a:r>
              <a:rPr lang="vi-VN" sz="2000" b="1" dirty="0"/>
              <a:t>Tìm kiếm thông tin về thị trường lao động trong lĩnh vực kĩ thuật công nghệ</a:t>
            </a:r>
            <a:endParaRPr lang="vi-VN" sz="2000" dirty="0"/>
          </a:p>
        </p:txBody>
      </p:sp>
      <p:sp>
        <p:nvSpPr>
          <p:cNvPr id="32" name="Rectangle 31">
            <a:extLst>
              <a:ext uri="{FF2B5EF4-FFF2-40B4-BE49-F238E27FC236}">
                <a16:creationId xmlns="" xmlns:a16="http://schemas.microsoft.com/office/drawing/2014/main" id="{E0CC28A7-F20E-2473-3AAB-96590A448858}"/>
              </a:ext>
            </a:extLst>
          </p:cNvPr>
          <p:cNvSpPr/>
          <p:nvPr/>
        </p:nvSpPr>
        <p:spPr>
          <a:xfrm>
            <a:off x="720000" y="2475729"/>
            <a:ext cx="607222" cy="588464"/>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a:latin typeface="Arial" panose="020B0604020202020204" pitchFamily="34" charset="0"/>
                <a:cs typeface="Arial" panose="020B0604020202020204" pitchFamily="34" charset="0"/>
              </a:rPr>
              <a:t>II.</a:t>
            </a:r>
          </a:p>
        </p:txBody>
      </p:sp>
      <p:sp>
        <p:nvSpPr>
          <p:cNvPr id="33" name="TextBox 32">
            <a:extLst>
              <a:ext uri="{FF2B5EF4-FFF2-40B4-BE49-F238E27FC236}">
                <a16:creationId xmlns="" xmlns:a16="http://schemas.microsoft.com/office/drawing/2014/main" id="{79098AD6-9803-42C6-FD9A-8B1E9F8AD7A3}"/>
              </a:ext>
            </a:extLst>
          </p:cNvPr>
          <p:cNvSpPr txBox="1"/>
          <p:nvPr/>
        </p:nvSpPr>
        <p:spPr>
          <a:xfrm>
            <a:off x="1518287" y="2290631"/>
            <a:ext cx="5976942" cy="958660"/>
          </a:xfrm>
          <a:prstGeom prst="rect">
            <a:avLst/>
          </a:prstGeom>
          <a:noFill/>
        </p:spPr>
        <p:txBody>
          <a:bodyPr wrap="square" rtlCol="0" anchor="ctr">
            <a:spAutoFit/>
          </a:bodyPr>
          <a:lstStyle/>
          <a:p>
            <a:pPr>
              <a:lnSpc>
                <a:spcPct val="150000"/>
              </a:lnSpc>
            </a:pPr>
            <a:r>
              <a:rPr lang="vi-VN" sz="2000" b="1" dirty="0"/>
              <a:t>Tìm hiểu những vấn đề cơ bản của thị trường lao động Việt Nam</a:t>
            </a:r>
            <a:endParaRPr lang="vi-VN"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plus(in)">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plus(in)">
                                      <p:cBhvr>
                                        <p:cTn id="16" dur="500"/>
                                        <p:tgtEl>
                                          <p:spTgt spid="32"/>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plus(in)">
                                      <p:cBhvr>
                                        <p:cTn id="25" dur="500"/>
                                        <p:tgtEl>
                                          <p:spTgt spid="30"/>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p:bldP spid="32"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446065-016F-E10E-8D7E-B487A02697ED}"/>
              </a:ext>
            </a:extLst>
          </p:cNvPr>
          <p:cNvSpPr/>
          <p:nvPr/>
        </p:nvSpPr>
        <p:spPr>
          <a:xfrm>
            <a:off x="312056" y="356896"/>
            <a:ext cx="8519888" cy="1483568"/>
          </a:xfrm>
          <a:prstGeom prst="roundRect">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bIns="144000" rtlCol="0" anchor="ctr"/>
          <a:lstStyle/>
          <a:p>
            <a:pPr algn="ctr">
              <a:lnSpc>
                <a:spcPct val="150000"/>
              </a:lnSpc>
            </a:pPr>
            <a:r>
              <a:rPr lang="vi-VN" sz="2400" b="1" kern="1200" dirty="0">
                <a:solidFill>
                  <a:schemeClr val="bg2">
                    <a:lumMod val="10000"/>
                  </a:schemeClr>
                </a:solidFill>
                <a:latin typeface="Arial" panose="020B0604020202020204" pitchFamily="34" charset="0"/>
                <a:cs typeface="Arial" panose="020B0604020202020204" pitchFamily="34" charset="0"/>
              </a:rPr>
              <a:t>Câu 2:</a:t>
            </a:r>
            <a:r>
              <a:rPr lang="en-US" sz="2400" b="1" kern="1200" dirty="0">
                <a:solidFill>
                  <a:schemeClr val="bg2">
                    <a:lumMod val="10000"/>
                  </a:schemeClr>
                </a:solidFill>
                <a:latin typeface="Arial" panose="020B0604020202020204" pitchFamily="34" charset="0"/>
                <a:cs typeface="Arial" panose="020B0604020202020204" pitchFamily="34" charset="0"/>
              </a:rPr>
              <a:t> </a:t>
            </a:r>
            <a:r>
              <a:rPr lang="vi-VN" sz="2400" dirty="0">
                <a:solidFill>
                  <a:schemeClr val="bg2">
                    <a:lumMod val="10000"/>
                  </a:schemeClr>
                </a:solidFill>
                <a:latin typeface="Arial" panose="020B0604020202020204" pitchFamily="34" charset="0"/>
                <a:cs typeface="Arial" panose="020B0604020202020204" pitchFamily="34" charset="0"/>
              </a:rPr>
              <a:t>Người nào thuộc nguồn cung </a:t>
            </a:r>
          </a:p>
          <a:p>
            <a:pPr algn="ctr">
              <a:lnSpc>
                <a:spcPct val="150000"/>
              </a:lnSpc>
            </a:pPr>
            <a:r>
              <a:rPr lang="vi-VN" sz="2400" dirty="0">
                <a:solidFill>
                  <a:schemeClr val="bg2">
                    <a:lumMod val="10000"/>
                  </a:schemeClr>
                </a:solidFill>
                <a:latin typeface="Arial" panose="020B0604020202020204" pitchFamily="34" charset="0"/>
                <a:cs typeface="Arial" panose="020B0604020202020204" pitchFamily="34" charset="0"/>
              </a:rPr>
              <a:t>sức lao động trong thị trường lao động?</a:t>
            </a:r>
          </a:p>
        </p:txBody>
      </p:sp>
      <p:sp>
        <p:nvSpPr>
          <p:cNvPr id="5" name="Rectangle: Rounded Corners 4">
            <a:extLst>
              <a:ext uri="{FF2B5EF4-FFF2-40B4-BE49-F238E27FC236}">
                <a16:creationId xmlns="" xmlns:a16="http://schemas.microsoft.com/office/drawing/2014/main" id="{694EE124-D2B0-EB92-34BB-171A6E5DFF49}"/>
              </a:ext>
            </a:extLst>
          </p:cNvPr>
          <p:cNvSpPr/>
          <p:nvPr/>
        </p:nvSpPr>
        <p:spPr>
          <a:xfrm>
            <a:off x="311259" y="2003751"/>
            <a:ext cx="4118338" cy="123630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400" dirty="0">
                <a:solidFill>
                  <a:schemeClr val="bg2">
                    <a:lumMod val="10000"/>
                  </a:schemeClr>
                </a:solidFill>
                <a:latin typeface="Arial" panose="020B0604020202020204" pitchFamily="34" charset="0"/>
                <a:cs typeface="Arial" panose="020B0604020202020204" pitchFamily="34" charset="0"/>
              </a:rPr>
              <a:t>A. Người lao động.</a:t>
            </a:r>
          </a:p>
        </p:txBody>
      </p:sp>
      <p:sp>
        <p:nvSpPr>
          <p:cNvPr id="6" name="Rectangle: Rounded Corners 5">
            <a:extLst>
              <a:ext uri="{FF2B5EF4-FFF2-40B4-BE49-F238E27FC236}">
                <a16:creationId xmlns="" xmlns:a16="http://schemas.microsoft.com/office/drawing/2014/main" id="{5F79DB41-7308-0943-C5D6-16DFA84552E0}"/>
              </a:ext>
            </a:extLst>
          </p:cNvPr>
          <p:cNvSpPr/>
          <p:nvPr/>
        </p:nvSpPr>
        <p:spPr>
          <a:xfrm>
            <a:off x="311258" y="3403343"/>
            <a:ext cx="4118338" cy="123630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400" dirty="0">
                <a:solidFill>
                  <a:schemeClr val="bg2">
                    <a:lumMod val="10000"/>
                  </a:schemeClr>
                </a:solidFill>
                <a:latin typeface="Arial" panose="020B0604020202020204" pitchFamily="34" charset="0"/>
                <a:cs typeface="Arial" panose="020B0604020202020204" pitchFamily="34" charset="0"/>
              </a:rPr>
              <a:t>B. Người sử dụng lao động.</a:t>
            </a:r>
          </a:p>
        </p:txBody>
      </p:sp>
      <p:sp>
        <p:nvSpPr>
          <p:cNvPr id="9" name="Rectangle: Rounded Corners 8">
            <a:extLst>
              <a:ext uri="{FF2B5EF4-FFF2-40B4-BE49-F238E27FC236}">
                <a16:creationId xmlns="" xmlns:a16="http://schemas.microsoft.com/office/drawing/2014/main" id="{E50428A7-6D5D-1729-229C-7A3DE2A5E422}"/>
              </a:ext>
            </a:extLst>
          </p:cNvPr>
          <p:cNvSpPr/>
          <p:nvPr/>
        </p:nvSpPr>
        <p:spPr>
          <a:xfrm>
            <a:off x="4713606" y="2003751"/>
            <a:ext cx="4118338" cy="123630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400" dirty="0">
                <a:solidFill>
                  <a:schemeClr val="bg2">
                    <a:lumMod val="10000"/>
                  </a:schemeClr>
                </a:solidFill>
                <a:latin typeface="Arial" panose="020B0604020202020204" pitchFamily="34" charset="0"/>
                <a:cs typeface="Arial" panose="020B0604020202020204" pitchFamily="34" charset="0"/>
              </a:rPr>
              <a:t>C. Doanh nghiệp.</a:t>
            </a:r>
          </a:p>
        </p:txBody>
      </p:sp>
      <p:sp>
        <p:nvSpPr>
          <p:cNvPr id="10" name="Rectangle: Rounded Corners 9">
            <a:extLst>
              <a:ext uri="{FF2B5EF4-FFF2-40B4-BE49-F238E27FC236}">
                <a16:creationId xmlns="" xmlns:a16="http://schemas.microsoft.com/office/drawing/2014/main" id="{95CF8633-FFAD-0B4A-B9F1-5B1587C481D6}"/>
              </a:ext>
            </a:extLst>
          </p:cNvPr>
          <p:cNvSpPr/>
          <p:nvPr/>
        </p:nvSpPr>
        <p:spPr>
          <a:xfrm>
            <a:off x="4713606" y="3403343"/>
            <a:ext cx="4118338" cy="123630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400" dirty="0">
                <a:solidFill>
                  <a:schemeClr val="bg2">
                    <a:lumMod val="10000"/>
                  </a:schemeClr>
                </a:solidFill>
                <a:latin typeface="Arial" panose="020B0604020202020204" pitchFamily="34" charset="0"/>
                <a:cs typeface="Arial" panose="020B0604020202020204" pitchFamily="34" charset="0"/>
              </a:rPr>
              <a:t>D. Tổ chức.</a:t>
            </a:r>
          </a:p>
        </p:txBody>
      </p:sp>
      <p:sp>
        <p:nvSpPr>
          <p:cNvPr id="12" name="Rectangle: Rounded Corners 11">
            <a:extLst>
              <a:ext uri="{FF2B5EF4-FFF2-40B4-BE49-F238E27FC236}">
                <a16:creationId xmlns="" xmlns:a16="http://schemas.microsoft.com/office/drawing/2014/main" id="{9981C190-4C82-F9D7-AC67-5C5D13AEAA78}"/>
              </a:ext>
            </a:extLst>
          </p:cNvPr>
          <p:cNvSpPr/>
          <p:nvPr/>
        </p:nvSpPr>
        <p:spPr>
          <a:xfrm>
            <a:off x="311258" y="2003750"/>
            <a:ext cx="4118338" cy="1236305"/>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08000" rtlCol="0" anchor="ctr"/>
          <a:lstStyle/>
          <a:p>
            <a:pPr algn="ctr"/>
            <a:r>
              <a:rPr lang="vi-VN" sz="2400" dirty="0">
                <a:solidFill>
                  <a:schemeClr val="bg2">
                    <a:lumMod val="10000"/>
                  </a:schemeClr>
                </a:solidFill>
                <a:cs typeface="Arial" panose="020B0604020202020204" pitchFamily="34" charset="0"/>
              </a:rPr>
              <a:t>A. Người lao động.</a:t>
            </a:r>
          </a:p>
        </p:txBody>
      </p:sp>
      <p:pic>
        <p:nvPicPr>
          <p:cNvPr id="2" name="Graphic 1" descr="Briefcase">
            <a:hlinkClick r:id="rId3" action="ppaction://hlinksldjump"/>
            <a:extLst>
              <a:ext uri="{FF2B5EF4-FFF2-40B4-BE49-F238E27FC236}">
                <a16:creationId xmlns="" xmlns:a16="http://schemas.microsoft.com/office/drawing/2014/main" id="{2A226587-D6C1-41A3-185F-14F90BC8D06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558784" y="4639647"/>
            <a:ext cx="457200" cy="457200"/>
          </a:xfrm>
          <a:prstGeom prst="rect">
            <a:avLst/>
          </a:prstGeom>
        </p:spPr>
      </p:pic>
    </p:spTree>
    <p:extLst>
      <p:ext uri="{BB962C8B-B14F-4D97-AF65-F5344CB8AC3E}">
        <p14:creationId xmlns:p14="http://schemas.microsoft.com/office/powerpoint/2010/main" val="2861733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446065-016F-E10E-8D7E-B487A02697ED}"/>
              </a:ext>
            </a:extLst>
          </p:cNvPr>
          <p:cNvSpPr/>
          <p:nvPr/>
        </p:nvSpPr>
        <p:spPr>
          <a:xfrm>
            <a:off x="419100" y="356896"/>
            <a:ext cx="8305799" cy="1483568"/>
          </a:xfrm>
          <a:prstGeom prst="roundRect">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bIns="144000" rtlCol="0" anchor="ctr"/>
          <a:lstStyle/>
          <a:p>
            <a:pPr algn="ctr">
              <a:lnSpc>
                <a:spcPct val="150000"/>
              </a:lnSpc>
            </a:pPr>
            <a:r>
              <a:rPr lang="vi-VN" sz="2400" b="1" kern="1200" dirty="0">
                <a:solidFill>
                  <a:schemeClr val="bg2">
                    <a:lumMod val="10000"/>
                  </a:schemeClr>
                </a:solidFill>
                <a:latin typeface="Arial" panose="020B0604020202020204" pitchFamily="34" charset="0"/>
                <a:cs typeface="Arial" panose="020B0604020202020204" pitchFamily="34" charset="0"/>
              </a:rPr>
              <a:t>Câu 3:</a:t>
            </a:r>
            <a:r>
              <a:rPr lang="en-US" sz="2400" b="1" kern="1200" dirty="0">
                <a:solidFill>
                  <a:schemeClr val="bg2">
                    <a:lumMod val="10000"/>
                  </a:schemeClr>
                </a:solidFill>
                <a:latin typeface="Arial" panose="020B0604020202020204" pitchFamily="34" charset="0"/>
                <a:cs typeface="Arial" panose="020B0604020202020204" pitchFamily="34" charset="0"/>
              </a:rPr>
              <a:t> </a:t>
            </a:r>
            <a:r>
              <a:rPr lang="vi-VN" sz="2400" dirty="0">
                <a:solidFill>
                  <a:schemeClr val="bg2">
                    <a:lumMod val="10000"/>
                  </a:schemeClr>
                </a:solidFill>
                <a:latin typeface="Arial" panose="020B0604020202020204" pitchFamily="34" charset="0"/>
                <a:cs typeface="Arial" panose="020B0604020202020204" pitchFamily="34" charset="0"/>
              </a:rPr>
              <a:t>Số lượng lao động mà người sử dụng lao động </a:t>
            </a:r>
          </a:p>
          <a:p>
            <a:pPr algn="ctr">
              <a:lnSpc>
                <a:spcPct val="150000"/>
              </a:lnSpc>
            </a:pPr>
            <a:r>
              <a:rPr lang="vi-VN" sz="2400" dirty="0">
                <a:solidFill>
                  <a:schemeClr val="bg2">
                    <a:lumMod val="10000"/>
                  </a:schemeClr>
                </a:solidFill>
                <a:latin typeface="Arial" panose="020B0604020202020204" pitchFamily="34" charset="0"/>
                <a:cs typeface="Arial" panose="020B0604020202020204" pitchFamily="34" charset="0"/>
              </a:rPr>
              <a:t>có thể tuyển dụng được gọi là</a:t>
            </a:r>
          </a:p>
        </p:txBody>
      </p:sp>
      <p:sp>
        <p:nvSpPr>
          <p:cNvPr id="5" name="Rectangle: Rounded Corners 4">
            <a:extLst>
              <a:ext uri="{FF2B5EF4-FFF2-40B4-BE49-F238E27FC236}">
                <a16:creationId xmlns="" xmlns:a16="http://schemas.microsoft.com/office/drawing/2014/main" id="{694EE124-D2B0-EB92-34BB-171A6E5DFF49}"/>
              </a:ext>
            </a:extLst>
          </p:cNvPr>
          <p:cNvSpPr/>
          <p:nvPr/>
        </p:nvSpPr>
        <p:spPr>
          <a:xfrm>
            <a:off x="419099" y="2003751"/>
            <a:ext cx="4102722" cy="1236304"/>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2400" dirty="0">
                <a:solidFill>
                  <a:schemeClr val="bg2">
                    <a:lumMod val="10000"/>
                  </a:schemeClr>
                </a:solidFill>
              </a:rPr>
              <a:t>A. nguồn cung lao động.</a:t>
            </a:r>
          </a:p>
        </p:txBody>
      </p:sp>
      <p:sp>
        <p:nvSpPr>
          <p:cNvPr id="6" name="Rectangle: Rounded Corners 5">
            <a:extLst>
              <a:ext uri="{FF2B5EF4-FFF2-40B4-BE49-F238E27FC236}">
                <a16:creationId xmlns="" xmlns:a16="http://schemas.microsoft.com/office/drawing/2014/main" id="{5F79DB41-7308-0943-C5D6-16DFA84552E0}"/>
              </a:ext>
            </a:extLst>
          </p:cNvPr>
          <p:cNvSpPr/>
          <p:nvPr/>
        </p:nvSpPr>
        <p:spPr>
          <a:xfrm>
            <a:off x="419098" y="3403343"/>
            <a:ext cx="4102722" cy="1236304"/>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2400" dirty="0">
                <a:solidFill>
                  <a:schemeClr val="bg2">
                    <a:lumMod val="10000"/>
                  </a:schemeClr>
                </a:solidFill>
              </a:rPr>
              <a:t>B. nhu cầu lao động.</a:t>
            </a:r>
          </a:p>
        </p:txBody>
      </p:sp>
      <p:sp>
        <p:nvSpPr>
          <p:cNvPr id="9" name="Rectangle: Rounded Corners 8">
            <a:extLst>
              <a:ext uri="{FF2B5EF4-FFF2-40B4-BE49-F238E27FC236}">
                <a16:creationId xmlns="" xmlns:a16="http://schemas.microsoft.com/office/drawing/2014/main" id="{E50428A7-6D5D-1729-229C-7A3DE2A5E422}"/>
              </a:ext>
            </a:extLst>
          </p:cNvPr>
          <p:cNvSpPr/>
          <p:nvPr/>
        </p:nvSpPr>
        <p:spPr>
          <a:xfrm>
            <a:off x="4622177" y="2003751"/>
            <a:ext cx="4102722" cy="1236304"/>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2400" dirty="0">
                <a:solidFill>
                  <a:schemeClr val="bg2">
                    <a:lumMod val="10000"/>
                  </a:schemeClr>
                </a:solidFill>
              </a:rPr>
              <a:t>C. chuyển dịch cơ cấu.</a:t>
            </a:r>
          </a:p>
        </p:txBody>
      </p:sp>
      <p:sp>
        <p:nvSpPr>
          <p:cNvPr id="10" name="Rectangle: Rounded Corners 9">
            <a:extLst>
              <a:ext uri="{FF2B5EF4-FFF2-40B4-BE49-F238E27FC236}">
                <a16:creationId xmlns="" xmlns:a16="http://schemas.microsoft.com/office/drawing/2014/main" id="{95CF8633-FFAD-0B4A-B9F1-5B1587C481D6}"/>
              </a:ext>
            </a:extLst>
          </p:cNvPr>
          <p:cNvSpPr/>
          <p:nvPr/>
        </p:nvSpPr>
        <p:spPr>
          <a:xfrm>
            <a:off x="4622176" y="3403343"/>
            <a:ext cx="4102722" cy="1236304"/>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2400" dirty="0">
                <a:solidFill>
                  <a:schemeClr val="bg2">
                    <a:lumMod val="10000"/>
                  </a:schemeClr>
                </a:solidFill>
              </a:rPr>
              <a:t>D. người lao động.</a:t>
            </a:r>
          </a:p>
        </p:txBody>
      </p:sp>
      <p:sp>
        <p:nvSpPr>
          <p:cNvPr id="12" name="Rectangle: Rounded Corners 11">
            <a:extLst>
              <a:ext uri="{FF2B5EF4-FFF2-40B4-BE49-F238E27FC236}">
                <a16:creationId xmlns="" xmlns:a16="http://schemas.microsoft.com/office/drawing/2014/main" id="{9981C190-4C82-F9D7-AC67-5C5D13AEAA78}"/>
              </a:ext>
            </a:extLst>
          </p:cNvPr>
          <p:cNvSpPr/>
          <p:nvPr/>
        </p:nvSpPr>
        <p:spPr>
          <a:xfrm>
            <a:off x="419098" y="3403342"/>
            <a:ext cx="4102722" cy="1236305"/>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08000" rtlCol="0" anchor="ctr"/>
          <a:lstStyle/>
          <a:p>
            <a:pPr algn="ctr"/>
            <a:r>
              <a:rPr lang="vi-VN" sz="2400" dirty="0">
                <a:solidFill>
                  <a:schemeClr val="bg2">
                    <a:lumMod val="10000"/>
                  </a:schemeClr>
                </a:solidFill>
              </a:rPr>
              <a:t>B. nhu cầu lao động.</a:t>
            </a:r>
          </a:p>
        </p:txBody>
      </p:sp>
      <p:pic>
        <p:nvPicPr>
          <p:cNvPr id="2" name="Graphic 1" descr="Briefcase">
            <a:hlinkClick r:id="rId2" action="ppaction://hlinksldjump"/>
            <a:extLst>
              <a:ext uri="{FF2B5EF4-FFF2-40B4-BE49-F238E27FC236}">
                <a16:creationId xmlns="" xmlns:a16="http://schemas.microsoft.com/office/drawing/2014/main" id="{2A226587-D6C1-41A3-185F-14F90BC8D06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Tree>
    <p:extLst>
      <p:ext uri="{BB962C8B-B14F-4D97-AF65-F5344CB8AC3E}">
        <p14:creationId xmlns:p14="http://schemas.microsoft.com/office/powerpoint/2010/main" val="805574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446065-016F-E10E-8D7E-B487A02697ED}"/>
              </a:ext>
            </a:extLst>
          </p:cNvPr>
          <p:cNvSpPr/>
          <p:nvPr/>
        </p:nvSpPr>
        <p:spPr>
          <a:xfrm>
            <a:off x="334669" y="453706"/>
            <a:ext cx="8474662" cy="1189655"/>
          </a:xfrm>
          <a:prstGeom prst="roundRect">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bIns="144000" rtlCol="0" anchor="ctr"/>
          <a:lstStyle/>
          <a:p>
            <a:pPr algn="ctr">
              <a:lnSpc>
                <a:spcPct val="150000"/>
              </a:lnSpc>
            </a:pPr>
            <a:r>
              <a:rPr lang="vi-VN" sz="2400" b="1" kern="1200" dirty="0">
                <a:solidFill>
                  <a:schemeClr val="bg2">
                    <a:lumMod val="10000"/>
                  </a:schemeClr>
                </a:solidFill>
                <a:latin typeface="Arial" panose="020B0604020202020204" pitchFamily="34" charset="0"/>
                <a:cs typeface="Arial" panose="020B0604020202020204" pitchFamily="34" charset="0"/>
              </a:rPr>
              <a:t>Câu 4:</a:t>
            </a:r>
            <a:r>
              <a:rPr lang="en-US" sz="2400" b="1" kern="1200" dirty="0">
                <a:solidFill>
                  <a:schemeClr val="bg2">
                    <a:lumMod val="10000"/>
                  </a:schemeClr>
                </a:solidFill>
                <a:latin typeface="Arial" panose="020B0604020202020204" pitchFamily="34" charset="0"/>
                <a:cs typeface="Arial" panose="020B0604020202020204" pitchFamily="34" charset="0"/>
              </a:rPr>
              <a:t> </a:t>
            </a:r>
            <a:r>
              <a:rPr lang="vi-VN" sz="2400" dirty="0">
                <a:solidFill>
                  <a:schemeClr val="bg2">
                    <a:lumMod val="10000"/>
                  </a:schemeClr>
                </a:solidFill>
                <a:latin typeface="Arial" panose="020B0604020202020204" pitchFamily="34" charset="0"/>
                <a:cs typeface="Arial" panose="020B0604020202020204" pitchFamily="34" charset="0"/>
              </a:rPr>
              <a:t>Số lượng người trong độ tuổi lao động </a:t>
            </a:r>
          </a:p>
          <a:p>
            <a:pPr algn="ctr">
              <a:lnSpc>
                <a:spcPct val="150000"/>
              </a:lnSpc>
            </a:pPr>
            <a:r>
              <a:rPr lang="vi-VN" sz="2400" dirty="0">
                <a:solidFill>
                  <a:schemeClr val="bg2">
                    <a:lumMod val="10000"/>
                  </a:schemeClr>
                </a:solidFill>
                <a:latin typeface="Arial" panose="020B0604020202020204" pitchFamily="34" charset="0"/>
                <a:cs typeface="Arial" panose="020B0604020202020204" pitchFamily="34" charset="0"/>
              </a:rPr>
              <a:t>có thể và sẵn sàng tham gia lao động được gọi là</a:t>
            </a:r>
          </a:p>
        </p:txBody>
      </p:sp>
      <p:sp>
        <p:nvSpPr>
          <p:cNvPr id="5" name="Rectangle: Rounded Corners 4">
            <a:extLst>
              <a:ext uri="{FF2B5EF4-FFF2-40B4-BE49-F238E27FC236}">
                <a16:creationId xmlns="" xmlns:a16="http://schemas.microsoft.com/office/drawing/2014/main" id="{694EE124-D2B0-EB92-34BB-171A6E5DFF49}"/>
              </a:ext>
            </a:extLst>
          </p:cNvPr>
          <p:cNvSpPr/>
          <p:nvPr/>
        </p:nvSpPr>
        <p:spPr>
          <a:xfrm>
            <a:off x="334669" y="1833470"/>
            <a:ext cx="4106702" cy="123630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400" dirty="0"/>
              <a:t>A. người lao động.</a:t>
            </a:r>
          </a:p>
        </p:txBody>
      </p:sp>
      <p:sp>
        <p:nvSpPr>
          <p:cNvPr id="6" name="Rectangle: Rounded Corners 5">
            <a:extLst>
              <a:ext uri="{FF2B5EF4-FFF2-40B4-BE49-F238E27FC236}">
                <a16:creationId xmlns="" xmlns:a16="http://schemas.microsoft.com/office/drawing/2014/main" id="{5F79DB41-7308-0943-C5D6-16DFA84552E0}"/>
              </a:ext>
            </a:extLst>
          </p:cNvPr>
          <p:cNvSpPr/>
          <p:nvPr/>
        </p:nvSpPr>
        <p:spPr>
          <a:xfrm>
            <a:off x="334669" y="3403343"/>
            <a:ext cx="4106702" cy="123630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400" dirty="0"/>
              <a:t>B. người sử dụng lao động.</a:t>
            </a:r>
          </a:p>
        </p:txBody>
      </p:sp>
      <p:sp>
        <p:nvSpPr>
          <p:cNvPr id="9" name="Rectangle: Rounded Corners 8">
            <a:extLst>
              <a:ext uri="{FF2B5EF4-FFF2-40B4-BE49-F238E27FC236}">
                <a16:creationId xmlns="" xmlns:a16="http://schemas.microsoft.com/office/drawing/2014/main" id="{E50428A7-6D5D-1729-229C-7A3DE2A5E422}"/>
              </a:ext>
            </a:extLst>
          </p:cNvPr>
          <p:cNvSpPr/>
          <p:nvPr/>
        </p:nvSpPr>
        <p:spPr>
          <a:xfrm>
            <a:off x="4702629" y="1833470"/>
            <a:ext cx="4106702" cy="123630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400" dirty="0"/>
              <a:t>C. nhu cầu lao động.</a:t>
            </a:r>
          </a:p>
        </p:txBody>
      </p:sp>
      <p:sp>
        <p:nvSpPr>
          <p:cNvPr id="10" name="Rectangle: Rounded Corners 9">
            <a:extLst>
              <a:ext uri="{FF2B5EF4-FFF2-40B4-BE49-F238E27FC236}">
                <a16:creationId xmlns="" xmlns:a16="http://schemas.microsoft.com/office/drawing/2014/main" id="{95CF8633-FFAD-0B4A-B9F1-5B1587C481D6}"/>
              </a:ext>
            </a:extLst>
          </p:cNvPr>
          <p:cNvSpPr/>
          <p:nvPr/>
        </p:nvSpPr>
        <p:spPr>
          <a:xfrm>
            <a:off x="4702629" y="3403343"/>
            <a:ext cx="4106702" cy="123630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400" dirty="0"/>
              <a:t>D. nguồn cung lao động. </a:t>
            </a:r>
          </a:p>
        </p:txBody>
      </p:sp>
      <p:sp>
        <p:nvSpPr>
          <p:cNvPr id="12" name="Rectangle: Rounded Corners 11">
            <a:extLst>
              <a:ext uri="{FF2B5EF4-FFF2-40B4-BE49-F238E27FC236}">
                <a16:creationId xmlns="" xmlns:a16="http://schemas.microsoft.com/office/drawing/2014/main" id="{9981C190-4C82-F9D7-AC67-5C5D13AEAA78}"/>
              </a:ext>
            </a:extLst>
          </p:cNvPr>
          <p:cNvSpPr/>
          <p:nvPr/>
        </p:nvSpPr>
        <p:spPr>
          <a:xfrm>
            <a:off x="4708437" y="3403342"/>
            <a:ext cx="4100893" cy="1236305"/>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44000" rtlCol="0" anchor="ctr"/>
          <a:lstStyle/>
          <a:p>
            <a:pPr algn="ctr"/>
            <a:r>
              <a:rPr lang="vi-VN" sz="2400" dirty="0"/>
              <a:t>D. nguồn cung lao động. </a:t>
            </a:r>
          </a:p>
        </p:txBody>
      </p:sp>
      <p:pic>
        <p:nvPicPr>
          <p:cNvPr id="2" name="Graphic 1" descr="Briefcase">
            <a:hlinkClick r:id="rId2" action="ppaction://hlinksldjump"/>
            <a:extLst>
              <a:ext uri="{FF2B5EF4-FFF2-40B4-BE49-F238E27FC236}">
                <a16:creationId xmlns="" xmlns:a16="http://schemas.microsoft.com/office/drawing/2014/main" id="{AF9D56F8-567B-4B7C-A732-E2BD6ED6C52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Tree>
    <p:extLst>
      <p:ext uri="{BB962C8B-B14F-4D97-AF65-F5344CB8AC3E}">
        <p14:creationId xmlns:p14="http://schemas.microsoft.com/office/powerpoint/2010/main" val="3226614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446065-016F-E10E-8D7E-B487A02697ED}"/>
              </a:ext>
            </a:extLst>
          </p:cNvPr>
          <p:cNvSpPr/>
          <p:nvPr/>
        </p:nvSpPr>
        <p:spPr>
          <a:xfrm>
            <a:off x="419100" y="356896"/>
            <a:ext cx="8305799" cy="1265854"/>
          </a:xfrm>
          <a:prstGeom prst="roundRect">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bIns="72000" rtlCol="0" anchor="ctr"/>
          <a:lstStyle/>
          <a:p>
            <a:pPr algn="ctr">
              <a:lnSpc>
                <a:spcPct val="150000"/>
              </a:lnSpc>
            </a:pPr>
            <a:r>
              <a:rPr lang="vi-VN" sz="2400" b="1" kern="1200" dirty="0">
                <a:solidFill>
                  <a:schemeClr val="bg2">
                    <a:lumMod val="10000"/>
                  </a:schemeClr>
                </a:solidFill>
                <a:latin typeface="Arial" panose="020B0604020202020204" pitchFamily="34" charset="0"/>
                <a:cs typeface="Arial" panose="020B0604020202020204" pitchFamily="34" charset="0"/>
              </a:rPr>
              <a:t>Câu 5:</a:t>
            </a:r>
            <a:r>
              <a:rPr lang="en-US" sz="2400" b="1" kern="1200" dirty="0">
                <a:solidFill>
                  <a:schemeClr val="bg2">
                    <a:lumMod val="10000"/>
                  </a:schemeClr>
                </a:solidFill>
                <a:latin typeface="Arial" panose="020B0604020202020204" pitchFamily="34" charset="0"/>
                <a:cs typeface="Arial" panose="020B0604020202020204" pitchFamily="34" charset="0"/>
              </a:rPr>
              <a:t> </a:t>
            </a:r>
            <a:r>
              <a:rPr lang="vi-VN" sz="2400" dirty="0">
                <a:solidFill>
                  <a:schemeClr val="bg2">
                    <a:lumMod val="10000"/>
                  </a:schemeClr>
                </a:solidFill>
              </a:rPr>
              <a:t>Người lao động trong thị trường lao động sẽ làm việc dưới sự điều hành của ai?</a:t>
            </a:r>
          </a:p>
        </p:txBody>
      </p:sp>
      <p:sp>
        <p:nvSpPr>
          <p:cNvPr id="5" name="Rectangle: Rounded Corners 4">
            <a:extLst>
              <a:ext uri="{FF2B5EF4-FFF2-40B4-BE49-F238E27FC236}">
                <a16:creationId xmlns="" xmlns:a16="http://schemas.microsoft.com/office/drawing/2014/main" id="{694EE124-D2B0-EB92-34BB-171A6E5DFF49}"/>
              </a:ext>
            </a:extLst>
          </p:cNvPr>
          <p:cNvSpPr/>
          <p:nvPr/>
        </p:nvSpPr>
        <p:spPr>
          <a:xfrm>
            <a:off x="419099" y="1973943"/>
            <a:ext cx="3935185" cy="1095311"/>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200" dirty="0">
                <a:latin typeface="Arial" panose="020B0604020202020204" pitchFamily="34" charset="0"/>
                <a:cs typeface="Arial" panose="020B0604020202020204" pitchFamily="34" charset="0"/>
              </a:rPr>
              <a:t>A. Chính phủ.</a:t>
            </a:r>
          </a:p>
        </p:txBody>
      </p:sp>
      <p:sp>
        <p:nvSpPr>
          <p:cNvPr id="6" name="Rectangle: Rounded Corners 5">
            <a:extLst>
              <a:ext uri="{FF2B5EF4-FFF2-40B4-BE49-F238E27FC236}">
                <a16:creationId xmlns="" xmlns:a16="http://schemas.microsoft.com/office/drawing/2014/main" id="{5F79DB41-7308-0943-C5D6-16DFA84552E0}"/>
              </a:ext>
            </a:extLst>
          </p:cNvPr>
          <p:cNvSpPr/>
          <p:nvPr/>
        </p:nvSpPr>
        <p:spPr>
          <a:xfrm>
            <a:off x="419098" y="3339582"/>
            <a:ext cx="3935185" cy="1118896"/>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200" dirty="0">
                <a:latin typeface="Arial" panose="020B0604020202020204" pitchFamily="34" charset="0"/>
                <a:cs typeface="Arial" panose="020B0604020202020204" pitchFamily="34" charset="0"/>
              </a:rPr>
              <a:t>B. Người sử dụng lao động.</a:t>
            </a:r>
          </a:p>
        </p:txBody>
      </p:sp>
      <p:sp>
        <p:nvSpPr>
          <p:cNvPr id="9" name="Rectangle: Rounded Corners 8">
            <a:extLst>
              <a:ext uri="{FF2B5EF4-FFF2-40B4-BE49-F238E27FC236}">
                <a16:creationId xmlns="" xmlns:a16="http://schemas.microsoft.com/office/drawing/2014/main" id="{E50428A7-6D5D-1729-229C-7A3DE2A5E422}"/>
              </a:ext>
            </a:extLst>
          </p:cNvPr>
          <p:cNvSpPr/>
          <p:nvPr/>
        </p:nvSpPr>
        <p:spPr>
          <a:xfrm>
            <a:off x="4789715" y="1973943"/>
            <a:ext cx="3935185" cy="1095311"/>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200" dirty="0">
                <a:latin typeface="Arial" panose="020B0604020202020204" pitchFamily="34" charset="0"/>
                <a:cs typeface="Arial" panose="020B0604020202020204" pitchFamily="34" charset="0"/>
              </a:rPr>
              <a:t>C. Công đoàn.</a:t>
            </a:r>
          </a:p>
        </p:txBody>
      </p:sp>
      <p:sp>
        <p:nvSpPr>
          <p:cNvPr id="10" name="Rectangle: Rounded Corners 9">
            <a:extLst>
              <a:ext uri="{FF2B5EF4-FFF2-40B4-BE49-F238E27FC236}">
                <a16:creationId xmlns="" xmlns:a16="http://schemas.microsoft.com/office/drawing/2014/main" id="{95CF8633-FFAD-0B4A-B9F1-5B1587C481D6}"/>
              </a:ext>
            </a:extLst>
          </p:cNvPr>
          <p:cNvSpPr/>
          <p:nvPr/>
        </p:nvSpPr>
        <p:spPr>
          <a:xfrm>
            <a:off x="4789714" y="3339582"/>
            <a:ext cx="3935185" cy="1118896"/>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200" dirty="0">
                <a:latin typeface="Arial" panose="020B0604020202020204" pitchFamily="34" charset="0"/>
                <a:cs typeface="Arial" panose="020B0604020202020204" pitchFamily="34" charset="0"/>
              </a:rPr>
              <a:t>D. Hiệp hội doanh nghiệp.</a:t>
            </a:r>
          </a:p>
        </p:txBody>
      </p:sp>
      <p:sp>
        <p:nvSpPr>
          <p:cNvPr id="12" name="Rectangle: Rounded Corners 11">
            <a:extLst>
              <a:ext uri="{FF2B5EF4-FFF2-40B4-BE49-F238E27FC236}">
                <a16:creationId xmlns="" xmlns:a16="http://schemas.microsoft.com/office/drawing/2014/main" id="{9981C190-4C82-F9D7-AC67-5C5D13AEAA78}"/>
              </a:ext>
            </a:extLst>
          </p:cNvPr>
          <p:cNvSpPr/>
          <p:nvPr/>
        </p:nvSpPr>
        <p:spPr>
          <a:xfrm>
            <a:off x="419097" y="3323643"/>
            <a:ext cx="3935185" cy="1134835"/>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08000" rtlCol="0" anchor="ctr"/>
          <a:lstStyle/>
          <a:p>
            <a:pPr algn="ctr"/>
            <a:r>
              <a:rPr lang="vi-VN" sz="2200" dirty="0">
                <a:cs typeface="Arial" panose="020B0604020202020204" pitchFamily="34" charset="0"/>
              </a:rPr>
              <a:t>B. Người sử dụng lao động.</a:t>
            </a:r>
          </a:p>
        </p:txBody>
      </p:sp>
      <p:pic>
        <p:nvPicPr>
          <p:cNvPr id="2" name="Graphic 1" descr="Briefcase">
            <a:hlinkClick r:id="rId2" action="ppaction://hlinksldjump"/>
            <a:extLst>
              <a:ext uri="{FF2B5EF4-FFF2-40B4-BE49-F238E27FC236}">
                <a16:creationId xmlns="" xmlns:a16="http://schemas.microsoft.com/office/drawing/2014/main" id="{FD6A8561-0A28-C7B0-BEBB-330194AB81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Tree>
    <p:extLst>
      <p:ext uri="{BB962C8B-B14F-4D97-AF65-F5344CB8AC3E}">
        <p14:creationId xmlns:p14="http://schemas.microsoft.com/office/powerpoint/2010/main" val="90897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446065-016F-E10E-8D7E-B487A02697ED}"/>
              </a:ext>
            </a:extLst>
          </p:cNvPr>
          <p:cNvSpPr/>
          <p:nvPr/>
        </p:nvSpPr>
        <p:spPr>
          <a:xfrm>
            <a:off x="419100" y="356896"/>
            <a:ext cx="8305799" cy="1383261"/>
          </a:xfrm>
          <a:prstGeom prst="roundRect">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bIns="144000" rtlCol="0" anchor="ctr"/>
          <a:lstStyle/>
          <a:p>
            <a:pPr algn="ctr">
              <a:lnSpc>
                <a:spcPct val="150000"/>
              </a:lnSpc>
            </a:pPr>
            <a:r>
              <a:rPr lang="vi-VN" sz="2400" b="1" kern="1200" dirty="0">
                <a:solidFill>
                  <a:schemeClr val="bg2">
                    <a:lumMod val="10000"/>
                  </a:schemeClr>
                </a:solidFill>
                <a:latin typeface="Arial" panose="020B0604020202020204" pitchFamily="34" charset="0"/>
                <a:cs typeface="Arial" panose="020B0604020202020204" pitchFamily="34" charset="0"/>
              </a:rPr>
              <a:t>Câu 6:</a:t>
            </a:r>
            <a:r>
              <a:rPr lang="en-US" sz="2400" b="1" kern="1200" dirty="0">
                <a:solidFill>
                  <a:schemeClr val="bg2">
                    <a:lumMod val="10000"/>
                  </a:schemeClr>
                </a:solidFill>
                <a:latin typeface="Arial" panose="020B0604020202020204" pitchFamily="34" charset="0"/>
                <a:cs typeface="Arial" panose="020B0604020202020204" pitchFamily="34" charset="0"/>
              </a:rPr>
              <a:t> </a:t>
            </a:r>
            <a:r>
              <a:rPr lang="vi-VN" sz="2400" dirty="0">
                <a:solidFill>
                  <a:schemeClr val="bg2">
                    <a:lumMod val="10000"/>
                  </a:schemeClr>
                </a:solidFill>
                <a:latin typeface="Arial" panose="020B0604020202020204" pitchFamily="34" charset="0"/>
                <a:cs typeface="Arial" panose="020B0604020202020204" pitchFamily="34" charset="0"/>
              </a:rPr>
              <a:t>Cơ sở đào tạo nào có vai trò quan trọng trong việc đào tạo lao động phù hợp với thị trường lao động?</a:t>
            </a:r>
          </a:p>
        </p:txBody>
      </p:sp>
      <p:sp>
        <p:nvSpPr>
          <p:cNvPr id="5" name="Rectangle: Rounded Corners 4">
            <a:extLst>
              <a:ext uri="{FF2B5EF4-FFF2-40B4-BE49-F238E27FC236}">
                <a16:creationId xmlns="" xmlns:a16="http://schemas.microsoft.com/office/drawing/2014/main" id="{694EE124-D2B0-EB92-34BB-171A6E5DFF49}"/>
              </a:ext>
            </a:extLst>
          </p:cNvPr>
          <p:cNvSpPr/>
          <p:nvPr/>
        </p:nvSpPr>
        <p:spPr>
          <a:xfrm>
            <a:off x="419101" y="1922107"/>
            <a:ext cx="4022270" cy="1236304"/>
          </a:xfrm>
          <a:prstGeom prst="roundRect">
            <a:avLst/>
          </a:prstGeom>
          <a:ln/>
        </p:spPr>
        <p:style>
          <a:lnRef idx="2">
            <a:schemeClr val="accent1"/>
          </a:lnRef>
          <a:fillRef idx="1">
            <a:schemeClr val="lt1"/>
          </a:fillRef>
          <a:effectRef idx="0">
            <a:schemeClr val="accent1"/>
          </a:effectRef>
          <a:fontRef idx="minor">
            <a:schemeClr val="dk1"/>
          </a:fontRef>
        </p:style>
        <p:txBody>
          <a:bodyPr bIns="36000" rtlCol="0" anchor="ctr"/>
          <a:lstStyle/>
          <a:p>
            <a:pPr algn="ctr">
              <a:lnSpc>
                <a:spcPct val="150000"/>
              </a:lnSpc>
            </a:pPr>
            <a:r>
              <a:rPr lang="vi-VN" sz="2200" dirty="0">
                <a:latin typeface="Arial" panose="020B0604020202020204" pitchFamily="34" charset="0"/>
                <a:cs typeface="Arial" panose="020B0604020202020204" pitchFamily="34" charset="0"/>
              </a:rPr>
              <a:t>A. Trường đại học, cao đẳng, trung cấp.</a:t>
            </a:r>
          </a:p>
        </p:txBody>
      </p:sp>
      <p:sp>
        <p:nvSpPr>
          <p:cNvPr id="6" name="Rectangle: Rounded Corners 5">
            <a:extLst>
              <a:ext uri="{FF2B5EF4-FFF2-40B4-BE49-F238E27FC236}">
                <a16:creationId xmlns="" xmlns:a16="http://schemas.microsoft.com/office/drawing/2014/main" id="{5F79DB41-7308-0943-C5D6-16DFA84552E0}"/>
              </a:ext>
            </a:extLst>
          </p:cNvPr>
          <p:cNvSpPr/>
          <p:nvPr/>
        </p:nvSpPr>
        <p:spPr>
          <a:xfrm>
            <a:off x="419100" y="3403343"/>
            <a:ext cx="4022270" cy="123630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200" dirty="0">
                <a:latin typeface="Arial" panose="020B0604020202020204" pitchFamily="34" charset="0"/>
                <a:cs typeface="Arial" panose="020B0604020202020204" pitchFamily="34" charset="0"/>
              </a:rPr>
              <a:t>B. Trường tiểu học.</a:t>
            </a:r>
          </a:p>
        </p:txBody>
      </p:sp>
      <p:sp>
        <p:nvSpPr>
          <p:cNvPr id="9" name="Rectangle: Rounded Corners 8">
            <a:extLst>
              <a:ext uri="{FF2B5EF4-FFF2-40B4-BE49-F238E27FC236}">
                <a16:creationId xmlns="" xmlns:a16="http://schemas.microsoft.com/office/drawing/2014/main" id="{E50428A7-6D5D-1729-229C-7A3DE2A5E422}"/>
              </a:ext>
            </a:extLst>
          </p:cNvPr>
          <p:cNvSpPr/>
          <p:nvPr/>
        </p:nvSpPr>
        <p:spPr>
          <a:xfrm>
            <a:off x="4807730" y="1922107"/>
            <a:ext cx="3917172" cy="123630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r>
              <a:rPr lang="vi-VN" sz="2200" dirty="0">
                <a:latin typeface="Arial" panose="020B0604020202020204" pitchFamily="34" charset="0"/>
                <a:cs typeface="Arial" panose="020B0604020202020204" pitchFamily="34" charset="0"/>
              </a:rPr>
              <a:t>C. Trường trung học cơ sở. </a:t>
            </a:r>
          </a:p>
        </p:txBody>
      </p:sp>
      <p:sp>
        <p:nvSpPr>
          <p:cNvPr id="10" name="Rectangle: Rounded Corners 9">
            <a:extLst>
              <a:ext uri="{FF2B5EF4-FFF2-40B4-BE49-F238E27FC236}">
                <a16:creationId xmlns="" xmlns:a16="http://schemas.microsoft.com/office/drawing/2014/main" id="{95CF8633-FFAD-0B4A-B9F1-5B1587C481D6}"/>
              </a:ext>
            </a:extLst>
          </p:cNvPr>
          <p:cNvSpPr/>
          <p:nvPr/>
        </p:nvSpPr>
        <p:spPr>
          <a:xfrm>
            <a:off x="4807729" y="3403343"/>
            <a:ext cx="3917172" cy="123630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2200" dirty="0">
                <a:latin typeface="Arial" panose="020B0604020202020204" pitchFamily="34" charset="0"/>
                <a:cs typeface="Arial" panose="020B0604020202020204" pitchFamily="34" charset="0"/>
              </a:rPr>
              <a:t>D. Trường trung học </a:t>
            </a:r>
          </a:p>
          <a:p>
            <a:pPr algn="ctr">
              <a:lnSpc>
                <a:spcPct val="150000"/>
              </a:lnSpc>
            </a:pPr>
            <a:r>
              <a:rPr lang="vi-VN" sz="2200" dirty="0">
                <a:latin typeface="Arial" panose="020B0604020202020204" pitchFamily="34" charset="0"/>
                <a:cs typeface="Arial" panose="020B0604020202020204" pitchFamily="34" charset="0"/>
              </a:rPr>
              <a:t>phổ thông. </a:t>
            </a:r>
          </a:p>
        </p:txBody>
      </p:sp>
      <p:sp>
        <p:nvSpPr>
          <p:cNvPr id="12" name="Rectangle: Rounded Corners 11">
            <a:extLst>
              <a:ext uri="{FF2B5EF4-FFF2-40B4-BE49-F238E27FC236}">
                <a16:creationId xmlns="" xmlns:a16="http://schemas.microsoft.com/office/drawing/2014/main" id="{9981C190-4C82-F9D7-AC67-5C5D13AEAA78}"/>
              </a:ext>
            </a:extLst>
          </p:cNvPr>
          <p:cNvSpPr/>
          <p:nvPr/>
        </p:nvSpPr>
        <p:spPr>
          <a:xfrm>
            <a:off x="419098" y="1922106"/>
            <a:ext cx="4022270" cy="1236305"/>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08000" rtlCol="0" anchor="ctr"/>
          <a:lstStyle/>
          <a:p>
            <a:pPr algn="ctr">
              <a:lnSpc>
                <a:spcPct val="150000"/>
              </a:lnSpc>
            </a:pPr>
            <a:r>
              <a:rPr lang="vi-VN" sz="2000" dirty="0">
                <a:cs typeface="Arial" panose="020B0604020202020204" pitchFamily="34" charset="0"/>
              </a:rPr>
              <a:t>A. Trường đại học, cao đẳng, trung cấp.</a:t>
            </a:r>
          </a:p>
        </p:txBody>
      </p:sp>
      <p:pic>
        <p:nvPicPr>
          <p:cNvPr id="2" name="Graphic 1" descr="Briefcase">
            <a:hlinkClick r:id="rId2" action="ppaction://hlinksldjump"/>
            <a:extLst>
              <a:ext uri="{FF2B5EF4-FFF2-40B4-BE49-F238E27FC236}">
                <a16:creationId xmlns="" xmlns:a16="http://schemas.microsoft.com/office/drawing/2014/main" id="{2278F657-4DF3-6622-C520-FACB95240C5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Tree>
    <p:extLst>
      <p:ext uri="{BB962C8B-B14F-4D97-AF65-F5344CB8AC3E}">
        <p14:creationId xmlns:p14="http://schemas.microsoft.com/office/powerpoint/2010/main" val="26974800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446065-016F-E10E-8D7E-B487A02697ED}"/>
              </a:ext>
            </a:extLst>
          </p:cNvPr>
          <p:cNvSpPr/>
          <p:nvPr/>
        </p:nvSpPr>
        <p:spPr>
          <a:xfrm>
            <a:off x="373718" y="356895"/>
            <a:ext cx="8309480" cy="1246933"/>
          </a:xfrm>
          <a:prstGeom prst="roundRect">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bIns="72000" rtlCol="0" anchor="ctr"/>
          <a:lstStyle/>
          <a:p>
            <a:pPr algn="ctr"/>
            <a:r>
              <a:rPr lang="vi-VN" sz="2200" b="1" kern="1200" dirty="0">
                <a:solidFill>
                  <a:schemeClr val="bg2">
                    <a:lumMod val="10000"/>
                  </a:schemeClr>
                </a:solidFill>
                <a:latin typeface="Arial" panose="020B0604020202020204" pitchFamily="34" charset="0"/>
                <a:cs typeface="Arial" panose="020B0604020202020204" pitchFamily="34" charset="0"/>
              </a:rPr>
              <a:t>Câu 7:</a:t>
            </a:r>
            <a:r>
              <a:rPr lang="en-US" sz="2200" b="1" kern="1200" dirty="0">
                <a:solidFill>
                  <a:schemeClr val="bg2">
                    <a:lumMod val="10000"/>
                  </a:schemeClr>
                </a:solidFill>
                <a:latin typeface="Arial" panose="020B0604020202020204" pitchFamily="34" charset="0"/>
                <a:cs typeface="Arial" panose="020B0604020202020204" pitchFamily="34" charset="0"/>
              </a:rPr>
              <a:t> </a:t>
            </a:r>
            <a:r>
              <a:rPr lang="vi-VN" sz="2200" dirty="0">
                <a:solidFill>
                  <a:schemeClr val="bg2">
                    <a:lumMod val="10000"/>
                  </a:schemeClr>
                </a:solidFill>
              </a:rPr>
              <a:t>Người sử dụng lao động trong thị trường lao động là</a:t>
            </a:r>
            <a:r>
              <a:rPr lang="vi-VN" sz="2200" dirty="0">
                <a:solidFill>
                  <a:schemeClr val="bg2">
                    <a:lumMod val="10000"/>
                  </a:schemeClr>
                </a:solidFill>
                <a:latin typeface="Arial" panose="020B0604020202020204" pitchFamily="34" charset="0"/>
                <a:cs typeface="Arial" panose="020B0604020202020204" pitchFamily="34" charset="0"/>
              </a:rPr>
              <a:t>?</a:t>
            </a:r>
          </a:p>
        </p:txBody>
      </p:sp>
      <p:sp>
        <p:nvSpPr>
          <p:cNvPr id="5" name="Rectangle: Rounded Corners 4">
            <a:extLst>
              <a:ext uri="{FF2B5EF4-FFF2-40B4-BE49-F238E27FC236}">
                <a16:creationId xmlns="" xmlns:a16="http://schemas.microsoft.com/office/drawing/2014/main" id="{694EE124-D2B0-EB92-34BB-171A6E5DFF49}"/>
              </a:ext>
            </a:extLst>
          </p:cNvPr>
          <p:cNvSpPr/>
          <p:nvPr/>
        </p:nvSpPr>
        <p:spPr>
          <a:xfrm>
            <a:off x="373717" y="1784415"/>
            <a:ext cx="3973312" cy="1230256"/>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lnSpc>
                <a:spcPct val="150000"/>
              </a:lnSpc>
            </a:pPr>
            <a:r>
              <a:rPr lang="vi-VN" sz="2200" dirty="0">
                <a:solidFill>
                  <a:schemeClr val="bg2">
                    <a:lumMod val="10000"/>
                  </a:schemeClr>
                </a:solidFill>
              </a:rPr>
              <a:t>A. người sẽ làm việc theo thỏa thuận, được trả lương.</a:t>
            </a:r>
          </a:p>
        </p:txBody>
      </p:sp>
      <p:sp>
        <p:nvSpPr>
          <p:cNvPr id="6" name="Rectangle: Rounded Corners 5">
            <a:extLst>
              <a:ext uri="{FF2B5EF4-FFF2-40B4-BE49-F238E27FC236}">
                <a16:creationId xmlns="" xmlns:a16="http://schemas.microsoft.com/office/drawing/2014/main" id="{5F79DB41-7308-0943-C5D6-16DFA84552E0}"/>
              </a:ext>
            </a:extLst>
          </p:cNvPr>
          <p:cNvSpPr/>
          <p:nvPr/>
        </p:nvSpPr>
        <p:spPr>
          <a:xfrm>
            <a:off x="373717" y="3195258"/>
            <a:ext cx="3973312" cy="1574671"/>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lnSpc>
                <a:spcPct val="150000"/>
              </a:lnSpc>
            </a:pPr>
            <a:r>
              <a:rPr lang="vi-VN" sz="2200" dirty="0">
                <a:solidFill>
                  <a:schemeClr val="bg2">
                    <a:lumMod val="10000"/>
                  </a:schemeClr>
                </a:solidFill>
              </a:rPr>
              <a:t>B. người chịu sự quản lí, điều hành. </a:t>
            </a:r>
          </a:p>
        </p:txBody>
      </p:sp>
      <p:pic>
        <p:nvPicPr>
          <p:cNvPr id="2" name="Graphic 1" descr="Briefcase">
            <a:hlinkClick r:id="rId2" action="ppaction://hlinksldjump"/>
            <a:extLst>
              <a:ext uri="{FF2B5EF4-FFF2-40B4-BE49-F238E27FC236}">
                <a16:creationId xmlns="" xmlns:a16="http://schemas.microsoft.com/office/drawing/2014/main" id="{25663111-55D7-368B-A59D-A6D55B0E0FF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
        <p:nvSpPr>
          <p:cNvPr id="7" name="Rectangle: Rounded Corners 6">
            <a:extLst>
              <a:ext uri="{FF2B5EF4-FFF2-40B4-BE49-F238E27FC236}">
                <a16:creationId xmlns="" xmlns:a16="http://schemas.microsoft.com/office/drawing/2014/main" id="{A815A429-CDE6-418F-D491-A44C1918748D}"/>
              </a:ext>
            </a:extLst>
          </p:cNvPr>
          <p:cNvSpPr/>
          <p:nvPr/>
        </p:nvSpPr>
        <p:spPr>
          <a:xfrm>
            <a:off x="4709886" y="1784415"/>
            <a:ext cx="3973312" cy="1230256"/>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lnSpc>
                <a:spcPct val="150000"/>
              </a:lnSpc>
            </a:pPr>
            <a:r>
              <a:rPr lang="vi-VN" sz="2200" dirty="0">
                <a:solidFill>
                  <a:schemeClr val="bg2">
                    <a:lumMod val="10000"/>
                  </a:schemeClr>
                </a:solidFill>
              </a:rPr>
              <a:t>C. người chịu sự giám sát, quản lí.</a:t>
            </a:r>
          </a:p>
        </p:txBody>
      </p:sp>
      <p:sp>
        <p:nvSpPr>
          <p:cNvPr id="8" name="Rectangle: Rounded Corners 7">
            <a:extLst>
              <a:ext uri="{FF2B5EF4-FFF2-40B4-BE49-F238E27FC236}">
                <a16:creationId xmlns="" xmlns:a16="http://schemas.microsoft.com/office/drawing/2014/main" id="{B9760913-E52C-6845-794F-B6EA546A293A}"/>
              </a:ext>
            </a:extLst>
          </p:cNvPr>
          <p:cNvSpPr/>
          <p:nvPr/>
        </p:nvSpPr>
        <p:spPr>
          <a:xfrm>
            <a:off x="4709886" y="3195258"/>
            <a:ext cx="3973312" cy="1574671"/>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lnSpc>
                <a:spcPct val="150000"/>
              </a:lnSpc>
            </a:pPr>
            <a:r>
              <a:rPr lang="vi-VN" sz="2200" dirty="0">
                <a:solidFill>
                  <a:schemeClr val="bg2">
                    <a:lumMod val="10000"/>
                  </a:schemeClr>
                </a:solidFill>
                <a:latin typeface="Arial" panose="020B0604020202020204" pitchFamily="34" charset="0"/>
                <a:cs typeface="Arial" panose="020B0604020202020204" pitchFamily="34" charset="0"/>
              </a:rPr>
              <a:t>D. </a:t>
            </a:r>
            <a:r>
              <a:rPr lang="vi-VN" sz="2200" dirty="0">
                <a:solidFill>
                  <a:schemeClr val="bg2">
                    <a:lumMod val="10000"/>
                  </a:schemeClr>
                </a:solidFill>
              </a:rPr>
              <a:t>các doanh nghiệp, </a:t>
            </a:r>
          </a:p>
          <a:p>
            <a:pPr algn="ctr">
              <a:lnSpc>
                <a:spcPct val="150000"/>
              </a:lnSpc>
            </a:pPr>
            <a:r>
              <a:rPr lang="vi-VN" sz="2200" dirty="0">
                <a:solidFill>
                  <a:schemeClr val="bg2">
                    <a:lumMod val="10000"/>
                  </a:schemeClr>
                </a:solidFill>
              </a:rPr>
              <a:t>cơ quan có nhu cầu </a:t>
            </a:r>
          </a:p>
          <a:p>
            <a:pPr algn="ctr">
              <a:lnSpc>
                <a:spcPct val="150000"/>
              </a:lnSpc>
            </a:pPr>
            <a:r>
              <a:rPr lang="vi-VN" sz="2200" dirty="0">
                <a:solidFill>
                  <a:schemeClr val="bg2">
                    <a:lumMod val="10000"/>
                  </a:schemeClr>
                </a:solidFill>
              </a:rPr>
              <a:t>tuyển dụng lao động. </a:t>
            </a:r>
          </a:p>
        </p:txBody>
      </p:sp>
      <p:sp>
        <p:nvSpPr>
          <p:cNvPr id="12" name="Rectangle: Rounded Corners 11">
            <a:extLst>
              <a:ext uri="{FF2B5EF4-FFF2-40B4-BE49-F238E27FC236}">
                <a16:creationId xmlns="" xmlns:a16="http://schemas.microsoft.com/office/drawing/2014/main" id="{9981C190-4C82-F9D7-AC67-5C5D13AEAA78}"/>
              </a:ext>
            </a:extLst>
          </p:cNvPr>
          <p:cNvSpPr/>
          <p:nvPr/>
        </p:nvSpPr>
        <p:spPr>
          <a:xfrm>
            <a:off x="4709886" y="3195259"/>
            <a:ext cx="3973312" cy="1574670"/>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08000" rtlCol="0" anchor="ctr"/>
          <a:lstStyle/>
          <a:p>
            <a:pPr algn="ctr">
              <a:lnSpc>
                <a:spcPct val="150000"/>
              </a:lnSpc>
            </a:pPr>
            <a:r>
              <a:rPr lang="vi-VN" sz="2200" dirty="0">
                <a:solidFill>
                  <a:schemeClr val="bg2">
                    <a:lumMod val="10000"/>
                  </a:schemeClr>
                </a:solidFill>
                <a:cs typeface="Arial" panose="020B0604020202020204" pitchFamily="34" charset="0"/>
              </a:rPr>
              <a:t>D. </a:t>
            </a:r>
            <a:r>
              <a:rPr lang="vi-VN" sz="2200" dirty="0">
                <a:solidFill>
                  <a:schemeClr val="bg2">
                    <a:lumMod val="10000"/>
                  </a:schemeClr>
                </a:solidFill>
              </a:rPr>
              <a:t>các doanh nghiệp, </a:t>
            </a:r>
          </a:p>
          <a:p>
            <a:pPr algn="ctr">
              <a:lnSpc>
                <a:spcPct val="150000"/>
              </a:lnSpc>
            </a:pPr>
            <a:r>
              <a:rPr lang="vi-VN" sz="2200" dirty="0">
                <a:solidFill>
                  <a:schemeClr val="bg2">
                    <a:lumMod val="10000"/>
                  </a:schemeClr>
                </a:solidFill>
              </a:rPr>
              <a:t>cơ quan có nhu cầu </a:t>
            </a:r>
          </a:p>
          <a:p>
            <a:pPr algn="ctr">
              <a:lnSpc>
                <a:spcPct val="150000"/>
              </a:lnSpc>
            </a:pPr>
            <a:r>
              <a:rPr lang="vi-VN" sz="2200" dirty="0">
                <a:solidFill>
                  <a:schemeClr val="bg2">
                    <a:lumMod val="10000"/>
                  </a:schemeClr>
                </a:solidFill>
              </a:rPr>
              <a:t>tuyển dụng lao động. </a:t>
            </a:r>
          </a:p>
        </p:txBody>
      </p:sp>
    </p:spTree>
    <p:extLst>
      <p:ext uri="{BB962C8B-B14F-4D97-AF65-F5344CB8AC3E}">
        <p14:creationId xmlns:p14="http://schemas.microsoft.com/office/powerpoint/2010/main" val="41546321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A815A429-CDE6-418F-D491-A44C1918748D}"/>
              </a:ext>
            </a:extLst>
          </p:cNvPr>
          <p:cNvSpPr/>
          <p:nvPr/>
        </p:nvSpPr>
        <p:spPr>
          <a:xfrm>
            <a:off x="4659087" y="2252108"/>
            <a:ext cx="4229496" cy="1106784"/>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2000" dirty="0">
                <a:solidFill>
                  <a:schemeClr val="bg2">
                    <a:lumMod val="10000"/>
                  </a:schemeClr>
                </a:solidFill>
              </a:rPr>
              <a:t>C. Kỹ sư hóa học. </a:t>
            </a:r>
          </a:p>
        </p:txBody>
      </p:sp>
      <p:sp>
        <p:nvSpPr>
          <p:cNvPr id="4" name="Rectangle: Rounded Corners 3">
            <a:extLst>
              <a:ext uri="{FF2B5EF4-FFF2-40B4-BE49-F238E27FC236}">
                <a16:creationId xmlns="" xmlns:a16="http://schemas.microsoft.com/office/drawing/2014/main" id="{E7446065-016F-E10E-8D7E-B487A02697ED}"/>
              </a:ext>
            </a:extLst>
          </p:cNvPr>
          <p:cNvSpPr/>
          <p:nvPr/>
        </p:nvSpPr>
        <p:spPr>
          <a:xfrm>
            <a:off x="255419" y="306628"/>
            <a:ext cx="8633164" cy="1683992"/>
          </a:xfrm>
          <a:prstGeom prst="roundRect">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bIns="72000" rtlCol="0" anchor="ctr"/>
          <a:lstStyle/>
          <a:p>
            <a:pPr algn="just">
              <a:lnSpc>
                <a:spcPct val="150000"/>
              </a:lnSpc>
            </a:pPr>
            <a:r>
              <a:rPr lang="vi-VN" sz="2000" b="1" kern="1200" dirty="0">
                <a:solidFill>
                  <a:schemeClr val="bg2">
                    <a:lumMod val="10000"/>
                  </a:schemeClr>
                </a:solidFill>
                <a:latin typeface="Arial" panose="020B0604020202020204" pitchFamily="34" charset="0"/>
                <a:cs typeface="Arial" panose="020B0604020202020204" pitchFamily="34" charset="0"/>
              </a:rPr>
              <a:t>Câu 8:</a:t>
            </a:r>
            <a:r>
              <a:rPr lang="en-US" sz="2000" b="1" kern="1200" dirty="0">
                <a:solidFill>
                  <a:schemeClr val="bg2">
                    <a:lumMod val="10000"/>
                  </a:schemeClr>
                </a:solidFill>
                <a:latin typeface="Arial" panose="020B0604020202020204" pitchFamily="34" charset="0"/>
                <a:cs typeface="Arial" panose="020B0604020202020204" pitchFamily="34" charset="0"/>
              </a:rPr>
              <a:t> </a:t>
            </a:r>
            <a:r>
              <a:rPr lang="vi-VN" sz="2000" dirty="0">
                <a:solidFill>
                  <a:schemeClr val="bg2">
                    <a:lumMod val="10000"/>
                  </a:schemeClr>
                </a:solidFill>
                <a:latin typeface="Arial" panose="020B0604020202020204" pitchFamily="34" charset="0"/>
                <a:cs typeface="Arial" panose="020B0604020202020204" pitchFamily="34" charset="0"/>
              </a:rPr>
              <a:t>Ngành nghề nào dưới đây sau khi tốt nghiệp có thể hoạt động tại phòng thí nghiệm hay tham gia vào các bộ phận nghiên cứu và phát triển của nhà máy, xí nghiệp, doanh nghiệp tư nhân, các cơ quan nhà nước? </a:t>
            </a:r>
          </a:p>
        </p:txBody>
      </p:sp>
      <p:sp>
        <p:nvSpPr>
          <p:cNvPr id="5" name="Rectangle: Rounded Corners 4">
            <a:extLst>
              <a:ext uri="{FF2B5EF4-FFF2-40B4-BE49-F238E27FC236}">
                <a16:creationId xmlns="" xmlns:a16="http://schemas.microsoft.com/office/drawing/2014/main" id="{694EE124-D2B0-EB92-34BB-171A6E5DFF49}"/>
              </a:ext>
            </a:extLst>
          </p:cNvPr>
          <p:cNvSpPr/>
          <p:nvPr/>
        </p:nvSpPr>
        <p:spPr>
          <a:xfrm>
            <a:off x="255419" y="2252108"/>
            <a:ext cx="4229496" cy="1106784"/>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2000" dirty="0">
                <a:solidFill>
                  <a:schemeClr val="bg2">
                    <a:lumMod val="10000"/>
                  </a:schemeClr>
                </a:solidFill>
              </a:rPr>
              <a:t>A. Thợ sửa chữa xe có động cơ. </a:t>
            </a:r>
          </a:p>
        </p:txBody>
      </p:sp>
      <p:sp>
        <p:nvSpPr>
          <p:cNvPr id="6" name="Rectangle: Rounded Corners 5">
            <a:extLst>
              <a:ext uri="{FF2B5EF4-FFF2-40B4-BE49-F238E27FC236}">
                <a16:creationId xmlns="" xmlns:a16="http://schemas.microsoft.com/office/drawing/2014/main" id="{5F79DB41-7308-0943-C5D6-16DFA84552E0}"/>
              </a:ext>
            </a:extLst>
          </p:cNvPr>
          <p:cNvSpPr/>
          <p:nvPr/>
        </p:nvSpPr>
        <p:spPr>
          <a:xfrm>
            <a:off x="255419" y="3620380"/>
            <a:ext cx="4229496" cy="1106784"/>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2000" dirty="0">
                <a:solidFill>
                  <a:schemeClr val="bg2">
                    <a:lumMod val="10000"/>
                  </a:schemeClr>
                </a:solidFill>
              </a:rPr>
              <a:t>B. Kỹ sư điện tử. </a:t>
            </a:r>
          </a:p>
        </p:txBody>
      </p:sp>
      <p:sp>
        <p:nvSpPr>
          <p:cNvPr id="12" name="Rectangle: Rounded Corners 11">
            <a:extLst>
              <a:ext uri="{FF2B5EF4-FFF2-40B4-BE49-F238E27FC236}">
                <a16:creationId xmlns="" xmlns:a16="http://schemas.microsoft.com/office/drawing/2014/main" id="{9981C190-4C82-F9D7-AC67-5C5D13AEAA78}"/>
              </a:ext>
            </a:extLst>
          </p:cNvPr>
          <p:cNvSpPr/>
          <p:nvPr/>
        </p:nvSpPr>
        <p:spPr>
          <a:xfrm>
            <a:off x="4659085" y="2252108"/>
            <a:ext cx="4229496" cy="1106784"/>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08000" rtlCol="0" anchor="ctr"/>
          <a:lstStyle/>
          <a:p>
            <a:pPr lvl="0" algn="ctr"/>
            <a:r>
              <a:rPr lang="vi-VN" sz="2000">
                <a:solidFill>
                  <a:srgbClr val="F1F1F1">
                    <a:lumMod val="10000"/>
                  </a:srgbClr>
                </a:solidFill>
              </a:rPr>
              <a:t>C. Kỹ sư hóa học. </a:t>
            </a:r>
            <a:endParaRPr lang="vi-VN" sz="2000" dirty="0">
              <a:solidFill>
                <a:srgbClr val="F1F1F1">
                  <a:lumMod val="10000"/>
                </a:srgbClr>
              </a:solidFill>
            </a:endParaRPr>
          </a:p>
        </p:txBody>
      </p:sp>
      <p:pic>
        <p:nvPicPr>
          <p:cNvPr id="2" name="Graphic 1" descr="Briefcase">
            <a:hlinkClick r:id="rId2" action="ppaction://hlinksldjump"/>
            <a:extLst>
              <a:ext uri="{FF2B5EF4-FFF2-40B4-BE49-F238E27FC236}">
                <a16:creationId xmlns="" xmlns:a16="http://schemas.microsoft.com/office/drawing/2014/main" id="{25663111-55D7-368B-A59D-A6D55B0E0FF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
        <p:nvSpPr>
          <p:cNvPr id="8" name="Rectangle: Rounded Corners 7">
            <a:extLst>
              <a:ext uri="{FF2B5EF4-FFF2-40B4-BE49-F238E27FC236}">
                <a16:creationId xmlns="" xmlns:a16="http://schemas.microsoft.com/office/drawing/2014/main" id="{B9760913-E52C-6845-794F-B6EA546A293A}"/>
              </a:ext>
            </a:extLst>
          </p:cNvPr>
          <p:cNvSpPr/>
          <p:nvPr/>
        </p:nvSpPr>
        <p:spPr>
          <a:xfrm>
            <a:off x="4659087" y="3620380"/>
            <a:ext cx="4229496" cy="1106784"/>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2000" dirty="0">
                <a:solidFill>
                  <a:schemeClr val="bg2">
                    <a:lumMod val="10000"/>
                  </a:schemeClr>
                </a:solidFill>
              </a:rPr>
              <a:t>D. Kỹ sư xây dựng. </a:t>
            </a:r>
          </a:p>
        </p:txBody>
      </p:sp>
    </p:spTree>
    <p:extLst>
      <p:ext uri="{BB962C8B-B14F-4D97-AF65-F5344CB8AC3E}">
        <p14:creationId xmlns:p14="http://schemas.microsoft.com/office/powerpoint/2010/main" val="1772334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P spid="12"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446065-016F-E10E-8D7E-B487A02697ED}"/>
              </a:ext>
            </a:extLst>
          </p:cNvPr>
          <p:cNvSpPr/>
          <p:nvPr/>
        </p:nvSpPr>
        <p:spPr>
          <a:xfrm>
            <a:off x="356617" y="356895"/>
            <a:ext cx="8430766" cy="1210647"/>
          </a:xfrm>
          <a:prstGeom prst="roundRect">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bIns="108000" rtlCol="0" anchor="ctr"/>
          <a:lstStyle/>
          <a:p>
            <a:pPr algn="ctr">
              <a:lnSpc>
                <a:spcPct val="150000"/>
              </a:lnSpc>
            </a:pPr>
            <a:r>
              <a:rPr lang="vi-VN" sz="2400" b="1" kern="1200" dirty="0">
                <a:solidFill>
                  <a:schemeClr val="bg2">
                    <a:lumMod val="10000"/>
                  </a:schemeClr>
                </a:solidFill>
                <a:latin typeface="Arial" panose="020B0604020202020204" pitchFamily="34" charset="0"/>
                <a:cs typeface="Arial" panose="020B0604020202020204" pitchFamily="34" charset="0"/>
              </a:rPr>
              <a:t>Câu 9:</a:t>
            </a:r>
            <a:r>
              <a:rPr lang="en-US" sz="2400" b="1" kern="1200" dirty="0">
                <a:solidFill>
                  <a:schemeClr val="bg2">
                    <a:lumMod val="10000"/>
                  </a:schemeClr>
                </a:solidFill>
                <a:latin typeface="Arial" panose="020B0604020202020204" pitchFamily="34" charset="0"/>
                <a:cs typeface="Arial" panose="020B0604020202020204" pitchFamily="34" charset="0"/>
              </a:rPr>
              <a:t> </a:t>
            </a:r>
            <a:r>
              <a:rPr lang="vi-VN" sz="2400" dirty="0">
                <a:solidFill>
                  <a:schemeClr val="bg2">
                    <a:lumMod val="10000"/>
                  </a:schemeClr>
                </a:solidFill>
                <a:latin typeface="Arial" panose="020B0604020202020204" pitchFamily="34" charset="0"/>
                <a:cs typeface="Arial" panose="020B0604020202020204" pitchFamily="34" charset="0"/>
              </a:rPr>
              <a:t>Yếu tố nào dưới đây </a:t>
            </a:r>
            <a:r>
              <a:rPr lang="vi-VN" sz="2400" b="1" dirty="0">
                <a:solidFill>
                  <a:schemeClr val="bg2">
                    <a:lumMod val="10000"/>
                  </a:schemeClr>
                </a:solidFill>
                <a:latin typeface="Arial" panose="020B0604020202020204" pitchFamily="34" charset="0"/>
                <a:cs typeface="Arial" panose="020B0604020202020204" pitchFamily="34" charset="0"/>
              </a:rPr>
              <a:t>không</a:t>
            </a:r>
            <a:r>
              <a:rPr lang="vi-VN" sz="2400" dirty="0">
                <a:solidFill>
                  <a:schemeClr val="bg2">
                    <a:lumMod val="10000"/>
                  </a:schemeClr>
                </a:solidFill>
                <a:latin typeface="Arial" panose="020B0604020202020204" pitchFamily="34" charset="0"/>
                <a:cs typeface="Arial" panose="020B0604020202020204" pitchFamily="34" charset="0"/>
              </a:rPr>
              <a:t> ảnh hưởng </a:t>
            </a:r>
          </a:p>
          <a:p>
            <a:pPr algn="ctr">
              <a:lnSpc>
                <a:spcPct val="150000"/>
              </a:lnSpc>
            </a:pPr>
            <a:r>
              <a:rPr lang="vi-VN" sz="2400" dirty="0">
                <a:solidFill>
                  <a:schemeClr val="bg2">
                    <a:lumMod val="10000"/>
                  </a:schemeClr>
                </a:solidFill>
                <a:latin typeface="Arial" panose="020B0604020202020204" pitchFamily="34" charset="0"/>
                <a:cs typeface="Arial" panose="020B0604020202020204" pitchFamily="34" charset="0"/>
              </a:rPr>
              <a:t>tới thị trường lao động?? </a:t>
            </a:r>
          </a:p>
        </p:txBody>
      </p:sp>
      <p:sp>
        <p:nvSpPr>
          <p:cNvPr id="5" name="Rectangle: Rounded Corners 4">
            <a:extLst>
              <a:ext uri="{FF2B5EF4-FFF2-40B4-BE49-F238E27FC236}">
                <a16:creationId xmlns="" xmlns:a16="http://schemas.microsoft.com/office/drawing/2014/main" id="{694EE124-D2B0-EB92-34BB-171A6E5DFF49}"/>
              </a:ext>
            </a:extLst>
          </p:cNvPr>
          <p:cNvSpPr/>
          <p:nvPr/>
        </p:nvSpPr>
        <p:spPr>
          <a:xfrm>
            <a:off x="356617" y="1806239"/>
            <a:ext cx="4055324" cy="1289686"/>
          </a:xfrm>
          <a:prstGeom prst="roundRect">
            <a:avLst/>
          </a:prstGeom>
          <a:ln/>
        </p:spPr>
        <p:style>
          <a:lnRef idx="2">
            <a:schemeClr val="accent1"/>
          </a:lnRef>
          <a:fillRef idx="1">
            <a:schemeClr val="lt1"/>
          </a:fillRef>
          <a:effectRef idx="0">
            <a:schemeClr val="accent1"/>
          </a:effectRef>
          <a:fontRef idx="minor">
            <a:schemeClr val="dk1"/>
          </a:fontRef>
        </p:style>
        <p:txBody>
          <a:bodyPr bIns="144000" rtlCol="0" anchor="ctr"/>
          <a:lstStyle/>
          <a:p>
            <a:pPr marL="457200" indent="-457200" algn="ctr">
              <a:lnSpc>
                <a:spcPct val="150000"/>
              </a:lnSpc>
              <a:buAutoNum type="alphaUcPeriod"/>
            </a:pPr>
            <a:r>
              <a:rPr lang="vi-VN" sz="2200">
                <a:solidFill>
                  <a:schemeClr val="bg2">
                    <a:lumMod val="10000"/>
                  </a:schemeClr>
                </a:solidFill>
              </a:rPr>
              <a:t>Sự </a:t>
            </a:r>
            <a:r>
              <a:rPr lang="vi-VN" sz="2200" dirty="0">
                <a:solidFill>
                  <a:schemeClr val="bg2">
                    <a:lumMod val="10000"/>
                  </a:schemeClr>
                </a:solidFill>
              </a:rPr>
              <a:t>tiến bộ của khoa học</a:t>
            </a:r>
            <a:r>
              <a:rPr lang="vi-VN" sz="2200">
                <a:solidFill>
                  <a:schemeClr val="bg2">
                    <a:lumMod val="10000"/>
                  </a:schemeClr>
                </a:solidFill>
              </a:rPr>
              <a:t>, </a:t>
            </a:r>
          </a:p>
          <a:p>
            <a:pPr algn="ctr">
              <a:lnSpc>
                <a:spcPct val="150000"/>
              </a:lnSpc>
            </a:pPr>
            <a:r>
              <a:rPr lang="vi-VN" sz="2200" dirty="0">
                <a:solidFill>
                  <a:schemeClr val="bg2">
                    <a:lumMod val="10000"/>
                  </a:schemeClr>
                </a:solidFill>
              </a:rPr>
              <a:t>kĩ thuật và công nghệ.</a:t>
            </a:r>
          </a:p>
        </p:txBody>
      </p:sp>
      <p:sp>
        <p:nvSpPr>
          <p:cNvPr id="6" name="Rectangle: Rounded Corners 5">
            <a:extLst>
              <a:ext uri="{FF2B5EF4-FFF2-40B4-BE49-F238E27FC236}">
                <a16:creationId xmlns="" xmlns:a16="http://schemas.microsoft.com/office/drawing/2014/main" id="{5F79DB41-7308-0943-C5D6-16DFA84552E0}"/>
              </a:ext>
            </a:extLst>
          </p:cNvPr>
          <p:cNvSpPr/>
          <p:nvPr/>
        </p:nvSpPr>
        <p:spPr>
          <a:xfrm>
            <a:off x="356617" y="3285159"/>
            <a:ext cx="4055324" cy="1289686"/>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2200" dirty="0">
                <a:solidFill>
                  <a:schemeClr val="bg2">
                    <a:lumMod val="10000"/>
                  </a:schemeClr>
                </a:solidFill>
              </a:rPr>
              <a:t>B. Chuyển dịch cơ cấu.</a:t>
            </a:r>
          </a:p>
        </p:txBody>
      </p:sp>
      <p:pic>
        <p:nvPicPr>
          <p:cNvPr id="2" name="Graphic 1" descr="Briefcase">
            <a:hlinkClick r:id="rId2" action="ppaction://hlinksldjump"/>
            <a:extLst>
              <a:ext uri="{FF2B5EF4-FFF2-40B4-BE49-F238E27FC236}">
                <a16:creationId xmlns="" xmlns:a16="http://schemas.microsoft.com/office/drawing/2014/main" id="{25663111-55D7-368B-A59D-A6D55B0E0FF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
        <p:nvSpPr>
          <p:cNvPr id="7" name="Rectangle: Rounded Corners 6">
            <a:extLst>
              <a:ext uri="{FF2B5EF4-FFF2-40B4-BE49-F238E27FC236}">
                <a16:creationId xmlns="" xmlns:a16="http://schemas.microsoft.com/office/drawing/2014/main" id="{A815A429-CDE6-418F-D491-A44C1918748D}"/>
              </a:ext>
            </a:extLst>
          </p:cNvPr>
          <p:cNvSpPr/>
          <p:nvPr/>
        </p:nvSpPr>
        <p:spPr>
          <a:xfrm>
            <a:off x="4732059" y="1806239"/>
            <a:ext cx="4055324" cy="1289686"/>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2200" dirty="0">
                <a:solidFill>
                  <a:schemeClr val="bg2">
                    <a:lumMod val="10000"/>
                  </a:schemeClr>
                </a:solidFill>
              </a:rPr>
              <a:t>C. Sự biến đổi khí hậu.</a:t>
            </a:r>
          </a:p>
        </p:txBody>
      </p:sp>
      <p:sp>
        <p:nvSpPr>
          <p:cNvPr id="8" name="Rectangle: Rounded Corners 7">
            <a:extLst>
              <a:ext uri="{FF2B5EF4-FFF2-40B4-BE49-F238E27FC236}">
                <a16:creationId xmlns="" xmlns:a16="http://schemas.microsoft.com/office/drawing/2014/main" id="{B9760913-E52C-6845-794F-B6EA546A293A}"/>
              </a:ext>
            </a:extLst>
          </p:cNvPr>
          <p:cNvSpPr/>
          <p:nvPr/>
        </p:nvSpPr>
        <p:spPr>
          <a:xfrm>
            <a:off x="4732060" y="3285159"/>
            <a:ext cx="4055324" cy="1289686"/>
          </a:xfrm>
          <a:prstGeom prst="roundRect">
            <a:avLst/>
          </a:prstGeom>
          <a:ln/>
        </p:spPr>
        <p:style>
          <a:lnRef idx="2">
            <a:schemeClr val="accent1"/>
          </a:lnRef>
          <a:fillRef idx="1">
            <a:schemeClr val="lt1"/>
          </a:fillRef>
          <a:effectRef idx="0">
            <a:schemeClr val="accent1"/>
          </a:effectRef>
          <a:fontRef idx="minor">
            <a:schemeClr val="dk1"/>
          </a:fontRef>
        </p:style>
        <p:txBody>
          <a:bodyPr bIns="72000" rtlCol="0" anchor="ctr"/>
          <a:lstStyle/>
          <a:p>
            <a:pPr algn="ctr"/>
            <a:r>
              <a:rPr lang="vi-VN" sz="2200" dirty="0">
                <a:solidFill>
                  <a:schemeClr val="bg2">
                    <a:lumMod val="10000"/>
                  </a:schemeClr>
                </a:solidFill>
              </a:rPr>
              <a:t>D. Nhu cầu lao động.</a:t>
            </a:r>
          </a:p>
        </p:txBody>
      </p:sp>
      <p:sp>
        <p:nvSpPr>
          <p:cNvPr id="12" name="Rectangle: Rounded Corners 11">
            <a:extLst>
              <a:ext uri="{FF2B5EF4-FFF2-40B4-BE49-F238E27FC236}">
                <a16:creationId xmlns="" xmlns:a16="http://schemas.microsoft.com/office/drawing/2014/main" id="{9981C190-4C82-F9D7-AC67-5C5D13AEAA78}"/>
              </a:ext>
            </a:extLst>
          </p:cNvPr>
          <p:cNvSpPr/>
          <p:nvPr/>
        </p:nvSpPr>
        <p:spPr>
          <a:xfrm>
            <a:off x="4732059" y="1796151"/>
            <a:ext cx="4046938" cy="1315113"/>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08000" rtlCol="0" anchor="ctr"/>
          <a:lstStyle/>
          <a:p>
            <a:pPr algn="ctr"/>
            <a:r>
              <a:rPr lang="vi-VN" sz="2200" dirty="0">
                <a:solidFill>
                  <a:schemeClr val="bg2">
                    <a:lumMod val="10000"/>
                  </a:schemeClr>
                </a:solidFill>
              </a:rPr>
              <a:t>C. Sự biến đổi khí hậu.</a:t>
            </a:r>
          </a:p>
        </p:txBody>
      </p:sp>
    </p:spTree>
    <p:extLst>
      <p:ext uri="{BB962C8B-B14F-4D97-AF65-F5344CB8AC3E}">
        <p14:creationId xmlns:p14="http://schemas.microsoft.com/office/powerpoint/2010/main" val="946123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E7446065-016F-E10E-8D7E-B487A02697ED}"/>
              </a:ext>
            </a:extLst>
          </p:cNvPr>
          <p:cNvSpPr/>
          <p:nvPr/>
        </p:nvSpPr>
        <p:spPr>
          <a:xfrm>
            <a:off x="476360" y="356896"/>
            <a:ext cx="8191280" cy="1128090"/>
          </a:xfrm>
          <a:prstGeom prst="roundRect">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bIns="108000" rtlCol="0" anchor="ctr"/>
          <a:lstStyle/>
          <a:p>
            <a:pPr algn="ctr">
              <a:lnSpc>
                <a:spcPct val="150000"/>
              </a:lnSpc>
            </a:pPr>
            <a:r>
              <a:rPr lang="vi-VN" sz="2000" b="1" kern="1200" dirty="0">
                <a:solidFill>
                  <a:schemeClr val="bg2">
                    <a:lumMod val="10000"/>
                  </a:schemeClr>
                </a:solidFill>
                <a:latin typeface="Arial" panose="020B0604020202020204" pitchFamily="34" charset="0"/>
                <a:cs typeface="Arial" panose="020B0604020202020204" pitchFamily="34" charset="0"/>
              </a:rPr>
              <a:t>Câu 10:</a:t>
            </a:r>
            <a:r>
              <a:rPr lang="en-US" sz="2000" b="1" kern="1200" dirty="0">
                <a:solidFill>
                  <a:schemeClr val="bg2">
                    <a:lumMod val="10000"/>
                  </a:schemeClr>
                </a:solidFill>
                <a:latin typeface="Arial" panose="020B0604020202020204" pitchFamily="34" charset="0"/>
                <a:cs typeface="Arial" panose="020B0604020202020204" pitchFamily="34" charset="0"/>
              </a:rPr>
              <a:t> </a:t>
            </a:r>
            <a:r>
              <a:rPr lang="vi-VN" sz="2000" dirty="0">
                <a:solidFill>
                  <a:schemeClr val="bg2">
                    <a:lumMod val="10000"/>
                  </a:schemeClr>
                </a:solidFill>
                <a:latin typeface="Arial" panose="020B0604020202020204" pitchFamily="34" charset="0"/>
                <a:cs typeface="Arial" panose="020B0604020202020204" pitchFamily="34" charset="0"/>
              </a:rPr>
              <a:t>Thị trường lao động có sự chuyển dịch cơ cấu như thế nào cùng với sự phát triển của khoa học, kĩ thuật, công nghệ? </a:t>
            </a:r>
          </a:p>
        </p:txBody>
      </p:sp>
      <p:sp>
        <p:nvSpPr>
          <p:cNvPr id="5" name="Rectangle: Rounded Corners 4">
            <a:extLst>
              <a:ext uri="{FF2B5EF4-FFF2-40B4-BE49-F238E27FC236}">
                <a16:creationId xmlns="" xmlns:a16="http://schemas.microsoft.com/office/drawing/2014/main" id="{694EE124-D2B0-EB92-34BB-171A6E5DFF49}"/>
              </a:ext>
            </a:extLst>
          </p:cNvPr>
          <p:cNvSpPr/>
          <p:nvPr/>
        </p:nvSpPr>
        <p:spPr>
          <a:xfrm>
            <a:off x="476360" y="1677749"/>
            <a:ext cx="3918244" cy="143874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2000" dirty="0">
                <a:latin typeface="Arial" panose="020B0604020202020204" pitchFamily="34" charset="0"/>
                <a:cs typeface="Arial" panose="020B0604020202020204" pitchFamily="34" charset="0"/>
              </a:rPr>
              <a:t>A. Tăng tỉ lệ người lao động trong lĩnh vực công nghiệp.</a:t>
            </a:r>
          </a:p>
        </p:txBody>
      </p:sp>
      <p:sp>
        <p:nvSpPr>
          <p:cNvPr id="6" name="Rectangle: Rounded Corners 5">
            <a:extLst>
              <a:ext uri="{FF2B5EF4-FFF2-40B4-BE49-F238E27FC236}">
                <a16:creationId xmlns="" xmlns:a16="http://schemas.microsoft.com/office/drawing/2014/main" id="{5F79DB41-7308-0943-C5D6-16DFA84552E0}"/>
              </a:ext>
            </a:extLst>
          </p:cNvPr>
          <p:cNvSpPr/>
          <p:nvPr/>
        </p:nvSpPr>
        <p:spPr>
          <a:xfrm>
            <a:off x="476360" y="3309257"/>
            <a:ext cx="3918244" cy="143874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2000" dirty="0">
                <a:latin typeface="Arial" panose="020B0604020202020204" pitchFamily="34" charset="0"/>
                <a:cs typeface="Arial" panose="020B0604020202020204" pitchFamily="34" charset="0"/>
              </a:rPr>
              <a:t>B. Giảm tỉ lệ người lao động trong lĩnh vực công nghiệp.</a:t>
            </a:r>
          </a:p>
        </p:txBody>
      </p:sp>
      <p:pic>
        <p:nvPicPr>
          <p:cNvPr id="2" name="Graphic 1" descr="Briefcase">
            <a:hlinkClick r:id="rId2" action="ppaction://hlinksldjump"/>
            <a:extLst>
              <a:ext uri="{FF2B5EF4-FFF2-40B4-BE49-F238E27FC236}">
                <a16:creationId xmlns="" xmlns:a16="http://schemas.microsoft.com/office/drawing/2014/main" id="{25663111-55D7-368B-A59D-A6D55B0E0FF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58784" y="4639647"/>
            <a:ext cx="457200" cy="457200"/>
          </a:xfrm>
          <a:prstGeom prst="rect">
            <a:avLst/>
          </a:prstGeom>
        </p:spPr>
      </p:pic>
      <p:sp>
        <p:nvSpPr>
          <p:cNvPr id="7" name="Rectangle: Rounded Corners 6">
            <a:extLst>
              <a:ext uri="{FF2B5EF4-FFF2-40B4-BE49-F238E27FC236}">
                <a16:creationId xmlns="" xmlns:a16="http://schemas.microsoft.com/office/drawing/2014/main" id="{A815A429-CDE6-418F-D491-A44C1918748D}"/>
              </a:ext>
            </a:extLst>
          </p:cNvPr>
          <p:cNvSpPr/>
          <p:nvPr/>
        </p:nvSpPr>
        <p:spPr>
          <a:xfrm>
            <a:off x="4749396" y="1677749"/>
            <a:ext cx="3918244" cy="143874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2000" dirty="0">
                <a:latin typeface="Arial" panose="020B0604020202020204" pitchFamily="34" charset="0"/>
                <a:cs typeface="Arial" panose="020B0604020202020204" pitchFamily="34" charset="0"/>
              </a:rPr>
              <a:t>C. Tăng tỉ lệ người lao động trong lĩnh vực nông nghiệp. </a:t>
            </a:r>
          </a:p>
        </p:txBody>
      </p:sp>
      <p:sp>
        <p:nvSpPr>
          <p:cNvPr id="8" name="Rectangle: Rounded Corners 7">
            <a:extLst>
              <a:ext uri="{FF2B5EF4-FFF2-40B4-BE49-F238E27FC236}">
                <a16:creationId xmlns="" xmlns:a16="http://schemas.microsoft.com/office/drawing/2014/main" id="{B9760913-E52C-6845-794F-B6EA546A293A}"/>
              </a:ext>
            </a:extLst>
          </p:cNvPr>
          <p:cNvSpPr/>
          <p:nvPr/>
        </p:nvSpPr>
        <p:spPr>
          <a:xfrm>
            <a:off x="4749396" y="3309257"/>
            <a:ext cx="3918244" cy="1438744"/>
          </a:xfrm>
          <a:prstGeom prst="roundRect">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2000" dirty="0">
                <a:latin typeface="Arial" panose="020B0604020202020204" pitchFamily="34" charset="0"/>
                <a:cs typeface="Arial" panose="020B0604020202020204" pitchFamily="34" charset="0"/>
              </a:rPr>
              <a:t>D. Cân bằng tỉ lệ người lao động trong lĩnh vực nông nghiệp và các lĩnh vực khác.</a:t>
            </a:r>
            <a:endParaRPr lang="vi-VN" sz="2000" dirty="0">
              <a:solidFill>
                <a:schemeClr val="bg2">
                  <a:lumMod val="10000"/>
                </a:schemeClr>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 xmlns:a16="http://schemas.microsoft.com/office/drawing/2014/main" id="{9981C190-4C82-F9D7-AC67-5C5D13AEAA78}"/>
              </a:ext>
            </a:extLst>
          </p:cNvPr>
          <p:cNvSpPr/>
          <p:nvPr/>
        </p:nvSpPr>
        <p:spPr>
          <a:xfrm>
            <a:off x="476360" y="1677749"/>
            <a:ext cx="3918244" cy="1438744"/>
          </a:xfrm>
          <a:prstGeom prst="roundRect">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bIns="108000" rtlCol="0" anchor="ctr"/>
          <a:lstStyle/>
          <a:p>
            <a:pPr algn="ctr">
              <a:lnSpc>
                <a:spcPct val="150000"/>
              </a:lnSpc>
            </a:pPr>
            <a:r>
              <a:rPr lang="vi-VN" sz="2000" dirty="0">
                <a:cs typeface="Arial" panose="020B0604020202020204" pitchFamily="34" charset="0"/>
              </a:rPr>
              <a:t>A. Tăng tỉ lệ người lao động trong lĩnh vực công nghiệp.</a:t>
            </a:r>
          </a:p>
        </p:txBody>
      </p:sp>
    </p:spTree>
    <p:extLst>
      <p:ext uri="{BB962C8B-B14F-4D97-AF65-F5344CB8AC3E}">
        <p14:creationId xmlns:p14="http://schemas.microsoft.com/office/powerpoint/2010/main" val="4186120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46"/>
          <p:cNvSpPr txBox="1">
            <a:spLocks noGrp="1"/>
          </p:cNvSpPr>
          <p:nvPr>
            <p:ph type="title"/>
          </p:nvPr>
        </p:nvSpPr>
        <p:spPr>
          <a:xfrm>
            <a:off x="415834" y="983705"/>
            <a:ext cx="8312331"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sz="3200" dirty="0">
                <a:latin typeface="Arial" panose="020B0604020202020204" pitchFamily="34" charset="0"/>
                <a:cs typeface="Arial" panose="020B0604020202020204" pitchFamily="34" charset="0"/>
              </a:rPr>
              <a:t>LUYỆN TẬP</a:t>
            </a:r>
            <a:endParaRPr sz="32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 xmlns:a16="http://schemas.microsoft.com/office/drawing/2014/main" id="{CF181278-5461-1064-3739-FCF98CED7B12}"/>
              </a:ext>
            </a:extLst>
          </p:cNvPr>
          <p:cNvGrpSpPr/>
          <p:nvPr/>
        </p:nvGrpSpPr>
        <p:grpSpPr>
          <a:xfrm>
            <a:off x="283029" y="-10046"/>
            <a:ext cx="8577942" cy="4901359"/>
            <a:chOff x="242853" y="-883404"/>
            <a:chExt cx="8577942" cy="4901359"/>
          </a:xfrm>
        </p:grpSpPr>
        <p:sp>
          <p:nvSpPr>
            <p:cNvPr id="6" name="Rectangle: Rounded Corners 5">
              <a:extLst>
                <a:ext uri="{FF2B5EF4-FFF2-40B4-BE49-F238E27FC236}">
                  <a16:creationId xmlns="" xmlns:a16="http://schemas.microsoft.com/office/drawing/2014/main" id="{D68D8344-EE18-2419-514A-8BEAAD0B6350}"/>
                </a:ext>
              </a:extLst>
            </p:cNvPr>
            <p:cNvSpPr/>
            <p:nvPr/>
          </p:nvSpPr>
          <p:spPr>
            <a:xfrm>
              <a:off x="242853" y="1064298"/>
              <a:ext cx="8577942" cy="2953657"/>
            </a:xfrm>
            <a:prstGeom prst="roundRect">
              <a:avLst>
                <a:gd name="adj" fmla="val 9608"/>
              </a:avLst>
            </a:prstGeom>
            <a:solidFill>
              <a:schemeClr val="accent5">
                <a:lumMod val="20000"/>
                <a:lumOff val="80000"/>
              </a:schemeClr>
            </a:solidFill>
            <a:ln>
              <a:solidFill>
                <a:schemeClr val="accent5">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dirty="0"/>
            </a:p>
          </p:txBody>
        </p:sp>
        <p:pic>
          <p:nvPicPr>
            <p:cNvPr id="7" name="Picture 34">
              <a:extLst>
                <a:ext uri="{FF2B5EF4-FFF2-40B4-BE49-F238E27FC236}">
                  <a16:creationId xmlns="" xmlns:a16="http://schemas.microsoft.com/office/drawing/2014/main" id="{0E481CE8-1714-1AD8-2138-6DE67C75F198}"/>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375658" y="-883404"/>
              <a:ext cx="5302080" cy="1947702"/>
            </a:xfrm>
            <a:prstGeom prst="rect">
              <a:avLst/>
            </a:prstGeom>
          </p:spPr>
        </p:pic>
      </p:grpSp>
      <p:grpSp>
        <p:nvGrpSpPr>
          <p:cNvPr id="8" name="Group 7">
            <a:extLst>
              <a:ext uri="{FF2B5EF4-FFF2-40B4-BE49-F238E27FC236}">
                <a16:creationId xmlns="" xmlns:a16="http://schemas.microsoft.com/office/drawing/2014/main" id="{745F5786-426E-7E5C-9F94-FB8B67174B7F}"/>
              </a:ext>
            </a:extLst>
          </p:cNvPr>
          <p:cNvGrpSpPr/>
          <p:nvPr/>
        </p:nvGrpSpPr>
        <p:grpSpPr>
          <a:xfrm>
            <a:off x="580570" y="1982144"/>
            <a:ext cx="7982860" cy="958660"/>
            <a:chOff x="793134" y="1831397"/>
            <a:chExt cx="7982860" cy="958660"/>
          </a:xfrm>
        </p:grpSpPr>
        <p:pic>
          <p:nvPicPr>
            <p:cNvPr id="9" name="Picture 10">
              <a:extLst>
                <a:ext uri="{FF2B5EF4-FFF2-40B4-BE49-F238E27FC236}">
                  <a16:creationId xmlns="" xmlns:a16="http://schemas.microsoft.com/office/drawing/2014/main" id="{D3E2564F-D6A0-CB8E-F0BC-18F507ABDF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93134" y="2029968"/>
              <a:ext cx="572821" cy="571389"/>
            </a:xfrm>
            <a:prstGeom prst="rect">
              <a:avLst/>
            </a:prstGeom>
          </p:spPr>
        </p:pic>
        <p:sp>
          <p:nvSpPr>
            <p:cNvPr id="10" name="TextBox 9">
              <a:extLst>
                <a:ext uri="{FF2B5EF4-FFF2-40B4-BE49-F238E27FC236}">
                  <a16:creationId xmlns="" xmlns:a16="http://schemas.microsoft.com/office/drawing/2014/main" id="{1727BE57-F96F-9180-952C-397E9DA2E4FD}"/>
                </a:ext>
              </a:extLst>
            </p:cNvPr>
            <p:cNvSpPr txBox="1"/>
            <p:nvPr/>
          </p:nvSpPr>
          <p:spPr>
            <a:xfrm>
              <a:off x="1510208" y="1831397"/>
              <a:ext cx="7265786" cy="958660"/>
            </a:xfrm>
            <a:prstGeom prst="rect">
              <a:avLst/>
            </a:prstGeom>
            <a:noFill/>
          </p:spPr>
          <p:txBody>
            <a:bodyPr wrap="square">
              <a:spAutoFit/>
            </a:bodyPr>
            <a:lstStyle/>
            <a:p>
              <a:pPr algn="just">
                <a:lnSpc>
                  <a:spcPct val="150000"/>
                </a:lnSpc>
              </a:pPr>
              <a:r>
                <a:rPr lang="vi-VN" sz="20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Câu 1:</a:t>
              </a:r>
              <a:r>
                <a:rPr lang="vi-VN"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vi-VN" sz="2000" dirty="0">
                  <a:solidFill>
                    <a:srgbClr val="000000"/>
                  </a:solidFill>
                  <a:effectLst/>
                  <a:latin typeface="Arial" panose="020B0604020202020204" pitchFamily="34" charset="0"/>
                  <a:cs typeface="Arial" panose="020B0604020202020204" pitchFamily="34" charset="0"/>
                </a:rPr>
                <a:t>Hãy tìm kiếm thông tin thị trường lao động về một nghề nghiệp thuộc lĩnh vực kĩ thuật, công nghệ và trình bày kết quả.</a:t>
              </a:r>
              <a:endParaRPr lang="vi-VN" sz="2000" dirty="0">
                <a:effectLst/>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 xmlns:a16="http://schemas.microsoft.com/office/drawing/2014/main" id="{DE50E1B5-D185-67CC-F6BA-44C1AA761209}"/>
              </a:ext>
            </a:extLst>
          </p:cNvPr>
          <p:cNvGrpSpPr/>
          <p:nvPr/>
        </p:nvGrpSpPr>
        <p:grpSpPr>
          <a:xfrm>
            <a:off x="580570" y="2964835"/>
            <a:ext cx="7982860" cy="1881990"/>
            <a:chOff x="793134" y="1650910"/>
            <a:chExt cx="7982860" cy="1881990"/>
          </a:xfrm>
        </p:grpSpPr>
        <p:pic>
          <p:nvPicPr>
            <p:cNvPr id="12" name="Picture 10">
              <a:extLst>
                <a:ext uri="{FF2B5EF4-FFF2-40B4-BE49-F238E27FC236}">
                  <a16:creationId xmlns="" xmlns:a16="http://schemas.microsoft.com/office/drawing/2014/main" id="{D680C1E2-A688-1B54-552F-6410C65BFF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93134" y="2029968"/>
              <a:ext cx="572821" cy="571389"/>
            </a:xfrm>
            <a:prstGeom prst="rect">
              <a:avLst/>
            </a:prstGeom>
          </p:spPr>
        </p:pic>
        <p:sp>
          <p:nvSpPr>
            <p:cNvPr id="13" name="TextBox 12">
              <a:extLst>
                <a:ext uri="{FF2B5EF4-FFF2-40B4-BE49-F238E27FC236}">
                  <a16:creationId xmlns="" xmlns:a16="http://schemas.microsoft.com/office/drawing/2014/main" id="{24539E4E-76B6-FDA2-951D-449B5AD2B70D}"/>
                </a:ext>
              </a:extLst>
            </p:cNvPr>
            <p:cNvSpPr txBox="1"/>
            <p:nvPr/>
          </p:nvSpPr>
          <p:spPr>
            <a:xfrm>
              <a:off x="1510208" y="1650910"/>
              <a:ext cx="7265786" cy="1881990"/>
            </a:xfrm>
            <a:prstGeom prst="rect">
              <a:avLst/>
            </a:prstGeom>
            <a:noFill/>
          </p:spPr>
          <p:txBody>
            <a:bodyPr wrap="square">
              <a:spAutoFit/>
            </a:bodyPr>
            <a:lstStyle/>
            <a:p>
              <a:pPr algn="just">
                <a:lnSpc>
                  <a:spcPct val="150000"/>
                </a:lnSpc>
              </a:pPr>
              <a:r>
                <a:rPr lang="vi-VN" sz="20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Câu 2:</a:t>
              </a:r>
              <a:r>
                <a:rPr lang="vi-VN"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vi-VN" sz="2000" dirty="0">
                  <a:solidFill>
                    <a:srgbClr val="000000"/>
                  </a:solidFill>
                  <a:effectLst/>
                  <a:latin typeface="Arial" panose="020B0604020202020204" pitchFamily="34" charset="0"/>
                  <a:cs typeface="Arial" panose="020B0604020202020204" pitchFamily="34" charset="0"/>
                </a:rPr>
                <a:t>Đánh giá kết quả tìm kiếm theo các tiêu chí sau: thực hiện đúng quy trình; nguồn thông tin đảm bảo độ tin cậy; sử dụng công cụ tìm kiếm phù hợp; tìm kiếm đủ thông tin theo yêu cầu.</a:t>
              </a:r>
              <a:endParaRPr lang="vi-VN" sz="2000" dirty="0">
                <a:effectLst/>
                <a:latin typeface="Arial" panose="020B0604020202020204" pitchFamily="34" charset="0"/>
                <a:cs typeface="Arial" panose="020B0604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 name="Title 2">
            <a:extLst>
              <a:ext uri="{FF2B5EF4-FFF2-40B4-BE49-F238E27FC236}">
                <a16:creationId xmlns="" xmlns:a16="http://schemas.microsoft.com/office/drawing/2014/main" id="{6D5B110B-8B49-3E9E-9058-BF29AAAAC0F2}"/>
              </a:ext>
            </a:extLst>
          </p:cNvPr>
          <p:cNvSpPr>
            <a:spLocks noGrp="1"/>
          </p:cNvSpPr>
          <p:nvPr>
            <p:ph type="title"/>
          </p:nvPr>
        </p:nvSpPr>
        <p:spPr>
          <a:xfrm>
            <a:off x="1629082" y="419894"/>
            <a:ext cx="7133178" cy="1847850"/>
          </a:xfrm>
        </p:spPr>
        <p:txBody>
          <a:bodyPr anchor="ctr"/>
          <a:lstStyle/>
          <a:p>
            <a:pPr>
              <a:lnSpc>
                <a:spcPct val="150000"/>
              </a:lnSpc>
            </a:pPr>
            <a:r>
              <a:rPr lang="vi-VN" sz="4000" dirty="0">
                <a:latin typeface="Arial" panose="020B0604020202020204" pitchFamily="34" charset="0"/>
                <a:cs typeface="Arial" panose="020B0604020202020204" pitchFamily="34" charset="0"/>
              </a:rPr>
              <a:t>THỊ TRƯỜNG LAO ĐỘNG</a:t>
            </a:r>
          </a:p>
        </p:txBody>
      </p:sp>
      <p:sp>
        <p:nvSpPr>
          <p:cNvPr id="8" name="Rectangle 7">
            <a:extLst>
              <a:ext uri="{FF2B5EF4-FFF2-40B4-BE49-F238E27FC236}">
                <a16:creationId xmlns="" xmlns:a16="http://schemas.microsoft.com/office/drawing/2014/main" id="{28333049-1E58-C3E4-7F84-7515F06B68E9}"/>
              </a:ext>
            </a:extLst>
          </p:cNvPr>
          <p:cNvSpPr/>
          <p:nvPr/>
        </p:nvSpPr>
        <p:spPr>
          <a:xfrm>
            <a:off x="554884" y="820122"/>
            <a:ext cx="850618" cy="824341"/>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4000" b="1" dirty="0">
                <a:latin typeface="Arial" panose="020B0604020202020204" pitchFamily="34" charset="0"/>
                <a:cs typeface="Arial" panose="020B0604020202020204" pitchFamily="34" charset="0"/>
              </a:rPr>
              <a:t>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3" name="Title 2">
            <a:extLst>
              <a:ext uri="{FF2B5EF4-FFF2-40B4-BE49-F238E27FC236}">
                <a16:creationId xmlns="" xmlns:a16="http://schemas.microsoft.com/office/drawing/2014/main" id="{E5BE723D-DE49-1D88-9F91-A0EDCC66D450}"/>
              </a:ext>
            </a:extLst>
          </p:cNvPr>
          <p:cNvSpPr>
            <a:spLocks noGrp="1"/>
          </p:cNvSpPr>
          <p:nvPr>
            <p:ph type="title"/>
          </p:nvPr>
        </p:nvSpPr>
        <p:spPr>
          <a:xfrm>
            <a:off x="713223" y="373380"/>
            <a:ext cx="7717500" cy="572700"/>
          </a:xfrm>
        </p:spPr>
        <p:txBody>
          <a:bodyPr anchor="ctr"/>
          <a:lstStyle/>
          <a:p>
            <a:pPr algn="ctr"/>
            <a:r>
              <a:rPr lang="vi-VN" sz="2400" dirty="0">
                <a:solidFill>
                  <a:schemeClr val="accent2">
                    <a:lumMod val="50000"/>
                  </a:schemeClr>
                </a:solidFill>
                <a:latin typeface="Arial" panose="020B0604020202020204" pitchFamily="34" charset="0"/>
                <a:cs typeface="Arial" panose="020B0604020202020204" pitchFamily="34" charset="0"/>
              </a:rPr>
              <a:t>Gợi ý trả lời câu 1</a:t>
            </a:r>
          </a:p>
        </p:txBody>
      </p:sp>
      <p:sp>
        <p:nvSpPr>
          <p:cNvPr id="6" name="Rectangle: Diagonal Corners Rounded 5">
            <a:extLst>
              <a:ext uri="{FF2B5EF4-FFF2-40B4-BE49-F238E27FC236}">
                <a16:creationId xmlns="" xmlns:a16="http://schemas.microsoft.com/office/drawing/2014/main" id="{0815AB30-44B5-5321-BBBF-6BE1404EA29C}"/>
              </a:ext>
            </a:extLst>
          </p:cNvPr>
          <p:cNvSpPr/>
          <p:nvPr/>
        </p:nvSpPr>
        <p:spPr>
          <a:xfrm>
            <a:off x="713223" y="1059780"/>
            <a:ext cx="7717499" cy="998220"/>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Thông tin thị trường lao động về một nghề nghiệp thuộc lĩnh vực kĩ thuật, công nghệ đó là ngành công nghệ thực phẩm</a:t>
            </a:r>
          </a:p>
        </p:txBody>
      </p:sp>
      <p:sp>
        <p:nvSpPr>
          <p:cNvPr id="7" name="Title 2">
            <a:extLst>
              <a:ext uri="{FF2B5EF4-FFF2-40B4-BE49-F238E27FC236}">
                <a16:creationId xmlns="" xmlns:a16="http://schemas.microsoft.com/office/drawing/2014/main" id="{5B65AEA7-990E-34A9-5929-EEBB114C462E}"/>
              </a:ext>
            </a:extLst>
          </p:cNvPr>
          <p:cNvSpPr txBox="1">
            <a:spLocks/>
          </p:cNvSpPr>
          <p:nvPr/>
        </p:nvSpPr>
        <p:spPr>
          <a:xfrm>
            <a:off x="720000" y="2103120"/>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r>
              <a:rPr lang="vi-VN" sz="2000" dirty="0">
                <a:solidFill>
                  <a:schemeClr val="accent3">
                    <a:lumMod val="75000"/>
                  </a:schemeClr>
                </a:solidFill>
                <a:latin typeface="Arial" panose="020B0604020202020204" pitchFamily="34" charset="0"/>
                <a:cs typeface="Arial" panose="020B0604020202020204" pitchFamily="34" charset="0"/>
              </a:rPr>
              <a:t>Cơ hội nghề nghiệp</a:t>
            </a:r>
          </a:p>
        </p:txBody>
      </p:sp>
      <p:sp>
        <p:nvSpPr>
          <p:cNvPr id="8" name="Arrow: Pentagon 7">
            <a:extLst>
              <a:ext uri="{FF2B5EF4-FFF2-40B4-BE49-F238E27FC236}">
                <a16:creationId xmlns="" xmlns:a16="http://schemas.microsoft.com/office/drawing/2014/main" id="{7914F303-8F01-0267-6CB2-8F1C46CFB6FF}"/>
              </a:ext>
            </a:extLst>
          </p:cNvPr>
          <p:cNvSpPr/>
          <p:nvPr/>
        </p:nvSpPr>
        <p:spPr>
          <a:xfrm>
            <a:off x="0" y="2268507"/>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9" name="Rectangle: Diagonal Corners Rounded 8">
            <a:extLst>
              <a:ext uri="{FF2B5EF4-FFF2-40B4-BE49-F238E27FC236}">
                <a16:creationId xmlns="" xmlns:a16="http://schemas.microsoft.com/office/drawing/2014/main" id="{77A8C640-00A7-742F-2DED-E874E123D070}"/>
              </a:ext>
            </a:extLst>
          </p:cNvPr>
          <p:cNvSpPr/>
          <p:nvPr/>
        </p:nvSpPr>
        <p:spPr>
          <a:xfrm>
            <a:off x="713223" y="2720940"/>
            <a:ext cx="7682624" cy="2171700"/>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 Nhân viên tư vấn về quy định và luật thực phẩm.</a:t>
            </a:r>
          </a:p>
          <a:p>
            <a:pPr algn="just">
              <a:lnSpc>
                <a:spcPct val="150000"/>
              </a:lnSpc>
            </a:pPr>
            <a:r>
              <a:rPr lang="vi-VN" sz="1800" dirty="0">
                <a:latin typeface="Arial" panose="020B0604020202020204" pitchFamily="34" charset="0"/>
                <a:cs typeface="Arial" panose="020B0604020202020204" pitchFamily="34" charset="0"/>
              </a:rPr>
              <a:t>- Chuyên viên kiểm nghiệm vệ sinh an toàn thực phẩm tại các cơ quan kiểm nghiệm, trung tâm dinh dưỡng.</a:t>
            </a:r>
          </a:p>
          <a:p>
            <a:pPr algn="just">
              <a:lnSpc>
                <a:spcPct val="150000"/>
              </a:lnSpc>
            </a:pPr>
            <a:r>
              <a:rPr lang="vi-VN" sz="1800" dirty="0">
                <a:latin typeface="Arial" panose="020B0604020202020204" pitchFamily="34" charset="0"/>
                <a:cs typeface="Arial" panose="020B0604020202020204" pitchFamily="34" charset="0"/>
              </a:rPr>
              <a:t>- Nghiên cứu viên tại các cơ sở đào tạo, nghiên cứu về công nghệ thực phẩm của Việt Nam và nước ngoài.</a:t>
            </a:r>
          </a:p>
        </p:txBody>
      </p:sp>
    </p:spTree>
    <p:extLst>
      <p:ext uri="{BB962C8B-B14F-4D97-AF65-F5344CB8AC3E}">
        <p14:creationId xmlns:p14="http://schemas.microsoft.com/office/powerpoint/2010/main" val="1502382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3" name="Title 2">
            <a:extLst>
              <a:ext uri="{FF2B5EF4-FFF2-40B4-BE49-F238E27FC236}">
                <a16:creationId xmlns="" xmlns:a16="http://schemas.microsoft.com/office/drawing/2014/main" id="{E5BE723D-DE49-1D88-9F91-A0EDCC66D450}"/>
              </a:ext>
            </a:extLst>
          </p:cNvPr>
          <p:cNvSpPr>
            <a:spLocks noGrp="1"/>
          </p:cNvSpPr>
          <p:nvPr>
            <p:ph type="title"/>
          </p:nvPr>
        </p:nvSpPr>
        <p:spPr>
          <a:xfrm>
            <a:off x="713223" y="373380"/>
            <a:ext cx="7717500" cy="572700"/>
          </a:xfrm>
        </p:spPr>
        <p:txBody>
          <a:bodyPr anchor="ctr"/>
          <a:lstStyle/>
          <a:p>
            <a:pPr algn="ctr"/>
            <a:r>
              <a:rPr lang="vi-VN" sz="2400" dirty="0">
                <a:solidFill>
                  <a:schemeClr val="accent2">
                    <a:lumMod val="50000"/>
                  </a:schemeClr>
                </a:solidFill>
                <a:latin typeface="Arial" panose="020B0604020202020204" pitchFamily="34" charset="0"/>
                <a:cs typeface="Arial" panose="020B0604020202020204" pitchFamily="34" charset="0"/>
              </a:rPr>
              <a:t>Gợi ý trả lời câu 1</a:t>
            </a:r>
          </a:p>
        </p:txBody>
      </p:sp>
      <p:sp>
        <p:nvSpPr>
          <p:cNvPr id="7" name="Title 2">
            <a:extLst>
              <a:ext uri="{FF2B5EF4-FFF2-40B4-BE49-F238E27FC236}">
                <a16:creationId xmlns="" xmlns:a16="http://schemas.microsoft.com/office/drawing/2014/main" id="{5B65AEA7-990E-34A9-5929-EEBB114C462E}"/>
              </a:ext>
            </a:extLst>
          </p:cNvPr>
          <p:cNvSpPr txBox="1">
            <a:spLocks/>
          </p:cNvSpPr>
          <p:nvPr/>
        </p:nvSpPr>
        <p:spPr>
          <a:xfrm>
            <a:off x="720000" y="1210680"/>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nSpc>
                <a:spcPct val="114000"/>
              </a:lnSpc>
            </a:pPr>
            <a:r>
              <a:rPr lang="vi-VN" sz="2000" dirty="0">
                <a:solidFill>
                  <a:schemeClr val="accent3">
                    <a:lumMod val="75000"/>
                  </a:schemeClr>
                </a:solidFill>
                <a:effectLst/>
                <a:latin typeface="Arial" panose="020B0604020202020204" pitchFamily="34" charset="0"/>
                <a:cs typeface="Arial" panose="020B0604020202020204" pitchFamily="34" charset="0"/>
              </a:rPr>
              <a:t>Các trường đào tạo ngành Công nghệ thực phẩm</a:t>
            </a:r>
          </a:p>
        </p:txBody>
      </p:sp>
      <p:sp>
        <p:nvSpPr>
          <p:cNvPr id="8" name="Arrow: Pentagon 7">
            <a:extLst>
              <a:ext uri="{FF2B5EF4-FFF2-40B4-BE49-F238E27FC236}">
                <a16:creationId xmlns="" xmlns:a16="http://schemas.microsoft.com/office/drawing/2014/main" id="{7914F303-8F01-0267-6CB2-8F1C46CFB6FF}"/>
              </a:ext>
            </a:extLst>
          </p:cNvPr>
          <p:cNvSpPr/>
          <p:nvPr/>
        </p:nvSpPr>
        <p:spPr>
          <a:xfrm>
            <a:off x="0" y="1376067"/>
            <a:ext cx="627005" cy="241925"/>
          </a:xfrm>
          <a:prstGeom prst="homePlate">
            <a:avLst/>
          </a:prstGeom>
          <a:solidFill>
            <a:schemeClr val="accent3">
              <a:lumMod val="75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2200" b="1" dirty="0">
              <a:solidFill>
                <a:schemeClr val="bg1"/>
              </a:solidFill>
              <a:latin typeface="Arial" panose="020B0604020202020204" pitchFamily="34" charset="0"/>
              <a:cs typeface="Arial" panose="020B0604020202020204" pitchFamily="34" charset="0"/>
            </a:endParaRPr>
          </a:p>
        </p:txBody>
      </p:sp>
      <p:sp>
        <p:nvSpPr>
          <p:cNvPr id="9" name="Rectangle: Diagonal Corners Rounded 8">
            <a:extLst>
              <a:ext uri="{FF2B5EF4-FFF2-40B4-BE49-F238E27FC236}">
                <a16:creationId xmlns="" xmlns:a16="http://schemas.microsoft.com/office/drawing/2014/main" id="{77A8C640-00A7-742F-2DED-E874E123D070}"/>
              </a:ext>
            </a:extLst>
          </p:cNvPr>
          <p:cNvSpPr/>
          <p:nvPr/>
        </p:nvSpPr>
        <p:spPr>
          <a:xfrm>
            <a:off x="713223" y="2047980"/>
            <a:ext cx="4514097" cy="2171700"/>
          </a:xfrm>
          <a:prstGeom prst="round2DiagRect">
            <a:avLst>
              <a:gd name="adj1" fmla="val 15439"/>
              <a:gd name="adj2" fmla="val 0"/>
            </a:avLst>
          </a:prstGeom>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 Học viện Nông nghiệp Việt Nam</a:t>
            </a:r>
          </a:p>
          <a:p>
            <a:pPr algn="just">
              <a:lnSpc>
                <a:spcPct val="150000"/>
              </a:lnSpc>
            </a:pPr>
            <a:r>
              <a:rPr lang="vi-VN" sz="2000" dirty="0">
                <a:latin typeface="Arial" panose="020B0604020202020204" pitchFamily="34" charset="0"/>
                <a:cs typeface="Arial" panose="020B0604020202020204" pitchFamily="34" charset="0"/>
              </a:rPr>
              <a:t>- Trường Đại học Bách Khoa Hà Nội</a:t>
            </a:r>
          </a:p>
          <a:p>
            <a:pPr algn="just">
              <a:lnSpc>
                <a:spcPct val="150000"/>
              </a:lnSpc>
            </a:pPr>
            <a:r>
              <a:rPr lang="vi-VN" sz="2000" dirty="0">
                <a:latin typeface="Arial" panose="020B0604020202020204" pitchFamily="34" charset="0"/>
                <a:cs typeface="Arial" panose="020B0604020202020204" pitchFamily="34" charset="0"/>
              </a:rPr>
              <a:t>- Trường Đại học Mở Hà Nội</a:t>
            </a:r>
          </a:p>
          <a:p>
            <a:pPr algn="just">
              <a:lnSpc>
                <a:spcPct val="150000"/>
              </a:lnSpc>
            </a:pPr>
            <a:r>
              <a:rPr lang="vi-VN" sz="2000" dirty="0">
                <a:latin typeface="Arial" panose="020B0604020202020204" pitchFamily="34" charset="0"/>
                <a:cs typeface="Arial" panose="020B0604020202020204" pitchFamily="34" charset="0"/>
              </a:rPr>
              <a:t>- Trường ĐH Công nghiệp Hà Nội</a:t>
            </a:r>
          </a:p>
        </p:txBody>
      </p:sp>
      <p:sp>
        <p:nvSpPr>
          <p:cNvPr id="5" name="Freeform 103">
            <a:extLst>
              <a:ext uri="{FF2B5EF4-FFF2-40B4-BE49-F238E27FC236}">
                <a16:creationId xmlns="" xmlns:a16="http://schemas.microsoft.com/office/drawing/2014/main" id="{D0656291-DEC6-D540-34EB-04D6B425ECAF}"/>
              </a:ext>
            </a:extLst>
          </p:cNvPr>
          <p:cNvSpPr/>
          <p:nvPr/>
        </p:nvSpPr>
        <p:spPr>
          <a:xfrm>
            <a:off x="5421233" y="2481722"/>
            <a:ext cx="3722767" cy="2661778"/>
          </a:xfrm>
          <a:custGeom>
            <a:avLst/>
            <a:gdLst/>
            <a:ahLst/>
            <a:cxnLst/>
            <a:rect l="l" t="t" r="r" b="b"/>
            <a:pathLst>
              <a:path w="1154583" h="825527">
                <a:moveTo>
                  <a:pt x="0" y="0"/>
                </a:moveTo>
                <a:lnTo>
                  <a:pt x="1154583" y="0"/>
                </a:lnTo>
                <a:lnTo>
                  <a:pt x="1154583" y="825527"/>
                </a:lnTo>
                <a:lnTo>
                  <a:pt x="0" y="825527"/>
                </a:lnTo>
                <a:lnTo>
                  <a:pt x="0" y="0"/>
                </a:lnTo>
                <a:close/>
              </a:path>
            </a:pathLst>
          </a:custGeom>
          <a:blipFill>
            <a:blip r:embed="rId3"/>
            <a:stretch>
              <a:fillRect/>
            </a:stretch>
          </a:blipFill>
        </p:spPr>
      </p:sp>
    </p:spTree>
    <p:extLst>
      <p:ext uri="{BB962C8B-B14F-4D97-AF65-F5344CB8AC3E}">
        <p14:creationId xmlns:p14="http://schemas.microsoft.com/office/powerpoint/2010/main" val="52252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3" name="Title 2">
            <a:extLst>
              <a:ext uri="{FF2B5EF4-FFF2-40B4-BE49-F238E27FC236}">
                <a16:creationId xmlns="" xmlns:a16="http://schemas.microsoft.com/office/drawing/2014/main" id="{E5BE723D-DE49-1D88-9F91-A0EDCC66D450}"/>
              </a:ext>
            </a:extLst>
          </p:cNvPr>
          <p:cNvSpPr>
            <a:spLocks noGrp="1"/>
          </p:cNvSpPr>
          <p:nvPr>
            <p:ph type="title"/>
          </p:nvPr>
        </p:nvSpPr>
        <p:spPr>
          <a:xfrm>
            <a:off x="713225" y="345965"/>
            <a:ext cx="7717500" cy="572700"/>
          </a:xfrm>
        </p:spPr>
        <p:txBody>
          <a:bodyPr anchor="ctr"/>
          <a:lstStyle/>
          <a:p>
            <a:pPr algn="ctr"/>
            <a:r>
              <a:rPr lang="vi-VN" sz="2400" dirty="0">
                <a:solidFill>
                  <a:schemeClr val="accent2">
                    <a:lumMod val="50000"/>
                  </a:schemeClr>
                </a:solidFill>
                <a:latin typeface="Arial" panose="020B0604020202020204" pitchFamily="34" charset="0"/>
                <a:cs typeface="Arial" panose="020B0604020202020204" pitchFamily="34" charset="0"/>
              </a:rPr>
              <a:t>Gợi ý thực hiện câu 2</a:t>
            </a:r>
          </a:p>
        </p:txBody>
      </p:sp>
      <p:graphicFrame>
        <p:nvGraphicFramePr>
          <p:cNvPr id="4" name="Table 3">
            <a:extLst>
              <a:ext uri="{FF2B5EF4-FFF2-40B4-BE49-F238E27FC236}">
                <a16:creationId xmlns="" xmlns:a16="http://schemas.microsoft.com/office/drawing/2014/main" id="{94403F8C-EBD2-41FE-B65F-03661EA9B145}"/>
              </a:ext>
            </a:extLst>
          </p:cNvPr>
          <p:cNvGraphicFramePr>
            <a:graphicFrameLocks noGrp="1"/>
          </p:cNvGraphicFramePr>
          <p:nvPr>
            <p:extLst>
              <p:ext uri="{D42A27DB-BD31-4B8C-83A1-F6EECF244321}">
                <p14:modId xmlns:p14="http://schemas.microsoft.com/office/powerpoint/2010/main" val="2641397126"/>
              </p:ext>
            </p:extLst>
          </p:nvPr>
        </p:nvGraphicFramePr>
        <p:xfrm>
          <a:off x="619049" y="1019681"/>
          <a:ext cx="8067751" cy="3777855"/>
        </p:xfrm>
        <a:graphic>
          <a:graphicData uri="http://schemas.openxmlformats.org/drawingml/2006/table">
            <a:tbl>
              <a:tblPr>
                <a:tableStyleId>{BC89EF96-8CEA-46FF-86C4-4CE0E7609802}</a:tableStyleId>
              </a:tblPr>
              <a:tblGrid>
                <a:gridCol w="4570171">
                  <a:extLst>
                    <a:ext uri="{9D8B030D-6E8A-4147-A177-3AD203B41FA5}">
                      <a16:colId xmlns="" xmlns:a16="http://schemas.microsoft.com/office/drawing/2014/main" val="2462465078"/>
                    </a:ext>
                  </a:extLst>
                </a:gridCol>
                <a:gridCol w="1722120">
                  <a:extLst>
                    <a:ext uri="{9D8B030D-6E8A-4147-A177-3AD203B41FA5}">
                      <a16:colId xmlns="" xmlns:a16="http://schemas.microsoft.com/office/drawing/2014/main" val="3407039009"/>
                    </a:ext>
                  </a:extLst>
                </a:gridCol>
                <a:gridCol w="1775460">
                  <a:extLst>
                    <a:ext uri="{9D8B030D-6E8A-4147-A177-3AD203B41FA5}">
                      <a16:colId xmlns="" xmlns:a16="http://schemas.microsoft.com/office/drawing/2014/main" val="3263722877"/>
                    </a:ext>
                  </a:extLst>
                </a:gridCol>
              </a:tblGrid>
              <a:tr h="629254">
                <a:tc rowSpan="2">
                  <a:txBody>
                    <a:bodyPr/>
                    <a:lstStyle/>
                    <a:p>
                      <a:pPr algn="ctr">
                        <a:lnSpc>
                          <a:spcPct val="100000"/>
                        </a:lnSpc>
                      </a:pPr>
                      <a:r>
                        <a:rPr lang="vi-VN" sz="2000" b="1" dirty="0">
                          <a:effectLst/>
                          <a:latin typeface="Arial" panose="020B0604020202020204" pitchFamily="34" charset="0"/>
                          <a:cs typeface="Arial" panose="020B0604020202020204" pitchFamily="34" charset="0"/>
                        </a:rPr>
                        <a:t>Tiêu chí</a:t>
                      </a:r>
                    </a:p>
                  </a:txBody>
                  <a:tcPr anchor="ctr">
                    <a:solidFill>
                      <a:schemeClr val="accent1">
                        <a:lumMod val="20000"/>
                        <a:lumOff val="80000"/>
                      </a:schemeClr>
                    </a:solidFill>
                  </a:tcPr>
                </a:tc>
                <a:tc gridSpan="2">
                  <a:txBody>
                    <a:bodyPr/>
                    <a:lstStyle/>
                    <a:p>
                      <a:pPr algn="ctr">
                        <a:lnSpc>
                          <a:spcPct val="100000"/>
                        </a:lnSpc>
                      </a:pPr>
                      <a:r>
                        <a:rPr lang="vi-VN" sz="2000" b="1">
                          <a:effectLst/>
                          <a:latin typeface="Arial" panose="020B0604020202020204" pitchFamily="34" charset="0"/>
                          <a:cs typeface="Arial" panose="020B0604020202020204" pitchFamily="34" charset="0"/>
                        </a:rPr>
                        <a:t>Đánh giá</a:t>
                      </a:r>
                    </a:p>
                  </a:txBody>
                  <a:tcPr anchor="ctr">
                    <a:solidFill>
                      <a:schemeClr val="accent1">
                        <a:lumMod val="20000"/>
                        <a:lumOff val="80000"/>
                      </a:schemeClr>
                    </a:solidFill>
                  </a:tcPr>
                </a:tc>
                <a:tc hMerge="1">
                  <a:txBody>
                    <a:bodyPr/>
                    <a:lstStyle/>
                    <a:p>
                      <a:endParaRPr lang="vi-VN"/>
                    </a:p>
                  </a:txBody>
                  <a:tcPr/>
                </a:tc>
                <a:extLst>
                  <a:ext uri="{0D108BD9-81ED-4DB2-BD59-A6C34878D82A}">
                    <a16:rowId xmlns="" xmlns:a16="http://schemas.microsoft.com/office/drawing/2014/main" val="198311475"/>
                  </a:ext>
                </a:extLst>
              </a:tr>
              <a:tr h="629254">
                <a:tc vMerge="1">
                  <a:txBody>
                    <a:bodyPr/>
                    <a:lstStyle/>
                    <a:p>
                      <a:endParaRPr lang="vi-VN"/>
                    </a:p>
                  </a:txBody>
                  <a:tcPr/>
                </a:tc>
                <a:tc>
                  <a:txBody>
                    <a:bodyPr/>
                    <a:lstStyle/>
                    <a:p>
                      <a:pPr algn="ctr">
                        <a:lnSpc>
                          <a:spcPct val="100000"/>
                        </a:lnSpc>
                      </a:pPr>
                      <a:r>
                        <a:rPr lang="vi-VN" sz="2000" b="1" dirty="0">
                          <a:effectLst/>
                          <a:latin typeface="Arial" panose="020B0604020202020204" pitchFamily="34" charset="0"/>
                          <a:cs typeface="Arial" panose="020B0604020202020204" pitchFamily="34" charset="0"/>
                        </a:rPr>
                        <a:t>Có</a:t>
                      </a:r>
                    </a:p>
                  </a:txBody>
                  <a:tcPr anchor="ctr">
                    <a:solidFill>
                      <a:schemeClr val="accent1">
                        <a:lumMod val="20000"/>
                        <a:lumOff val="80000"/>
                      </a:schemeClr>
                    </a:solidFill>
                  </a:tcPr>
                </a:tc>
                <a:tc>
                  <a:txBody>
                    <a:bodyPr/>
                    <a:lstStyle/>
                    <a:p>
                      <a:pPr algn="ctr">
                        <a:lnSpc>
                          <a:spcPct val="100000"/>
                        </a:lnSpc>
                      </a:pPr>
                      <a:r>
                        <a:rPr lang="vi-VN" sz="2000" b="1" dirty="0">
                          <a:effectLst/>
                          <a:latin typeface="Arial" panose="020B0604020202020204" pitchFamily="34" charset="0"/>
                          <a:cs typeface="Arial" panose="020B0604020202020204" pitchFamily="34" charset="0"/>
                        </a:rPr>
                        <a:t>Không</a:t>
                      </a:r>
                    </a:p>
                  </a:txBody>
                  <a:tcPr anchor="ctr">
                    <a:solidFill>
                      <a:schemeClr val="accent1">
                        <a:lumMod val="20000"/>
                        <a:lumOff val="80000"/>
                      </a:schemeClr>
                    </a:solidFill>
                  </a:tcPr>
                </a:tc>
                <a:extLst>
                  <a:ext uri="{0D108BD9-81ED-4DB2-BD59-A6C34878D82A}">
                    <a16:rowId xmlns="" xmlns:a16="http://schemas.microsoft.com/office/drawing/2014/main" val="3333398841"/>
                  </a:ext>
                </a:extLst>
              </a:tr>
              <a:tr h="629254">
                <a:tc>
                  <a:txBody>
                    <a:bodyPr/>
                    <a:lstStyle/>
                    <a:p>
                      <a:pPr algn="l">
                        <a:lnSpc>
                          <a:spcPct val="100000"/>
                        </a:lnSpc>
                      </a:pPr>
                      <a:r>
                        <a:rPr lang="vi-VN" sz="2000" dirty="0">
                          <a:effectLst/>
                          <a:latin typeface="Arial" panose="020B0604020202020204" pitchFamily="34" charset="0"/>
                          <a:cs typeface="Arial" panose="020B0604020202020204" pitchFamily="34" charset="0"/>
                        </a:rPr>
                        <a:t>Thực hiện đúng quy trình</a:t>
                      </a:r>
                    </a:p>
                  </a:txBody>
                  <a:tcPr anchor="ctr">
                    <a:solidFill>
                      <a:schemeClr val="accent6"/>
                    </a:solidFill>
                  </a:tcPr>
                </a:tc>
                <a:tc>
                  <a:txBody>
                    <a:bodyPr/>
                    <a:lstStyle/>
                    <a:p>
                      <a:pPr algn="ctr">
                        <a:lnSpc>
                          <a:spcPct val="100000"/>
                        </a:lnSpc>
                      </a:pPr>
                      <a:r>
                        <a:rPr lang="vi-VN" sz="2000">
                          <a:effectLst/>
                          <a:latin typeface="Arial" panose="020B0604020202020204" pitchFamily="34" charset="0"/>
                          <a:cs typeface="Arial" panose="020B0604020202020204" pitchFamily="34" charset="0"/>
                        </a:rPr>
                        <a:t>x</a:t>
                      </a:r>
                    </a:p>
                  </a:txBody>
                  <a:tcPr anchor="ctr">
                    <a:solidFill>
                      <a:schemeClr val="accent6"/>
                    </a:solidFill>
                  </a:tcPr>
                </a:tc>
                <a:tc>
                  <a:txBody>
                    <a:bodyPr/>
                    <a:lstStyle/>
                    <a:p>
                      <a:pPr algn="ctr">
                        <a:lnSpc>
                          <a:spcPct val="100000"/>
                        </a:lnSpc>
                      </a:pPr>
                      <a:r>
                        <a:rPr lang="vi-VN" sz="2000">
                          <a:effectLst/>
                          <a:latin typeface="Arial" panose="020B0604020202020204" pitchFamily="34" charset="0"/>
                          <a:cs typeface="Arial" panose="020B0604020202020204" pitchFamily="34" charset="0"/>
                        </a:rPr>
                        <a:t> </a:t>
                      </a:r>
                    </a:p>
                  </a:txBody>
                  <a:tcPr anchor="ctr">
                    <a:solidFill>
                      <a:schemeClr val="accent6"/>
                    </a:solidFill>
                  </a:tcPr>
                </a:tc>
                <a:extLst>
                  <a:ext uri="{0D108BD9-81ED-4DB2-BD59-A6C34878D82A}">
                    <a16:rowId xmlns="" xmlns:a16="http://schemas.microsoft.com/office/drawing/2014/main" val="2730659917"/>
                  </a:ext>
                </a:extLst>
              </a:tr>
              <a:tr h="629254">
                <a:tc>
                  <a:txBody>
                    <a:bodyPr/>
                    <a:lstStyle/>
                    <a:p>
                      <a:pPr algn="l">
                        <a:lnSpc>
                          <a:spcPct val="100000"/>
                        </a:lnSpc>
                      </a:pPr>
                      <a:r>
                        <a:rPr lang="vi-VN" sz="2000" dirty="0">
                          <a:effectLst/>
                          <a:latin typeface="Arial" panose="020B0604020202020204" pitchFamily="34" charset="0"/>
                          <a:cs typeface="Arial" panose="020B0604020202020204" pitchFamily="34" charset="0"/>
                        </a:rPr>
                        <a:t>Nguồn thông tin đảm bảo tin cậy</a:t>
                      </a:r>
                    </a:p>
                  </a:txBody>
                  <a:tcPr anchor="ctr">
                    <a:solidFill>
                      <a:schemeClr val="accent6"/>
                    </a:solidFill>
                  </a:tcPr>
                </a:tc>
                <a:tc>
                  <a:txBody>
                    <a:bodyPr/>
                    <a:lstStyle/>
                    <a:p>
                      <a:pPr algn="ctr">
                        <a:lnSpc>
                          <a:spcPct val="100000"/>
                        </a:lnSpc>
                      </a:pPr>
                      <a:r>
                        <a:rPr lang="vi-VN" sz="2000">
                          <a:effectLst/>
                          <a:latin typeface="Arial" panose="020B0604020202020204" pitchFamily="34" charset="0"/>
                          <a:cs typeface="Arial" panose="020B0604020202020204" pitchFamily="34" charset="0"/>
                        </a:rPr>
                        <a:t>x</a:t>
                      </a:r>
                    </a:p>
                  </a:txBody>
                  <a:tcPr anchor="ctr">
                    <a:solidFill>
                      <a:schemeClr val="accent6"/>
                    </a:solidFill>
                  </a:tcPr>
                </a:tc>
                <a:tc>
                  <a:txBody>
                    <a:bodyPr/>
                    <a:lstStyle/>
                    <a:p>
                      <a:pPr algn="ctr">
                        <a:lnSpc>
                          <a:spcPct val="100000"/>
                        </a:lnSpc>
                      </a:pPr>
                      <a:r>
                        <a:rPr lang="vi-VN" sz="2000">
                          <a:effectLst/>
                          <a:latin typeface="Arial" panose="020B0604020202020204" pitchFamily="34" charset="0"/>
                          <a:cs typeface="Arial" panose="020B0604020202020204" pitchFamily="34" charset="0"/>
                        </a:rPr>
                        <a:t> </a:t>
                      </a:r>
                    </a:p>
                  </a:txBody>
                  <a:tcPr anchor="ctr">
                    <a:solidFill>
                      <a:schemeClr val="accent6"/>
                    </a:solidFill>
                  </a:tcPr>
                </a:tc>
                <a:extLst>
                  <a:ext uri="{0D108BD9-81ED-4DB2-BD59-A6C34878D82A}">
                    <a16:rowId xmlns="" xmlns:a16="http://schemas.microsoft.com/office/drawing/2014/main" val="1244863077"/>
                  </a:ext>
                </a:extLst>
              </a:tr>
              <a:tr h="629254">
                <a:tc>
                  <a:txBody>
                    <a:bodyPr/>
                    <a:lstStyle/>
                    <a:p>
                      <a:pPr algn="l">
                        <a:lnSpc>
                          <a:spcPct val="100000"/>
                        </a:lnSpc>
                      </a:pPr>
                      <a:r>
                        <a:rPr lang="vi-VN" sz="2000">
                          <a:effectLst/>
                          <a:latin typeface="Arial" panose="020B0604020202020204" pitchFamily="34" charset="0"/>
                          <a:cs typeface="Arial" panose="020B0604020202020204" pitchFamily="34" charset="0"/>
                        </a:rPr>
                        <a:t>Sử dụng công cụ tìm kiếm phù hợp</a:t>
                      </a:r>
                    </a:p>
                  </a:txBody>
                  <a:tcPr anchor="ctr">
                    <a:solidFill>
                      <a:schemeClr val="accent6"/>
                    </a:solidFill>
                  </a:tcPr>
                </a:tc>
                <a:tc>
                  <a:txBody>
                    <a:bodyPr/>
                    <a:lstStyle/>
                    <a:p>
                      <a:pPr algn="ctr">
                        <a:lnSpc>
                          <a:spcPct val="100000"/>
                        </a:lnSpc>
                      </a:pPr>
                      <a:r>
                        <a:rPr lang="vi-VN" sz="2000">
                          <a:effectLst/>
                          <a:latin typeface="Arial" panose="020B0604020202020204" pitchFamily="34" charset="0"/>
                          <a:cs typeface="Arial" panose="020B0604020202020204" pitchFamily="34" charset="0"/>
                        </a:rPr>
                        <a:t>x</a:t>
                      </a:r>
                    </a:p>
                  </a:txBody>
                  <a:tcPr anchor="ctr">
                    <a:solidFill>
                      <a:schemeClr val="accent6"/>
                    </a:solidFill>
                  </a:tcPr>
                </a:tc>
                <a:tc>
                  <a:txBody>
                    <a:bodyPr/>
                    <a:lstStyle/>
                    <a:p>
                      <a:pPr algn="ctr">
                        <a:lnSpc>
                          <a:spcPct val="100000"/>
                        </a:lnSpc>
                      </a:pPr>
                      <a:r>
                        <a:rPr lang="vi-VN" sz="2000">
                          <a:effectLst/>
                          <a:latin typeface="Arial" panose="020B0604020202020204" pitchFamily="34" charset="0"/>
                          <a:cs typeface="Arial" panose="020B0604020202020204" pitchFamily="34" charset="0"/>
                        </a:rPr>
                        <a:t> </a:t>
                      </a:r>
                    </a:p>
                  </a:txBody>
                  <a:tcPr anchor="ctr">
                    <a:solidFill>
                      <a:schemeClr val="accent6"/>
                    </a:solidFill>
                  </a:tcPr>
                </a:tc>
                <a:extLst>
                  <a:ext uri="{0D108BD9-81ED-4DB2-BD59-A6C34878D82A}">
                    <a16:rowId xmlns="" xmlns:a16="http://schemas.microsoft.com/office/drawing/2014/main" val="2079590875"/>
                  </a:ext>
                </a:extLst>
              </a:tr>
              <a:tr h="631585">
                <a:tc>
                  <a:txBody>
                    <a:bodyPr/>
                    <a:lstStyle/>
                    <a:p>
                      <a:pPr algn="l">
                        <a:lnSpc>
                          <a:spcPct val="100000"/>
                        </a:lnSpc>
                      </a:pPr>
                      <a:r>
                        <a:rPr lang="vi-VN" sz="2000" dirty="0">
                          <a:effectLst/>
                          <a:latin typeface="Arial" panose="020B0604020202020204" pitchFamily="34" charset="0"/>
                          <a:cs typeface="Arial" panose="020B0604020202020204" pitchFamily="34" charset="0"/>
                        </a:rPr>
                        <a:t>Tìm kiếm đủ thông tin theo yêu cầu</a:t>
                      </a:r>
                    </a:p>
                  </a:txBody>
                  <a:tcPr anchor="ctr">
                    <a:solidFill>
                      <a:schemeClr val="accent6"/>
                    </a:solidFill>
                  </a:tcPr>
                </a:tc>
                <a:tc>
                  <a:txBody>
                    <a:bodyPr/>
                    <a:lstStyle/>
                    <a:p>
                      <a:pPr algn="ctr">
                        <a:lnSpc>
                          <a:spcPct val="100000"/>
                        </a:lnSpc>
                      </a:pPr>
                      <a:r>
                        <a:rPr lang="vi-VN" sz="2000">
                          <a:effectLst/>
                          <a:latin typeface="Arial" panose="020B0604020202020204" pitchFamily="34" charset="0"/>
                          <a:cs typeface="Arial" panose="020B0604020202020204" pitchFamily="34" charset="0"/>
                        </a:rPr>
                        <a:t>x</a:t>
                      </a:r>
                    </a:p>
                  </a:txBody>
                  <a:tcPr anchor="ctr">
                    <a:solidFill>
                      <a:schemeClr val="accent6"/>
                    </a:solidFill>
                  </a:tcPr>
                </a:tc>
                <a:tc>
                  <a:txBody>
                    <a:bodyPr/>
                    <a:lstStyle/>
                    <a:p>
                      <a:pPr algn="ctr">
                        <a:lnSpc>
                          <a:spcPct val="100000"/>
                        </a:lnSpc>
                      </a:pPr>
                      <a:endParaRPr lang="vi-VN" sz="2000" dirty="0">
                        <a:effectLst/>
                        <a:latin typeface="Arial" panose="020B0604020202020204" pitchFamily="34" charset="0"/>
                        <a:cs typeface="Arial" panose="020B0604020202020204" pitchFamily="34" charset="0"/>
                      </a:endParaRPr>
                    </a:p>
                  </a:txBody>
                  <a:tcPr anchor="ctr">
                    <a:solidFill>
                      <a:schemeClr val="accent6"/>
                    </a:solidFill>
                  </a:tcPr>
                </a:tc>
                <a:extLst>
                  <a:ext uri="{0D108BD9-81ED-4DB2-BD59-A6C34878D82A}">
                    <a16:rowId xmlns="" xmlns:a16="http://schemas.microsoft.com/office/drawing/2014/main" val="1859053081"/>
                  </a:ext>
                </a:extLst>
              </a:tr>
            </a:tbl>
          </a:graphicData>
        </a:graphic>
      </p:graphicFrame>
    </p:spTree>
    <p:extLst>
      <p:ext uri="{BB962C8B-B14F-4D97-AF65-F5344CB8AC3E}">
        <p14:creationId xmlns:p14="http://schemas.microsoft.com/office/powerpoint/2010/main" val="2762498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3" name="Title 2">
            <a:extLst>
              <a:ext uri="{FF2B5EF4-FFF2-40B4-BE49-F238E27FC236}">
                <a16:creationId xmlns="" xmlns:a16="http://schemas.microsoft.com/office/drawing/2014/main" id="{102471A2-F1F4-3030-C6C9-7BEF963D35AA}"/>
              </a:ext>
            </a:extLst>
          </p:cNvPr>
          <p:cNvSpPr>
            <a:spLocks noGrp="1"/>
          </p:cNvSpPr>
          <p:nvPr>
            <p:ph type="title"/>
          </p:nvPr>
        </p:nvSpPr>
        <p:spPr>
          <a:xfrm>
            <a:off x="544323" y="333473"/>
            <a:ext cx="8055354" cy="646500"/>
          </a:xfrm>
        </p:spPr>
        <p:txBody>
          <a:bodyPr anchor="ctr"/>
          <a:lstStyle/>
          <a:p>
            <a:pPr algn="ctr"/>
            <a:r>
              <a:rPr lang="vi-VN" sz="3200" b="1" dirty="0">
                <a:solidFill>
                  <a:schemeClr val="bg2">
                    <a:lumMod val="10000"/>
                  </a:schemeClr>
                </a:solidFill>
                <a:latin typeface="Arial" panose="020B0604020202020204" pitchFamily="34" charset="0"/>
                <a:cs typeface="Arial" panose="020B0604020202020204" pitchFamily="34" charset="0"/>
              </a:rPr>
              <a:t>VẬN DỤNG</a:t>
            </a:r>
          </a:p>
        </p:txBody>
      </p:sp>
      <p:grpSp>
        <p:nvGrpSpPr>
          <p:cNvPr id="4" name="Group 3">
            <a:extLst>
              <a:ext uri="{FF2B5EF4-FFF2-40B4-BE49-F238E27FC236}">
                <a16:creationId xmlns="" xmlns:a16="http://schemas.microsoft.com/office/drawing/2014/main" id="{9FC6F002-267D-DF3D-3EC5-834224FDC8E9}"/>
              </a:ext>
            </a:extLst>
          </p:cNvPr>
          <p:cNvGrpSpPr/>
          <p:nvPr/>
        </p:nvGrpSpPr>
        <p:grpSpPr>
          <a:xfrm>
            <a:off x="454379" y="2470565"/>
            <a:ext cx="8034301" cy="2189187"/>
            <a:chOff x="1069578" y="1802738"/>
            <a:chExt cx="8034301" cy="2189187"/>
          </a:xfrm>
        </p:grpSpPr>
        <p:grpSp>
          <p:nvGrpSpPr>
            <p:cNvPr id="5" name="Group 4">
              <a:extLst>
                <a:ext uri="{FF2B5EF4-FFF2-40B4-BE49-F238E27FC236}">
                  <a16:creationId xmlns="" xmlns:a16="http://schemas.microsoft.com/office/drawing/2014/main" id="{2B9BB8C9-355A-1466-1CE8-97AE1A6F0CAF}"/>
                </a:ext>
              </a:extLst>
            </p:cNvPr>
            <p:cNvGrpSpPr/>
            <p:nvPr/>
          </p:nvGrpSpPr>
          <p:grpSpPr>
            <a:xfrm>
              <a:off x="1069578" y="1802738"/>
              <a:ext cx="8034301" cy="2189187"/>
              <a:chOff x="996092" y="1147319"/>
              <a:chExt cx="8034301" cy="2189187"/>
            </a:xfrm>
          </p:grpSpPr>
          <p:sp>
            <p:nvSpPr>
              <p:cNvPr id="7" name="Rectangle: Diagonal Corners Rounded 6">
                <a:extLst>
                  <a:ext uri="{FF2B5EF4-FFF2-40B4-BE49-F238E27FC236}">
                    <a16:creationId xmlns="" xmlns:a16="http://schemas.microsoft.com/office/drawing/2014/main" id="{ED603991-D377-66CF-DD33-7FA6C99C7B1E}"/>
                  </a:ext>
                </a:extLst>
              </p:cNvPr>
              <p:cNvSpPr/>
              <p:nvPr/>
            </p:nvSpPr>
            <p:spPr>
              <a:xfrm flipH="1">
                <a:off x="1376921" y="1506081"/>
                <a:ext cx="7653472" cy="1830425"/>
              </a:xfrm>
              <a:prstGeom prst="round2DiagRect">
                <a:avLst>
                  <a:gd name="adj1" fmla="val 16063"/>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000" dirty="0">
                    <a:solidFill>
                      <a:schemeClr val="bg2">
                        <a:lumMod val="10000"/>
                      </a:schemeClr>
                    </a:solidFill>
                    <a:effectLst/>
                    <a:latin typeface="Arial" panose="020B0604020202020204" pitchFamily="34" charset="0"/>
                    <a:cs typeface="Arial" panose="020B0604020202020204" pitchFamily="34" charset="0"/>
                  </a:rPr>
                  <a:t>Tìm hiểu thông tin về tuyển dụng một nghề trong lĩnh vực kĩ thuật, công nghệ qua báo chí, người thân, internet. Viết báo cáo: tên nghề, số lượng cần tuyển dụng, yêu cầu đối với người được tuyển dụng, vị trí việc làm, tiền lương,...</a:t>
                </a:r>
              </a:p>
            </p:txBody>
          </p:sp>
          <p:sp>
            <p:nvSpPr>
              <p:cNvPr id="8" name="Speech Bubble: Rectangle with Corners Rounded 19">
                <a:extLst>
                  <a:ext uri="{FF2B5EF4-FFF2-40B4-BE49-F238E27FC236}">
                    <a16:creationId xmlns="" xmlns:a16="http://schemas.microsoft.com/office/drawing/2014/main" id="{E23725F3-0CF4-647B-6831-71FB50BBD72B}"/>
                  </a:ext>
                </a:extLst>
              </p:cNvPr>
              <p:cNvSpPr/>
              <p:nvPr/>
            </p:nvSpPr>
            <p:spPr>
              <a:xfrm>
                <a:off x="996092" y="1147319"/>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6" name="Picture 13">
              <a:extLst>
                <a:ext uri="{FF2B5EF4-FFF2-40B4-BE49-F238E27FC236}">
                  <a16:creationId xmlns="" xmlns:a16="http://schemas.microsoft.com/office/drawing/2014/main" id="{03CC973E-D4C3-321A-6E8B-2F9BD40CF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5815" y="1876323"/>
              <a:ext cx="224555" cy="352872"/>
            </a:xfrm>
            <a:prstGeom prst="rect">
              <a:avLst/>
            </a:prstGeom>
          </p:spPr>
        </p:pic>
      </p:grpSp>
      <p:sp>
        <p:nvSpPr>
          <p:cNvPr id="10" name="Freeform 21">
            <a:extLst>
              <a:ext uri="{FF2B5EF4-FFF2-40B4-BE49-F238E27FC236}">
                <a16:creationId xmlns="" xmlns:a16="http://schemas.microsoft.com/office/drawing/2014/main" id="{22888237-01BD-31DC-BBE8-3AC40EDD62DF}"/>
              </a:ext>
            </a:extLst>
          </p:cNvPr>
          <p:cNvSpPr/>
          <p:nvPr/>
        </p:nvSpPr>
        <p:spPr>
          <a:xfrm>
            <a:off x="3088381" y="1071969"/>
            <a:ext cx="2967238" cy="1665362"/>
          </a:xfrm>
          <a:custGeom>
            <a:avLst/>
            <a:gdLst/>
            <a:ahLst/>
            <a:cxnLst/>
            <a:rect l="l" t="t" r="r" b="b"/>
            <a:pathLst>
              <a:path w="1857699" h="1042633">
                <a:moveTo>
                  <a:pt x="0" y="0"/>
                </a:moveTo>
                <a:lnTo>
                  <a:pt x="1857698" y="0"/>
                </a:lnTo>
                <a:lnTo>
                  <a:pt x="1857698" y="1042633"/>
                </a:lnTo>
                <a:lnTo>
                  <a:pt x="0" y="104263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6755A475-2CC7-B091-9EC8-A06C5E336243}"/>
              </a:ext>
            </a:extLst>
          </p:cNvPr>
          <p:cNvGraphicFramePr>
            <a:graphicFrameLocks noGrp="1"/>
          </p:cNvGraphicFramePr>
          <p:nvPr>
            <p:extLst>
              <p:ext uri="{D42A27DB-BD31-4B8C-83A1-F6EECF244321}">
                <p14:modId xmlns:p14="http://schemas.microsoft.com/office/powerpoint/2010/main" val="3278840875"/>
              </p:ext>
            </p:extLst>
          </p:nvPr>
        </p:nvGraphicFramePr>
        <p:xfrm>
          <a:off x="1036320" y="0"/>
          <a:ext cx="8107680" cy="5163953"/>
        </p:xfrm>
        <a:graphic>
          <a:graphicData uri="http://schemas.openxmlformats.org/drawingml/2006/table">
            <a:tbl>
              <a:tblPr>
                <a:tableStyleId>{BC89EF96-8CEA-46FF-86C4-4CE0E7609802}</a:tableStyleId>
              </a:tblPr>
              <a:tblGrid>
                <a:gridCol w="8107680">
                  <a:extLst>
                    <a:ext uri="{9D8B030D-6E8A-4147-A177-3AD203B41FA5}">
                      <a16:colId xmlns="" xmlns:a16="http://schemas.microsoft.com/office/drawing/2014/main" val="135947161"/>
                    </a:ext>
                  </a:extLst>
                </a:gridCol>
              </a:tblGrid>
              <a:tr h="344767">
                <a:tc>
                  <a:txBody>
                    <a:bodyPr/>
                    <a:lstStyle/>
                    <a:p>
                      <a:pPr algn="ctr">
                        <a:lnSpc>
                          <a:spcPct val="100000"/>
                        </a:lnSpc>
                      </a:pPr>
                      <a:r>
                        <a:rPr lang="vi-VN" sz="1400" b="1" dirty="0">
                          <a:effectLst/>
                        </a:rPr>
                        <a:t>BÁO CÁO </a:t>
                      </a:r>
                    </a:p>
                  </a:txBody>
                  <a:tcPr marL="64306" marR="64306" marT="32153" marB="32153" anchor="ctr">
                    <a:solidFill>
                      <a:schemeClr val="accent1">
                        <a:lumMod val="20000"/>
                        <a:lumOff val="80000"/>
                      </a:schemeClr>
                    </a:solidFill>
                  </a:tcPr>
                </a:tc>
                <a:extLst>
                  <a:ext uri="{0D108BD9-81ED-4DB2-BD59-A6C34878D82A}">
                    <a16:rowId xmlns="" xmlns:a16="http://schemas.microsoft.com/office/drawing/2014/main" val="1382216489"/>
                  </a:ext>
                </a:extLst>
              </a:tr>
              <a:tr h="4798733">
                <a:tc>
                  <a:txBody>
                    <a:bodyPr/>
                    <a:lstStyle/>
                    <a:p>
                      <a:pPr algn="just">
                        <a:lnSpc>
                          <a:spcPct val="150000"/>
                        </a:lnSpc>
                      </a:pPr>
                      <a:r>
                        <a:rPr lang="vi-VN" sz="1600" dirty="0">
                          <a:effectLst/>
                        </a:rPr>
                        <a:t>- Tên nghề: Lập trình viên.</a:t>
                      </a:r>
                    </a:p>
                    <a:p>
                      <a:pPr algn="just">
                        <a:lnSpc>
                          <a:spcPct val="150000"/>
                        </a:lnSpc>
                      </a:pPr>
                      <a:r>
                        <a:rPr lang="vi-VN" sz="1600" dirty="0">
                          <a:effectLst/>
                        </a:rPr>
                        <a:t>- Số lượng tuyển dụng:</a:t>
                      </a:r>
                    </a:p>
                    <a:p>
                      <a:pPr algn="just">
                        <a:lnSpc>
                          <a:spcPct val="150000"/>
                        </a:lnSpc>
                      </a:pPr>
                      <a:r>
                        <a:rPr lang="vi-VN" sz="1600" dirty="0">
                          <a:effectLst/>
                        </a:rPr>
                        <a:t>+ Hà Nội: 1.176 kết quả</a:t>
                      </a:r>
                    </a:p>
                    <a:p>
                      <a:pPr algn="just">
                        <a:lnSpc>
                          <a:spcPct val="150000"/>
                        </a:lnSpc>
                      </a:pPr>
                      <a:r>
                        <a:rPr lang="vi-VN" sz="1600" dirty="0">
                          <a:effectLst/>
                        </a:rPr>
                        <a:t>+ Thành phố Hồ Chí Minh: 465 kết quả</a:t>
                      </a:r>
                    </a:p>
                    <a:p>
                      <a:pPr algn="just">
                        <a:lnSpc>
                          <a:spcPct val="150000"/>
                        </a:lnSpc>
                      </a:pPr>
                      <a:r>
                        <a:rPr lang="vi-VN" sz="1600" dirty="0">
                          <a:effectLst/>
                        </a:rPr>
                        <a:t>+ Đà Nẵng: 51 kết quả</a:t>
                      </a:r>
                    </a:p>
                    <a:p>
                      <a:pPr>
                        <a:lnSpc>
                          <a:spcPct val="150000"/>
                        </a:lnSpc>
                      </a:pPr>
                      <a:r>
                        <a:rPr lang="vi-VN" sz="1600" b="0" i="0" u="none" strike="noStrike" cap="none" dirty="0">
                          <a:solidFill>
                            <a:schemeClr val="tx1"/>
                          </a:solidFill>
                          <a:effectLst/>
                          <a:latin typeface="+mn-lt"/>
                          <a:ea typeface="+mn-ea"/>
                          <a:cs typeface="+mn-cs"/>
                          <a:sym typeface="Arial"/>
                        </a:rPr>
                        <a:t>- Yêu cầu đối với người được tuyển dụng:</a:t>
                      </a:r>
                    </a:p>
                    <a:p>
                      <a:pPr>
                        <a:lnSpc>
                          <a:spcPct val="150000"/>
                        </a:lnSpc>
                      </a:pPr>
                      <a:r>
                        <a:rPr lang="vi-VN" sz="1600" b="0" i="0" u="none" strike="noStrike" cap="none" dirty="0">
                          <a:solidFill>
                            <a:schemeClr val="tx1"/>
                          </a:solidFill>
                          <a:effectLst/>
                          <a:latin typeface="+mn-lt"/>
                          <a:ea typeface="+mn-ea"/>
                          <a:cs typeface="+mn-cs"/>
                          <a:sym typeface="Arial"/>
                        </a:rPr>
                        <a:t>+ Tốt nghiệp Đại học chuyên ngành CNTT hoặc chuyên ngành liên quan.</a:t>
                      </a:r>
                    </a:p>
                    <a:p>
                      <a:pPr>
                        <a:lnSpc>
                          <a:spcPct val="150000"/>
                        </a:lnSpc>
                      </a:pPr>
                      <a:r>
                        <a:rPr lang="vi-VN" sz="1600" b="0" i="0" u="none" strike="noStrike" cap="none" dirty="0">
                          <a:solidFill>
                            <a:schemeClr val="tx1"/>
                          </a:solidFill>
                          <a:effectLst/>
                          <a:latin typeface="+mn-lt"/>
                          <a:ea typeface="+mn-ea"/>
                          <a:cs typeface="+mn-cs"/>
                          <a:sym typeface="Arial"/>
                        </a:rPr>
                        <a:t>+ Đam mê lập trình, có tính cần cù, chủ động, sáng tạo trong công việc.</a:t>
                      </a:r>
                    </a:p>
                    <a:p>
                      <a:pPr>
                        <a:lnSpc>
                          <a:spcPct val="150000"/>
                        </a:lnSpc>
                      </a:pPr>
                      <a:r>
                        <a:rPr lang="vi-VN" sz="1600" b="0" i="0" u="none" strike="noStrike" cap="none" dirty="0">
                          <a:solidFill>
                            <a:schemeClr val="tx1"/>
                          </a:solidFill>
                          <a:effectLst/>
                          <a:latin typeface="+mn-lt"/>
                          <a:ea typeface="+mn-ea"/>
                          <a:cs typeface="+mn-cs"/>
                          <a:sym typeface="Arial"/>
                        </a:rPr>
                        <a:t>+ Hiểu biết sâu sắc về các nguyên tắc lập trình hướng đối tượng và thiết kế phần mềm.</a:t>
                      </a:r>
                    </a:p>
                    <a:p>
                      <a:pPr>
                        <a:lnSpc>
                          <a:spcPct val="150000"/>
                        </a:lnSpc>
                      </a:pPr>
                      <a:r>
                        <a:rPr lang="vi-VN" sz="1600" b="0" i="0" u="none" strike="noStrike" cap="none" dirty="0">
                          <a:solidFill>
                            <a:schemeClr val="tx1"/>
                          </a:solidFill>
                          <a:effectLst/>
                          <a:latin typeface="+mn-lt"/>
                          <a:ea typeface="+mn-ea"/>
                          <a:cs typeface="+mn-cs"/>
                          <a:sym typeface="Arial"/>
                        </a:rPr>
                        <a:t>+ Tiếng anh đọc, hiểu, viết tài liệu tốt.</a:t>
                      </a:r>
                    </a:p>
                    <a:p>
                      <a:pPr>
                        <a:lnSpc>
                          <a:spcPct val="150000"/>
                        </a:lnSpc>
                      </a:pPr>
                      <a:r>
                        <a:rPr lang="vi-VN" sz="1600" b="0" i="0" u="none" strike="noStrike" cap="none" dirty="0">
                          <a:solidFill>
                            <a:schemeClr val="tx1"/>
                          </a:solidFill>
                          <a:effectLst/>
                          <a:latin typeface="+mn-lt"/>
                          <a:ea typeface="+mn-ea"/>
                          <a:cs typeface="+mn-cs"/>
                          <a:sym typeface="Arial"/>
                        </a:rPr>
                        <a:t>+ Khả năng làm việc độc lập và trong môi trường đội nhóm.</a:t>
                      </a:r>
                    </a:p>
                    <a:p>
                      <a:pPr>
                        <a:lnSpc>
                          <a:spcPct val="150000"/>
                        </a:lnSpc>
                      </a:pPr>
                      <a:r>
                        <a:rPr lang="vi-VN" sz="1600" b="0" i="0" u="none" strike="noStrike" cap="none" dirty="0">
                          <a:solidFill>
                            <a:schemeClr val="tx1"/>
                          </a:solidFill>
                          <a:effectLst/>
                          <a:latin typeface="+mn-lt"/>
                          <a:ea typeface="+mn-ea"/>
                          <a:cs typeface="+mn-cs"/>
                          <a:sym typeface="Arial"/>
                        </a:rPr>
                        <a:t>- Vị trí việc làm: Tại các công ty về CNTT.</a:t>
                      </a:r>
                    </a:p>
                    <a:p>
                      <a:pPr>
                        <a:lnSpc>
                          <a:spcPct val="150000"/>
                        </a:lnSpc>
                      </a:pPr>
                      <a:r>
                        <a:rPr lang="vi-VN" sz="1600" b="0" i="0" u="none" strike="noStrike" cap="none" dirty="0">
                          <a:solidFill>
                            <a:schemeClr val="tx1"/>
                          </a:solidFill>
                          <a:effectLst/>
                          <a:latin typeface="+mn-lt"/>
                          <a:ea typeface="+mn-ea"/>
                          <a:cs typeface="+mn-cs"/>
                          <a:sym typeface="Arial"/>
                        </a:rPr>
                        <a:t>- Tiền lương: 10 - 25 triệu.</a:t>
                      </a:r>
                    </a:p>
                  </a:txBody>
                  <a:tcPr marL="64306" marR="64306" marT="32153" marB="32153" anchor="ctr">
                    <a:solidFill>
                      <a:schemeClr val="accent6"/>
                    </a:solidFill>
                  </a:tcPr>
                </a:tc>
                <a:extLst>
                  <a:ext uri="{0D108BD9-81ED-4DB2-BD59-A6C34878D82A}">
                    <a16:rowId xmlns="" xmlns:a16="http://schemas.microsoft.com/office/drawing/2014/main" val="514607609"/>
                  </a:ext>
                </a:extLst>
              </a:tr>
            </a:tbl>
          </a:graphicData>
        </a:graphic>
      </p:graphicFrame>
      <p:sp>
        <p:nvSpPr>
          <p:cNvPr id="7" name="Freeform 37">
            <a:extLst>
              <a:ext uri="{FF2B5EF4-FFF2-40B4-BE49-F238E27FC236}">
                <a16:creationId xmlns="" xmlns:a16="http://schemas.microsoft.com/office/drawing/2014/main" id="{D742BDB4-5B5C-879F-D18E-E5988BBA09E5}"/>
              </a:ext>
            </a:extLst>
          </p:cNvPr>
          <p:cNvSpPr/>
          <p:nvPr/>
        </p:nvSpPr>
        <p:spPr>
          <a:xfrm>
            <a:off x="-407419" y="3558540"/>
            <a:ext cx="1208533" cy="1584960"/>
          </a:xfrm>
          <a:custGeom>
            <a:avLst/>
            <a:gdLst/>
            <a:ahLst/>
            <a:cxnLst/>
            <a:rect l="l" t="t" r="r" b="b"/>
            <a:pathLst>
              <a:path w="1028083" h="1348305">
                <a:moveTo>
                  <a:pt x="0" y="0"/>
                </a:moveTo>
                <a:lnTo>
                  <a:pt x="1028082" y="0"/>
                </a:lnTo>
                <a:lnTo>
                  <a:pt x="1028082" y="1348305"/>
                </a:lnTo>
                <a:lnTo>
                  <a:pt x="0" y="1348305"/>
                </a:lnTo>
                <a:lnTo>
                  <a:pt x="0" y="0"/>
                </a:lnTo>
                <a:close/>
              </a:path>
            </a:pathLst>
          </a:custGeom>
          <a:blipFill>
            <a:blip r:embed="rId3"/>
            <a:stretch>
              <a:fillRect/>
            </a:stretch>
          </a:blipFill>
        </p:spPr>
      </p:sp>
    </p:spTree>
    <p:extLst>
      <p:ext uri="{BB962C8B-B14F-4D97-AF65-F5344CB8AC3E}">
        <p14:creationId xmlns:p14="http://schemas.microsoft.com/office/powerpoint/2010/main" val="1556040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7" name="Google Shape;1117;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latin typeface="Arial" panose="020B0604020202020204" pitchFamily="34" charset="0"/>
                <a:cs typeface="Arial" panose="020B0604020202020204" pitchFamily="34" charset="0"/>
              </a:rPr>
              <a:t>TỔNG KẾT BÀI HỌC</a:t>
            </a:r>
            <a:endParaRPr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 xmlns:a16="http://schemas.microsoft.com/office/drawing/2014/main" id="{B4D243D9-B66E-7ACA-40D3-EB44ABD1D78D}"/>
              </a:ext>
            </a:extLst>
          </p:cNvPr>
          <p:cNvGrpSpPr/>
          <p:nvPr/>
        </p:nvGrpSpPr>
        <p:grpSpPr>
          <a:xfrm>
            <a:off x="720000" y="1350360"/>
            <a:ext cx="7664595" cy="1703030"/>
            <a:chOff x="720000" y="1265418"/>
            <a:chExt cx="7664595" cy="1703030"/>
          </a:xfrm>
        </p:grpSpPr>
        <p:sp>
          <p:nvSpPr>
            <p:cNvPr id="1130" name="Google Shape;1130;p39"/>
            <p:cNvSpPr/>
            <p:nvPr/>
          </p:nvSpPr>
          <p:spPr>
            <a:xfrm>
              <a:off x="720000" y="1939222"/>
              <a:ext cx="356019" cy="355421"/>
            </a:xfrm>
            <a:custGeom>
              <a:avLst/>
              <a:gdLst/>
              <a:ahLst/>
              <a:cxnLst/>
              <a:rect l="l" t="t" r="r" b="b"/>
              <a:pathLst>
                <a:path w="11908" h="11888" extrusionOk="0">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50197B14-6F6C-94A4-D0A7-E9E6C52DB3F8}"/>
                </a:ext>
              </a:extLst>
            </p:cNvPr>
            <p:cNvSpPr txBox="1"/>
            <p:nvPr/>
          </p:nvSpPr>
          <p:spPr>
            <a:xfrm>
              <a:off x="1263015" y="1265418"/>
              <a:ext cx="7121580" cy="1703030"/>
            </a:xfrm>
            <a:prstGeom prst="rect">
              <a:avLst/>
            </a:prstGeom>
            <a:noFill/>
          </p:spPr>
          <p:txBody>
            <a:bodyPr wrap="square">
              <a:spAutoFit/>
            </a:bodyPr>
            <a:lstStyle/>
            <a:p>
              <a:pPr algn="just">
                <a:lnSpc>
                  <a:spcPct val="150000"/>
                </a:lnSpc>
              </a:pPr>
              <a:r>
                <a:rPr lang="vi-VN" sz="1800" dirty="0">
                  <a:solidFill>
                    <a:srgbClr val="000000"/>
                  </a:solidFill>
                  <a:effectLst/>
                  <a:latin typeface="Arial" panose="020B0604020202020204" pitchFamily="34" charset="0"/>
                  <a:cs typeface="Arial" panose="020B0604020202020204" pitchFamily="34" charset="0"/>
                </a:rPr>
                <a:t>Thị trường lao động là nơi diễn ra sự trao đổi hàng hoá “sức lao động” giữa người lao động và người sử dụng lao động thông qua các hoạt </a:t>
              </a:r>
              <a:r>
                <a:rPr lang="vi-VN" sz="1800" dirty="0">
                  <a:effectLst/>
                  <a:latin typeface="Arial" panose="020B0604020202020204" pitchFamily="34" charset="0"/>
                  <a:cs typeface="Arial" panose="020B0604020202020204" pitchFamily="34" charset="0"/>
                </a:rPr>
                <a:t>động</a:t>
              </a:r>
              <a:r>
                <a:rPr lang="vi-VN" sz="1800" dirty="0">
                  <a:solidFill>
                    <a:srgbClr val="000000"/>
                  </a:solidFill>
                  <a:effectLst/>
                  <a:latin typeface="Arial" panose="020B0604020202020204" pitchFamily="34" charset="0"/>
                  <a:cs typeface="Arial" panose="020B0604020202020204" pitchFamily="34" charset="0"/>
                </a:rPr>
                <a:t> tuyển dụng, thoả thuận về tiền lương và các điều khoản ràng buộc khác.</a:t>
              </a:r>
              <a:endParaRPr lang="vi-VN" sz="1800" dirty="0">
                <a:effectLst/>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 xmlns:a16="http://schemas.microsoft.com/office/drawing/2014/main" id="{986CBC26-9C3C-4731-7E0F-C0A394645352}"/>
              </a:ext>
            </a:extLst>
          </p:cNvPr>
          <p:cNvGrpSpPr/>
          <p:nvPr/>
        </p:nvGrpSpPr>
        <p:grpSpPr>
          <a:xfrm>
            <a:off x="720000" y="3246179"/>
            <a:ext cx="7664595" cy="1287532"/>
            <a:chOff x="720000" y="3186267"/>
            <a:chExt cx="7664595" cy="1287532"/>
          </a:xfrm>
        </p:grpSpPr>
        <p:grpSp>
          <p:nvGrpSpPr>
            <p:cNvPr id="1121" name="Google Shape;1121;p39"/>
            <p:cNvGrpSpPr/>
            <p:nvPr/>
          </p:nvGrpSpPr>
          <p:grpSpPr>
            <a:xfrm>
              <a:off x="720000" y="3679955"/>
              <a:ext cx="350576" cy="280454"/>
              <a:chOff x="7500054" y="2934735"/>
              <a:chExt cx="350576" cy="280454"/>
            </a:xfrm>
            <a:solidFill>
              <a:schemeClr val="accent3">
                <a:lumMod val="75000"/>
              </a:schemeClr>
            </a:solidFill>
          </p:grpSpPr>
          <p:sp>
            <p:nvSpPr>
              <p:cNvPr id="1122" name="Google Shape;1122;p39"/>
              <p:cNvSpPr/>
              <p:nvPr/>
            </p:nvSpPr>
            <p:spPr>
              <a:xfrm>
                <a:off x="7571671" y="2959371"/>
                <a:ext cx="191426" cy="10249"/>
              </a:xfrm>
              <a:custGeom>
                <a:avLst/>
                <a:gdLst/>
                <a:ahLst/>
                <a:cxnLst/>
                <a:rect l="l" t="t" r="r" b="b"/>
                <a:pathLst>
                  <a:path w="6014" h="322" extrusionOk="0">
                    <a:moveTo>
                      <a:pt x="156" y="0"/>
                    </a:moveTo>
                    <a:cubicBezTo>
                      <a:pt x="72" y="0"/>
                      <a:pt x="1" y="71"/>
                      <a:pt x="1" y="167"/>
                    </a:cubicBezTo>
                    <a:cubicBezTo>
                      <a:pt x="1" y="250"/>
                      <a:pt x="72" y="322"/>
                      <a:pt x="156" y="322"/>
                    </a:cubicBezTo>
                    <a:lnTo>
                      <a:pt x="5847" y="322"/>
                    </a:lnTo>
                    <a:cubicBezTo>
                      <a:pt x="5930" y="322"/>
                      <a:pt x="6014" y="250"/>
                      <a:pt x="6014" y="167"/>
                    </a:cubicBezTo>
                    <a:cubicBezTo>
                      <a:pt x="6014" y="71"/>
                      <a:pt x="5930" y="0"/>
                      <a:pt x="58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23" name="Google Shape;1123;p39"/>
              <p:cNvSpPr/>
              <p:nvPr/>
            </p:nvSpPr>
            <p:spPr>
              <a:xfrm>
                <a:off x="7500054" y="2934735"/>
                <a:ext cx="350576" cy="280454"/>
              </a:xfrm>
              <a:custGeom>
                <a:avLst/>
                <a:gdLst/>
                <a:ahLst/>
                <a:cxnLst/>
                <a:rect l="l" t="t" r="r" b="b"/>
                <a:pathLst>
                  <a:path w="11014" h="8811" extrusionOk="0">
                    <a:moveTo>
                      <a:pt x="1501" y="310"/>
                    </a:moveTo>
                    <a:lnTo>
                      <a:pt x="1501" y="1560"/>
                    </a:lnTo>
                    <a:lnTo>
                      <a:pt x="310" y="1560"/>
                    </a:lnTo>
                    <a:lnTo>
                      <a:pt x="310" y="417"/>
                    </a:lnTo>
                    <a:cubicBezTo>
                      <a:pt x="310" y="357"/>
                      <a:pt x="358" y="310"/>
                      <a:pt x="417" y="310"/>
                    </a:cubicBezTo>
                    <a:close/>
                    <a:moveTo>
                      <a:pt x="8990" y="310"/>
                    </a:moveTo>
                    <a:cubicBezTo>
                      <a:pt x="9049" y="310"/>
                      <a:pt x="9097" y="357"/>
                      <a:pt x="9097" y="417"/>
                    </a:cubicBezTo>
                    <a:lnTo>
                      <a:pt x="9097" y="1560"/>
                    </a:lnTo>
                    <a:lnTo>
                      <a:pt x="1834" y="1560"/>
                    </a:lnTo>
                    <a:lnTo>
                      <a:pt x="1834" y="310"/>
                    </a:lnTo>
                    <a:close/>
                    <a:moveTo>
                      <a:pt x="10419" y="3453"/>
                    </a:moveTo>
                    <a:cubicBezTo>
                      <a:pt x="10561" y="3453"/>
                      <a:pt x="10704" y="3572"/>
                      <a:pt x="10704" y="3739"/>
                    </a:cubicBezTo>
                    <a:cubicBezTo>
                      <a:pt x="10704" y="3893"/>
                      <a:pt x="10561" y="4013"/>
                      <a:pt x="10419" y="4013"/>
                    </a:cubicBezTo>
                    <a:cubicBezTo>
                      <a:pt x="10264" y="4013"/>
                      <a:pt x="10133" y="3893"/>
                      <a:pt x="10133" y="3739"/>
                    </a:cubicBezTo>
                    <a:cubicBezTo>
                      <a:pt x="10133" y="3572"/>
                      <a:pt x="10252" y="3453"/>
                      <a:pt x="10419" y="3453"/>
                    </a:cubicBezTo>
                    <a:close/>
                    <a:moveTo>
                      <a:pt x="6537" y="4786"/>
                    </a:moveTo>
                    <a:cubicBezTo>
                      <a:pt x="6680" y="4786"/>
                      <a:pt x="6811" y="4906"/>
                      <a:pt x="6811" y="5072"/>
                    </a:cubicBezTo>
                    <a:cubicBezTo>
                      <a:pt x="6811" y="5239"/>
                      <a:pt x="6680" y="5358"/>
                      <a:pt x="6537" y="5358"/>
                    </a:cubicBezTo>
                    <a:cubicBezTo>
                      <a:pt x="6382" y="5358"/>
                      <a:pt x="6251" y="5239"/>
                      <a:pt x="6251" y="5072"/>
                    </a:cubicBezTo>
                    <a:cubicBezTo>
                      <a:pt x="6251" y="4906"/>
                      <a:pt x="6370" y="4786"/>
                      <a:pt x="6537" y="4786"/>
                    </a:cubicBezTo>
                    <a:close/>
                    <a:moveTo>
                      <a:pt x="8240" y="6156"/>
                    </a:moveTo>
                    <a:cubicBezTo>
                      <a:pt x="8394" y="6156"/>
                      <a:pt x="8525" y="6275"/>
                      <a:pt x="8525" y="6441"/>
                    </a:cubicBezTo>
                    <a:cubicBezTo>
                      <a:pt x="8525" y="6608"/>
                      <a:pt x="8394" y="6727"/>
                      <a:pt x="8240" y="6727"/>
                    </a:cubicBezTo>
                    <a:cubicBezTo>
                      <a:pt x="8097" y="6727"/>
                      <a:pt x="7966" y="6608"/>
                      <a:pt x="7966" y="6441"/>
                    </a:cubicBezTo>
                    <a:cubicBezTo>
                      <a:pt x="7966" y="6299"/>
                      <a:pt x="8073" y="6156"/>
                      <a:pt x="8240" y="6156"/>
                    </a:cubicBezTo>
                    <a:close/>
                    <a:moveTo>
                      <a:pt x="4811" y="6382"/>
                    </a:moveTo>
                    <a:cubicBezTo>
                      <a:pt x="4954" y="6382"/>
                      <a:pt x="5085" y="6501"/>
                      <a:pt x="5085" y="6668"/>
                    </a:cubicBezTo>
                    <a:cubicBezTo>
                      <a:pt x="5085" y="6834"/>
                      <a:pt x="4954" y="6953"/>
                      <a:pt x="4811" y="6953"/>
                    </a:cubicBezTo>
                    <a:cubicBezTo>
                      <a:pt x="4656" y="6953"/>
                      <a:pt x="4525" y="6834"/>
                      <a:pt x="4525" y="6668"/>
                    </a:cubicBezTo>
                    <a:cubicBezTo>
                      <a:pt x="4525" y="6501"/>
                      <a:pt x="4644" y="6382"/>
                      <a:pt x="4811" y="6382"/>
                    </a:cubicBezTo>
                    <a:close/>
                    <a:moveTo>
                      <a:pt x="417" y="0"/>
                    </a:moveTo>
                    <a:cubicBezTo>
                      <a:pt x="179" y="0"/>
                      <a:pt x="1" y="143"/>
                      <a:pt x="1" y="417"/>
                    </a:cubicBezTo>
                    <a:lnTo>
                      <a:pt x="1" y="8382"/>
                    </a:lnTo>
                    <a:cubicBezTo>
                      <a:pt x="1" y="8620"/>
                      <a:pt x="191" y="8787"/>
                      <a:pt x="417" y="8787"/>
                    </a:cubicBezTo>
                    <a:lnTo>
                      <a:pt x="4513" y="8787"/>
                    </a:lnTo>
                    <a:cubicBezTo>
                      <a:pt x="4596" y="8787"/>
                      <a:pt x="4668" y="8715"/>
                      <a:pt x="4668" y="8632"/>
                    </a:cubicBezTo>
                    <a:cubicBezTo>
                      <a:pt x="4668" y="8537"/>
                      <a:pt x="4596" y="8465"/>
                      <a:pt x="4513" y="8465"/>
                    </a:cubicBezTo>
                    <a:lnTo>
                      <a:pt x="417" y="8465"/>
                    </a:lnTo>
                    <a:cubicBezTo>
                      <a:pt x="358" y="8465"/>
                      <a:pt x="310" y="8418"/>
                      <a:pt x="310" y="8358"/>
                    </a:cubicBezTo>
                    <a:lnTo>
                      <a:pt x="310" y="1869"/>
                    </a:lnTo>
                    <a:lnTo>
                      <a:pt x="9073" y="1869"/>
                    </a:lnTo>
                    <a:lnTo>
                      <a:pt x="9073" y="5144"/>
                    </a:lnTo>
                    <a:lnTo>
                      <a:pt x="8502" y="5894"/>
                    </a:lnTo>
                    <a:cubicBezTo>
                      <a:pt x="8418" y="5846"/>
                      <a:pt x="8335" y="5834"/>
                      <a:pt x="8240" y="5834"/>
                    </a:cubicBezTo>
                    <a:cubicBezTo>
                      <a:pt x="8109" y="5834"/>
                      <a:pt x="7978" y="5870"/>
                      <a:pt x="7871" y="5965"/>
                    </a:cubicBezTo>
                    <a:lnTo>
                      <a:pt x="7073" y="5322"/>
                    </a:lnTo>
                    <a:cubicBezTo>
                      <a:pt x="7109" y="5251"/>
                      <a:pt x="7132" y="5156"/>
                      <a:pt x="7132" y="5060"/>
                    </a:cubicBezTo>
                    <a:cubicBezTo>
                      <a:pt x="7132" y="4727"/>
                      <a:pt x="6859" y="4441"/>
                      <a:pt x="6513" y="4441"/>
                    </a:cubicBezTo>
                    <a:cubicBezTo>
                      <a:pt x="6192" y="4441"/>
                      <a:pt x="5906" y="4715"/>
                      <a:pt x="5906" y="5060"/>
                    </a:cubicBezTo>
                    <a:cubicBezTo>
                      <a:pt x="5906" y="5167"/>
                      <a:pt x="5942" y="5263"/>
                      <a:pt x="5978" y="5358"/>
                    </a:cubicBezTo>
                    <a:lnTo>
                      <a:pt x="5108" y="6144"/>
                    </a:lnTo>
                    <a:cubicBezTo>
                      <a:pt x="5013" y="6084"/>
                      <a:pt x="4906" y="6049"/>
                      <a:pt x="4787" y="6049"/>
                    </a:cubicBezTo>
                    <a:cubicBezTo>
                      <a:pt x="4465" y="6049"/>
                      <a:pt x="4180" y="6322"/>
                      <a:pt x="4180" y="6668"/>
                    </a:cubicBezTo>
                    <a:cubicBezTo>
                      <a:pt x="4180" y="6989"/>
                      <a:pt x="4454" y="7275"/>
                      <a:pt x="4787" y="7275"/>
                    </a:cubicBezTo>
                    <a:cubicBezTo>
                      <a:pt x="5132" y="7275"/>
                      <a:pt x="5406" y="7001"/>
                      <a:pt x="5406" y="6668"/>
                    </a:cubicBezTo>
                    <a:cubicBezTo>
                      <a:pt x="5406" y="6560"/>
                      <a:pt x="5370" y="6465"/>
                      <a:pt x="5323" y="6382"/>
                    </a:cubicBezTo>
                    <a:lnTo>
                      <a:pt x="6204" y="5572"/>
                    </a:lnTo>
                    <a:cubicBezTo>
                      <a:pt x="6299" y="5620"/>
                      <a:pt x="6394" y="5656"/>
                      <a:pt x="6501" y="5656"/>
                    </a:cubicBezTo>
                    <a:cubicBezTo>
                      <a:pt x="6620" y="5656"/>
                      <a:pt x="6740" y="5620"/>
                      <a:pt x="6835" y="5548"/>
                    </a:cubicBezTo>
                    <a:lnTo>
                      <a:pt x="7644" y="6203"/>
                    </a:lnTo>
                    <a:cubicBezTo>
                      <a:pt x="7621" y="6263"/>
                      <a:pt x="7609" y="6334"/>
                      <a:pt x="7609" y="6406"/>
                    </a:cubicBezTo>
                    <a:cubicBezTo>
                      <a:pt x="7609" y="6739"/>
                      <a:pt x="7871" y="7025"/>
                      <a:pt x="8216" y="7025"/>
                    </a:cubicBezTo>
                    <a:cubicBezTo>
                      <a:pt x="8561" y="7025"/>
                      <a:pt x="8823" y="6751"/>
                      <a:pt x="8823" y="6406"/>
                    </a:cubicBezTo>
                    <a:cubicBezTo>
                      <a:pt x="8823" y="6287"/>
                      <a:pt x="8799" y="6168"/>
                      <a:pt x="8716" y="6084"/>
                    </a:cubicBezTo>
                    <a:lnTo>
                      <a:pt x="9061" y="5656"/>
                    </a:lnTo>
                    <a:lnTo>
                      <a:pt x="9061" y="8382"/>
                    </a:lnTo>
                    <a:cubicBezTo>
                      <a:pt x="9061" y="8442"/>
                      <a:pt x="9014" y="8477"/>
                      <a:pt x="8954" y="8477"/>
                    </a:cubicBezTo>
                    <a:lnTo>
                      <a:pt x="5227" y="8477"/>
                    </a:lnTo>
                    <a:cubicBezTo>
                      <a:pt x="5132" y="8477"/>
                      <a:pt x="5061" y="8561"/>
                      <a:pt x="5061" y="8644"/>
                    </a:cubicBezTo>
                    <a:cubicBezTo>
                      <a:pt x="5061" y="8739"/>
                      <a:pt x="5132" y="8811"/>
                      <a:pt x="5227" y="8811"/>
                    </a:cubicBezTo>
                    <a:lnTo>
                      <a:pt x="8954" y="8811"/>
                    </a:lnTo>
                    <a:cubicBezTo>
                      <a:pt x="9192" y="8811"/>
                      <a:pt x="9371" y="8620"/>
                      <a:pt x="9371" y="8394"/>
                    </a:cubicBezTo>
                    <a:lnTo>
                      <a:pt x="9371" y="5287"/>
                    </a:lnTo>
                    <a:lnTo>
                      <a:pt x="10145" y="4298"/>
                    </a:lnTo>
                    <a:cubicBezTo>
                      <a:pt x="10228" y="4334"/>
                      <a:pt x="10299" y="4346"/>
                      <a:pt x="10383" y="4346"/>
                    </a:cubicBezTo>
                    <a:cubicBezTo>
                      <a:pt x="10716" y="4346"/>
                      <a:pt x="10990" y="4072"/>
                      <a:pt x="10990" y="3739"/>
                    </a:cubicBezTo>
                    <a:cubicBezTo>
                      <a:pt x="11014" y="3405"/>
                      <a:pt x="10740" y="3131"/>
                      <a:pt x="10419" y="3131"/>
                    </a:cubicBezTo>
                    <a:cubicBezTo>
                      <a:pt x="10085" y="3131"/>
                      <a:pt x="9811" y="3405"/>
                      <a:pt x="9811" y="3751"/>
                    </a:cubicBezTo>
                    <a:cubicBezTo>
                      <a:pt x="9811" y="3882"/>
                      <a:pt x="9847" y="4001"/>
                      <a:pt x="9930" y="4108"/>
                    </a:cubicBezTo>
                    <a:lnTo>
                      <a:pt x="9407" y="4763"/>
                    </a:lnTo>
                    <a:lnTo>
                      <a:pt x="9407" y="381"/>
                    </a:lnTo>
                    <a:cubicBezTo>
                      <a:pt x="9407" y="191"/>
                      <a:pt x="9276" y="0"/>
                      <a:pt x="89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24" name="Google Shape;1124;p39"/>
              <p:cNvSpPr/>
              <p:nvPr/>
            </p:nvSpPr>
            <p:spPr>
              <a:xfrm>
                <a:off x="7539459" y="3074564"/>
                <a:ext cx="82663" cy="10249"/>
              </a:xfrm>
              <a:custGeom>
                <a:avLst/>
                <a:gdLst/>
                <a:ahLst/>
                <a:cxnLst/>
                <a:rect l="l" t="t" r="r" b="b"/>
                <a:pathLst>
                  <a:path w="2597" h="322"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25" name="Google Shape;1125;p39"/>
              <p:cNvSpPr/>
              <p:nvPr/>
            </p:nvSpPr>
            <p:spPr>
              <a:xfrm>
                <a:off x="7539459" y="3099582"/>
                <a:ext cx="82663" cy="10249"/>
              </a:xfrm>
              <a:custGeom>
                <a:avLst/>
                <a:gdLst/>
                <a:ahLst/>
                <a:cxnLst/>
                <a:rect l="l" t="t" r="r" b="b"/>
                <a:pathLst>
                  <a:path w="2597" h="322" extrusionOk="0">
                    <a:moveTo>
                      <a:pt x="156" y="0"/>
                    </a:moveTo>
                    <a:cubicBezTo>
                      <a:pt x="72" y="0"/>
                      <a:pt x="1" y="72"/>
                      <a:pt x="1" y="167"/>
                    </a:cubicBezTo>
                    <a:cubicBezTo>
                      <a:pt x="1" y="250"/>
                      <a:pt x="72" y="322"/>
                      <a:pt x="156" y="322"/>
                    </a:cubicBezTo>
                    <a:lnTo>
                      <a:pt x="2442" y="322"/>
                    </a:lnTo>
                    <a:cubicBezTo>
                      <a:pt x="2525" y="322"/>
                      <a:pt x="2596" y="250"/>
                      <a:pt x="2596" y="167"/>
                    </a:cubicBezTo>
                    <a:cubicBezTo>
                      <a:pt x="2596" y="72"/>
                      <a:pt x="2525" y="0"/>
                      <a:pt x="2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26" name="Google Shape;1126;p39"/>
              <p:cNvSpPr/>
              <p:nvPr/>
            </p:nvSpPr>
            <p:spPr>
              <a:xfrm>
                <a:off x="7539459" y="3124601"/>
                <a:ext cx="82663" cy="10631"/>
              </a:xfrm>
              <a:custGeom>
                <a:avLst/>
                <a:gdLst/>
                <a:ahLst/>
                <a:cxnLst/>
                <a:rect l="l" t="t" r="r" b="b"/>
                <a:pathLst>
                  <a:path w="2597" h="334" extrusionOk="0">
                    <a:moveTo>
                      <a:pt x="156" y="0"/>
                    </a:moveTo>
                    <a:cubicBezTo>
                      <a:pt x="72" y="0"/>
                      <a:pt x="1" y="72"/>
                      <a:pt x="1" y="167"/>
                    </a:cubicBezTo>
                    <a:cubicBezTo>
                      <a:pt x="1" y="250"/>
                      <a:pt x="72" y="334"/>
                      <a:pt x="156" y="334"/>
                    </a:cubicBezTo>
                    <a:lnTo>
                      <a:pt x="2442" y="334"/>
                    </a:lnTo>
                    <a:cubicBezTo>
                      <a:pt x="2525" y="334"/>
                      <a:pt x="2596" y="250"/>
                      <a:pt x="2596" y="167"/>
                    </a:cubicBezTo>
                    <a:cubicBezTo>
                      <a:pt x="2596" y="72"/>
                      <a:pt x="2525" y="0"/>
                      <a:pt x="2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27" name="Google Shape;1127;p39"/>
              <p:cNvSpPr/>
              <p:nvPr/>
            </p:nvSpPr>
            <p:spPr>
              <a:xfrm>
                <a:off x="7539459" y="3149587"/>
                <a:ext cx="82663" cy="10663"/>
              </a:xfrm>
              <a:custGeom>
                <a:avLst/>
                <a:gdLst/>
                <a:ahLst/>
                <a:cxnLst/>
                <a:rect l="l" t="t" r="r" b="b"/>
                <a:pathLst>
                  <a:path w="2597" h="335" extrusionOk="0">
                    <a:moveTo>
                      <a:pt x="156" y="1"/>
                    </a:moveTo>
                    <a:cubicBezTo>
                      <a:pt x="72" y="1"/>
                      <a:pt x="1" y="84"/>
                      <a:pt x="1" y="168"/>
                    </a:cubicBezTo>
                    <a:cubicBezTo>
                      <a:pt x="1" y="263"/>
                      <a:pt x="72" y="334"/>
                      <a:pt x="156" y="334"/>
                    </a:cubicBezTo>
                    <a:lnTo>
                      <a:pt x="2442" y="334"/>
                    </a:lnTo>
                    <a:cubicBezTo>
                      <a:pt x="2525" y="334"/>
                      <a:pt x="2596" y="263"/>
                      <a:pt x="2596" y="168"/>
                    </a:cubicBezTo>
                    <a:cubicBezTo>
                      <a:pt x="2596" y="84"/>
                      <a:pt x="2525" y="1"/>
                      <a:pt x="2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28" name="Google Shape;1128;p39"/>
              <p:cNvSpPr/>
              <p:nvPr/>
            </p:nvSpPr>
            <p:spPr>
              <a:xfrm>
                <a:off x="7539459" y="3174988"/>
                <a:ext cx="82663" cy="10281"/>
              </a:xfrm>
              <a:custGeom>
                <a:avLst/>
                <a:gdLst/>
                <a:ahLst/>
                <a:cxnLst/>
                <a:rect l="l" t="t" r="r" b="b"/>
                <a:pathLst>
                  <a:path w="2597" h="323"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29" name="Google Shape;1129;p39"/>
              <p:cNvSpPr/>
              <p:nvPr/>
            </p:nvSpPr>
            <p:spPr>
              <a:xfrm>
                <a:off x="7539459" y="3011286"/>
                <a:ext cx="220614" cy="47395"/>
              </a:xfrm>
              <a:custGeom>
                <a:avLst/>
                <a:gdLst/>
                <a:ahLst/>
                <a:cxnLst/>
                <a:rect l="l" t="t" r="r" b="b"/>
                <a:pathLst>
                  <a:path w="6931" h="1489" extrusionOk="0">
                    <a:moveTo>
                      <a:pt x="418" y="0"/>
                    </a:moveTo>
                    <a:cubicBezTo>
                      <a:pt x="179" y="0"/>
                      <a:pt x="1" y="191"/>
                      <a:pt x="1" y="417"/>
                    </a:cubicBezTo>
                    <a:lnTo>
                      <a:pt x="1" y="1072"/>
                    </a:lnTo>
                    <a:cubicBezTo>
                      <a:pt x="1" y="1310"/>
                      <a:pt x="191" y="1488"/>
                      <a:pt x="418" y="1488"/>
                    </a:cubicBezTo>
                    <a:lnTo>
                      <a:pt x="3251" y="1488"/>
                    </a:lnTo>
                    <a:cubicBezTo>
                      <a:pt x="3346" y="1488"/>
                      <a:pt x="3418" y="1417"/>
                      <a:pt x="3418" y="1322"/>
                    </a:cubicBezTo>
                    <a:cubicBezTo>
                      <a:pt x="3418" y="1238"/>
                      <a:pt x="3346" y="1167"/>
                      <a:pt x="3251" y="1167"/>
                    </a:cubicBezTo>
                    <a:lnTo>
                      <a:pt x="418" y="1167"/>
                    </a:lnTo>
                    <a:cubicBezTo>
                      <a:pt x="358" y="1167"/>
                      <a:pt x="310" y="1119"/>
                      <a:pt x="310" y="1060"/>
                    </a:cubicBezTo>
                    <a:lnTo>
                      <a:pt x="310" y="405"/>
                    </a:lnTo>
                    <a:cubicBezTo>
                      <a:pt x="310" y="345"/>
                      <a:pt x="358" y="298"/>
                      <a:pt x="418" y="298"/>
                    </a:cubicBezTo>
                    <a:lnTo>
                      <a:pt x="6502" y="298"/>
                    </a:lnTo>
                    <a:cubicBezTo>
                      <a:pt x="6561" y="298"/>
                      <a:pt x="6609" y="345"/>
                      <a:pt x="6609" y="405"/>
                    </a:cubicBezTo>
                    <a:lnTo>
                      <a:pt x="6609" y="1060"/>
                    </a:lnTo>
                    <a:cubicBezTo>
                      <a:pt x="6609" y="1119"/>
                      <a:pt x="6561" y="1167"/>
                      <a:pt x="6502" y="1167"/>
                    </a:cubicBezTo>
                    <a:lnTo>
                      <a:pt x="4013" y="1167"/>
                    </a:lnTo>
                    <a:cubicBezTo>
                      <a:pt x="3930" y="1167"/>
                      <a:pt x="3847" y="1238"/>
                      <a:pt x="3847" y="1322"/>
                    </a:cubicBezTo>
                    <a:cubicBezTo>
                      <a:pt x="3847" y="1417"/>
                      <a:pt x="3930" y="1488"/>
                      <a:pt x="4013" y="1488"/>
                    </a:cubicBezTo>
                    <a:lnTo>
                      <a:pt x="6502" y="1488"/>
                    </a:lnTo>
                    <a:cubicBezTo>
                      <a:pt x="6740" y="1488"/>
                      <a:pt x="6918" y="1298"/>
                      <a:pt x="6918" y="1072"/>
                    </a:cubicBezTo>
                    <a:lnTo>
                      <a:pt x="6918" y="417"/>
                    </a:lnTo>
                    <a:cubicBezTo>
                      <a:pt x="6930" y="203"/>
                      <a:pt x="6740" y="0"/>
                      <a:pt x="65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 xmlns:a16="http://schemas.microsoft.com/office/drawing/2014/main" id="{7282ADCE-4F58-96A5-3902-023AAA18CDB3}"/>
                </a:ext>
              </a:extLst>
            </p:cNvPr>
            <p:cNvSpPr txBox="1"/>
            <p:nvPr/>
          </p:nvSpPr>
          <p:spPr>
            <a:xfrm>
              <a:off x="1263015" y="3186267"/>
              <a:ext cx="7121580" cy="1287532"/>
            </a:xfrm>
            <a:prstGeom prst="rect">
              <a:avLst/>
            </a:prstGeom>
            <a:noFill/>
          </p:spPr>
          <p:txBody>
            <a:bodyPr wrap="square">
              <a:spAutoFit/>
            </a:bodyPr>
            <a:lstStyle/>
            <a:p>
              <a:pPr lvl="0" algn="just">
                <a:lnSpc>
                  <a:spcPct val="150000"/>
                </a:lnSpc>
              </a:pPr>
              <a:r>
                <a:rPr lang="vi-VN" sz="1800" dirty="0">
                  <a:solidFill>
                    <a:srgbClr val="000000"/>
                  </a:solidFill>
                  <a:effectLst/>
                  <a:latin typeface="Arial" panose="020B0604020202020204" pitchFamily="34" charset="0"/>
                  <a:cs typeface="Arial" panose="020B0604020202020204" pitchFamily="34" charset="0"/>
                </a:rPr>
                <a:t>Các yếu tố ảnh hưởng tới thị trường lao động là: sự tiến bộ khoa học kĩ thuật và công nghệ; sự chuyển dịch cơ cấu lĩnh vực nghề nghiệp; nguồn cung lao động; nhu cầu lao động.</a:t>
              </a:r>
              <a:endParaRPr lang="vi-VN" sz="1800" dirty="0">
                <a:effectLst/>
                <a:latin typeface="Arial" panose="020B0604020202020204" pitchFamily="34" charset="0"/>
                <a:cs typeface="Arial" panose="020B0604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5" name="Title 14">
            <a:extLst>
              <a:ext uri="{FF2B5EF4-FFF2-40B4-BE49-F238E27FC236}">
                <a16:creationId xmlns="" xmlns:a16="http://schemas.microsoft.com/office/drawing/2014/main" id="{759B0168-7F38-3ADF-8E7A-CD70C27C818D}"/>
              </a:ext>
            </a:extLst>
          </p:cNvPr>
          <p:cNvSpPr>
            <a:spLocks noGrp="1"/>
          </p:cNvSpPr>
          <p:nvPr>
            <p:ph type="title"/>
          </p:nvPr>
        </p:nvSpPr>
        <p:spPr>
          <a:xfrm>
            <a:off x="643892" y="289556"/>
            <a:ext cx="7704000" cy="572700"/>
          </a:xfrm>
        </p:spPr>
        <p:txBody>
          <a:bodyPr/>
          <a:lstStyle/>
          <a:p>
            <a:pPr algn="ctr"/>
            <a:r>
              <a:rPr lang="vi-VN" dirty="0">
                <a:latin typeface="Arial" panose="020B0604020202020204" pitchFamily="34" charset="0"/>
                <a:cs typeface="Arial" panose="020B0604020202020204" pitchFamily="34" charset="0"/>
              </a:rPr>
              <a:t>TỔNG KẾT BÀI HỌC</a:t>
            </a:r>
          </a:p>
        </p:txBody>
      </p:sp>
      <p:grpSp>
        <p:nvGrpSpPr>
          <p:cNvPr id="18" name="Group 17">
            <a:extLst>
              <a:ext uri="{FF2B5EF4-FFF2-40B4-BE49-F238E27FC236}">
                <a16:creationId xmlns="" xmlns:a16="http://schemas.microsoft.com/office/drawing/2014/main" id="{60195CE4-CB15-5BBD-7E62-66288A9EFEBD}"/>
              </a:ext>
            </a:extLst>
          </p:cNvPr>
          <p:cNvGrpSpPr/>
          <p:nvPr/>
        </p:nvGrpSpPr>
        <p:grpSpPr>
          <a:xfrm>
            <a:off x="572871" y="1135825"/>
            <a:ext cx="7856216" cy="3347840"/>
            <a:chOff x="906784" y="1304737"/>
            <a:chExt cx="7856216" cy="3347840"/>
          </a:xfrm>
        </p:grpSpPr>
        <p:grpSp>
          <p:nvGrpSpPr>
            <p:cNvPr id="1177" name="Google Shape;1177;p43"/>
            <p:cNvGrpSpPr/>
            <p:nvPr/>
          </p:nvGrpSpPr>
          <p:grpSpPr>
            <a:xfrm>
              <a:off x="906784" y="2182288"/>
              <a:ext cx="363400" cy="363425"/>
              <a:chOff x="3997175" y="2485750"/>
              <a:chExt cx="363400" cy="363425"/>
            </a:xfrm>
            <a:solidFill>
              <a:schemeClr val="accent3">
                <a:lumMod val="75000"/>
              </a:schemeClr>
            </a:solidFill>
          </p:grpSpPr>
          <p:sp>
            <p:nvSpPr>
              <p:cNvPr id="1178" name="Google Shape;1178;p43"/>
              <p:cNvSpPr/>
              <p:nvPr/>
            </p:nvSpPr>
            <p:spPr>
              <a:xfrm>
                <a:off x="4190050" y="2702550"/>
                <a:ext cx="17000" cy="14600"/>
              </a:xfrm>
              <a:custGeom>
                <a:avLst/>
                <a:gdLst/>
                <a:ahLst/>
                <a:cxnLst/>
                <a:rect l="l" t="t" r="r" b="b"/>
                <a:pathLst>
                  <a:path w="680" h="584" extrusionOk="0">
                    <a:moveTo>
                      <a:pt x="371" y="1"/>
                    </a:moveTo>
                    <a:cubicBezTo>
                      <a:pt x="124" y="1"/>
                      <a:pt x="1" y="309"/>
                      <a:pt x="186" y="494"/>
                    </a:cubicBezTo>
                    <a:cubicBezTo>
                      <a:pt x="247" y="556"/>
                      <a:pt x="323" y="584"/>
                      <a:pt x="396" y="584"/>
                    </a:cubicBezTo>
                    <a:cubicBezTo>
                      <a:pt x="542" y="584"/>
                      <a:pt x="679" y="474"/>
                      <a:pt x="679" y="309"/>
                    </a:cubicBezTo>
                    <a:cubicBezTo>
                      <a:pt x="679" y="155"/>
                      <a:pt x="525" y="1"/>
                      <a:pt x="3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ial" panose="020B0604020202020204" pitchFamily="34" charset="0"/>
                  <a:cs typeface="Arial" panose="020B0604020202020204" pitchFamily="34" charset="0"/>
                </a:endParaRPr>
              </a:p>
            </p:txBody>
          </p:sp>
          <p:sp>
            <p:nvSpPr>
              <p:cNvPr id="1179" name="Google Shape;1179;p43"/>
              <p:cNvSpPr/>
              <p:nvPr/>
            </p:nvSpPr>
            <p:spPr>
              <a:xfrm>
                <a:off x="4041150" y="2702550"/>
                <a:ext cx="17000" cy="14600"/>
              </a:xfrm>
              <a:custGeom>
                <a:avLst/>
                <a:gdLst/>
                <a:ahLst/>
                <a:cxnLst/>
                <a:rect l="l" t="t" r="r" b="b"/>
                <a:pathLst>
                  <a:path w="680" h="584" extrusionOk="0">
                    <a:moveTo>
                      <a:pt x="401" y="1"/>
                    </a:moveTo>
                    <a:cubicBezTo>
                      <a:pt x="124" y="1"/>
                      <a:pt x="0" y="309"/>
                      <a:pt x="185" y="494"/>
                    </a:cubicBezTo>
                    <a:cubicBezTo>
                      <a:pt x="247" y="556"/>
                      <a:pt x="323" y="584"/>
                      <a:pt x="396" y="584"/>
                    </a:cubicBezTo>
                    <a:cubicBezTo>
                      <a:pt x="542" y="584"/>
                      <a:pt x="679" y="474"/>
                      <a:pt x="679" y="309"/>
                    </a:cubicBezTo>
                    <a:cubicBezTo>
                      <a:pt x="679" y="155"/>
                      <a:pt x="556" y="1"/>
                      <a:pt x="4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ial" panose="020B0604020202020204" pitchFamily="34" charset="0"/>
                  <a:cs typeface="Arial" panose="020B0604020202020204" pitchFamily="34" charset="0"/>
                </a:endParaRPr>
              </a:p>
            </p:txBody>
          </p:sp>
          <p:sp>
            <p:nvSpPr>
              <p:cNvPr id="1180" name="Google Shape;1180;p43"/>
              <p:cNvSpPr/>
              <p:nvPr/>
            </p:nvSpPr>
            <p:spPr>
              <a:xfrm>
                <a:off x="3997175" y="2485750"/>
                <a:ext cx="363400" cy="363425"/>
              </a:xfrm>
              <a:custGeom>
                <a:avLst/>
                <a:gdLst/>
                <a:ahLst/>
                <a:cxnLst/>
                <a:rect l="l" t="t" r="r" b="b"/>
                <a:pathLst>
                  <a:path w="14536" h="14537" extrusionOk="0">
                    <a:moveTo>
                      <a:pt x="13672" y="556"/>
                    </a:moveTo>
                    <a:cubicBezTo>
                      <a:pt x="13826" y="556"/>
                      <a:pt x="13950" y="710"/>
                      <a:pt x="13950" y="865"/>
                    </a:cubicBezTo>
                    <a:lnTo>
                      <a:pt x="13950" y="10401"/>
                    </a:lnTo>
                    <a:lnTo>
                      <a:pt x="8549" y="10401"/>
                    </a:lnTo>
                    <a:cubicBezTo>
                      <a:pt x="8209" y="10432"/>
                      <a:pt x="8209" y="10926"/>
                      <a:pt x="8549" y="10956"/>
                    </a:cubicBezTo>
                    <a:lnTo>
                      <a:pt x="13950" y="10956"/>
                    </a:lnTo>
                    <a:lnTo>
                      <a:pt x="13950" y="11821"/>
                    </a:lnTo>
                    <a:cubicBezTo>
                      <a:pt x="13950" y="11975"/>
                      <a:pt x="13826" y="12098"/>
                      <a:pt x="13672" y="12098"/>
                    </a:cubicBezTo>
                    <a:lnTo>
                      <a:pt x="833" y="12098"/>
                    </a:lnTo>
                    <a:cubicBezTo>
                      <a:pt x="679" y="12098"/>
                      <a:pt x="556" y="11975"/>
                      <a:pt x="556" y="11821"/>
                    </a:cubicBezTo>
                    <a:lnTo>
                      <a:pt x="556" y="10956"/>
                    </a:lnTo>
                    <a:lnTo>
                      <a:pt x="5956" y="10956"/>
                    </a:lnTo>
                    <a:cubicBezTo>
                      <a:pt x="5975" y="10959"/>
                      <a:pt x="5993" y="10960"/>
                      <a:pt x="6010" y="10960"/>
                    </a:cubicBezTo>
                    <a:cubicBezTo>
                      <a:pt x="6370" y="10960"/>
                      <a:pt x="6370" y="10397"/>
                      <a:pt x="6010" y="10397"/>
                    </a:cubicBezTo>
                    <a:cubicBezTo>
                      <a:pt x="5993" y="10397"/>
                      <a:pt x="5975" y="10398"/>
                      <a:pt x="5956" y="10401"/>
                    </a:cubicBezTo>
                    <a:lnTo>
                      <a:pt x="556" y="10401"/>
                    </a:lnTo>
                    <a:lnTo>
                      <a:pt x="556" y="865"/>
                    </a:lnTo>
                    <a:cubicBezTo>
                      <a:pt x="556" y="710"/>
                      <a:pt x="679" y="556"/>
                      <a:pt x="833" y="556"/>
                    </a:cubicBezTo>
                    <a:close/>
                    <a:moveTo>
                      <a:pt x="8672" y="12685"/>
                    </a:moveTo>
                    <a:lnTo>
                      <a:pt x="8672" y="13981"/>
                    </a:lnTo>
                    <a:lnTo>
                      <a:pt x="5833" y="13981"/>
                    </a:lnTo>
                    <a:lnTo>
                      <a:pt x="5833" y="12685"/>
                    </a:lnTo>
                    <a:close/>
                    <a:moveTo>
                      <a:pt x="833" y="1"/>
                    </a:moveTo>
                    <a:cubicBezTo>
                      <a:pt x="370" y="1"/>
                      <a:pt x="0" y="371"/>
                      <a:pt x="0" y="865"/>
                    </a:cubicBezTo>
                    <a:lnTo>
                      <a:pt x="0" y="11821"/>
                    </a:lnTo>
                    <a:cubicBezTo>
                      <a:pt x="0" y="12284"/>
                      <a:pt x="370" y="12685"/>
                      <a:pt x="833" y="12685"/>
                    </a:cubicBezTo>
                    <a:lnTo>
                      <a:pt x="5277" y="12685"/>
                    </a:lnTo>
                    <a:lnTo>
                      <a:pt x="5277" y="13981"/>
                    </a:lnTo>
                    <a:lnTo>
                      <a:pt x="3858" y="13981"/>
                    </a:lnTo>
                    <a:cubicBezTo>
                      <a:pt x="3703" y="13981"/>
                      <a:pt x="3580" y="14104"/>
                      <a:pt x="3580" y="14259"/>
                    </a:cubicBezTo>
                    <a:cubicBezTo>
                      <a:pt x="3580" y="14413"/>
                      <a:pt x="3703" y="14536"/>
                      <a:pt x="3858" y="14536"/>
                    </a:cubicBezTo>
                    <a:lnTo>
                      <a:pt x="10678" y="14536"/>
                    </a:lnTo>
                    <a:cubicBezTo>
                      <a:pt x="10833" y="14536"/>
                      <a:pt x="10956" y="14413"/>
                      <a:pt x="10956" y="14259"/>
                    </a:cubicBezTo>
                    <a:cubicBezTo>
                      <a:pt x="10956" y="14104"/>
                      <a:pt x="10833" y="13981"/>
                      <a:pt x="10678" y="13981"/>
                    </a:cubicBezTo>
                    <a:lnTo>
                      <a:pt x="9259" y="13981"/>
                    </a:lnTo>
                    <a:lnTo>
                      <a:pt x="9259" y="12685"/>
                    </a:lnTo>
                    <a:lnTo>
                      <a:pt x="13672" y="12685"/>
                    </a:lnTo>
                    <a:cubicBezTo>
                      <a:pt x="14135" y="12654"/>
                      <a:pt x="14536" y="12284"/>
                      <a:pt x="14536" y="11821"/>
                    </a:cubicBezTo>
                    <a:lnTo>
                      <a:pt x="14536" y="865"/>
                    </a:lnTo>
                    <a:cubicBezTo>
                      <a:pt x="14536" y="371"/>
                      <a:pt x="14135" y="1"/>
                      <a:pt x="136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ial" panose="020B0604020202020204" pitchFamily="34" charset="0"/>
                  <a:cs typeface="Arial" panose="020B0604020202020204" pitchFamily="34" charset="0"/>
                </a:endParaRPr>
              </a:p>
            </p:txBody>
          </p:sp>
          <p:sp>
            <p:nvSpPr>
              <p:cNvPr id="1181" name="Google Shape;1181;p43"/>
              <p:cNvSpPr/>
              <p:nvPr/>
            </p:nvSpPr>
            <p:spPr>
              <a:xfrm>
                <a:off x="4061450" y="2528175"/>
                <a:ext cx="232025" cy="146650"/>
              </a:xfrm>
              <a:custGeom>
                <a:avLst/>
                <a:gdLst/>
                <a:ahLst/>
                <a:cxnLst/>
                <a:rect l="l" t="t" r="r" b="b"/>
                <a:pathLst>
                  <a:path w="9281" h="5866" extrusionOk="0">
                    <a:moveTo>
                      <a:pt x="2706" y="3118"/>
                    </a:moveTo>
                    <a:lnTo>
                      <a:pt x="2706" y="5278"/>
                    </a:lnTo>
                    <a:lnTo>
                      <a:pt x="1565" y="5278"/>
                    </a:lnTo>
                    <a:lnTo>
                      <a:pt x="1565" y="3118"/>
                    </a:lnTo>
                    <a:close/>
                    <a:moveTo>
                      <a:pt x="4404" y="587"/>
                    </a:moveTo>
                    <a:lnTo>
                      <a:pt x="4404" y="5278"/>
                    </a:lnTo>
                    <a:lnTo>
                      <a:pt x="3262" y="5278"/>
                    </a:lnTo>
                    <a:lnTo>
                      <a:pt x="3262" y="587"/>
                    </a:lnTo>
                    <a:close/>
                    <a:moveTo>
                      <a:pt x="6101" y="2285"/>
                    </a:moveTo>
                    <a:lnTo>
                      <a:pt x="6101" y="5278"/>
                    </a:lnTo>
                    <a:lnTo>
                      <a:pt x="4959" y="5278"/>
                    </a:lnTo>
                    <a:lnTo>
                      <a:pt x="4959" y="2285"/>
                    </a:lnTo>
                    <a:close/>
                    <a:moveTo>
                      <a:pt x="7799" y="3982"/>
                    </a:moveTo>
                    <a:lnTo>
                      <a:pt x="7799" y="5278"/>
                    </a:lnTo>
                    <a:lnTo>
                      <a:pt x="6688" y="5278"/>
                    </a:lnTo>
                    <a:lnTo>
                      <a:pt x="6688" y="3982"/>
                    </a:lnTo>
                    <a:close/>
                    <a:moveTo>
                      <a:pt x="2984" y="1"/>
                    </a:moveTo>
                    <a:cubicBezTo>
                      <a:pt x="2830" y="1"/>
                      <a:pt x="2706" y="124"/>
                      <a:pt x="2706" y="279"/>
                    </a:cubicBezTo>
                    <a:lnTo>
                      <a:pt x="2706" y="2562"/>
                    </a:lnTo>
                    <a:lnTo>
                      <a:pt x="1287" y="2562"/>
                    </a:lnTo>
                    <a:cubicBezTo>
                      <a:pt x="1132" y="2562"/>
                      <a:pt x="1009" y="2686"/>
                      <a:pt x="1009" y="2840"/>
                    </a:cubicBezTo>
                    <a:lnTo>
                      <a:pt x="1009" y="5278"/>
                    </a:lnTo>
                    <a:lnTo>
                      <a:pt x="423" y="5278"/>
                    </a:lnTo>
                    <a:cubicBezTo>
                      <a:pt x="413" y="5278"/>
                      <a:pt x="403" y="5277"/>
                      <a:pt x="393" y="5277"/>
                    </a:cubicBezTo>
                    <a:cubicBezTo>
                      <a:pt x="0" y="5277"/>
                      <a:pt x="0" y="5866"/>
                      <a:pt x="393" y="5866"/>
                    </a:cubicBezTo>
                    <a:cubicBezTo>
                      <a:pt x="403" y="5866"/>
                      <a:pt x="413" y="5865"/>
                      <a:pt x="423" y="5865"/>
                    </a:cubicBezTo>
                    <a:lnTo>
                      <a:pt x="8941" y="5865"/>
                    </a:lnTo>
                    <a:cubicBezTo>
                      <a:pt x="9280" y="5803"/>
                      <a:pt x="9280" y="5340"/>
                      <a:pt x="8941" y="5278"/>
                    </a:cubicBezTo>
                    <a:lnTo>
                      <a:pt x="8385" y="5278"/>
                    </a:lnTo>
                    <a:lnTo>
                      <a:pt x="8385" y="3704"/>
                    </a:lnTo>
                    <a:cubicBezTo>
                      <a:pt x="8385" y="3550"/>
                      <a:pt x="8262" y="3427"/>
                      <a:pt x="8076" y="3427"/>
                    </a:cubicBezTo>
                    <a:lnTo>
                      <a:pt x="6657" y="3427"/>
                    </a:lnTo>
                    <a:lnTo>
                      <a:pt x="6657" y="2007"/>
                    </a:lnTo>
                    <a:cubicBezTo>
                      <a:pt x="6657" y="1822"/>
                      <a:pt x="6533" y="1698"/>
                      <a:pt x="6379" y="1698"/>
                    </a:cubicBezTo>
                    <a:lnTo>
                      <a:pt x="4959" y="1698"/>
                    </a:lnTo>
                    <a:lnTo>
                      <a:pt x="4959" y="279"/>
                    </a:lnTo>
                    <a:cubicBezTo>
                      <a:pt x="4959" y="124"/>
                      <a:pt x="4836" y="1"/>
                      <a:pt x="46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ial" panose="020B0604020202020204" pitchFamily="34" charset="0"/>
                  <a:cs typeface="Arial" panose="020B0604020202020204" pitchFamily="34" charset="0"/>
                </a:endParaRPr>
              </a:p>
            </p:txBody>
          </p:sp>
          <p:sp>
            <p:nvSpPr>
              <p:cNvPr id="1182" name="Google Shape;1182;p43"/>
              <p:cNvSpPr/>
              <p:nvPr/>
            </p:nvSpPr>
            <p:spPr>
              <a:xfrm>
                <a:off x="4085125" y="2702550"/>
                <a:ext cx="81025" cy="14700"/>
              </a:xfrm>
              <a:custGeom>
                <a:avLst/>
                <a:gdLst/>
                <a:ahLst/>
                <a:cxnLst/>
                <a:rect l="l" t="t" r="r" b="b"/>
                <a:pathLst>
                  <a:path w="3241" h="588" extrusionOk="0">
                    <a:moveTo>
                      <a:pt x="340" y="1"/>
                    </a:moveTo>
                    <a:cubicBezTo>
                      <a:pt x="0" y="62"/>
                      <a:pt x="0" y="525"/>
                      <a:pt x="340" y="587"/>
                    </a:cubicBezTo>
                    <a:lnTo>
                      <a:pt x="2901" y="587"/>
                    </a:lnTo>
                    <a:cubicBezTo>
                      <a:pt x="3241" y="525"/>
                      <a:pt x="3241" y="62"/>
                      <a:pt x="29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ial" panose="020B0604020202020204" pitchFamily="34" charset="0"/>
                  <a:cs typeface="Arial" panose="020B0604020202020204" pitchFamily="34" charset="0"/>
                </a:endParaRPr>
              </a:p>
            </p:txBody>
          </p:sp>
          <p:sp>
            <p:nvSpPr>
              <p:cNvPr id="1183" name="Google Shape;1183;p43"/>
              <p:cNvSpPr/>
              <p:nvPr/>
            </p:nvSpPr>
            <p:spPr>
              <a:xfrm>
                <a:off x="4235575" y="2702525"/>
                <a:ext cx="81550" cy="14750"/>
              </a:xfrm>
              <a:custGeom>
                <a:avLst/>
                <a:gdLst/>
                <a:ahLst/>
                <a:cxnLst/>
                <a:rect l="l" t="t" r="r" b="b"/>
                <a:pathLst>
                  <a:path w="3262" h="590" extrusionOk="0">
                    <a:moveTo>
                      <a:pt x="2869" y="1"/>
                    </a:moveTo>
                    <a:cubicBezTo>
                      <a:pt x="2860" y="1"/>
                      <a:pt x="2850" y="1"/>
                      <a:pt x="2840" y="2"/>
                    </a:cubicBezTo>
                    <a:lnTo>
                      <a:pt x="278" y="2"/>
                    </a:lnTo>
                    <a:cubicBezTo>
                      <a:pt x="124" y="2"/>
                      <a:pt x="0" y="156"/>
                      <a:pt x="0" y="310"/>
                    </a:cubicBezTo>
                    <a:cubicBezTo>
                      <a:pt x="0" y="465"/>
                      <a:pt x="124" y="588"/>
                      <a:pt x="278" y="588"/>
                    </a:cubicBezTo>
                    <a:lnTo>
                      <a:pt x="2840" y="588"/>
                    </a:lnTo>
                    <a:cubicBezTo>
                      <a:pt x="2850" y="589"/>
                      <a:pt x="2860" y="589"/>
                      <a:pt x="2869" y="589"/>
                    </a:cubicBezTo>
                    <a:cubicBezTo>
                      <a:pt x="3262" y="589"/>
                      <a:pt x="3262" y="1"/>
                      <a:pt x="28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ial" panose="020B0604020202020204" pitchFamily="34" charset="0"/>
                  <a:cs typeface="Arial" panose="020B0604020202020204" pitchFamily="34" charset="0"/>
                </a:endParaRPr>
              </a:p>
            </p:txBody>
          </p:sp>
          <p:sp>
            <p:nvSpPr>
              <p:cNvPr id="1184" name="Google Shape;1184;p43"/>
              <p:cNvSpPr/>
              <p:nvPr/>
            </p:nvSpPr>
            <p:spPr>
              <a:xfrm>
                <a:off x="4169225" y="2745750"/>
                <a:ext cx="16225" cy="13850"/>
              </a:xfrm>
              <a:custGeom>
                <a:avLst/>
                <a:gdLst/>
                <a:ahLst/>
                <a:cxnLst/>
                <a:rect l="l" t="t" r="r" b="b"/>
                <a:pathLst>
                  <a:path w="649" h="554" extrusionOk="0">
                    <a:moveTo>
                      <a:pt x="371" y="1"/>
                    </a:moveTo>
                    <a:cubicBezTo>
                      <a:pt x="124" y="1"/>
                      <a:pt x="0" y="310"/>
                      <a:pt x="185" y="464"/>
                    </a:cubicBezTo>
                    <a:cubicBezTo>
                      <a:pt x="247" y="526"/>
                      <a:pt x="319" y="553"/>
                      <a:pt x="388" y="553"/>
                    </a:cubicBezTo>
                    <a:cubicBezTo>
                      <a:pt x="525" y="553"/>
                      <a:pt x="648" y="443"/>
                      <a:pt x="648" y="279"/>
                    </a:cubicBezTo>
                    <a:cubicBezTo>
                      <a:pt x="648" y="124"/>
                      <a:pt x="525" y="1"/>
                      <a:pt x="3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 xmlns:a16="http://schemas.microsoft.com/office/drawing/2014/main" id="{F6EFA373-724F-F622-49C7-169EE29713CB}"/>
                </a:ext>
              </a:extLst>
            </p:cNvPr>
            <p:cNvSpPr txBox="1"/>
            <p:nvPr/>
          </p:nvSpPr>
          <p:spPr>
            <a:xfrm>
              <a:off x="1417144" y="1304737"/>
              <a:ext cx="7345856" cy="3347840"/>
            </a:xfrm>
            <a:prstGeom prst="rect">
              <a:avLst/>
            </a:prstGeom>
            <a:noFill/>
          </p:spPr>
          <p:txBody>
            <a:bodyPr wrap="square">
              <a:spAutoFit/>
            </a:bodyPr>
            <a:lstStyle/>
            <a:p>
              <a:pPr lvl="0" algn="just">
                <a:lnSpc>
                  <a:spcPct val="150000"/>
                </a:lnSpc>
              </a:pPr>
              <a:r>
                <a:rPr lang="vi-VN" sz="2400" dirty="0">
                  <a:solidFill>
                    <a:srgbClr val="000000"/>
                  </a:solidFill>
                  <a:effectLst/>
                  <a:latin typeface="Arial" panose="020B0604020202020204" pitchFamily="34" charset="0"/>
                  <a:cs typeface="Arial" panose="020B0604020202020204" pitchFamily="34" charset="0"/>
                </a:rPr>
                <a:t>Thị trường lao động có vai trò định hướng nghề nghiệp trong lĩnh </a:t>
              </a:r>
              <a:r>
                <a:rPr lang="vi-VN" sz="2400" dirty="0">
                  <a:effectLst/>
                  <a:latin typeface="Arial" panose="020B0604020202020204" pitchFamily="34" charset="0"/>
                  <a:cs typeface="Arial" panose="020B0604020202020204" pitchFamily="34" charset="0"/>
                </a:rPr>
                <a:t>vực</a:t>
              </a:r>
              <a:r>
                <a:rPr lang="vi-VN" sz="2400" dirty="0">
                  <a:solidFill>
                    <a:srgbClr val="000000"/>
                  </a:solidFill>
                  <a:effectLst/>
                  <a:latin typeface="Arial" panose="020B0604020202020204" pitchFamily="34" charset="0"/>
                  <a:cs typeface="Arial" panose="020B0604020202020204" pitchFamily="34" charset="0"/>
                </a:rPr>
                <a:t> khoa học, công nghệ: giúp người học lựa chọn </a:t>
              </a:r>
              <a:r>
                <a:rPr lang="vi-VN" sz="2400" dirty="0">
                  <a:effectLst/>
                  <a:latin typeface="Arial" panose="020B0604020202020204" pitchFamily="34" charset="0"/>
                  <a:cs typeface="Arial" panose="020B0604020202020204" pitchFamily="34" charset="0"/>
                </a:rPr>
                <a:t>ngành</a:t>
              </a:r>
              <a:r>
                <a:rPr lang="vi-VN" sz="2400" dirty="0">
                  <a:solidFill>
                    <a:srgbClr val="000000"/>
                  </a:solidFill>
                  <a:effectLst/>
                  <a:latin typeface="Arial" panose="020B0604020202020204" pitchFamily="34" charset="0"/>
                  <a:cs typeface="Arial" panose="020B0604020202020204" pitchFamily="34" charset="0"/>
                </a:rPr>
                <a:t> nghề, trình độ đào tạo phù hợp; giúp cơ sở đào tạo phát triển chương trình đào tạo ngành nghề và giúp người lao động có có hội </a:t>
              </a:r>
              <a:r>
                <a:rPr lang="vi-VN" sz="2400" dirty="0">
                  <a:effectLst/>
                  <a:latin typeface="Arial" panose="020B0604020202020204" pitchFamily="34" charset="0"/>
                  <a:cs typeface="Arial" panose="020B0604020202020204" pitchFamily="34" charset="0"/>
                </a:rPr>
                <a:t>tuyển</a:t>
              </a:r>
              <a:r>
                <a:rPr lang="vi-VN" sz="2400" dirty="0">
                  <a:solidFill>
                    <a:srgbClr val="000000"/>
                  </a:solidFill>
                  <a:effectLst/>
                  <a:latin typeface="Arial" panose="020B0604020202020204" pitchFamily="34" charset="0"/>
                  <a:cs typeface="Arial" panose="020B0604020202020204" pitchFamily="34" charset="0"/>
                </a:rPr>
                <a:t> dụng vào vị trí việc làm phù hợp.</a:t>
              </a:r>
              <a:endParaRPr lang="vi-VN" sz="2400" dirty="0">
                <a:effectLst/>
                <a:latin typeface="Arial" panose="020B0604020202020204" pitchFamily="34" charset="0"/>
                <a:cs typeface="Arial" panose="020B0604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5" name="Title 14">
            <a:extLst>
              <a:ext uri="{FF2B5EF4-FFF2-40B4-BE49-F238E27FC236}">
                <a16:creationId xmlns="" xmlns:a16="http://schemas.microsoft.com/office/drawing/2014/main" id="{759B0168-7F38-3ADF-8E7A-CD70C27C818D}"/>
              </a:ext>
            </a:extLst>
          </p:cNvPr>
          <p:cNvSpPr>
            <a:spLocks noGrp="1"/>
          </p:cNvSpPr>
          <p:nvPr>
            <p:ph type="title"/>
          </p:nvPr>
        </p:nvSpPr>
        <p:spPr>
          <a:xfrm>
            <a:off x="624969" y="422165"/>
            <a:ext cx="7704000" cy="572700"/>
          </a:xfrm>
        </p:spPr>
        <p:txBody>
          <a:bodyPr/>
          <a:lstStyle/>
          <a:p>
            <a:r>
              <a:rPr lang="vi-VN" dirty="0">
                <a:latin typeface="Arial" panose="020B0604020202020204" pitchFamily="34" charset="0"/>
                <a:cs typeface="Arial" panose="020B0604020202020204" pitchFamily="34" charset="0"/>
              </a:rPr>
              <a:t>TỔNG KẾT BÀI HỌC</a:t>
            </a:r>
          </a:p>
        </p:txBody>
      </p:sp>
      <p:grpSp>
        <p:nvGrpSpPr>
          <p:cNvPr id="3" name="Group 2">
            <a:extLst>
              <a:ext uri="{FF2B5EF4-FFF2-40B4-BE49-F238E27FC236}">
                <a16:creationId xmlns="" xmlns:a16="http://schemas.microsoft.com/office/drawing/2014/main" id="{14E8817F-E0AD-B111-F871-5E2337C2F7EB}"/>
              </a:ext>
            </a:extLst>
          </p:cNvPr>
          <p:cNvGrpSpPr/>
          <p:nvPr/>
        </p:nvGrpSpPr>
        <p:grpSpPr>
          <a:xfrm>
            <a:off x="624969" y="1200150"/>
            <a:ext cx="7894061" cy="1703030"/>
            <a:chOff x="720000" y="1184910"/>
            <a:chExt cx="7894061" cy="1703030"/>
          </a:xfrm>
        </p:grpSpPr>
        <p:grpSp>
          <p:nvGrpSpPr>
            <p:cNvPr id="1169" name="Google Shape;1169;p43"/>
            <p:cNvGrpSpPr/>
            <p:nvPr/>
          </p:nvGrpSpPr>
          <p:grpSpPr>
            <a:xfrm>
              <a:off x="720000" y="1854212"/>
              <a:ext cx="367600" cy="364425"/>
              <a:chOff x="4744475" y="2485325"/>
              <a:chExt cx="367600" cy="364425"/>
            </a:xfrm>
            <a:solidFill>
              <a:schemeClr val="accent3">
                <a:lumMod val="75000"/>
              </a:schemeClr>
            </a:solidFill>
          </p:grpSpPr>
          <p:sp>
            <p:nvSpPr>
              <p:cNvPr id="1170" name="Google Shape;1170;p43"/>
              <p:cNvSpPr/>
              <p:nvPr/>
            </p:nvSpPr>
            <p:spPr>
              <a:xfrm>
                <a:off x="4744475" y="2813550"/>
                <a:ext cx="367600" cy="36200"/>
              </a:xfrm>
              <a:custGeom>
                <a:avLst/>
                <a:gdLst/>
                <a:ahLst/>
                <a:cxnLst/>
                <a:rect l="l" t="t" r="r" b="b"/>
                <a:pathLst>
                  <a:path w="14704" h="1448" extrusionOk="0">
                    <a:moveTo>
                      <a:pt x="360" y="1"/>
                    </a:moveTo>
                    <a:cubicBezTo>
                      <a:pt x="0" y="1"/>
                      <a:pt x="0" y="564"/>
                      <a:pt x="360" y="564"/>
                    </a:cubicBezTo>
                    <a:cubicBezTo>
                      <a:pt x="378" y="564"/>
                      <a:pt x="396" y="563"/>
                      <a:pt x="414" y="560"/>
                    </a:cubicBezTo>
                    <a:lnTo>
                      <a:pt x="970" y="560"/>
                    </a:lnTo>
                    <a:lnTo>
                      <a:pt x="970" y="1147"/>
                    </a:lnTo>
                    <a:cubicBezTo>
                      <a:pt x="970" y="1332"/>
                      <a:pt x="1117" y="1424"/>
                      <a:pt x="1263" y="1424"/>
                    </a:cubicBezTo>
                    <a:cubicBezTo>
                      <a:pt x="1410" y="1424"/>
                      <a:pt x="1556" y="1332"/>
                      <a:pt x="1556" y="1147"/>
                    </a:cubicBezTo>
                    <a:lnTo>
                      <a:pt x="1556" y="560"/>
                    </a:lnTo>
                    <a:lnTo>
                      <a:pt x="2698" y="560"/>
                    </a:lnTo>
                    <a:lnTo>
                      <a:pt x="2698" y="1147"/>
                    </a:lnTo>
                    <a:cubicBezTo>
                      <a:pt x="2683" y="1347"/>
                      <a:pt x="2837" y="1448"/>
                      <a:pt x="2991" y="1448"/>
                    </a:cubicBezTo>
                    <a:cubicBezTo>
                      <a:pt x="3146" y="1448"/>
                      <a:pt x="3300" y="1347"/>
                      <a:pt x="3285" y="1147"/>
                    </a:cubicBezTo>
                    <a:lnTo>
                      <a:pt x="3285" y="560"/>
                    </a:lnTo>
                    <a:lnTo>
                      <a:pt x="4426" y="560"/>
                    </a:lnTo>
                    <a:lnTo>
                      <a:pt x="4426" y="1147"/>
                    </a:lnTo>
                    <a:cubicBezTo>
                      <a:pt x="4411" y="1347"/>
                      <a:pt x="4565" y="1448"/>
                      <a:pt x="4720" y="1448"/>
                    </a:cubicBezTo>
                    <a:cubicBezTo>
                      <a:pt x="4874" y="1448"/>
                      <a:pt x="5028" y="1347"/>
                      <a:pt x="5013" y="1147"/>
                    </a:cubicBezTo>
                    <a:lnTo>
                      <a:pt x="5013" y="560"/>
                    </a:lnTo>
                    <a:lnTo>
                      <a:pt x="6186" y="560"/>
                    </a:lnTo>
                    <a:lnTo>
                      <a:pt x="6186" y="1147"/>
                    </a:lnTo>
                    <a:cubicBezTo>
                      <a:pt x="6170" y="1347"/>
                      <a:pt x="6324" y="1448"/>
                      <a:pt x="6479" y="1448"/>
                    </a:cubicBezTo>
                    <a:cubicBezTo>
                      <a:pt x="6633" y="1448"/>
                      <a:pt x="6787" y="1347"/>
                      <a:pt x="6772" y="1147"/>
                    </a:cubicBezTo>
                    <a:lnTo>
                      <a:pt x="6772" y="560"/>
                    </a:lnTo>
                    <a:lnTo>
                      <a:pt x="7945" y="560"/>
                    </a:lnTo>
                    <a:lnTo>
                      <a:pt x="7945" y="1147"/>
                    </a:lnTo>
                    <a:cubicBezTo>
                      <a:pt x="7929" y="1347"/>
                      <a:pt x="8084" y="1448"/>
                      <a:pt x="8238" y="1448"/>
                    </a:cubicBezTo>
                    <a:cubicBezTo>
                      <a:pt x="8392" y="1448"/>
                      <a:pt x="8547" y="1347"/>
                      <a:pt x="8531" y="1147"/>
                    </a:cubicBezTo>
                    <a:lnTo>
                      <a:pt x="8531" y="560"/>
                    </a:lnTo>
                    <a:lnTo>
                      <a:pt x="9735" y="560"/>
                    </a:lnTo>
                    <a:lnTo>
                      <a:pt x="9735" y="1147"/>
                    </a:lnTo>
                    <a:cubicBezTo>
                      <a:pt x="9735" y="1332"/>
                      <a:pt x="9881" y="1424"/>
                      <a:pt x="10028" y="1424"/>
                    </a:cubicBezTo>
                    <a:cubicBezTo>
                      <a:pt x="10174" y="1424"/>
                      <a:pt x="10321" y="1332"/>
                      <a:pt x="10321" y="1147"/>
                    </a:cubicBezTo>
                    <a:lnTo>
                      <a:pt x="10321" y="560"/>
                    </a:lnTo>
                    <a:lnTo>
                      <a:pt x="11463" y="560"/>
                    </a:lnTo>
                    <a:lnTo>
                      <a:pt x="11463" y="1147"/>
                    </a:lnTo>
                    <a:cubicBezTo>
                      <a:pt x="11432" y="1347"/>
                      <a:pt x="11586" y="1448"/>
                      <a:pt x="11741" y="1448"/>
                    </a:cubicBezTo>
                    <a:cubicBezTo>
                      <a:pt x="11895" y="1448"/>
                      <a:pt x="12049" y="1347"/>
                      <a:pt x="12018" y="1147"/>
                    </a:cubicBezTo>
                    <a:lnTo>
                      <a:pt x="12018" y="560"/>
                    </a:lnTo>
                    <a:lnTo>
                      <a:pt x="13191" y="560"/>
                    </a:lnTo>
                    <a:lnTo>
                      <a:pt x="13191" y="1147"/>
                    </a:lnTo>
                    <a:cubicBezTo>
                      <a:pt x="13160" y="1347"/>
                      <a:pt x="13315" y="1448"/>
                      <a:pt x="13469" y="1448"/>
                    </a:cubicBezTo>
                    <a:cubicBezTo>
                      <a:pt x="13623" y="1448"/>
                      <a:pt x="13778" y="1347"/>
                      <a:pt x="13747" y="1147"/>
                    </a:cubicBezTo>
                    <a:lnTo>
                      <a:pt x="13747" y="560"/>
                    </a:lnTo>
                    <a:lnTo>
                      <a:pt x="14364" y="560"/>
                    </a:lnTo>
                    <a:cubicBezTo>
                      <a:pt x="14703" y="529"/>
                      <a:pt x="14703" y="36"/>
                      <a:pt x="14364" y="5"/>
                    </a:cubicBezTo>
                    <a:lnTo>
                      <a:pt x="414" y="5"/>
                    </a:lnTo>
                    <a:cubicBezTo>
                      <a:pt x="396" y="2"/>
                      <a:pt x="378" y="1"/>
                      <a:pt x="3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71" name="Google Shape;1171;p43"/>
              <p:cNvSpPr/>
              <p:nvPr/>
            </p:nvSpPr>
            <p:spPr>
              <a:xfrm>
                <a:off x="4772575" y="2634650"/>
                <a:ext cx="57125" cy="150475"/>
              </a:xfrm>
              <a:custGeom>
                <a:avLst/>
                <a:gdLst/>
                <a:ahLst/>
                <a:cxnLst/>
                <a:rect l="l" t="t" r="r" b="b"/>
                <a:pathLst>
                  <a:path w="2285" h="6019" extrusionOk="0">
                    <a:moveTo>
                      <a:pt x="1729" y="587"/>
                    </a:moveTo>
                    <a:lnTo>
                      <a:pt x="1729" y="5463"/>
                    </a:lnTo>
                    <a:lnTo>
                      <a:pt x="556" y="5463"/>
                    </a:lnTo>
                    <a:lnTo>
                      <a:pt x="556" y="587"/>
                    </a:lnTo>
                    <a:close/>
                    <a:moveTo>
                      <a:pt x="278" y="1"/>
                    </a:moveTo>
                    <a:cubicBezTo>
                      <a:pt x="124" y="1"/>
                      <a:pt x="0" y="124"/>
                      <a:pt x="0" y="279"/>
                    </a:cubicBezTo>
                    <a:lnTo>
                      <a:pt x="0" y="5741"/>
                    </a:lnTo>
                    <a:cubicBezTo>
                      <a:pt x="0" y="5895"/>
                      <a:pt x="124" y="6019"/>
                      <a:pt x="278" y="6019"/>
                    </a:cubicBezTo>
                    <a:lnTo>
                      <a:pt x="1975" y="6019"/>
                    </a:lnTo>
                    <a:cubicBezTo>
                      <a:pt x="2130" y="6019"/>
                      <a:pt x="2284" y="5895"/>
                      <a:pt x="2284" y="5741"/>
                    </a:cubicBezTo>
                    <a:lnTo>
                      <a:pt x="2284" y="279"/>
                    </a:lnTo>
                    <a:cubicBezTo>
                      <a:pt x="2284" y="124"/>
                      <a:pt x="2130" y="1"/>
                      <a:pt x="19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72" name="Google Shape;1172;p43"/>
              <p:cNvSpPr/>
              <p:nvPr/>
            </p:nvSpPr>
            <p:spPr>
              <a:xfrm>
                <a:off x="4857450" y="2592225"/>
                <a:ext cx="57100" cy="192900"/>
              </a:xfrm>
              <a:custGeom>
                <a:avLst/>
                <a:gdLst/>
                <a:ahLst/>
                <a:cxnLst/>
                <a:rect l="l" t="t" r="r" b="b"/>
                <a:pathLst>
                  <a:path w="2284" h="7716" extrusionOk="0">
                    <a:moveTo>
                      <a:pt x="1728" y="556"/>
                    </a:moveTo>
                    <a:lnTo>
                      <a:pt x="1728" y="7160"/>
                    </a:lnTo>
                    <a:lnTo>
                      <a:pt x="586" y="7160"/>
                    </a:lnTo>
                    <a:lnTo>
                      <a:pt x="586" y="556"/>
                    </a:lnTo>
                    <a:close/>
                    <a:moveTo>
                      <a:pt x="309" y="0"/>
                    </a:moveTo>
                    <a:cubicBezTo>
                      <a:pt x="154" y="0"/>
                      <a:pt x="0" y="124"/>
                      <a:pt x="0" y="278"/>
                    </a:cubicBezTo>
                    <a:lnTo>
                      <a:pt x="0" y="7438"/>
                    </a:lnTo>
                    <a:cubicBezTo>
                      <a:pt x="0" y="7592"/>
                      <a:pt x="154" y="7716"/>
                      <a:pt x="309" y="7716"/>
                    </a:cubicBezTo>
                    <a:lnTo>
                      <a:pt x="2006" y="7716"/>
                    </a:lnTo>
                    <a:cubicBezTo>
                      <a:pt x="2160" y="7716"/>
                      <a:pt x="2284" y="7592"/>
                      <a:pt x="2284" y="7438"/>
                    </a:cubicBezTo>
                    <a:lnTo>
                      <a:pt x="2284" y="278"/>
                    </a:lnTo>
                    <a:cubicBezTo>
                      <a:pt x="2284" y="124"/>
                      <a:pt x="2160" y="0"/>
                      <a:pt x="20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73" name="Google Shape;1173;p43"/>
              <p:cNvSpPr/>
              <p:nvPr/>
            </p:nvSpPr>
            <p:spPr>
              <a:xfrm>
                <a:off x="4943075" y="2613825"/>
                <a:ext cx="56350" cy="171300"/>
              </a:xfrm>
              <a:custGeom>
                <a:avLst/>
                <a:gdLst/>
                <a:ahLst/>
                <a:cxnLst/>
                <a:rect l="l" t="t" r="r" b="b"/>
                <a:pathLst>
                  <a:path w="2254" h="6852" extrusionOk="0">
                    <a:moveTo>
                      <a:pt x="1698" y="556"/>
                    </a:moveTo>
                    <a:lnTo>
                      <a:pt x="1698" y="6296"/>
                    </a:lnTo>
                    <a:lnTo>
                      <a:pt x="556" y="6296"/>
                    </a:lnTo>
                    <a:lnTo>
                      <a:pt x="556" y="556"/>
                    </a:lnTo>
                    <a:close/>
                    <a:moveTo>
                      <a:pt x="278" y="1"/>
                    </a:moveTo>
                    <a:cubicBezTo>
                      <a:pt x="124" y="1"/>
                      <a:pt x="1" y="124"/>
                      <a:pt x="1" y="278"/>
                    </a:cubicBezTo>
                    <a:lnTo>
                      <a:pt x="1" y="6574"/>
                    </a:lnTo>
                    <a:cubicBezTo>
                      <a:pt x="1" y="6728"/>
                      <a:pt x="124" y="6852"/>
                      <a:pt x="278" y="6852"/>
                    </a:cubicBezTo>
                    <a:lnTo>
                      <a:pt x="1976" y="6852"/>
                    </a:lnTo>
                    <a:cubicBezTo>
                      <a:pt x="2130" y="6852"/>
                      <a:pt x="2254" y="6728"/>
                      <a:pt x="2254" y="6574"/>
                    </a:cubicBezTo>
                    <a:lnTo>
                      <a:pt x="2254" y="278"/>
                    </a:lnTo>
                    <a:cubicBezTo>
                      <a:pt x="2254" y="124"/>
                      <a:pt x="2130" y="1"/>
                      <a:pt x="19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74" name="Google Shape;1174;p43"/>
              <p:cNvSpPr/>
              <p:nvPr/>
            </p:nvSpPr>
            <p:spPr>
              <a:xfrm>
                <a:off x="4766400" y="2485325"/>
                <a:ext cx="324575" cy="120800"/>
              </a:xfrm>
              <a:custGeom>
                <a:avLst/>
                <a:gdLst/>
                <a:ahLst/>
                <a:cxnLst/>
                <a:rect l="l" t="t" r="r" b="b"/>
                <a:pathLst>
                  <a:path w="12983" h="4832" extrusionOk="0">
                    <a:moveTo>
                      <a:pt x="11604" y="604"/>
                    </a:moveTo>
                    <a:cubicBezTo>
                      <a:pt x="12098" y="604"/>
                      <a:pt x="12345" y="1221"/>
                      <a:pt x="12006" y="1561"/>
                    </a:cubicBezTo>
                    <a:cubicBezTo>
                      <a:pt x="11883" y="1683"/>
                      <a:pt x="11738" y="1738"/>
                      <a:pt x="11597" y="1738"/>
                    </a:cubicBezTo>
                    <a:cubicBezTo>
                      <a:pt x="11312" y="1738"/>
                      <a:pt x="11049" y="1511"/>
                      <a:pt x="11049" y="1159"/>
                    </a:cubicBezTo>
                    <a:cubicBezTo>
                      <a:pt x="11049" y="851"/>
                      <a:pt x="11296" y="604"/>
                      <a:pt x="11604" y="604"/>
                    </a:cubicBezTo>
                    <a:close/>
                    <a:moveTo>
                      <a:pt x="4784" y="1437"/>
                    </a:moveTo>
                    <a:lnTo>
                      <a:pt x="4784" y="1468"/>
                    </a:lnTo>
                    <a:cubicBezTo>
                      <a:pt x="4797" y="1467"/>
                      <a:pt x="4809" y="1467"/>
                      <a:pt x="4822" y="1467"/>
                    </a:cubicBezTo>
                    <a:cubicBezTo>
                      <a:pt x="5320" y="1467"/>
                      <a:pt x="5547" y="2063"/>
                      <a:pt x="5185" y="2425"/>
                    </a:cubicBezTo>
                    <a:cubicBezTo>
                      <a:pt x="5068" y="2542"/>
                      <a:pt x="4929" y="2594"/>
                      <a:pt x="4794" y="2594"/>
                    </a:cubicBezTo>
                    <a:cubicBezTo>
                      <a:pt x="4502" y="2594"/>
                      <a:pt x="4228" y="2351"/>
                      <a:pt x="4228" y="1993"/>
                    </a:cubicBezTo>
                    <a:cubicBezTo>
                      <a:pt x="4228" y="1684"/>
                      <a:pt x="4475" y="1437"/>
                      <a:pt x="4784" y="1437"/>
                    </a:cubicBezTo>
                    <a:close/>
                    <a:moveTo>
                      <a:pt x="8210" y="2301"/>
                    </a:moveTo>
                    <a:cubicBezTo>
                      <a:pt x="8703" y="2301"/>
                      <a:pt x="8950" y="2919"/>
                      <a:pt x="8580" y="3258"/>
                    </a:cubicBezTo>
                    <a:cubicBezTo>
                      <a:pt x="8467" y="3381"/>
                      <a:pt x="8323" y="3436"/>
                      <a:pt x="8181" y="3436"/>
                    </a:cubicBezTo>
                    <a:cubicBezTo>
                      <a:pt x="7898" y="3436"/>
                      <a:pt x="7623" y="3217"/>
                      <a:pt x="7623" y="2888"/>
                    </a:cubicBezTo>
                    <a:cubicBezTo>
                      <a:pt x="7623" y="2548"/>
                      <a:pt x="7870" y="2301"/>
                      <a:pt x="8210" y="2301"/>
                    </a:cubicBezTo>
                    <a:close/>
                    <a:moveTo>
                      <a:pt x="1389" y="3165"/>
                    </a:moveTo>
                    <a:cubicBezTo>
                      <a:pt x="1883" y="3165"/>
                      <a:pt x="2161" y="3783"/>
                      <a:pt x="1790" y="4122"/>
                    </a:cubicBezTo>
                    <a:cubicBezTo>
                      <a:pt x="1668" y="4244"/>
                      <a:pt x="1519" y="4299"/>
                      <a:pt x="1374" y="4299"/>
                    </a:cubicBezTo>
                    <a:cubicBezTo>
                      <a:pt x="1080" y="4299"/>
                      <a:pt x="803" y="4073"/>
                      <a:pt x="803" y="3721"/>
                    </a:cubicBezTo>
                    <a:cubicBezTo>
                      <a:pt x="803" y="3412"/>
                      <a:pt x="1081" y="3165"/>
                      <a:pt x="1389" y="3165"/>
                    </a:cubicBezTo>
                    <a:close/>
                    <a:moveTo>
                      <a:pt x="11599" y="0"/>
                    </a:moveTo>
                    <a:cubicBezTo>
                      <a:pt x="11029" y="0"/>
                      <a:pt x="10463" y="410"/>
                      <a:pt x="10463" y="1129"/>
                    </a:cubicBezTo>
                    <a:cubicBezTo>
                      <a:pt x="10463" y="1221"/>
                      <a:pt x="10463" y="1314"/>
                      <a:pt x="10493" y="1375"/>
                    </a:cubicBezTo>
                    <a:lnTo>
                      <a:pt x="9043" y="2085"/>
                    </a:lnTo>
                    <a:cubicBezTo>
                      <a:pt x="8825" y="1827"/>
                      <a:pt x="8512" y="1700"/>
                      <a:pt x="8198" y="1700"/>
                    </a:cubicBezTo>
                    <a:cubicBezTo>
                      <a:pt x="7799" y="1700"/>
                      <a:pt x="7398" y="1904"/>
                      <a:pt x="7191" y="2301"/>
                    </a:cubicBezTo>
                    <a:lnTo>
                      <a:pt x="5926" y="1993"/>
                    </a:lnTo>
                    <a:cubicBezTo>
                      <a:pt x="5880" y="1267"/>
                      <a:pt x="5332" y="905"/>
                      <a:pt x="4784" y="905"/>
                    </a:cubicBezTo>
                    <a:cubicBezTo>
                      <a:pt x="4236" y="905"/>
                      <a:pt x="3688" y="1267"/>
                      <a:pt x="3642" y="1993"/>
                    </a:cubicBezTo>
                    <a:cubicBezTo>
                      <a:pt x="3642" y="2054"/>
                      <a:pt x="3673" y="2147"/>
                      <a:pt x="3673" y="2240"/>
                    </a:cubicBezTo>
                    <a:lnTo>
                      <a:pt x="2222" y="2949"/>
                    </a:lnTo>
                    <a:cubicBezTo>
                      <a:pt x="2001" y="2689"/>
                      <a:pt x="1693" y="2566"/>
                      <a:pt x="1384" y="2566"/>
                    </a:cubicBezTo>
                    <a:cubicBezTo>
                      <a:pt x="960" y="2566"/>
                      <a:pt x="536" y="2799"/>
                      <a:pt x="340" y="3227"/>
                    </a:cubicBezTo>
                    <a:cubicBezTo>
                      <a:pt x="0" y="3968"/>
                      <a:pt x="556" y="4832"/>
                      <a:pt x="1389" y="4832"/>
                    </a:cubicBezTo>
                    <a:cubicBezTo>
                      <a:pt x="2006" y="4832"/>
                      <a:pt x="2531" y="4307"/>
                      <a:pt x="2531" y="3690"/>
                    </a:cubicBezTo>
                    <a:cubicBezTo>
                      <a:pt x="2531" y="3598"/>
                      <a:pt x="2500" y="3536"/>
                      <a:pt x="2500" y="3443"/>
                    </a:cubicBezTo>
                    <a:lnTo>
                      <a:pt x="3951" y="2733"/>
                    </a:lnTo>
                    <a:cubicBezTo>
                      <a:pt x="4168" y="2992"/>
                      <a:pt x="4476" y="3118"/>
                      <a:pt x="4786" y="3118"/>
                    </a:cubicBezTo>
                    <a:cubicBezTo>
                      <a:pt x="5180" y="3118"/>
                      <a:pt x="5578" y="2914"/>
                      <a:pt x="5802" y="2517"/>
                    </a:cubicBezTo>
                    <a:lnTo>
                      <a:pt x="7068" y="2857"/>
                    </a:lnTo>
                    <a:cubicBezTo>
                      <a:pt x="7068" y="3613"/>
                      <a:pt x="7631" y="3991"/>
                      <a:pt x="8194" y="3991"/>
                    </a:cubicBezTo>
                    <a:cubicBezTo>
                      <a:pt x="8757" y="3991"/>
                      <a:pt x="9321" y="3613"/>
                      <a:pt x="9321" y="2857"/>
                    </a:cubicBezTo>
                    <a:cubicBezTo>
                      <a:pt x="9321" y="2764"/>
                      <a:pt x="9321" y="2672"/>
                      <a:pt x="9321" y="2610"/>
                    </a:cubicBezTo>
                    <a:lnTo>
                      <a:pt x="10740" y="1900"/>
                    </a:lnTo>
                    <a:cubicBezTo>
                      <a:pt x="10982" y="2168"/>
                      <a:pt x="11283" y="2284"/>
                      <a:pt x="11578" y="2284"/>
                    </a:cubicBezTo>
                    <a:cubicBezTo>
                      <a:pt x="12300" y="2284"/>
                      <a:pt x="12982" y="1591"/>
                      <a:pt x="12654" y="758"/>
                    </a:cubicBezTo>
                    <a:cubicBezTo>
                      <a:pt x="12467" y="238"/>
                      <a:pt x="12032" y="0"/>
                      <a:pt x="115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75" name="Google Shape;1175;p43"/>
              <p:cNvSpPr/>
              <p:nvPr/>
            </p:nvSpPr>
            <p:spPr>
              <a:xfrm>
                <a:off x="5068075" y="2670925"/>
                <a:ext cx="17000" cy="14575"/>
              </a:xfrm>
              <a:custGeom>
                <a:avLst/>
                <a:gdLst/>
                <a:ahLst/>
                <a:cxnLst/>
                <a:rect l="l" t="t" r="r" b="b"/>
                <a:pathLst>
                  <a:path w="680" h="583" extrusionOk="0">
                    <a:moveTo>
                      <a:pt x="402" y="0"/>
                    </a:moveTo>
                    <a:cubicBezTo>
                      <a:pt x="124" y="0"/>
                      <a:pt x="0" y="309"/>
                      <a:pt x="186" y="494"/>
                    </a:cubicBezTo>
                    <a:cubicBezTo>
                      <a:pt x="246" y="555"/>
                      <a:pt x="320" y="582"/>
                      <a:pt x="391" y="582"/>
                    </a:cubicBezTo>
                    <a:cubicBezTo>
                      <a:pt x="539" y="582"/>
                      <a:pt x="679" y="465"/>
                      <a:pt x="679" y="278"/>
                    </a:cubicBezTo>
                    <a:cubicBezTo>
                      <a:pt x="679" y="124"/>
                      <a:pt x="556" y="0"/>
                      <a:pt x="4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76" name="Google Shape;1176;p43"/>
              <p:cNvSpPr/>
              <p:nvPr/>
            </p:nvSpPr>
            <p:spPr>
              <a:xfrm>
                <a:off x="5027950" y="2570625"/>
                <a:ext cx="57500" cy="214500"/>
              </a:xfrm>
              <a:custGeom>
                <a:avLst/>
                <a:gdLst/>
                <a:ahLst/>
                <a:cxnLst/>
                <a:rect l="l" t="t" r="r" b="b"/>
                <a:pathLst>
                  <a:path w="2300" h="8580" extrusionOk="0">
                    <a:moveTo>
                      <a:pt x="278" y="0"/>
                    </a:moveTo>
                    <a:cubicBezTo>
                      <a:pt x="124" y="0"/>
                      <a:pt x="1" y="124"/>
                      <a:pt x="1" y="309"/>
                    </a:cubicBezTo>
                    <a:lnTo>
                      <a:pt x="1" y="8302"/>
                    </a:lnTo>
                    <a:cubicBezTo>
                      <a:pt x="1" y="8456"/>
                      <a:pt x="124" y="8580"/>
                      <a:pt x="278" y="8580"/>
                    </a:cubicBezTo>
                    <a:lnTo>
                      <a:pt x="2007" y="8580"/>
                    </a:lnTo>
                    <a:cubicBezTo>
                      <a:pt x="2161" y="8580"/>
                      <a:pt x="2284" y="8456"/>
                      <a:pt x="2284" y="8302"/>
                    </a:cubicBezTo>
                    <a:lnTo>
                      <a:pt x="2284" y="5586"/>
                    </a:lnTo>
                    <a:cubicBezTo>
                      <a:pt x="2300" y="5370"/>
                      <a:pt x="2145" y="5262"/>
                      <a:pt x="1991" y="5262"/>
                    </a:cubicBezTo>
                    <a:cubicBezTo>
                      <a:pt x="1837" y="5262"/>
                      <a:pt x="1682" y="5370"/>
                      <a:pt x="1698" y="5586"/>
                    </a:cubicBezTo>
                    <a:lnTo>
                      <a:pt x="1698" y="8024"/>
                    </a:lnTo>
                    <a:lnTo>
                      <a:pt x="587" y="8024"/>
                    </a:lnTo>
                    <a:lnTo>
                      <a:pt x="587" y="587"/>
                    </a:lnTo>
                    <a:lnTo>
                      <a:pt x="1698" y="587"/>
                    </a:lnTo>
                    <a:lnTo>
                      <a:pt x="1698" y="3025"/>
                    </a:lnTo>
                    <a:cubicBezTo>
                      <a:pt x="1698" y="3179"/>
                      <a:pt x="1821" y="3303"/>
                      <a:pt x="2007" y="3303"/>
                    </a:cubicBezTo>
                    <a:cubicBezTo>
                      <a:pt x="2161" y="3303"/>
                      <a:pt x="2284" y="3179"/>
                      <a:pt x="2284" y="3025"/>
                    </a:cubicBezTo>
                    <a:lnTo>
                      <a:pt x="2284" y="309"/>
                    </a:lnTo>
                    <a:cubicBezTo>
                      <a:pt x="2284" y="124"/>
                      <a:pt x="2161" y="0"/>
                      <a:pt x="20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 xmlns:a16="http://schemas.microsoft.com/office/drawing/2014/main" id="{F6EFA373-724F-F622-49C7-169EE29713CB}"/>
                </a:ext>
              </a:extLst>
            </p:cNvPr>
            <p:cNvSpPr txBox="1"/>
            <p:nvPr/>
          </p:nvSpPr>
          <p:spPr>
            <a:xfrm>
              <a:off x="1240154" y="1184910"/>
              <a:ext cx="7373907" cy="1703030"/>
            </a:xfrm>
            <a:prstGeom prst="rect">
              <a:avLst/>
            </a:prstGeom>
            <a:noFill/>
          </p:spPr>
          <p:txBody>
            <a:bodyPr wrap="square">
              <a:spAutoFit/>
            </a:bodyPr>
            <a:lstStyle/>
            <a:p>
              <a:pPr lvl="0" algn="just">
                <a:lnSpc>
                  <a:spcPct val="150000"/>
                </a:lnSpc>
              </a:pPr>
              <a:r>
                <a:rPr lang="vi-VN" sz="1800" dirty="0">
                  <a:solidFill>
                    <a:srgbClr val="000000"/>
                  </a:solidFill>
                  <a:effectLst/>
                  <a:latin typeface="Arial" panose="020B0604020202020204" pitchFamily="34" charset="0"/>
                  <a:cs typeface="Arial" panose="020B0604020202020204" pitchFamily="34" charset="0"/>
                </a:rPr>
                <a:t>Những vấn đề cơ bản của thị trường lao </a:t>
              </a:r>
              <a:r>
                <a:rPr lang="vi-VN" sz="1800" dirty="0">
                  <a:effectLst/>
                  <a:latin typeface="Arial" panose="020B0604020202020204" pitchFamily="34" charset="0"/>
                  <a:cs typeface="Arial" panose="020B0604020202020204" pitchFamily="34" charset="0"/>
                </a:rPr>
                <a:t>động</a:t>
              </a:r>
              <a:r>
                <a:rPr lang="vi-VN" sz="1800" dirty="0">
                  <a:solidFill>
                    <a:srgbClr val="000000"/>
                  </a:solidFill>
                  <a:effectLst/>
                  <a:latin typeface="Arial" panose="020B0604020202020204" pitchFamily="34" charset="0"/>
                  <a:cs typeface="Arial" panose="020B0604020202020204" pitchFamily="34" charset="0"/>
                </a:rPr>
                <a:t> Việt Nam; xu hướng tuyển dụng lao động được đào tạo, có kinh nghiệm; xu hướng cung lớn hơn cầu; chất lượng lao động còn thấp, phân bổ nguồn lao động không đồng đều.</a:t>
              </a:r>
              <a:endParaRPr lang="vi-VN" sz="1800" dirty="0">
                <a:effectLst/>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 xmlns:a16="http://schemas.microsoft.com/office/drawing/2014/main" id="{784BCD0E-31D5-CDD6-71C6-9EB955BAA8E8}"/>
              </a:ext>
            </a:extLst>
          </p:cNvPr>
          <p:cNvGrpSpPr/>
          <p:nvPr/>
        </p:nvGrpSpPr>
        <p:grpSpPr>
          <a:xfrm>
            <a:off x="653301" y="3108465"/>
            <a:ext cx="7837398" cy="1703030"/>
            <a:chOff x="681631" y="3272495"/>
            <a:chExt cx="7837398" cy="1703030"/>
          </a:xfrm>
        </p:grpSpPr>
        <p:grpSp>
          <p:nvGrpSpPr>
            <p:cNvPr id="1166" name="Google Shape;1166;p43"/>
            <p:cNvGrpSpPr/>
            <p:nvPr/>
          </p:nvGrpSpPr>
          <p:grpSpPr>
            <a:xfrm>
              <a:off x="681631" y="3942010"/>
              <a:ext cx="363425" cy="364000"/>
              <a:chOff x="6979200" y="2485750"/>
              <a:chExt cx="363425" cy="364000"/>
            </a:xfrm>
            <a:solidFill>
              <a:schemeClr val="accent3">
                <a:lumMod val="75000"/>
              </a:schemeClr>
            </a:solidFill>
          </p:grpSpPr>
          <p:sp>
            <p:nvSpPr>
              <p:cNvPr id="1167" name="Google Shape;1167;p43"/>
              <p:cNvSpPr/>
              <p:nvPr/>
            </p:nvSpPr>
            <p:spPr>
              <a:xfrm>
                <a:off x="7221450" y="2835850"/>
                <a:ext cx="15475" cy="13900"/>
              </a:xfrm>
              <a:custGeom>
                <a:avLst/>
                <a:gdLst/>
                <a:ahLst/>
                <a:cxnLst/>
                <a:rect l="l" t="t" r="r" b="b"/>
                <a:pathLst>
                  <a:path w="619" h="556" extrusionOk="0">
                    <a:moveTo>
                      <a:pt x="309" y="0"/>
                    </a:moveTo>
                    <a:cubicBezTo>
                      <a:pt x="178" y="0"/>
                      <a:pt x="47" y="85"/>
                      <a:pt x="32" y="255"/>
                    </a:cubicBezTo>
                    <a:cubicBezTo>
                      <a:pt x="1" y="455"/>
                      <a:pt x="155" y="556"/>
                      <a:pt x="309" y="556"/>
                    </a:cubicBezTo>
                    <a:cubicBezTo>
                      <a:pt x="464" y="556"/>
                      <a:pt x="618" y="455"/>
                      <a:pt x="587" y="255"/>
                    </a:cubicBezTo>
                    <a:cubicBezTo>
                      <a:pt x="572" y="85"/>
                      <a:pt x="441"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68" name="Google Shape;1168;p43"/>
              <p:cNvSpPr/>
              <p:nvPr/>
            </p:nvSpPr>
            <p:spPr>
              <a:xfrm>
                <a:off x="6979200" y="2485750"/>
                <a:ext cx="363425" cy="363425"/>
              </a:xfrm>
              <a:custGeom>
                <a:avLst/>
                <a:gdLst/>
                <a:ahLst/>
                <a:cxnLst/>
                <a:rect l="l" t="t" r="r" b="b"/>
                <a:pathLst>
                  <a:path w="14537" h="14537" extrusionOk="0">
                    <a:moveTo>
                      <a:pt x="1420" y="556"/>
                    </a:moveTo>
                    <a:cubicBezTo>
                      <a:pt x="1574" y="556"/>
                      <a:pt x="1698" y="710"/>
                      <a:pt x="1698" y="865"/>
                    </a:cubicBezTo>
                    <a:lnTo>
                      <a:pt x="1698" y="3118"/>
                    </a:lnTo>
                    <a:cubicBezTo>
                      <a:pt x="1698" y="3272"/>
                      <a:pt x="1574" y="3395"/>
                      <a:pt x="1420" y="3395"/>
                    </a:cubicBezTo>
                    <a:lnTo>
                      <a:pt x="864" y="3395"/>
                    </a:lnTo>
                    <a:cubicBezTo>
                      <a:pt x="710" y="3395"/>
                      <a:pt x="587" y="3272"/>
                      <a:pt x="587" y="3118"/>
                    </a:cubicBezTo>
                    <a:lnTo>
                      <a:pt x="587" y="865"/>
                    </a:lnTo>
                    <a:cubicBezTo>
                      <a:pt x="587" y="710"/>
                      <a:pt x="710" y="556"/>
                      <a:pt x="864" y="556"/>
                    </a:cubicBezTo>
                    <a:close/>
                    <a:moveTo>
                      <a:pt x="10277" y="556"/>
                    </a:moveTo>
                    <a:cubicBezTo>
                      <a:pt x="10431" y="556"/>
                      <a:pt x="10555" y="710"/>
                      <a:pt x="10555" y="865"/>
                    </a:cubicBezTo>
                    <a:lnTo>
                      <a:pt x="10555" y="3118"/>
                    </a:lnTo>
                    <a:cubicBezTo>
                      <a:pt x="10555" y="3272"/>
                      <a:pt x="10431" y="3395"/>
                      <a:pt x="10277" y="3395"/>
                    </a:cubicBezTo>
                    <a:lnTo>
                      <a:pt x="9413" y="3395"/>
                    </a:lnTo>
                    <a:lnTo>
                      <a:pt x="9413" y="2840"/>
                    </a:lnTo>
                    <a:cubicBezTo>
                      <a:pt x="9413" y="2223"/>
                      <a:pt x="8919" y="1729"/>
                      <a:pt x="8302" y="1698"/>
                    </a:cubicBezTo>
                    <a:cubicBezTo>
                      <a:pt x="7685" y="1698"/>
                      <a:pt x="7160" y="2223"/>
                      <a:pt x="7160" y="2840"/>
                    </a:cubicBezTo>
                    <a:lnTo>
                      <a:pt x="7160" y="3426"/>
                    </a:lnTo>
                    <a:lnTo>
                      <a:pt x="6296" y="3426"/>
                    </a:lnTo>
                    <a:cubicBezTo>
                      <a:pt x="6142" y="3426"/>
                      <a:pt x="6018" y="3272"/>
                      <a:pt x="6018" y="3118"/>
                    </a:cubicBezTo>
                    <a:lnTo>
                      <a:pt x="6018" y="865"/>
                    </a:lnTo>
                    <a:cubicBezTo>
                      <a:pt x="6018" y="710"/>
                      <a:pt x="6142" y="556"/>
                      <a:pt x="6296" y="556"/>
                    </a:cubicBezTo>
                    <a:close/>
                    <a:moveTo>
                      <a:pt x="1420" y="5833"/>
                    </a:moveTo>
                    <a:cubicBezTo>
                      <a:pt x="1574" y="5833"/>
                      <a:pt x="1698" y="5988"/>
                      <a:pt x="1698" y="6142"/>
                    </a:cubicBezTo>
                    <a:lnTo>
                      <a:pt x="1698" y="8395"/>
                    </a:lnTo>
                    <a:cubicBezTo>
                      <a:pt x="1698" y="8549"/>
                      <a:pt x="1574" y="8673"/>
                      <a:pt x="1420" y="8673"/>
                    </a:cubicBezTo>
                    <a:lnTo>
                      <a:pt x="864" y="8673"/>
                    </a:lnTo>
                    <a:cubicBezTo>
                      <a:pt x="710" y="8673"/>
                      <a:pt x="587" y="8549"/>
                      <a:pt x="587" y="8395"/>
                    </a:cubicBezTo>
                    <a:lnTo>
                      <a:pt x="587" y="6142"/>
                    </a:lnTo>
                    <a:cubicBezTo>
                      <a:pt x="587" y="5988"/>
                      <a:pt x="710" y="5833"/>
                      <a:pt x="864" y="5833"/>
                    </a:cubicBezTo>
                    <a:close/>
                    <a:moveTo>
                      <a:pt x="1459" y="11138"/>
                    </a:moveTo>
                    <a:cubicBezTo>
                      <a:pt x="1595" y="11138"/>
                      <a:pt x="1698" y="11279"/>
                      <a:pt x="1698" y="11419"/>
                    </a:cubicBezTo>
                    <a:lnTo>
                      <a:pt x="1698" y="13672"/>
                    </a:lnTo>
                    <a:cubicBezTo>
                      <a:pt x="1698" y="13827"/>
                      <a:pt x="1574" y="13981"/>
                      <a:pt x="1420" y="13981"/>
                    </a:cubicBezTo>
                    <a:lnTo>
                      <a:pt x="864" y="13981"/>
                    </a:lnTo>
                    <a:cubicBezTo>
                      <a:pt x="710" y="13950"/>
                      <a:pt x="587" y="13827"/>
                      <a:pt x="587" y="13672"/>
                    </a:cubicBezTo>
                    <a:lnTo>
                      <a:pt x="587" y="11419"/>
                    </a:lnTo>
                    <a:cubicBezTo>
                      <a:pt x="587" y="11265"/>
                      <a:pt x="710" y="11142"/>
                      <a:pt x="864" y="11142"/>
                    </a:cubicBezTo>
                    <a:lnTo>
                      <a:pt x="1420" y="11142"/>
                    </a:lnTo>
                    <a:cubicBezTo>
                      <a:pt x="1433" y="11139"/>
                      <a:pt x="1446" y="11138"/>
                      <a:pt x="1459" y="11138"/>
                    </a:cubicBezTo>
                    <a:close/>
                    <a:moveTo>
                      <a:pt x="864" y="1"/>
                    </a:moveTo>
                    <a:cubicBezTo>
                      <a:pt x="401" y="1"/>
                      <a:pt x="0" y="371"/>
                      <a:pt x="0" y="865"/>
                    </a:cubicBezTo>
                    <a:lnTo>
                      <a:pt x="0" y="3118"/>
                    </a:lnTo>
                    <a:cubicBezTo>
                      <a:pt x="0" y="3581"/>
                      <a:pt x="401" y="3982"/>
                      <a:pt x="864" y="3982"/>
                    </a:cubicBezTo>
                    <a:lnTo>
                      <a:pt x="1420" y="3982"/>
                    </a:lnTo>
                    <a:cubicBezTo>
                      <a:pt x="1883" y="3982"/>
                      <a:pt x="2284" y="3581"/>
                      <a:pt x="2284" y="3118"/>
                    </a:cubicBezTo>
                    <a:lnTo>
                      <a:pt x="2284" y="2284"/>
                    </a:lnTo>
                    <a:lnTo>
                      <a:pt x="3580" y="2284"/>
                    </a:lnTo>
                    <a:lnTo>
                      <a:pt x="3580" y="6975"/>
                    </a:lnTo>
                    <a:lnTo>
                      <a:pt x="2284" y="6975"/>
                    </a:lnTo>
                    <a:lnTo>
                      <a:pt x="2284" y="6142"/>
                    </a:lnTo>
                    <a:cubicBezTo>
                      <a:pt x="2284" y="5648"/>
                      <a:pt x="1883" y="5278"/>
                      <a:pt x="1420" y="5278"/>
                    </a:cubicBezTo>
                    <a:lnTo>
                      <a:pt x="864" y="5278"/>
                    </a:lnTo>
                    <a:cubicBezTo>
                      <a:pt x="401" y="5278"/>
                      <a:pt x="0" y="5648"/>
                      <a:pt x="0" y="6142"/>
                    </a:cubicBezTo>
                    <a:lnTo>
                      <a:pt x="0" y="8395"/>
                    </a:lnTo>
                    <a:cubicBezTo>
                      <a:pt x="0" y="8858"/>
                      <a:pt x="401" y="9259"/>
                      <a:pt x="864" y="9259"/>
                    </a:cubicBezTo>
                    <a:lnTo>
                      <a:pt x="1420" y="9259"/>
                    </a:lnTo>
                    <a:cubicBezTo>
                      <a:pt x="1883" y="9259"/>
                      <a:pt x="2284" y="8858"/>
                      <a:pt x="2284" y="8395"/>
                    </a:cubicBezTo>
                    <a:lnTo>
                      <a:pt x="2284" y="7562"/>
                    </a:lnTo>
                    <a:lnTo>
                      <a:pt x="3580" y="7562"/>
                    </a:lnTo>
                    <a:lnTo>
                      <a:pt x="3580" y="12253"/>
                    </a:lnTo>
                    <a:lnTo>
                      <a:pt x="2284" y="12253"/>
                    </a:lnTo>
                    <a:lnTo>
                      <a:pt x="2284" y="11419"/>
                    </a:lnTo>
                    <a:cubicBezTo>
                      <a:pt x="2284" y="10926"/>
                      <a:pt x="1883" y="10555"/>
                      <a:pt x="1420" y="10555"/>
                    </a:cubicBezTo>
                    <a:lnTo>
                      <a:pt x="864" y="10555"/>
                    </a:lnTo>
                    <a:cubicBezTo>
                      <a:pt x="401" y="10555"/>
                      <a:pt x="0" y="10926"/>
                      <a:pt x="0" y="11419"/>
                    </a:cubicBezTo>
                    <a:lnTo>
                      <a:pt x="0" y="13672"/>
                    </a:lnTo>
                    <a:cubicBezTo>
                      <a:pt x="0" y="14135"/>
                      <a:pt x="401" y="14536"/>
                      <a:pt x="864" y="14536"/>
                    </a:cubicBezTo>
                    <a:lnTo>
                      <a:pt x="1420" y="14536"/>
                    </a:lnTo>
                    <a:cubicBezTo>
                      <a:pt x="1883" y="14536"/>
                      <a:pt x="2284" y="14166"/>
                      <a:pt x="2284" y="13672"/>
                    </a:cubicBezTo>
                    <a:lnTo>
                      <a:pt x="2284" y="12839"/>
                    </a:lnTo>
                    <a:lnTo>
                      <a:pt x="3858" y="12839"/>
                    </a:lnTo>
                    <a:cubicBezTo>
                      <a:pt x="4012" y="12839"/>
                      <a:pt x="4136" y="12716"/>
                      <a:pt x="4167" y="12561"/>
                    </a:cubicBezTo>
                    <a:lnTo>
                      <a:pt x="4167" y="2284"/>
                    </a:lnTo>
                    <a:lnTo>
                      <a:pt x="5463" y="2284"/>
                    </a:lnTo>
                    <a:lnTo>
                      <a:pt x="5463" y="3118"/>
                    </a:lnTo>
                    <a:cubicBezTo>
                      <a:pt x="5463" y="3581"/>
                      <a:pt x="5833" y="3982"/>
                      <a:pt x="6296" y="3982"/>
                    </a:cubicBezTo>
                    <a:lnTo>
                      <a:pt x="7160" y="3982"/>
                    </a:lnTo>
                    <a:lnTo>
                      <a:pt x="7160" y="7839"/>
                    </a:lnTo>
                    <a:lnTo>
                      <a:pt x="6574" y="7839"/>
                    </a:lnTo>
                    <a:cubicBezTo>
                      <a:pt x="5957" y="7839"/>
                      <a:pt x="5432" y="8364"/>
                      <a:pt x="5432" y="8981"/>
                    </a:cubicBezTo>
                    <a:lnTo>
                      <a:pt x="5432" y="10000"/>
                    </a:lnTo>
                    <a:cubicBezTo>
                      <a:pt x="5463" y="12006"/>
                      <a:pt x="6759" y="13734"/>
                      <a:pt x="8641" y="14320"/>
                    </a:cubicBezTo>
                    <a:cubicBezTo>
                      <a:pt x="8674" y="14334"/>
                      <a:pt x="8707" y="14340"/>
                      <a:pt x="8740" y="14340"/>
                    </a:cubicBezTo>
                    <a:cubicBezTo>
                      <a:pt x="8858" y="14340"/>
                      <a:pt x="8963" y="14257"/>
                      <a:pt x="9012" y="14135"/>
                    </a:cubicBezTo>
                    <a:cubicBezTo>
                      <a:pt x="9043" y="13981"/>
                      <a:pt x="8981" y="13827"/>
                      <a:pt x="8827" y="13796"/>
                    </a:cubicBezTo>
                    <a:cubicBezTo>
                      <a:pt x="7160" y="13271"/>
                      <a:pt x="6018" y="11728"/>
                      <a:pt x="6018" y="10000"/>
                    </a:cubicBezTo>
                    <a:lnTo>
                      <a:pt x="6018" y="8981"/>
                    </a:lnTo>
                    <a:cubicBezTo>
                      <a:pt x="6018" y="8642"/>
                      <a:pt x="6265" y="8395"/>
                      <a:pt x="6574" y="8395"/>
                    </a:cubicBezTo>
                    <a:lnTo>
                      <a:pt x="7160" y="8395"/>
                    </a:lnTo>
                    <a:lnTo>
                      <a:pt x="7160" y="10000"/>
                    </a:lnTo>
                    <a:cubicBezTo>
                      <a:pt x="7160" y="10154"/>
                      <a:pt x="7284" y="10278"/>
                      <a:pt x="7438" y="10278"/>
                    </a:cubicBezTo>
                    <a:cubicBezTo>
                      <a:pt x="7592" y="10278"/>
                      <a:pt x="7716" y="10154"/>
                      <a:pt x="7716" y="10000"/>
                    </a:cubicBezTo>
                    <a:lnTo>
                      <a:pt x="7716" y="2840"/>
                    </a:lnTo>
                    <a:cubicBezTo>
                      <a:pt x="7716" y="2469"/>
                      <a:pt x="8001" y="2284"/>
                      <a:pt x="8287" y="2284"/>
                    </a:cubicBezTo>
                    <a:cubicBezTo>
                      <a:pt x="8572" y="2284"/>
                      <a:pt x="8858" y="2469"/>
                      <a:pt x="8858" y="2840"/>
                    </a:cubicBezTo>
                    <a:lnTo>
                      <a:pt x="8858" y="8117"/>
                    </a:lnTo>
                    <a:cubicBezTo>
                      <a:pt x="8827" y="8333"/>
                      <a:pt x="8981" y="8441"/>
                      <a:pt x="9135" y="8441"/>
                    </a:cubicBezTo>
                    <a:cubicBezTo>
                      <a:pt x="9290" y="8441"/>
                      <a:pt x="9444" y="8333"/>
                      <a:pt x="9413" y="8117"/>
                    </a:cubicBezTo>
                    <a:lnTo>
                      <a:pt x="9413" y="6698"/>
                    </a:lnTo>
                    <a:cubicBezTo>
                      <a:pt x="9413" y="6327"/>
                      <a:pt x="9699" y="6142"/>
                      <a:pt x="9984" y="6142"/>
                    </a:cubicBezTo>
                    <a:cubicBezTo>
                      <a:pt x="10269" y="6142"/>
                      <a:pt x="10555" y="6327"/>
                      <a:pt x="10555" y="6698"/>
                    </a:cubicBezTo>
                    <a:lnTo>
                      <a:pt x="10555" y="8117"/>
                    </a:lnTo>
                    <a:cubicBezTo>
                      <a:pt x="10555" y="8272"/>
                      <a:pt x="10678" y="8395"/>
                      <a:pt x="10833" y="8395"/>
                    </a:cubicBezTo>
                    <a:cubicBezTo>
                      <a:pt x="10987" y="8395"/>
                      <a:pt x="11110" y="8272"/>
                      <a:pt x="11110" y="8117"/>
                    </a:cubicBezTo>
                    <a:lnTo>
                      <a:pt x="11110" y="7284"/>
                    </a:lnTo>
                    <a:cubicBezTo>
                      <a:pt x="11141" y="6929"/>
                      <a:pt x="11411" y="6752"/>
                      <a:pt x="11681" y="6752"/>
                    </a:cubicBezTo>
                    <a:cubicBezTo>
                      <a:pt x="11951" y="6752"/>
                      <a:pt x="12221" y="6929"/>
                      <a:pt x="12252" y="7284"/>
                    </a:cubicBezTo>
                    <a:lnTo>
                      <a:pt x="12252" y="8117"/>
                    </a:lnTo>
                    <a:cubicBezTo>
                      <a:pt x="12221" y="8333"/>
                      <a:pt x="12376" y="8441"/>
                      <a:pt x="12530" y="8441"/>
                    </a:cubicBezTo>
                    <a:cubicBezTo>
                      <a:pt x="12684" y="8441"/>
                      <a:pt x="12839" y="8333"/>
                      <a:pt x="12808" y="8117"/>
                    </a:cubicBezTo>
                    <a:lnTo>
                      <a:pt x="12808" y="7839"/>
                    </a:lnTo>
                    <a:cubicBezTo>
                      <a:pt x="12808" y="7454"/>
                      <a:pt x="13093" y="7261"/>
                      <a:pt x="13379" y="7261"/>
                    </a:cubicBezTo>
                    <a:cubicBezTo>
                      <a:pt x="13664" y="7261"/>
                      <a:pt x="13950" y="7454"/>
                      <a:pt x="13950" y="7839"/>
                    </a:cubicBezTo>
                    <a:lnTo>
                      <a:pt x="13950" y="10000"/>
                    </a:lnTo>
                    <a:cubicBezTo>
                      <a:pt x="13950" y="11728"/>
                      <a:pt x="12808" y="13271"/>
                      <a:pt x="11172" y="13796"/>
                    </a:cubicBezTo>
                    <a:cubicBezTo>
                      <a:pt x="10788" y="13851"/>
                      <a:pt x="10916" y="14345"/>
                      <a:pt x="11210" y="14345"/>
                    </a:cubicBezTo>
                    <a:cubicBezTo>
                      <a:pt x="11247" y="14345"/>
                      <a:pt x="11286" y="14337"/>
                      <a:pt x="11326" y="14320"/>
                    </a:cubicBezTo>
                    <a:cubicBezTo>
                      <a:pt x="13240" y="13734"/>
                      <a:pt x="14536" y="11975"/>
                      <a:pt x="14536" y="10000"/>
                    </a:cubicBezTo>
                    <a:lnTo>
                      <a:pt x="14536" y="7839"/>
                    </a:lnTo>
                    <a:cubicBezTo>
                      <a:pt x="14536" y="7191"/>
                      <a:pt x="14011" y="6698"/>
                      <a:pt x="13394" y="6698"/>
                    </a:cubicBezTo>
                    <a:cubicBezTo>
                      <a:pt x="13178" y="6698"/>
                      <a:pt x="12962" y="6759"/>
                      <a:pt x="12777" y="6883"/>
                    </a:cubicBezTo>
                    <a:cubicBezTo>
                      <a:pt x="12623" y="6420"/>
                      <a:pt x="12191" y="6111"/>
                      <a:pt x="11697" y="6111"/>
                    </a:cubicBezTo>
                    <a:cubicBezTo>
                      <a:pt x="11481" y="6111"/>
                      <a:pt x="11265" y="6173"/>
                      <a:pt x="11080" y="6327"/>
                    </a:cubicBezTo>
                    <a:cubicBezTo>
                      <a:pt x="10894" y="5864"/>
                      <a:pt x="10493" y="5556"/>
                      <a:pt x="9999" y="5556"/>
                    </a:cubicBezTo>
                    <a:cubicBezTo>
                      <a:pt x="9962" y="5550"/>
                      <a:pt x="9926" y="5548"/>
                      <a:pt x="9891" y="5548"/>
                    </a:cubicBezTo>
                    <a:cubicBezTo>
                      <a:pt x="9721" y="5548"/>
                      <a:pt x="9572" y="5608"/>
                      <a:pt x="9444" y="5710"/>
                    </a:cubicBezTo>
                    <a:lnTo>
                      <a:pt x="9444" y="3982"/>
                    </a:lnTo>
                    <a:lnTo>
                      <a:pt x="10277" y="3982"/>
                    </a:lnTo>
                    <a:cubicBezTo>
                      <a:pt x="10740" y="3982"/>
                      <a:pt x="11141" y="3581"/>
                      <a:pt x="11141" y="3118"/>
                    </a:cubicBezTo>
                    <a:lnTo>
                      <a:pt x="11141" y="865"/>
                    </a:lnTo>
                    <a:cubicBezTo>
                      <a:pt x="11141" y="371"/>
                      <a:pt x="10740" y="1"/>
                      <a:pt x="10277" y="1"/>
                    </a:cubicBezTo>
                    <a:lnTo>
                      <a:pt x="6296" y="1"/>
                    </a:lnTo>
                    <a:cubicBezTo>
                      <a:pt x="5833" y="1"/>
                      <a:pt x="5463" y="371"/>
                      <a:pt x="5463" y="865"/>
                    </a:cubicBezTo>
                    <a:lnTo>
                      <a:pt x="5463" y="1698"/>
                    </a:lnTo>
                    <a:lnTo>
                      <a:pt x="2284" y="1698"/>
                    </a:lnTo>
                    <a:lnTo>
                      <a:pt x="2284" y="865"/>
                    </a:lnTo>
                    <a:cubicBezTo>
                      <a:pt x="2284" y="371"/>
                      <a:pt x="1883" y="1"/>
                      <a:pt x="14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grpSp>
        <p:sp>
          <p:nvSpPr>
            <p:cNvPr id="5" name="TextBox 4">
              <a:extLst>
                <a:ext uri="{FF2B5EF4-FFF2-40B4-BE49-F238E27FC236}">
                  <a16:creationId xmlns="" xmlns:a16="http://schemas.microsoft.com/office/drawing/2014/main" id="{39E8CB03-DA3A-A0A4-839B-3E9AE1AE1BA7}"/>
                </a:ext>
              </a:extLst>
            </p:cNvPr>
            <p:cNvSpPr txBox="1"/>
            <p:nvPr/>
          </p:nvSpPr>
          <p:spPr>
            <a:xfrm>
              <a:off x="1145122" y="3272495"/>
              <a:ext cx="7373907" cy="1703030"/>
            </a:xfrm>
            <a:prstGeom prst="rect">
              <a:avLst/>
            </a:prstGeom>
            <a:noFill/>
          </p:spPr>
          <p:txBody>
            <a:bodyPr wrap="square">
              <a:spAutoFit/>
            </a:bodyPr>
            <a:lstStyle/>
            <a:p>
              <a:pPr lvl="0" algn="just">
                <a:lnSpc>
                  <a:spcPct val="150000"/>
                </a:lnSpc>
              </a:pPr>
              <a:r>
                <a:rPr lang="vi-VN" sz="1800" dirty="0">
                  <a:solidFill>
                    <a:srgbClr val="000000"/>
                  </a:solidFill>
                  <a:effectLst/>
                  <a:latin typeface="Arial" panose="020B0604020202020204" pitchFamily="34" charset="0"/>
                  <a:cs typeface="Arial" panose="020B0604020202020204" pitchFamily="34" charset="0"/>
                </a:rPr>
                <a:t>Tìm kiếm thông tin về thị trường lao động trong lĩnh vực kĩ thuật công nghệ có thể thực hiện theo các bước: xác định mục đích tìm kiếm; xác định nguồn thông tin để tìm kiếm; xác định công cụ tìm kiếm, tiến hành tìm kiếm thông tin.</a:t>
              </a:r>
              <a:endParaRPr lang="vi-VN" sz="1800"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41779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45"/>
          <p:cNvSpPr txBox="1">
            <a:spLocks noGrp="1"/>
          </p:cNvSpPr>
          <p:nvPr>
            <p:ph type="title"/>
          </p:nvPr>
        </p:nvSpPr>
        <p:spPr>
          <a:xfrm>
            <a:off x="713225" y="696688"/>
            <a:ext cx="77175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200" dirty="0">
                <a:latin typeface="Arial" panose="020B0604020202020204" pitchFamily="34" charset="0"/>
                <a:cs typeface="Arial" panose="020B0604020202020204" pitchFamily="34" charset="0"/>
              </a:rPr>
              <a:t>HƯỚNG DẪN VỀ NHÀ</a:t>
            </a:r>
            <a:endParaRPr sz="3200" dirty="0">
              <a:latin typeface="Arial" panose="020B0604020202020204" pitchFamily="34" charset="0"/>
              <a:cs typeface="Arial" panose="020B0604020202020204" pitchFamily="34" charset="0"/>
            </a:endParaRPr>
          </a:p>
        </p:txBody>
      </p:sp>
      <p:grpSp>
        <p:nvGrpSpPr>
          <p:cNvPr id="1344" name="Google Shape;1344;p45"/>
          <p:cNvGrpSpPr/>
          <p:nvPr/>
        </p:nvGrpSpPr>
        <p:grpSpPr>
          <a:xfrm>
            <a:off x="4731524" y="1813560"/>
            <a:ext cx="3663434" cy="2569699"/>
            <a:chOff x="4727693" y="2296355"/>
            <a:chExt cx="3255355" cy="2283454"/>
          </a:xfrm>
        </p:grpSpPr>
        <p:sp>
          <p:nvSpPr>
            <p:cNvPr id="1345" name="Google Shape;1345;p45"/>
            <p:cNvSpPr/>
            <p:nvPr/>
          </p:nvSpPr>
          <p:spPr>
            <a:xfrm>
              <a:off x="4766708" y="2296355"/>
              <a:ext cx="3196104" cy="2276204"/>
            </a:xfrm>
            <a:custGeom>
              <a:avLst/>
              <a:gdLst/>
              <a:ahLst/>
              <a:cxnLst/>
              <a:rect l="l" t="t" r="r" b="b"/>
              <a:pathLst>
                <a:path w="4020257" h="2863150" extrusionOk="0">
                  <a:moveTo>
                    <a:pt x="4029220" y="2863897"/>
                  </a:moveTo>
                  <a:lnTo>
                    <a:pt x="4029220" y="2748583"/>
                  </a:lnTo>
                  <a:cubicBezTo>
                    <a:pt x="4029220" y="2657924"/>
                    <a:pt x="3955148" y="2575585"/>
                    <a:pt x="3880964" y="2493193"/>
                  </a:cubicBezTo>
                  <a:cubicBezTo>
                    <a:pt x="3806779" y="2410801"/>
                    <a:pt x="3938674" y="1974337"/>
                    <a:pt x="3946855" y="1611926"/>
                  </a:cubicBezTo>
                  <a:cubicBezTo>
                    <a:pt x="3955036" y="1249515"/>
                    <a:pt x="3782124" y="1142381"/>
                    <a:pt x="3625679" y="1249508"/>
                  </a:cubicBezTo>
                  <a:cubicBezTo>
                    <a:pt x="3469235" y="1356635"/>
                    <a:pt x="3395050" y="903565"/>
                    <a:pt x="3353815" y="648175"/>
                  </a:cubicBezTo>
                  <a:cubicBezTo>
                    <a:pt x="3312579" y="392785"/>
                    <a:pt x="3073848" y="-51669"/>
                    <a:pt x="2686253" y="5823"/>
                  </a:cubicBezTo>
                  <a:cubicBezTo>
                    <a:pt x="2298659" y="63316"/>
                    <a:pt x="2381856" y="483655"/>
                    <a:pt x="2192483" y="549440"/>
                  </a:cubicBezTo>
                  <a:cubicBezTo>
                    <a:pt x="2003109" y="615226"/>
                    <a:pt x="1780648" y="359935"/>
                    <a:pt x="1393469" y="516498"/>
                  </a:cubicBezTo>
                  <a:cubicBezTo>
                    <a:pt x="1006290" y="673061"/>
                    <a:pt x="1031078" y="1702473"/>
                    <a:pt x="849872" y="1900152"/>
                  </a:cubicBezTo>
                  <a:cubicBezTo>
                    <a:pt x="668667" y="2097833"/>
                    <a:pt x="413382" y="1694292"/>
                    <a:pt x="199228" y="1900152"/>
                  </a:cubicBezTo>
                  <a:cubicBezTo>
                    <a:pt x="-1892" y="2093957"/>
                    <a:pt x="7702" y="2781102"/>
                    <a:pt x="9623" y="286389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46" name="Google Shape;1346;p45"/>
            <p:cNvSpPr/>
            <p:nvPr/>
          </p:nvSpPr>
          <p:spPr>
            <a:xfrm>
              <a:off x="6218047" y="2674925"/>
              <a:ext cx="1336835" cy="1774719"/>
            </a:xfrm>
            <a:custGeom>
              <a:avLst/>
              <a:gdLst/>
              <a:ahLst/>
              <a:cxnLst/>
              <a:rect l="l" t="t" r="r" b="b"/>
              <a:pathLst>
                <a:path w="1681554" h="2232351" extrusionOk="0">
                  <a:moveTo>
                    <a:pt x="1683701" y="461856"/>
                  </a:moveTo>
                  <a:cubicBezTo>
                    <a:pt x="1681964" y="434929"/>
                    <a:pt x="1680333" y="409481"/>
                    <a:pt x="1679349" y="384429"/>
                  </a:cubicBezTo>
                  <a:cubicBezTo>
                    <a:pt x="1672416" y="210111"/>
                    <a:pt x="1575557" y="24811"/>
                    <a:pt x="1374774" y="3847"/>
                  </a:cubicBezTo>
                  <a:cubicBezTo>
                    <a:pt x="1200640" y="-14345"/>
                    <a:pt x="1116023" y="52946"/>
                    <a:pt x="1102394" y="64997"/>
                  </a:cubicBezTo>
                  <a:cubicBezTo>
                    <a:pt x="1072635" y="62455"/>
                    <a:pt x="813719" y="44587"/>
                    <a:pt x="775243" y="179460"/>
                  </a:cubicBezTo>
                  <a:cubicBezTo>
                    <a:pt x="733922" y="324309"/>
                    <a:pt x="879821" y="438990"/>
                    <a:pt x="915761" y="459426"/>
                  </a:cubicBezTo>
                  <a:cubicBezTo>
                    <a:pt x="934342" y="531874"/>
                    <a:pt x="928168" y="608455"/>
                    <a:pt x="898210" y="676988"/>
                  </a:cubicBezTo>
                  <a:cubicBezTo>
                    <a:pt x="894572" y="685499"/>
                    <a:pt x="890855" y="694287"/>
                    <a:pt x="887058" y="703353"/>
                  </a:cubicBezTo>
                  <a:cubicBezTo>
                    <a:pt x="836083" y="824458"/>
                    <a:pt x="766276" y="990312"/>
                    <a:pt x="516987" y="1217574"/>
                  </a:cubicBezTo>
                  <a:cubicBezTo>
                    <a:pt x="464005" y="1265868"/>
                    <a:pt x="415301" y="1307665"/>
                    <a:pt x="368249" y="1348088"/>
                  </a:cubicBezTo>
                  <a:cubicBezTo>
                    <a:pt x="178334" y="1511142"/>
                    <a:pt x="52877" y="1618863"/>
                    <a:pt x="17115" y="1841516"/>
                  </a:cubicBezTo>
                  <a:cubicBezTo>
                    <a:pt x="-2529" y="1963856"/>
                    <a:pt x="13246" y="2053240"/>
                    <a:pt x="65317" y="2114787"/>
                  </a:cubicBezTo>
                  <a:cubicBezTo>
                    <a:pt x="132410" y="2194069"/>
                    <a:pt x="262218" y="2231659"/>
                    <a:pt x="473837" y="2233099"/>
                  </a:cubicBezTo>
                  <a:cubicBezTo>
                    <a:pt x="474900" y="2233099"/>
                    <a:pt x="475956" y="2233099"/>
                    <a:pt x="477033" y="2233099"/>
                  </a:cubicBezTo>
                  <a:cubicBezTo>
                    <a:pt x="657578" y="2233099"/>
                    <a:pt x="893535" y="2129518"/>
                    <a:pt x="1109057" y="1955503"/>
                  </a:cubicBezTo>
                  <a:cubicBezTo>
                    <a:pt x="1341191" y="1768090"/>
                    <a:pt x="1513159" y="1526151"/>
                    <a:pt x="1580925" y="1291732"/>
                  </a:cubicBezTo>
                  <a:cubicBezTo>
                    <a:pt x="1708588" y="849999"/>
                    <a:pt x="1694781" y="634788"/>
                    <a:pt x="1683701" y="461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47" name="Google Shape;1347;p45"/>
            <p:cNvSpPr/>
            <p:nvPr/>
          </p:nvSpPr>
          <p:spPr>
            <a:xfrm>
              <a:off x="6884161" y="2716971"/>
              <a:ext cx="654969" cy="383987"/>
            </a:xfrm>
            <a:custGeom>
              <a:avLst/>
              <a:gdLst/>
              <a:ahLst/>
              <a:cxnLst/>
              <a:rect l="l" t="t" r="r" b="b"/>
              <a:pathLst>
                <a:path w="823861" h="483002" extrusionOk="0">
                  <a:moveTo>
                    <a:pt x="333421" y="225903"/>
                  </a:moveTo>
                  <a:lnTo>
                    <a:pt x="330246" y="236191"/>
                  </a:lnTo>
                  <a:cubicBezTo>
                    <a:pt x="327935" y="235471"/>
                    <a:pt x="97708" y="165321"/>
                    <a:pt x="34465" y="201565"/>
                  </a:cubicBezTo>
                  <a:cubicBezTo>
                    <a:pt x="26904" y="205896"/>
                    <a:pt x="22415" y="211469"/>
                    <a:pt x="20744" y="218501"/>
                  </a:cubicBezTo>
                  <a:cubicBezTo>
                    <a:pt x="17053" y="234131"/>
                    <a:pt x="23517" y="248776"/>
                    <a:pt x="39972" y="262041"/>
                  </a:cubicBezTo>
                  <a:cubicBezTo>
                    <a:pt x="80970" y="295102"/>
                    <a:pt x="165561" y="306090"/>
                    <a:pt x="191444" y="293736"/>
                  </a:cubicBezTo>
                  <a:cubicBezTo>
                    <a:pt x="198113" y="290553"/>
                    <a:pt x="198113" y="287179"/>
                    <a:pt x="198113" y="286070"/>
                  </a:cubicBezTo>
                  <a:cubicBezTo>
                    <a:pt x="198113" y="268473"/>
                    <a:pt x="170585" y="259658"/>
                    <a:pt x="147495" y="255339"/>
                  </a:cubicBezTo>
                  <a:cubicBezTo>
                    <a:pt x="120885" y="250374"/>
                    <a:pt x="93945" y="250321"/>
                    <a:pt x="93476" y="250321"/>
                  </a:cubicBezTo>
                  <a:lnTo>
                    <a:pt x="93476" y="250321"/>
                  </a:lnTo>
                  <a:lnTo>
                    <a:pt x="93476" y="239558"/>
                  </a:lnTo>
                  <a:lnTo>
                    <a:pt x="93476" y="239558"/>
                  </a:lnTo>
                  <a:cubicBezTo>
                    <a:pt x="95080" y="239558"/>
                    <a:pt x="122021" y="239637"/>
                    <a:pt x="149443" y="244748"/>
                  </a:cubicBezTo>
                  <a:cubicBezTo>
                    <a:pt x="188869" y="252097"/>
                    <a:pt x="208869" y="265996"/>
                    <a:pt x="208869" y="286070"/>
                  </a:cubicBezTo>
                  <a:cubicBezTo>
                    <a:pt x="208869" y="291213"/>
                    <a:pt x="206657" y="298397"/>
                    <a:pt x="196086" y="303455"/>
                  </a:cubicBezTo>
                  <a:cubicBezTo>
                    <a:pt x="187621" y="307503"/>
                    <a:pt x="174996" y="309398"/>
                    <a:pt x="160252" y="309398"/>
                  </a:cubicBezTo>
                  <a:cubicBezTo>
                    <a:pt x="119934" y="309398"/>
                    <a:pt x="63742" y="295023"/>
                    <a:pt x="33204" y="270440"/>
                  </a:cubicBezTo>
                  <a:cubicBezTo>
                    <a:pt x="13533" y="254593"/>
                    <a:pt x="5597" y="235761"/>
                    <a:pt x="10265" y="216038"/>
                  </a:cubicBezTo>
                  <a:cubicBezTo>
                    <a:pt x="12616" y="206048"/>
                    <a:pt x="18961" y="198045"/>
                    <a:pt x="29103" y="192228"/>
                  </a:cubicBezTo>
                  <a:cubicBezTo>
                    <a:pt x="96414" y="153693"/>
                    <a:pt x="323781" y="222938"/>
                    <a:pt x="333421" y="225903"/>
                  </a:cubicBezTo>
                  <a:close/>
                  <a:moveTo>
                    <a:pt x="364608" y="85260"/>
                  </a:moveTo>
                  <a:cubicBezTo>
                    <a:pt x="371686" y="40524"/>
                    <a:pt x="446075" y="22776"/>
                    <a:pt x="512078" y="15862"/>
                  </a:cubicBezTo>
                  <a:cubicBezTo>
                    <a:pt x="488783" y="35823"/>
                    <a:pt x="454632" y="74966"/>
                    <a:pt x="478364" y="119054"/>
                  </a:cubicBezTo>
                  <a:cubicBezTo>
                    <a:pt x="512646" y="182766"/>
                    <a:pt x="690550" y="259380"/>
                    <a:pt x="776402" y="259380"/>
                  </a:cubicBezTo>
                  <a:lnTo>
                    <a:pt x="776402" y="248617"/>
                  </a:lnTo>
                  <a:cubicBezTo>
                    <a:pt x="687533" y="248617"/>
                    <a:pt x="517638" y="169322"/>
                    <a:pt x="487852" y="113917"/>
                  </a:cubicBezTo>
                  <a:cubicBezTo>
                    <a:pt x="462761" y="67240"/>
                    <a:pt x="515716" y="25344"/>
                    <a:pt x="531828" y="14040"/>
                  </a:cubicBezTo>
                  <a:cubicBezTo>
                    <a:pt x="559758" y="11894"/>
                    <a:pt x="587781" y="11154"/>
                    <a:pt x="615785" y="11821"/>
                  </a:cubicBezTo>
                  <a:lnTo>
                    <a:pt x="616181" y="1058"/>
                  </a:lnTo>
                  <a:cubicBezTo>
                    <a:pt x="587933" y="273"/>
                    <a:pt x="559666" y="973"/>
                    <a:pt x="531491" y="3145"/>
                  </a:cubicBezTo>
                  <a:lnTo>
                    <a:pt x="530699" y="1824"/>
                  </a:lnTo>
                  <a:cubicBezTo>
                    <a:pt x="530613" y="1877"/>
                    <a:pt x="529748" y="2419"/>
                    <a:pt x="528295" y="3396"/>
                  </a:cubicBezTo>
                  <a:cubicBezTo>
                    <a:pt x="455504" y="9339"/>
                    <a:pt x="362778" y="27873"/>
                    <a:pt x="353977" y="83530"/>
                  </a:cubicBezTo>
                  <a:cubicBezTo>
                    <a:pt x="339179" y="177134"/>
                    <a:pt x="697847" y="448437"/>
                    <a:pt x="830052" y="483750"/>
                  </a:cubicBezTo>
                  <a:lnTo>
                    <a:pt x="832825" y="473337"/>
                  </a:lnTo>
                  <a:cubicBezTo>
                    <a:pt x="694862" y="436532"/>
                    <a:pt x="351613" y="167401"/>
                    <a:pt x="364614" y="852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48" name="Google Shape;1348;p45"/>
            <p:cNvSpPr/>
            <p:nvPr/>
          </p:nvSpPr>
          <p:spPr>
            <a:xfrm>
              <a:off x="6710033" y="3346857"/>
              <a:ext cx="700035" cy="1228666"/>
            </a:xfrm>
            <a:custGeom>
              <a:avLst/>
              <a:gdLst/>
              <a:ahLst/>
              <a:cxnLst/>
              <a:rect l="l" t="t" r="r" b="b"/>
              <a:pathLst>
                <a:path w="880547" h="1545492" extrusionOk="0">
                  <a:moveTo>
                    <a:pt x="380143" y="5070"/>
                  </a:moveTo>
                  <a:cubicBezTo>
                    <a:pt x="478937" y="-695"/>
                    <a:pt x="577981" y="-695"/>
                    <a:pt x="676775" y="5070"/>
                  </a:cubicBezTo>
                  <a:cubicBezTo>
                    <a:pt x="834705" y="14757"/>
                    <a:pt x="889510" y="76026"/>
                    <a:pt x="889510" y="76026"/>
                  </a:cubicBezTo>
                  <a:cubicBezTo>
                    <a:pt x="889510" y="76026"/>
                    <a:pt x="650931" y="1046426"/>
                    <a:pt x="628322" y="1227004"/>
                  </a:cubicBezTo>
                  <a:cubicBezTo>
                    <a:pt x="605714" y="1407583"/>
                    <a:pt x="602571" y="1546239"/>
                    <a:pt x="602571" y="1546239"/>
                  </a:cubicBezTo>
                  <a:lnTo>
                    <a:pt x="8963" y="1546239"/>
                  </a:lnTo>
                  <a:cubicBezTo>
                    <a:pt x="8963" y="1546239"/>
                    <a:pt x="153997" y="927143"/>
                    <a:pt x="212031" y="627394"/>
                  </a:cubicBezTo>
                  <a:cubicBezTo>
                    <a:pt x="270064" y="327645"/>
                    <a:pt x="380143" y="5070"/>
                    <a:pt x="380143" y="50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49" name="Google Shape;1349;p45"/>
            <p:cNvSpPr/>
            <p:nvPr/>
          </p:nvSpPr>
          <p:spPr>
            <a:xfrm>
              <a:off x="7029739" y="3371851"/>
              <a:ext cx="275124" cy="407134"/>
            </a:xfrm>
            <a:custGeom>
              <a:avLst/>
              <a:gdLst/>
              <a:ahLst/>
              <a:cxnLst/>
              <a:rect l="l" t="t" r="r" b="b"/>
              <a:pathLst>
                <a:path w="346068" h="512118" extrusionOk="0">
                  <a:moveTo>
                    <a:pt x="53203" y="747"/>
                  </a:moveTo>
                  <a:cubicBezTo>
                    <a:pt x="53203" y="747"/>
                    <a:pt x="8963" y="187228"/>
                    <a:pt x="8963" y="297590"/>
                  </a:cubicBezTo>
                  <a:cubicBezTo>
                    <a:pt x="8963" y="407952"/>
                    <a:pt x="85089" y="550398"/>
                    <a:pt x="210195" y="503775"/>
                  </a:cubicBezTo>
                  <a:cubicBezTo>
                    <a:pt x="335302" y="457151"/>
                    <a:pt x="355031" y="325039"/>
                    <a:pt x="355031" y="238903"/>
                  </a:cubicBezTo>
                  <a:cubicBezTo>
                    <a:pt x="355031" y="152767"/>
                    <a:pt x="350185" y="35300"/>
                    <a:pt x="350185" y="35300"/>
                  </a:cubicBezTo>
                  <a:cubicBezTo>
                    <a:pt x="350185" y="35300"/>
                    <a:pt x="288817" y="84400"/>
                    <a:pt x="193100" y="52421"/>
                  </a:cubicBezTo>
                  <a:cubicBezTo>
                    <a:pt x="97383" y="20443"/>
                    <a:pt x="53203" y="747"/>
                    <a:pt x="53203" y="747"/>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0" name="Google Shape;1350;p45"/>
            <p:cNvSpPr/>
            <p:nvPr/>
          </p:nvSpPr>
          <p:spPr>
            <a:xfrm>
              <a:off x="7029739" y="3371851"/>
              <a:ext cx="275124" cy="407134"/>
            </a:xfrm>
            <a:custGeom>
              <a:avLst/>
              <a:gdLst/>
              <a:ahLst/>
              <a:cxnLst/>
              <a:rect l="l" t="t" r="r" b="b"/>
              <a:pathLst>
                <a:path w="346068" h="512118" extrusionOk="0">
                  <a:moveTo>
                    <a:pt x="53203" y="747"/>
                  </a:moveTo>
                  <a:cubicBezTo>
                    <a:pt x="53203" y="747"/>
                    <a:pt x="8963" y="187228"/>
                    <a:pt x="8963" y="297590"/>
                  </a:cubicBezTo>
                  <a:cubicBezTo>
                    <a:pt x="8963" y="407952"/>
                    <a:pt x="85089" y="550398"/>
                    <a:pt x="210195" y="503775"/>
                  </a:cubicBezTo>
                  <a:cubicBezTo>
                    <a:pt x="335302" y="457151"/>
                    <a:pt x="355031" y="325039"/>
                    <a:pt x="355031" y="238903"/>
                  </a:cubicBezTo>
                  <a:cubicBezTo>
                    <a:pt x="355031" y="152767"/>
                    <a:pt x="350185" y="35300"/>
                    <a:pt x="350185" y="35300"/>
                  </a:cubicBezTo>
                  <a:cubicBezTo>
                    <a:pt x="350185" y="35300"/>
                    <a:pt x="288817" y="84400"/>
                    <a:pt x="193100" y="52421"/>
                  </a:cubicBezTo>
                  <a:cubicBezTo>
                    <a:pt x="97383" y="20443"/>
                    <a:pt x="53203" y="747"/>
                    <a:pt x="53203" y="747"/>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1" name="Google Shape;1351;p45"/>
            <p:cNvSpPr/>
            <p:nvPr/>
          </p:nvSpPr>
          <p:spPr>
            <a:xfrm>
              <a:off x="7038189" y="3371847"/>
              <a:ext cx="266300" cy="202209"/>
            </a:xfrm>
            <a:custGeom>
              <a:avLst/>
              <a:gdLst/>
              <a:ahLst/>
              <a:cxnLst/>
              <a:rect l="l" t="t" r="r" b="b"/>
              <a:pathLst>
                <a:path w="334969" h="254351" extrusionOk="0">
                  <a:moveTo>
                    <a:pt x="343932" y="187228"/>
                  </a:moveTo>
                  <a:cubicBezTo>
                    <a:pt x="342611" y="111862"/>
                    <a:pt x="339514" y="35095"/>
                    <a:pt x="339514" y="35095"/>
                  </a:cubicBezTo>
                  <a:cubicBezTo>
                    <a:pt x="339514" y="35095"/>
                    <a:pt x="278146" y="84188"/>
                    <a:pt x="182430" y="52210"/>
                  </a:cubicBezTo>
                  <a:cubicBezTo>
                    <a:pt x="86713" y="20232"/>
                    <a:pt x="42446" y="747"/>
                    <a:pt x="42446" y="747"/>
                  </a:cubicBezTo>
                  <a:cubicBezTo>
                    <a:pt x="42446" y="747"/>
                    <a:pt x="22096" y="86882"/>
                    <a:pt x="8963" y="176247"/>
                  </a:cubicBezTo>
                  <a:cubicBezTo>
                    <a:pt x="36735" y="221359"/>
                    <a:pt x="87017" y="259795"/>
                    <a:pt x="178864" y="254631"/>
                  </a:cubicBezTo>
                  <a:cubicBezTo>
                    <a:pt x="252732" y="250432"/>
                    <a:pt x="305489" y="224264"/>
                    <a:pt x="343932" y="187228"/>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2" name="Google Shape;1352;p45"/>
            <p:cNvSpPr/>
            <p:nvPr/>
          </p:nvSpPr>
          <p:spPr>
            <a:xfrm>
              <a:off x="7025453" y="3367576"/>
              <a:ext cx="283665" cy="415635"/>
            </a:xfrm>
            <a:custGeom>
              <a:avLst/>
              <a:gdLst/>
              <a:ahLst/>
              <a:cxnLst/>
              <a:rect l="l" t="t" r="r" b="b"/>
              <a:pathLst>
                <a:path w="356811" h="522811" extrusionOk="0">
                  <a:moveTo>
                    <a:pt x="168160" y="523558"/>
                  </a:moveTo>
                  <a:cubicBezTo>
                    <a:pt x="143373" y="523558"/>
                    <a:pt x="119807" y="516091"/>
                    <a:pt x="98472" y="501273"/>
                  </a:cubicBezTo>
                  <a:cubicBezTo>
                    <a:pt x="36973" y="458559"/>
                    <a:pt x="8963" y="368553"/>
                    <a:pt x="8963" y="302960"/>
                  </a:cubicBezTo>
                  <a:cubicBezTo>
                    <a:pt x="8963" y="193244"/>
                    <a:pt x="52925" y="6756"/>
                    <a:pt x="53368" y="4888"/>
                  </a:cubicBezTo>
                  <a:cubicBezTo>
                    <a:pt x="53731" y="3329"/>
                    <a:pt x="54774" y="2015"/>
                    <a:pt x="56213" y="1302"/>
                  </a:cubicBezTo>
                  <a:cubicBezTo>
                    <a:pt x="57653" y="596"/>
                    <a:pt x="59330" y="563"/>
                    <a:pt x="60803" y="1203"/>
                  </a:cubicBezTo>
                  <a:cubicBezTo>
                    <a:pt x="61238" y="1408"/>
                    <a:pt x="105875" y="21204"/>
                    <a:pt x="200158" y="52707"/>
                  </a:cubicBezTo>
                  <a:cubicBezTo>
                    <a:pt x="291761" y="83298"/>
                    <a:pt x="351591" y="36958"/>
                    <a:pt x="352186" y="36496"/>
                  </a:cubicBezTo>
                  <a:cubicBezTo>
                    <a:pt x="354510" y="34641"/>
                    <a:pt x="357904" y="35024"/>
                    <a:pt x="359759" y="37348"/>
                  </a:cubicBezTo>
                  <a:cubicBezTo>
                    <a:pt x="360466" y="38233"/>
                    <a:pt x="360875" y="39322"/>
                    <a:pt x="360928" y="40458"/>
                  </a:cubicBezTo>
                  <a:cubicBezTo>
                    <a:pt x="360967" y="41640"/>
                    <a:pt x="365774" y="159015"/>
                    <a:pt x="365774" y="244272"/>
                  </a:cubicBezTo>
                  <a:cubicBezTo>
                    <a:pt x="365774" y="342194"/>
                    <a:pt x="340023" y="468509"/>
                    <a:pt x="217458" y="514195"/>
                  </a:cubicBezTo>
                  <a:cubicBezTo>
                    <a:pt x="200693" y="520442"/>
                    <a:pt x="184166" y="523558"/>
                    <a:pt x="168160" y="523558"/>
                  </a:cubicBezTo>
                  <a:close/>
                  <a:moveTo>
                    <a:pt x="62400" y="13610"/>
                  </a:moveTo>
                  <a:cubicBezTo>
                    <a:pt x="54787" y="46936"/>
                    <a:pt x="19732" y="205790"/>
                    <a:pt x="19732" y="302960"/>
                  </a:cubicBezTo>
                  <a:cubicBezTo>
                    <a:pt x="19732" y="365820"/>
                    <a:pt x="46289" y="451923"/>
                    <a:pt x="104613" y="492432"/>
                  </a:cubicBezTo>
                  <a:cubicBezTo>
                    <a:pt x="137166" y="515027"/>
                    <a:pt x="173852" y="518950"/>
                    <a:pt x="213694" y="504106"/>
                  </a:cubicBezTo>
                  <a:cubicBezTo>
                    <a:pt x="330488" y="460586"/>
                    <a:pt x="354998" y="338787"/>
                    <a:pt x="354998" y="244279"/>
                  </a:cubicBezTo>
                  <a:cubicBezTo>
                    <a:pt x="354998" y="173515"/>
                    <a:pt x="351697" y="80525"/>
                    <a:pt x="350541" y="50594"/>
                  </a:cubicBezTo>
                  <a:cubicBezTo>
                    <a:pt x="330303" y="63001"/>
                    <a:pt x="274858" y="89003"/>
                    <a:pt x="196745" y="62915"/>
                  </a:cubicBezTo>
                  <a:cubicBezTo>
                    <a:pt x="121398" y="37744"/>
                    <a:pt x="77508" y="19995"/>
                    <a:pt x="62400" y="136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3" name="Google Shape;1353;p45"/>
            <p:cNvSpPr/>
            <p:nvPr/>
          </p:nvSpPr>
          <p:spPr>
            <a:xfrm>
              <a:off x="7221722" y="3426089"/>
              <a:ext cx="73625" cy="232898"/>
            </a:xfrm>
            <a:custGeom>
              <a:avLst/>
              <a:gdLst/>
              <a:ahLst/>
              <a:cxnLst/>
              <a:rect l="l" t="t" r="r" b="b"/>
              <a:pathLst>
                <a:path w="92610" h="292954" extrusionOk="0">
                  <a:moveTo>
                    <a:pt x="29897" y="293700"/>
                  </a:moveTo>
                  <a:cubicBezTo>
                    <a:pt x="27988" y="293693"/>
                    <a:pt x="26225" y="292670"/>
                    <a:pt x="25274" y="291012"/>
                  </a:cubicBezTo>
                  <a:cubicBezTo>
                    <a:pt x="24126" y="289032"/>
                    <a:pt x="-2603" y="241563"/>
                    <a:pt x="14875" y="161944"/>
                  </a:cubicBezTo>
                  <a:cubicBezTo>
                    <a:pt x="32161" y="83223"/>
                    <a:pt x="89488" y="6034"/>
                    <a:pt x="91945" y="2812"/>
                  </a:cubicBezTo>
                  <a:cubicBezTo>
                    <a:pt x="93780" y="468"/>
                    <a:pt x="97168" y="59"/>
                    <a:pt x="99512" y="1894"/>
                  </a:cubicBezTo>
                  <a:cubicBezTo>
                    <a:pt x="101777" y="3677"/>
                    <a:pt x="102246" y="6926"/>
                    <a:pt x="100568" y="9270"/>
                  </a:cubicBezTo>
                  <a:cubicBezTo>
                    <a:pt x="99981" y="10049"/>
                    <a:pt x="42172" y="87845"/>
                    <a:pt x="25387" y="164281"/>
                  </a:cubicBezTo>
                  <a:cubicBezTo>
                    <a:pt x="8880" y="239555"/>
                    <a:pt x="34340" y="285208"/>
                    <a:pt x="34631" y="285664"/>
                  </a:cubicBezTo>
                  <a:cubicBezTo>
                    <a:pt x="36110" y="288239"/>
                    <a:pt x="35225" y="291521"/>
                    <a:pt x="32650" y="293000"/>
                  </a:cubicBezTo>
                  <a:cubicBezTo>
                    <a:pt x="31812" y="293482"/>
                    <a:pt x="30861" y="293720"/>
                    <a:pt x="29897" y="293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4" name="Google Shape;1354;p45"/>
            <p:cNvSpPr/>
            <p:nvPr/>
          </p:nvSpPr>
          <p:spPr>
            <a:xfrm>
              <a:off x="7102849" y="3353086"/>
              <a:ext cx="685494" cy="1222432"/>
            </a:xfrm>
            <a:custGeom>
              <a:avLst/>
              <a:gdLst/>
              <a:ahLst/>
              <a:cxnLst/>
              <a:rect l="l" t="t" r="r" b="b"/>
              <a:pathLst>
                <a:path w="862257" h="1537650" extrusionOk="0">
                  <a:moveTo>
                    <a:pt x="9842" y="1521262"/>
                  </a:moveTo>
                  <a:cubicBezTo>
                    <a:pt x="7366" y="1484444"/>
                    <a:pt x="4889" y="1366654"/>
                    <a:pt x="81015" y="1172849"/>
                  </a:cubicBezTo>
                  <a:cubicBezTo>
                    <a:pt x="157141" y="979046"/>
                    <a:pt x="215921" y="689320"/>
                    <a:pt x="230652" y="451481"/>
                  </a:cubicBezTo>
                  <a:cubicBezTo>
                    <a:pt x="245383" y="213641"/>
                    <a:pt x="257724" y="58814"/>
                    <a:pt x="257724" y="58814"/>
                  </a:cubicBezTo>
                  <a:cubicBezTo>
                    <a:pt x="257724" y="14574"/>
                    <a:pt x="274846" y="-12353"/>
                    <a:pt x="404905" y="7239"/>
                  </a:cubicBezTo>
                  <a:cubicBezTo>
                    <a:pt x="534964" y="26830"/>
                    <a:pt x="829476" y="68646"/>
                    <a:pt x="827079" y="107914"/>
                  </a:cubicBezTo>
                  <a:cubicBezTo>
                    <a:pt x="824683" y="147182"/>
                    <a:pt x="654808" y="696860"/>
                    <a:pt x="635639" y="841670"/>
                  </a:cubicBezTo>
                  <a:cubicBezTo>
                    <a:pt x="616471" y="986480"/>
                    <a:pt x="620888" y="1045273"/>
                    <a:pt x="694538" y="1008455"/>
                  </a:cubicBezTo>
                  <a:cubicBezTo>
                    <a:pt x="768188" y="971637"/>
                    <a:pt x="871220" y="910256"/>
                    <a:pt x="871220" y="910256"/>
                  </a:cubicBezTo>
                  <a:lnTo>
                    <a:pt x="871220" y="1020618"/>
                  </a:lnTo>
                  <a:cubicBezTo>
                    <a:pt x="871220" y="1020618"/>
                    <a:pt x="611096" y="1354392"/>
                    <a:pt x="534970" y="1405968"/>
                  </a:cubicBezTo>
                  <a:cubicBezTo>
                    <a:pt x="458844" y="1457544"/>
                    <a:pt x="461327" y="1447633"/>
                    <a:pt x="441729" y="1388740"/>
                  </a:cubicBezTo>
                  <a:cubicBezTo>
                    <a:pt x="422132" y="1329849"/>
                    <a:pt x="422138" y="1126239"/>
                    <a:pt x="422138" y="1126239"/>
                  </a:cubicBezTo>
                  <a:cubicBezTo>
                    <a:pt x="339344" y="1353210"/>
                    <a:pt x="343755" y="1483058"/>
                    <a:pt x="352913" y="1538397"/>
                  </a:cubicBezTo>
                  <a:lnTo>
                    <a:pt x="11433" y="1538397"/>
                  </a:lnTo>
                  <a:cubicBezTo>
                    <a:pt x="11136" y="1533016"/>
                    <a:pt x="10707" y="1527865"/>
                    <a:pt x="9842" y="15212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5" name="Google Shape;1355;p45"/>
            <p:cNvSpPr/>
            <p:nvPr/>
          </p:nvSpPr>
          <p:spPr>
            <a:xfrm>
              <a:off x="7518642" y="3620680"/>
              <a:ext cx="77060" cy="286746"/>
            </a:xfrm>
            <a:custGeom>
              <a:avLst/>
              <a:gdLst/>
              <a:ahLst/>
              <a:cxnLst/>
              <a:rect l="l" t="t" r="r" b="b"/>
              <a:pathLst>
                <a:path w="96931" h="360687" extrusionOk="0">
                  <a:moveTo>
                    <a:pt x="0" y="360688"/>
                  </a:moveTo>
                  <a:lnTo>
                    <a:pt x="96932"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6" name="Google Shape;1356;p45"/>
            <p:cNvSpPr/>
            <p:nvPr/>
          </p:nvSpPr>
          <p:spPr>
            <a:xfrm>
              <a:off x="6421723" y="3338518"/>
              <a:ext cx="639271" cy="1237037"/>
            </a:xfrm>
            <a:custGeom>
              <a:avLst/>
              <a:gdLst/>
              <a:ahLst/>
              <a:cxnLst/>
              <a:rect l="l" t="t" r="r" b="b"/>
              <a:pathLst>
                <a:path w="804114" h="1556021" extrusionOk="0">
                  <a:moveTo>
                    <a:pt x="8963" y="1556768"/>
                  </a:moveTo>
                  <a:lnTo>
                    <a:pt x="455681" y="1556768"/>
                  </a:lnTo>
                  <a:cubicBezTo>
                    <a:pt x="470320" y="1494647"/>
                    <a:pt x="537723" y="1210831"/>
                    <a:pt x="587787" y="1056216"/>
                  </a:cubicBezTo>
                  <a:cubicBezTo>
                    <a:pt x="644202" y="882009"/>
                    <a:pt x="717865" y="666026"/>
                    <a:pt x="732603" y="535960"/>
                  </a:cubicBezTo>
                  <a:cubicBezTo>
                    <a:pt x="747341" y="405895"/>
                    <a:pt x="808722" y="59885"/>
                    <a:pt x="808722" y="59885"/>
                  </a:cubicBezTo>
                  <a:cubicBezTo>
                    <a:pt x="818521" y="-6336"/>
                    <a:pt x="808722" y="987"/>
                    <a:pt x="808722" y="987"/>
                  </a:cubicBezTo>
                  <a:cubicBezTo>
                    <a:pt x="808722" y="987"/>
                    <a:pt x="337454" y="8309"/>
                    <a:pt x="302683" y="10785"/>
                  </a:cubicBezTo>
                  <a:cubicBezTo>
                    <a:pt x="267912" y="13262"/>
                    <a:pt x="283092" y="248777"/>
                    <a:pt x="283092" y="585027"/>
                  </a:cubicBezTo>
                  <a:cubicBezTo>
                    <a:pt x="283515" y="893927"/>
                    <a:pt x="47399" y="1465752"/>
                    <a:pt x="8963" y="15567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7" name="Google Shape;1357;p45"/>
            <p:cNvSpPr/>
            <p:nvPr/>
          </p:nvSpPr>
          <p:spPr>
            <a:xfrm>
              <a:off x="6708113" y="3748132"/>
              <a:ext cx="62415" cy="81916"/>
            </a:xfrm>
            <a:custGeom>
              <a:avLst/>
              <a:gdLst/>
              <a:ahLst/>
              <a:cxnLst/>
              <a:rect l="l" t="t" r="r" b="b"/>
              <a:pathLst>
                <a:path w="78509" h="103039" extrusionOk="0">
                  <a:moveTo>
                    <a:pt x="0" y="103039"/>
                  </a:moveTo>
                  <a:lnTo>
                    <a:pt x="7851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8" name="Google Shape;1358;p45"/>
            <p:cNvSpPr/>
            <p:nvPr/>
          </p:nvSpPr>
          <p:spPr>
            <a:xfrm>
              <a:off x="6421723" y="3338518"/>
              <a:ext cx="1367082" cy="1237037"/>
            </a:xfrm>
            <a:custGeom>
              <a:avLst/>
              <a:gdLst/>
              <a:ahLst/>
              <a:cxnLst/>
              <a:rect l="l" t="t" r="r" b="b"/>
              <a:pathLst>
                <a:path w="1719600" h="1556021" extrusionOk="0">
                  <a:moveTo>
                    <a:pt x="867185" y="1539600"/>
                  </a:moveTo>
                  <a:cubicBezTo>
                    <a:pt x="864709" y="1502782"/>
                    <a:pt x="862233" y="1384991"/>
                    <a:pt x="938358" y="1191187"/>
                  </a:cubicBezTo>
                  <a:cubicBezTo>
                    <a:pt x="1014484" y="997383"/>
                    <a:pt x="1073264" y="707657"/>
                    <a:pt x="1087995" y="469818"/>
                  </a:cubicBezTo>
                  <a:cubicBezTo>
                    <a:pt x="1102727" y="231979"/>
                    <a:pt x="1115068" y="77152"/>
                    <a:pt x="1115068" y="77152"/>
                  </a:cubicBezTo>
                  <a:cubicBezTo>
                    <a:pt x="1115068" y="32912"/>
                    <a:pt x="1132189" y="5985"/>
                    <a:pt x="1262248" y="25576"/>
                  </a:cubicBezTo>
                  <a:cubicBezTo>
                    <a:pt x="1392307" y="45167"/>
                    <a:pt x="1686819" y="86984"/>
                    <a:pt x="1684423" y="126252"/>
                  </a:cubicBezTo>
                  <a:cubicBezTo>
                    <a:pt x="1682026" y="165520"/>
                    <a:pt x="1512151" y="715198"/>
                    <a:pt x="1492982" y="860008"/>
                  </a:cubicBezTo>
                  <a:cubicBezTo>
                    <a:pt x="1473814" y="1004818"/>
                    <a:pt x="1478231" y="1063611"/>
                    <a:pt x="1551881" y="1026793"/>
                  </a:cubicBezTo>
                  <a:cubicBezTo>
                    <a:pt x="1625531" y="989975"/>
                    <a:pt x="1728564" y="928593"/>
                    <a:pt x="1728564" y="928593"/>
                  </a:cubicBezTo>
                  <a:lnTo>
                    <a:pt x="1728564" y="1038955"/>
                  </a:lnTo>
                  <a:cubicBezTo>
                    <a:pt x="1728564" y="1038955"/>
                    <a:pt x="1468439" y="1372729"/>
                    <a:pt x="1392313" y="1424305"/>
                  </a:cubicBezTo>
                  <a:cubicBezTo>
                    <a:pt x="1316188" y="1475881"/>
                    <a:pt x="1318670" y="1465970"/>
                    <a:pt x="1299073" y="1407078"/>
                  </a:cubicBezTo>
                  <a:cubicBezTo>
                    <a:pt x="1279475" y="1348186"/>
                    <a:pt x="1279482" y="1144577"/>
                    <a:pt x="1279482" y="1144577"/>
                  </a:cubicBezTo>
                  <a:cubicBezTo>
                    <a:pt x="1196687" y="1371548"/>
                    <a:pt x="1201098" y="1501395"/>
                    <a:pt x="1210256" y="1556735"/>
                  </a:cubicBezTo>
                  <a:lnTo>
                    <a:pt x="868776" y="1556735"/>
                  </a:lnTo>
                  <a:cubicBezTo>
                    <a:pt x="868479" y="1551353"/>
                    <a:pt x="868050" y="1546203"/>
                    <a:pt x="867185" y="1539600"/>
                  </a:cubicBezTo>
                  <a:close/>
                  <a:moveTo>
                    <a:pt x="1389705" y="716585"/>
                  </a:moveTo>
                  <a:lnTo>
                    <a:pt x="1486604" y="355890"/>
                  </a:lnTo>
                  <a:moveTo>
                    <a:pt x="8963" y="1556768"/>
                  </a:moveTo>
                  <a:lnTo>
                    <a:pt x="455681" y="1556768"/>
                  </a:lnTo>
                  <a:cubicBezTo>
                    <a:pt x="470320" y="1494647"/>
                    <a:pt x="537723" y="1210831"/>
                    <a:pt x="587787" y="1056216"/>
                  </a:cubicBezTo>
                  <a:cubicBezTo>
                    <a:pt x="644202" y="882009"/>
                    <a:pt x="717865" y="666026"/>
                    <a:pt x="732603" y="535960"/>
                  </a:cubicBezTo>
                  <a:cubicBezTo>
                    <a:pt x="747341" y="405895"/>
                    <a:pt x="808722" y="59885"/>
                    <a:pt x="808722" y="59885"/>
                  </a:cubicBezTo>
                  <a:cubicBezTo>
                    <a:pt x="818521" y="-6336"/>
                    <a:pt x="808722" y="987"/>
                    <a:pt x="808722" y="987"/>
                  </a:cubicBezTo>
                  <a:cubicBezTo>
                    <a:pt x="808722" y="987"/>
                    <a:pt x="337454" y="8309"/>
                    <a:pt x="302683" y="10785"/>
                  </a:cubicBezTo>
                  <a:cubicBezTo>
                    <a:pt x="267912" y="13262"/>
                    <a:pt x="283092" y="248777"/>
                    <a:pt x="283092" y="585027"/>
                  </a:cubicBezTo>
                  <a:cubicBezTo>
                    <a:pt x="283515" y="893927"/>
                    <a:pt x="47399" y="1465752"/>
                    <a:pt x="8963" y="1556768"/>
                  </a:cubicBezTo>
                  <a:close/>
                  <a:moveTo>
                    <a:pt x="369433" y="619402"/>
                  </a:moveTo>
                  <a:lnTo>
                    <a:pt x="447929" y="516363"/>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59" name="Google Shape;1359;p45"/>
            <p:cNvSpPr/>
            <p:nvPr/>
          </p:nvSpPr>
          <p:spPr>
            <a:xfrm>
              <a:off x="7103245" y="3910395"/>
              <a:ext cx="685114" cy="664769"/>
            </a:xfrm>
            <a:custGeom>
              <a:avLst/>
              <a:gdLst/>
              <a:ahLst/>
              <a:cxnLst/>
              <a:rect l="l" t="t" r="r" b="b"/>
              <a:pathLst>
                <a:path w="861778" h="836188" extrusionOk="0">
                  <a:moveTo>
                    <a:pt x="635576" y="140069"/>
                  </a:moveTo>
                  <a:cubicBezTo>
                    <a:pt x="639340" y="112079"/>
                    <a:pt x="648710" y="69114"/>
                    <a:pt x="661328" y="17650"/>
                  </a:cubicBezTo>
                  <a:lnTo>
                    <a:pt x="571422" y="747"/>
                  </a:lnTo>
                  <a:cubicBezTo>
                    <a:pt x="571422" y="747"/>
                    <a:pt x="263815" y="548794"/>
                    <a:pt x="109952" y="664201"/>
                  </a:cubicBezTo>
                  <a:cubicBezTo>
                    <a:pt x="75498" y="690045"/>
                    <a:pt x="42014" y="713512"/>
                    <a:pt x="12083" y="735513"/>
                  </a:cubicBezTo>
                  <a:cubicBezTo>
                    <a:pt x="8914" y="763496"/>
                    <a:pt x="8154" y="791698"/>
                    <a:pt x="9825" y="819813"/>
                  </a:cubicBezTo>
                  <a:cubicBezTo>
                    <a:pt x="9825" y="826383"/>
                    <a:pt x="10683" y="831877"/>
                    <a:pt x="11007" y="836935"/>
                  </a:cubicBezTo>
                  <a:lnTo>
                    <a:pt x="352856" y="836935"/>
                  </a:lnTo>
                  <a:cubicBezTo>
                    <a:pt x="343705" y="781595"/>
                    <a:pt x="339287" y="651748"/>
                    <a:pt x="422089" y="424777"/>
                  </a:cubicBezTo>
                  <a:cubicBezTo>
                    <a:pt x="422089" y="424777"/>
                    <a:pt x="422089" y="628380"/>
                    <a:pt x="441680" y="687278"/>
                  </a:cubicBezTo>
                  <a:cubicBezTo>
                    <a:pt x="461271" y="746177"/>
                    <a:pt x="458907" y="756075"/>
                    <a:pt x="534920" y="704505"/>
                  </a:cubicBezTo>
                  <a:cubicBezTo>
                    <a:pt x="610934" y="652936"/>
                    <a:pt x="870741" y="319155"/>
                    <a:pt x="870741" y="319155"/>
                  </a:cubicBezTo>
                  <a:lnTo>
                    <a:pt x="870741" y="208760"/>
                  </a:lnTo>
                  <a:cubicBezTo>
                    <a:pt x="870741" y="208760"/>
                    <a:pt x="767636" y="270135"/>
                    <a:pt x="694013" y="306847"/>
                  </a:cubicBezTo>
                  <a:cubicBezTo>
                    <a:pt x="620389" y="343560"/>
                    <a:pt x="615840" y="284780"/>
                    <a:pt x="635576" y="14006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0" name="Google Shape;1360;p45"/>
            <p:cNvSpPr/>
            <p:nvPr/>
          </p:nvSpPr>
          <p:spPr>
            <a:xfrm>
              <a:off x="6421708" y="3929479"/>
              <a:ext cx="238657" cy="645640"/>
            </a:xfrm>
            <a:custGeom>
              <a:avLst/>
              <a:gdLst/>
              <a:ahLst/>
              <a:cxnLst/>
              <a:rect l="l" t="t" r="r" b="b"/>
              <a:pathLst>
                <a:path w="300197" h="812126" extrusionOk="0">
                  <a:moveTo>
                    <a:pt x="309161" y="747"/>
                  </a:moveTo>
                  <a:lnTo>
                    <a:pt x="238509" y="142011"/>
                  </a:lnTo>
                  <a:cubicBezTo>
                    <a:pt x="167989" y="429590"/>
                    <a:pt x="36741" y="747108"/>
                    <a:pt x="8963" y="812873"/>
                  </a:cubicBezTo>
                  <a:lnTo>
                    <a:pt x="115337" y="812873"/>
                  </a:lnTo>
                  <a:close/>
                </a:path>
              </a:pathLst>
            </a:custGeom>
            <a:solidFill>
              <a:srgbClr val="92E3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1" name="Google Shape;1361;p45"/>
            <p:cNvSpPr/>
            <p:nvPr/>
          </p:nvSpPr>
          <p:spPr>
            <a:xfrm>
              <a:off x="6421708" y="3929479"/>
              <a:ext cx="238657" cy="645640"/>
            </a:xfrm>
            <a:custGeom>
              <a:avLst/>
              <a:gdLst/>
              <a:ahLst/>
              <a:cxnLst/>
              <a:rect l="l" t="t" r="r" b="b"/>
              <a:pathLst>
                <a:path w="300197" h="812126" extrusionOk="0">
                  <a:moveTo>
                    <a:pt x="309161" y="747"/>
                  </a:moveTo>
                  <a:lnTo>
                    <a:pt x="238509" y="142011"/>
                  </a:lnTo>
                  <a:cubicBezTo>
                    <a:pt x="167989" y="429590"/>
                    <a:pt x="36741" y="747108"/>
                    <a:pt x="8963" y="812873"/>
                  </a:cubicBezTo>
                  <a:lnTo>
                    <a:pt x="115337" y="81287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2" name="Google Shape;1362;p45"/>
            <p:cNvSpPr/>
            <p:nvPr/>
          </p:nvSpPr>
          <p:spPr>
            <a:xfrm>
              <a:off x="6417443" y="3334207"/>
              <a:ext cx="1375644" cy="1245602"/>
            </a:xfrm>
            <a:custGeom>
              <a:avLst/>
              <a:gdLst/>
              <a:ahLst/>
              <a:cxnLst/>
              <a:rect l="l" t="t" r="r" b="b"/>
              <a:pathLst>
                <a:path w="1730370" h="1566795" extrusionOk="0">
                  <a:moveTo>
                    <a:pt x="1215611" y="1567542"/>
                  </a:moveTo>
                  <a:lnTo>
                    <a:pt x="874197" y="1567542"/>
                  </a:lnTo>
                  <a:cubicBezTo>
                    <a:pt x="871352" y="1567548"/>
                    <a:pt x="868988" y="1565330"/>
                    <a:pt x="868823" y="1562484"/>
                  </a:cubicBezTo>
                  <a:cubicBezTo>
                    <a:pt x="868506" y="1557201"/>
                    <a:pt x="868083" y="1552170"/>
                    <a:pt x="867231" y="1545745"/>
                  </a:cubicBezTo>
                  <a:lnTo>
                    <a:pt x="867231" y="1545395"/>
                  </a:lnTo>
                  <a:cubicBezTo>
                    <a:pt x="863613" y="1491647"/>
                    <a:pt x="868083" y="1374596"/>
                    <a:pt x="938761" y="1194665"/>
                  </a:cubicBezTo>
                  <a:cubicBezTo>
                    <a:pt x="1013098" y="1005390"/>
                    <a:pt x="1073092" y="716147"/>
                    <a:pt x="1088055" y="474940"/>
                  </a:cubicBezTo>
                  <a:cubicBezTo>
                    <a:pt x="1102641" y="239781"/>
                    <a:pt x="1114962" y="83726"/>
                    <a:pt x="1115087" y="82181"/>
                  </a:cubicBezTo>
                  <a:cubicBezTo>
                    <a:pt x="1115087" y="66268"/>
                    <a:pt x="1117068" y="47846"/>
                    <a:pt x="1131714" y="35254"/>
                  </a:cubicBezTo>
                  <a:cubicBezTo>
                    <a:pt x="1152309" y="17505"/>
                    <a:pt x="1194475" y="14547"/>
                    <a:pt x="1268442" y="25706"/>
                  </a:cubicBezTo>
                  <a:lnTo>
                    <a:pt x="1291209" y="29113"/>
                  </a:lnTo>
                  <a:cubicBezTo>
                    <a:pt x="1548665" y="67648"/>
                    <a:pt x="1697292" y="96833"/>
                    <a:pt x="1695186" y="132027"/>
                  </a:cubicBezTo>
                  <a:cubicBezTo>
                    <a:pt x="1694228" y="147828"/>
                    <a:pt x="1669507" y="234921"/>
                    <a:pt x="1635297" y="355472"/>
                  </a:cubicBezTo>
                  <a:cubicBezTo>
                    <a:pt x="1584698" y="533753"/>
                    <a:pt x="1515400" y="777851"/>
                    <a:pt x="1503713" y="866160"/>
                  </a:cubicBezTo>
                  <a:cubicBezTo>
                    <a:pt x="1491827" y="956053"/>
                    <a:pt x="1488182" y="1018979"/>
                    <a:pt x="1509127" y="1033875"/>
                  </a:cubicBezTo>
                  <a:cubicBezTo>
                    <a:pt x="1518206" y="1040386"/>
                    <a:pt x="1533175" y="1038220"/>
                    <a:pt x="1554859" y="1027391"/>
                  </a:cubicBezTo>
                  <a:cubicBezTo>
                    <a:pt x="1627492" y="991075"/>
                    <a:pt x="1730168" y="929997"/>
                    <a:pt x="1731198" y="929383"/>
                  </a:cubicBezTo>
                  <a:cubicBezTo>
                    <a:pt x="1733754" y="927865"/>
                    <a:pt x="1737055" y="928697"/>
                    <a:pt x="1738574" y="931252"/>
                  </a:cubicBezTo>
                  <a:cubicBezTo>
                    <a:pt x="1739069" y="932084"/>
                    <a:pt x="1739333" y="933035"/>
                    <a:pt x="1739333" y="934005"/>
                  </a:cubicBezTo>
                  <a:lnTo>
                    <a:pt x="1739333" y="1044368"/>
                  </a:lnTo>
                  <a:cubicBezTo>
                    <a:pt x="1739333" y="1045563"/>
                    <a:pt x="1738930" y="1046725"/>
                    <a:pt x="1738197" y="1047669"/>
                  </a:cubicBezTo>
                  <a:cubicBezTo>
                    <a:pt x="1727560" y="1061317"/>
                    <a:pt x="1476673" y="1382704"/>
                    <a:pt x="1400712" y="1434161"/>
                  </a:cubicBezTo>
                  <a:cubicBezTo>
                    <a:pt x="1360434" y="1461458"/>
                    <a:pt x="1341358" y="1472109"/>
                    <a:pt x="1327631" y="1467454"/>
                  </a:cubicBezTo>
                  <a:cubicBezTo>
                    <a:pt x="1315409" y="1463267"/>
                    <a:pt x="1310562" y="1448444"/>
                    <a:pt x="1302539" y="1423874"/>
                  </a:cubicBezTo>
                  <a:lnTo>
                    <a:pt x="1299357" y="1414181"/>
                  </a:lnTo>
                  <a:cubicBezTo>
                    <a:pt x="1284130" y="1368422"/>
                    <a:pt x="1280565" y="1239915"/>
                    <a:pt x="1279733" y="1180514"/>
                  </a:cubicBezTo>
                  <a:cubicBezTo>
                    <a:pt x="1208421" y="1387188"/>
                    <a:pt x="1211993" y="1507098"/>
                    <a:pt x="1220966" y="1561249"/>
                  </a:cubicBezTo>
                  <a:cubicBezTo>
                    <a:pt x="1221448" y="1564187"/>
                    <a:pt x="1219454" y="1566961"/>
                    <a:pt x="1216516" y="1567443"/>
                  </a:cubicBezTo>
                  <a:cubicBezTo>
                    <a:pt x="1216239" y="1567489"/>
                    <a:pt x="1215961" y="1567515"/>
                    <a:pt x="1215684" y="1567515"/>
                  </a:cubicBezTo>
                  <a:close/>
                  <a:moveTo>
                    <a:pt x="879222" y="1556772"/>
                  </a:moveTo>
                  <a:lnTo>
                    <a:pt x="1209332" y="1556772"/>
                  </a:lnTo>
                  <a:cubicBezTo>
                    <a:pt x="1200609" y="1496209"/>
                    <a:pt x="1199969" y="1366956"/>
                    <a:pt x="1279779" y="1148167"/>
                  </a:cubicBezTo>
                  <a:cubicBezTo>
                    <a:pt x="1280802" y="1145374"/>
                    <a:pt x="1283899" y="1143940"/>
                    <a:pt x="1286692" y="1144964"/>
                  </a:cubicBezTo>
                  <a:cubicBezTo>
                    <a:pt x="1288812" y="1145743"/>
                    <a:pt x="1290218" y="1147757"/>
                    <a:pt x="1290225" y="1150009"/>
                  </a:cubicBezTo>
                  <a:cubicBezTo>
                    <a:pt x="1290225" y="1152036"/>
                    <a:pt x="1290443" y="1353414"/>
                    <a:pt x="1309545" y="1410826"/>
                  </a:cubicBezTo>
                  <a:lnTo>
                    <a:pt x="1312754" y="1420586"/>
                  </a:lnTo>
                  <a:cubicBezTo>
                    <a:pt x="1319496" y="1441220"/>
                    <a:pt x="1323979" y="1454862"/>
                    <a:pt x="1331091" y="1457312"/>
                  </a:cubicBezTo>
                  <a:cubicBezTo>
                    <a:pt x="1340176" y="1460435"/>
                    <a:pt x="1359695" y="1448985"/>
                    <a:pt x="1394651" y="1425294"/>
                  </a:cubicBezTo>
                  <a:cubicBezTo>
                    <a:pt x="1466670" y="1376504"/>
                    <a:pt x="1709732" y="1066600"/>
                    <a:pt x="1728544" y="1042552"/>
                  </a:cubicBezTo>
                  <a:lnTo>
                    <a:pt x="1728544" y="943448"/>
                  </a:lnTo>
                  <a:cubicBezTo>
                    <a:pt x="1702700" y="958674"/>
                    <a:pt x="1620671" y="1006513"/>
                    <a:pt x="1559646" y="1037032"/>
                  </a:cubicBezTo>
                  <a:cubicBezTo>
                    <a:pt x="1533683" y="1049980"/>
                    <a:pt x="1515631" y="1051763"/>
                    <a:pt x="1502861" y="1042657"/>
                  </a:cubicBezTo>
                  <a:cubicBezTo>
                    <a:pt x="1477327" y="1024466"/>
                    <a:pt x="1479915" y="963640"/>
                    <a:pt x="1493009" y="864727"/>
                  </a:cubicBezTo>
                  <a:cubicBezTo>
                    <a:pt x="1504802" y="775640"/>
                    <a:pt x="1574226" y="531078"/>
                    <a:pt x="1624910" y="352501"/>
                  </a:cubicBezTo>
                  <a:cubicBezTo>
                    <a:pt x="1656360" y="241689"/>
                    <a:pt x="1683531" y="145999"/>
                    <a:pt x="1684409" y="131347"/>
                  </a:cubicBezTo>
                  <a:cubicBezTo>
                    <a:pt x="1686344" y="99125"/>
                    <a:pt x="1398105" y="55981"/>
                    <a:pt x="1289591" y="39737"/>
                  </a:cubicBezTo>
                  <a:lnTo>
                    <a:pt x="1266817" y="36317"/>
                  </a:lnTo>
                  <a:cubicBezTo>
                    <a:pt x="1197202" y="25845"/>
                    <a:pt x="1156475" y="28076"/>
                    <a:pt x="1138720" y="43382"/>
                  </a:cubicBezTo>
                  <a:cubicBezTo>
                    <a:pt x="1129554" y="51260"/>
                    <a:pt x="1125817" y="62617"/>
                    <a:pt x="1125817" y="82571"/>
                  </a:cubicBezTo>
                  <a:cubicBezTo>
                    <a:pt x="1125685" y="84552"/>
                    <a:pt x="1113371" y="240521"/>
                    <a:pt x="1098785" y="475587"/>
                  </a:cubicBezTo>
                  <a:cubicBezTo>
                    <a:pt x="1083763" y="717830"/>
                    <a:pt x="1023471" y="1008388"/>
                    <a:pt x="948778" y="1198613"/>
                  </a:cubicBezTo>
                  <a:cubicBezTo>
                    <a:pt x="878932" y="1376418"/>
                    <a:pt x="874409" y="1491601"/>
                    <a:pt x="877948" y="1544530"/>
                  </a:cubicBezTo>
                  <a:cubicBezTo>
                    <a:pt x="878536" y="1549086"/>
                    <a:pt x="878925" y="1552995"/>
                    <a:pt x="879222" y="1556772"/>
                  </a:cubicBezTo>
                  <a:close/>
                  <a:moveTo>
                    <a:pt x="461069" y="1567542"/>
                  </a:moveTo>
                  <a:lnTo>
                    <a:pt x="14351" y="1567542"/>
                  </a:lnTo>
                  <a:cubicBezTo>
                    <a:pt x="11373" y="1567542"/>
                    <a:pt x="8963" y="1565132"/>
                    <a:pt x="8963" y="1562154"/>
                  </a:cubicBezTo>
                  <a:cubicBezTo>
                    <a:pt x="8963" y="1561434"/>
                    <a:pt x="9108" y="1560721"/>
                    <a:pt x="9385" y="1560060"/>
                  </a:cubicBezTo>
                  <a:cubicBezTo>
                    <a:pt x="37448" y="1493654"/>
                    <a:pt x="283521" y="902285"/>
                    <a:pt x="283092" y="590459"/>
                  </a:cubicBezTo>
                  <a:cubicBezTo>
                    <a:pt x="283092" y="503267"/>
                    <a:pt x="282069" y="422644"/>
                    <a:pt x="281164" y="351504"/>
                  </a:cubicBezTo>
                  <a:cubicBezTo>
                    <a:pt x="278107" y="110700"/>
                    <a:pt x="278041" y="12883"/>
                    <a:pt x="307695" y="10790"/>
                  </a:cubicBezTo>
                  <a:cubicBezTo>
                    <a:pt x="341773" y="8373"/>
                    <a:pt x="783360" y="1460"/>
                    <a:pt x="813093" y="991"/>
                  </a:cubicBezTo>
                  <a:cubicBezTo>
                    <a:pt x="814889" y="496"/>
                    <a:pt x="816818" y="760"/>
                    <a:pt x="818415" y="1717"/>
                  </a:cubicBezTo>
                  <a:cubicBezTo>
                    <a:pt x="823104" y="4510"/>
                    <a:pt x="827435" y="12031"/>
                    <a:pt x="819432" y="66050"/>
                  </a:cubicBezTo>
                  <a:cubicBezTo>
                    <a:pt x="818805" y="69662"/>
                    <a:pt x="757906" y="413572"/>
                    <a:pt x="743340" y="541980"/>
                  </a:cubicBezTo>
                  <a:cubicBezTo>
                    <a:pt x="730074" y="658991"/>
                    <a:pt x="669716" y="844099"/>
                    <a:pt x="616470" y="1007417"/>
                  </a:cubicBezTo>
                  <a:cubicBezTo>
                    <a:pt x="610283" y="1026394"/>
                    <a:pt x="604195" y="1045054"/>
                    <a:pt x="598292" y="1063292"/>
                  </a:cubicBezTo>
                  <a:cubicBezTo>
                    <a:pt x="550090" y="1212209"/>
                    <a:pt x="485084" y="1483737"/>
                    <a:pt x="466305" y="1563408"/>
                  </a:cubicBezTo>
                  <a:cubicBezTo>
                    <a:pt x="465730" y="1565838"/>
                    <a:pt x="463565" y="1567548"/>
                    <a:pt x="461069" y="1567542"/>
                  </a:cubicBezTo>
                  <a:close/>
                  <a:moveTo>
                    <a:pt x="22453" y="1556772"/>
                  </a:moveTo>
                  <a:lnTo>
                    <a:pt x="456810" y="1556772"/>
                  </a:lnTo>
                  <a:cubicBezTo>
                    <a:pt x="476790" y="1472122"/>
                    <a:pt x="540516" y="1206775"/>
                    <a:pt x="588051" y="1059951"/>
                  </a:cubicBezTo>
                  <a:cubicBezTo>
                    <a:pt x="593954" y="1041726"/>
                    <a:pt x="600042" y="1023053"/>
                    <a:pt x="606229" y="1004056"/>
                  </a:cubicBezTo>
                  <a:cubicBezTo>
                    <a:pt x="659317" y="841227"/>
                    <a:pt x="719496" y="656667"/>
                    <a:pt x="732636" y="540745"/>
                  </a:cubicBezTo>
                  <a:cubicBezTo>
                    <a:pt x="747242" y="411987"/>
                    <a:pt x="808194" y="67767"/>
                    <a:pt x="808815" y="64307"/>
                  </a:cubicBezTo>
                  <a:cubicBezTo>
                    <a:pt x="814176" y="27991"/>
                    <a:pt x="813292" y="15683"/>
                    <a:pt x="812486" y="11747"/>
                  </a:cubicBezTo>
                  <a:cubicBezTo>
                    <a:pt x="781234" y="12242"/>
                    <a:pt x="341634" y="19149"/>
                    <a:pt x="308448" y="21513"/>
                  </a:cubicBezTo>
                  <a:cubicBezTo>
                    <a:pt x="287760" y="22986"/>
                    <a:pt x="289695" y="175164"/>
                    <a:pt x="291940" y="351365"/>
                  </a:cubicBezTo>
                  <a:cubicBezTo>
                    <a:pt x="292845" y="422539"/>
                    <a:pt x="293861" y="503194"/>
                    <a:pt x="293861" y="590446"/>
                  </a:cubicBezTo>
                  <a:cubicBezTo>
                    <a:pt x="294278" y="891390"/>
                    <a:pt x="74794" y="1432114"/>
                    <a:pt x="22453" y="15567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3" name="Google Shape;1363;p45"/>
            <p:cNvSpPr/>
            <p:nvPr/>
          </p:nvSpPr>
          <p:spPr>
            <a:xfrm>
              <a:off x="6826656" y="3332284"/>
              <a:ext cx="215437" cy="980289"/>
            </a:xfrm>
            <a:custGeom>
              <a:avLst/>
              <a:gdLst/>
              <a:ahLst/>
              <a:cxnLst/>
              <a:rect l="l" t="t" r="r" b="b"/>
              <a:pathLst>
                <a:path w="270990" h="1233068" extrusionOk="0">
                  <a:moveTo>
                    <a:pt x="14359" y="1233805"/>
                  </a:moveTo>
                  <a:cubicBezTo>
                    <a:pt x="14220" y="1233819"/>
                    <a:pt x="14082" y="1233819"/>
                    <a:pt x="13943" y="1233805"/>
                  </a:cubicBezTo>
                  <a:cubicBezTo>
                    <a:pt x="10985" y="1233587"/>
                    <a:pt x="8760" y="1231012"/>
                    <a:pt x="8977" y="1228054"/>
                  </a:cubicBezTo>
                  <a:cubicBezTo>
                    <a:pt x="8977" y="1228047"/>
                    <a:pt x="8977" y="1228041"/>
                    <a:pt x="8977" y="1228034"/>
                  </a:cubicBezTo>
                  <a:lnTo>
                    <a:pt x="62924" y="526138"/>
                  </a:lnTo>
                  <a:cubicBezTo>
                    <a:pt x="63043" y="524533"/>
                    <a:pt x="63875" y="523067"/>
                    <a:pt x="65195" y="522143"/>
                  </a:cubicBezTo>
                  <a:lnTo>
                    <a:pt x="151489" y="461547"/>
                  </a:lnTo>
                  <a:lnTo>
                    <a:pt x="76215" y="357980"/>
                  </a:lnTo>
                  <a:cubicBezTo>
                    <a:pt x="74987" y="356283"/>
                    <a:pt x="74849" y="354024"/>
                    <a:pt x="75872" y="352195"/>
                  </a:cubicBezTo>
                  <a:lnTo>
                    <a:pt x="269782" y="3670"/>
                  </a:lnTo>
                  <a:cubicBezTo>
                    <a:pt x="271136" y="1029"/>
                    <a:pt x="274384" y="-14"/>
                    <a:pt x="277025" y="1339"/>
                  </a:cubicBezTo>
                  <a:cubicBezTo>
                    <a:pt x="279673" y="2693"/>
                    <a:pt x="280716" y="5942"/>
                    <a:pt x="279356" y="8583"/>
                  </a:cubicBezTo>
                  <a:cubicBezTo>
                    <a:pt x="279304" y="8695"/>
                    <a:pt x="279244" y="8801"/>
                    <a:pt x="279178" y="8906"/>
                  </a:cubicBezTo>
                  <a:lnTo>
                    <a:pt x="86945" y="354420"/>
                  </a:lnTo>
                  <a:lnTo>
                    <a:pt x="163414" y="459639"/>
                  </a:lnTo>
                  <a:cubicBezTo>
                    <a:pt x="164266" y="460801"/>
                    <a:pt x="164610" y="462260"/>
                    <a:pt x="164372" y="463687"/>
                  </a:cubicBezTo>
                  <a:cubicBezTo>
                    <a:pt x="164134" y="465113"/>
                    <a:pt x="163335" y="466381"/>
                    <a:pt x="162153" y="467213"/>
                  </a:cubicBezTo>
                  <a:lnTo>
                    <a:pt x="73462" y="529492"/>
                  </a:lnTo>
                  <a:lnTo>
                    <a:pt x="19721" y="1228840"/>
                  </a:lnTo>
                  <a:cubicBezTo>
                    <a:pt x="19503" y="1231640"/>
                    <a:pt x="17165" y="1233805"/>
                    <a:pt x="14359" y="12338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4" name="Google Shape;1364;p45"/>
            <p:cNvSpPr/>
            <p:nvPr/>
          </p:nvSpPr>
          <p:spPr>
            <a:xfrm>
              <a:off x="7221195" y="3369752"/>
              <a:ext cx="199642" cy="866367"/>
            </a:xfrm>
            <a:custGeom>
              <a:avLst/>
              <a:gdLst/>
              <a:ahLst/>
              <a:cxnLst/>
              <a:rect l="l" t="t" r="r" b="b"/>
              <a:pathLst>
                <a:path w="251122" h="1089770" extrusionOk="0">
                  <a:moveTo>
                    <a:pt x="14338" y="1090517"/>
                  </a:moveTo>
                  <a:cubicBezTo>
                    <a:pt x="11360" y="1090511"/>
                    <a:pt x="8956" y="1088094"/>
                    <a:pt x="8963" y="1085116"/>
                  </a:cubicBezTo>
                  <a:cubicBezTo>
                    <a:pt x="8963" y="1084410"/>
                    <a:pt x="9101" y="1083703"/>
                    <a:pt x="9379" y="1083050"/>
                  </a:cubicBezTo>
                  <a:lnTo>
                    <a:pt x="248288" y="514460"/>
                  </a:lnTo>
                  <a:lnTo>
                    <a:pt x="154981" y="430530"/>
                  </a:lnTo>
                  <a:cubicBezTo>
                    <a:pt x="152769" y="428549"/>
                    <a:pt x="152578" y="425148"/>
                    <a:pt x="154558" y="422930"/>
                  </a:cubicBezTo>
                  <a:cubicBezTo>
                    <a:pt x="154790" y="422679"/>
                    <a:pt x="155034" y="422448"/>
                    <a:pt x="155305" y="422243"/>
                  </a:cubicBezTo>
                  <a:lnTo>
                    <a:pt x="234448" y="361647"/>
                  </a:lnTo>
                  <a:lnTo>
                    <a:pt x="175450" y="6849"/>
                  </a:lnTo>
                  <a:cubicBezTo>
                    <a:pt x="175054" y="3898"/>
                    <a:pt x="177128" y="1191"/>
                    <a:pt x="180072" y="795"/>
                  </a:cubicBezTo>
                  <a:cubicBezTo>
                    <a:pt x="182892" y="418"/>
                    <a:pt x="185520" y="2293"/>
                    <a:pt x="186074" y="5080"/>
                  </a:cubicBezTo>
                  <a:lnTo>
                    <a:pt x="245620" y="363080"/>
                  </a:lnTo>
                  <a:cubicBezTo>
                    <a:pt x="245944" y="365048"/>
                    <a:pt x="245158" y="367029"/>
                    <a:pt x="243580" y="368244"/>
                  </a:cubicBezTo>
                  <a:lnTo>
                    <a:pt x="166985" y="426858"/>
                  </a:lnTo>
                  <a:lnTo>
                    <a:pt x="258305" y="508980"/>
                  </a:lnTo>
                  <a:cubicBezTo>
                    <a:pt x="260001" y="510512"/>
                    <a:pt x="260549" y="512955"/>
                    <a:pt x="259671" y="515068"/>
                  </a:cubicBezTo>
                  <a:lnTo>
                    <a:pt x="19244" y="1087216"/>
                  </a:lnTo>
                  <a:cubicBezTo>
                    <a:pt x="18418" y="1089197"/>
                    <a:pt x="16484" y="1090498"/>
                    <a:pt x="14338" y="10905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5" name="Google Shape;1365;p45"/>
            <p:cNvSpPr/>
            <p:nvPr/>
          </p:nvSpPr>
          <p:spPr>
            <a:xfrm>
              <a:off x="6850348" y="3867008"/>
              <a:ext cx="614914" cy="409696"/>
            </a:xfrm>
            <a:custGeom>
              <a:avLst/>
              <a:gdLst/>
              <a:ahLst/>
              <a:cxnLst/>
              <a:rect l="l" t="t" r="r" b="b"/>
              <a:pathLst>
                <a:path w="773477" h="515341" extrusionOk="0">
                  <a:moveTo>
                    <a:pt x="23720" y="354136"/>
                  </a:moveTo>
                  <a:cubicBezTo>
                    <a:pt x="23720" y="354136"/>
                    <a:pt x="148939" y="302567"/>
                    <a:pt x="222470" y="241305"/>
                  </a:cubicBezTo>
                  <a:cubicBezTo>
                    <a:pt x="296001" y="180042"/>
                    <a:pt x="426179" y="-1685"/>
                    <a:pt x="448576" y="771"/>
                  </a:cubicBezTo>
                  <a:cubicBezTo>
                    <a:pt x="470973" y="3227"/>
                    <a:pt x="603191" y="98964"/>
                    <a:pt x="669512" y="121038"/>
                  </a:cubicBezTo>
                  <a:cubicBezTo>
                    <a:pt x="735832" y="143112"/>
                    <a:pt x="784826" y="143112"/>
                    <a:pt x="782350" y="157856"/>
                  </a:cubicBezTo>
                  <a:cubicBezTo>
                    <a:pt x="779874" y="172601"/>
                    <a:pt x="752954" y="187253"/>
                    <a:pt x="701384" y="187253"/>
                  </a:cubicBezTo>
                  <a:cubicBezTo>
                    <a:pt x="649815" y="187253"/>
                    <a:pt x="509951" y="113610"/>
                    <a:pt x="509951" y="113610"/>
                  </a:cubicBezTo>
                  <a:cubicBezTo>
                    <a:pt x="509951" y="113610"/>
                    <a:pt x="586070" y="211803"/>
                    <a:pt x="573795" y="224077"/>
                  </a:cubicBezTo>
                  <a:cubicBezTo>
                    <a:pt x="525718" y="261866"/>
                    <a:pt x="472908" y="293211"/>
                    <a:pt x="416704" y="317318"/>
                  </a:cubicBezTo>
                  <a:cubicBezTo>
                    <a:pt x="357812" y="339392"/>
                    <a:pt x="318511" y="359095"/>
                    <a:pt x="306235" y="356619"/>
                  </a:cubicBezTo>
                  <a:cubicBezTo>
                    <a:pt x="293961" y="354143"/>
                    <a:pt x="296443" y="329593"/>
                    <a:pt x="303872" y="322284"/>
                  </a:cubicBezTo>
                  <a:lnTo>
                    <a:pt x="325939" y="300210"/>
                  </a:lnTo>
                  <a:cubicBezTo>
                    <a:pt x="325939" y="300210"/>
                    <a:pt x="273828" y="337035"/>
                    <a:pt x="247020" y="337035"/>
                  </a:cubicBezTo>
                  <a:lnTo>
                    <a:pt x="219994" y="337035"/>
                  </a:lnTo>
                  <a:lnTo>
                    <a:pt x="8963" y="516088"/>
                  </a:ln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6" name="Google Shape;1366;p45"/>
            <p:cNvSpPr/>
            <p:nvPr/>
          </p:nvSpPr>
          <p:spPr>
            <a:xfrm>
              <a:off x="6850348" y="3867008"/>
              <a:ext cx="614914" cy="409696"/>
            </a:xfrm>
            <a:custGeom>
              <a:avLst/>
              <a:gdLst/>
              <a:ahLst/>
              <a:cxnLst/>
              <a:rect l="l" t="t" r="r" b="b"/>
              <a:pathLst>
                <a:path w="773477" h="515341" extrusionOk="0">
                  <a:moveTo>
                    <a:pt x="23720" y="354136"/>
                  </a:moveTo>
                  <a:cubicBezTo>
                    <a:pt x="23720" y="354136"/>
                    <a:pt x="148939" y="302567"/>
                    <a:pt x="222470" y="241305"/>
                  </a:cubicBezTo>
                  <a:cubicBezTo>
                    <a:pt x="296001" y="180042"/>
                    <a:pt x="426179" y="-1685"/>
                    <a:pt x="448576" y="771"/>
                  </a:cubicBezTo>
                  <a:cubicBezTo>
                    <a:pt x="470973" y="3227"/>
                    <a:pt x="603191" y="98964"/>
                    <a:pt x="669512" y="121038"/>
                  </a:cubicBezTo>
                  <a:cubicBezTo>
                    <a:pt x="735832" y="143112"/>
                    <a:pt x="784826" y="143112"/>
                    <a:pt x="782350" y="157856"/>
                  </a:cubicBezTo>
                  <a:cubicBezTo>
                    <a:pt x="779874" y="172601"/>
                    <a:pt x="752954" y="187253"/>
                    <a:pt x="701384" y="187253"/>
                  </a:cubicBezTo>
                  <a:cubicBezTo>
                    <a:pt x="649815" y="187253"/>
                    <a:pt x="509951" y="113610"/>
                    <a:pt x="509951" y="113610"/>
                  </a:cubicBezTo>
                  <a:cubicBezTo>
                    <a:pt x="509951" y="113610"/>
                    <a:pt x="586070" y="211803"/>
                    <a:pt x="573795" y="224077"/>
                  </a:cubicBezTo>
                  <a:cubicBezTo>
                    <a:pt x="525718" y="261866"/>
                    <a:pt x="472908" y="293211"/>
                    <a:pt x="416704" y="317318"/>
                  </a:cubicBezTo>
                  <a:cubicBezTo>
                    <a:pt x="357812" y="339392"/>
                    <a:pt x="318511" y="359095"/>
                    <a:pt x="306235" y="356619"/>
                  </a:cubicBezTo>
                  <a:cubicBezTo>
                    <a:pt x="293961" y="354143"/>
                    <a:pt x="296443" y="329593"/>
                    <a:pt x="303872" y="322284"/>
                  </a:cubicBezTo>
                  <a:lnTo>
                    <a:pt x="325939" y="300210"/>
                  </a:lnTo>
                  <a:cubicBezTo>
                    <a:pt x="325939" y="300210"/>
                    <a:pt x="273828" y="337035"/>
                    <a:pt x="247020" y="337035"/>
                  </a:cubicBezTo>
                  <a:lnTo>
                    <a:pt x="219994" y="337035"/>
                  </a:lnTo>
                  <a:lnTo>
                    <a:pt x="8963" y="516088"/>
                  </a:ln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7" name="Google Shape;1367;p45"/>
            <p:cNvSpPr/>
            <p:nvPr/>
          </p:nvSpPr>
          <p:spPr>
            <a:xfrm>
              <a:off x="7227064" y="3925283"/>
              <a:ext cx="220500" cy="90198"/>
            </a:xfrm>
            <a:custGeom>
              <a:avLst/>
              <a:gdLst/>
              <a:ahLst/>
              <a:cxnLst/>
              <a:rect l="l" t="t" r="r" b="b"/>
              <a:pathLst>
                <a:path w="277358" h="113456" extrusionOk="0">
                  <a:moveTo>
                    <a:pt x="286321" y="104413"/>
                  </a:moveTo>
                  <a:lnTo>
                    <a:pt x="284168" y="104413"/>
                  </a:lnTo>
                  <a:cubicBezTo>
                    <a:pt x="168425" y="96443"/>
                    <a:pt x="8963" y="747"/>
                    <a:pt x="8963" y="747"/>
                  </a:cubicBezTo>
                  <a:lnTo>
                    <a:pt x="35454" y="40477"/>
                  </a:lnTo>
                  <a:cubicBezTo>
                    <a:pt x="35454" y="40477"/>
                    <a:pt x="175437" y="114126"/>
                    <a:pt x="226888" y="114126"/>
                  </a:cubicBezTo>
                  <a:cubicBezTo>
                    <a:pt x="247139" y="114760"/>
                    <a:pt x="267324" y="111465"/>
                    <a:pt x="286321" y="104413"/>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8" name="Google Shape;1368;p45"/>
            <p:cNvSpPr/>
            <p:nvPr/>
          </p:nvSpPr>
          <p:spPr>
            <a:xfrm>
              <a:off x="6850007" y="3956653"/>
              <a:ext cx="450090" cy="319875"/>
            </a:xfrm>
            <a:custGeom>
              <a:avLst/>
              <a:gdLst/>
              <a:ahLst/>
              <a:cxnLst/>
              <a:rect l="l" t="t" r="r" b="b"/>
              <a:pathLst>
                <a:path w="566151" h="402359" extrusionOk="0">
                  <a:moveTo>
                    <a:pt x="507475" y="92614"/>
                  </a:moveTo>
                  <a:cubicBezTo>
                    <a:pt x="487560" y="108652"/>
                    <a:pt x="455687" y="72693"/>
                    <a:pt x="455687" y="72693"/>
                  </a:cubicBezTo>
                  <a:cubicBezTo>
                    <a:pt x="455687" y="72693"/>
                    <a:pt x="463657" y="152476"/>
                    <a:pt x="439754" y="156458"/>
                  </a:cubicBezTo>
                  <a:cubicBezTo>
                    <a:pt x="415852" y="160440"/>
                    <a:pt x="383873" y="136543"/>
                    <a:pt x="383873" y="136543"/>
                  </a:cubicBezTo>
                  <a:cubicBezTo>
                    <a:pt x="383873" y="136543"/>
                    <a:pt x="383873" y="188331"/>
                    <a:pt x="359970" y="188331"/>
                  </a:cubicBezTo>
                  <a:cubicBezTo>
                    <a:pt x="336068" y="188331"/>
                    <a:pt x="300213" y="112964"/>
                    <a:pt x="300213" y="112964"/>
                  </a:cubicBezTo>
                  <a:cubicBezTo>
                    <a:pt x="300213" y="112964"/>
                    <a:pt x="308831" y="150859"/>
                    <a:pt x="284168" y="176703"/>
                  </a:cubicBezTo>
                  <a:cubicBezTo>
                    <a:pt x="259506" y="202547"/>
                    <a:pt x="212467" y="196617"/>
                    <a:pt x="212467" y="196617"/>
                  </a:cubicBezTo>
                  <a:lnTo>
                    <a:pt x="25015" y="331853"/>
                  </a:lnTo>
                  <a:lnTo>
                    <a:pt x="14245" y="344339"/>
                  </a:lnTo>
                  <a:lnTo>
                    <a:pt x="8963" y="403106"/>
                  </a:lnTo>
                  <a:lnTo>
                    <a:pt x="220423" y="224165"/>
                  </a:lnTo>
                  <a:lnTo>
                    <a:pt x="247344" y="224165"/>
                  </a:lnTo>
                  <a:cubicBezTo>
                    <a:pt x="274370" y="224165"/>
                    <a:pt x="325919" y="187340"/>
                    <a:pt x="325919" y="187340"/>
                  </a:cubicBezTo>
                  <a:lnTo>
                    <a:pt x="303845" y="209414"/>
                  </a:lnTo>
                  <a:cubicBezTo>
                    <a:pt x="296417" y="216737"/>
                    <a:pt x="293941" y="241716"/>
                    <a:pt x="306216" y="243749"/>
                  </a:cubicBezTo>
                  <a:cubicBezTo>
                    <a:pt x="318491" y="245783"/>
                    <a:pt x="357792" y="226522"/>
                    <a:pt x="416684" y="204455"/>
                  </a:cubicBezTo>
                  <a:cubicBezTo>
                    <a:pt x="472888" y="180348"/>
                    <a:pt x="525699" y="149003"/>
                    <a:pt x="573775" y="111214"/>
                  </a:cubicBezTo>
                  <a:cubicBezTo>
                    <a:pt x="586050" y="98939"/>
                    <a:pt x="509924" y="747"/>
                    <a:pt x="509924" y="747"/>
                  </a:cubicBezTo>
                  <a:cubicBezTo>
                    <a:pt x="509924" y="747"/>
                    <a:pt x="527396" y="76674"/>
                    <a:pt x="507475" y="92614"/>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69" name="Google Shape;1369;p45"/>
            <p:cNvSpPr/>
            <p:nvPr/>
          </p:nvSpPr>
          <p:spPr>
            <a:xfrm>
              <a:off x="6846112" y="3862711"/>
              <a:ext cx="623505" cy="418242"/>
            </a:xfrm>
            <a:custGeom>
              <a:avLst/>
              <a:gdLst/>
              <a:ahLst/>
              <a:cxnLst/>
              <a:rect l="l" t="t" r="r" b="b"/>
              <a:pathLst>
                <a:path w="784283" h="526090" extrusionOk="0">
                  <a:moveTo>
                    <a:pt x="746822" y="139818"/>
                  </a:moveTo>
                  <a:cubicBezTo>
                    <a:pt x="727581" y="135592"/>
                    <a:pt x="703639" y="130343"/>
                    <a:pt x="676554" y="121330"/>
                  </a:cubicBezTo>
                  <a:cubicBezTo>
                    <a:pt x="639814" y="109108"/>
                    <a:pt x="581385" y="73214"/>
                    <a:pt x="534431" y="44372"/>
                  </a:cubicBezTo>
                  <a:cubicBezTo>
                    <a:pt x="490402" y="17300"/>
                    <a:pt x="464994" y="1981"/>
                    <a:pt x="454535" y="792"/>
                  </a:cubicBezTo>
                  <a:cubicBezTo>
                    <a:pt x="441494" y="-561"/>
                    <a:pt x="416013" y="27865"/>
                    <a:pt x="352136" y="103568"/>
                  </a:cubicBezTo>
                  <a:cubicBezTo>
                    <a:pt x="308834" y="154899"/>
                    <a:pt x="259754" y="213085"/>
                    <a:pt x="224394" y="242547"/>
                  </a:cubicBezTo>
                  <a:cubicBezTo>
                    <a:pt x="152349" y="302562"/>
                    <a:pt x="28286" y="354032"/>
                    <a:pt x="27025" y="354547"/>
                  </a:cubicBezTo>
                  <a:cubicBezTo>
                    <a:pt x="25176" y="355313"/>
                    <a:pt x="23902" y="357043"/>
                    <a:pt x="23724" y="359037"/>
                  </a:cubicBezTo>
                  <a:lnTo>
                    <a:pt x="8985" y="520969"/>
                  </a:lnTo>
                  <a:cubicBezTo>
                    <a:pt x="8715" y="523927"/>
                    <a:pt x="10887" y="526542"/>
                    <a:pt x="13846" y="526812"/>
                  </a:cubicBezTo>
                  <a:cubicBezTo>
                    <a:pt x="15285" y="526951"/>
                    <a:pt x="16724" y="526495"/>
                    <a:pt x="17827" y="525551"/>
                  </a:cubicBezTo>
                  <a:lnTo>
                    <a:pt x="227346" y="347772"/>
                  </a:lnTo>
                  <a:lnTo>
                    <a:pt x="252398" y="347772"/>
                  </a:lnTo>
                  <a:cubicBezTo>
                    <a:pt x="265868" y="347772"/>
                    <a:pt x="284700" y="339499"/>
                    <a:pt x="300923" y="330677"/>
                  </a:cubicBezTo>
                  <a:cubicBezTo>
                    <a:pt x="297621" y="338026"/>
                    <a:pt x="296585" y="347964"/>
                    <a:pt x="298850" y="355538"/>
                  </a:cubicBezTo>
                  <a:cubicBezTo>
                    <a:pt x="300765" y="361969"/>
                    <a:pt x="304918" y="366102"/>
                    <a:pt x="310550" y="367271"/>
                  </a:cubicBezTo>
                  <a:cubicBezTo>
                    <a:pt x="319933" y="369179"/>
                    <a:pt x="337114" y="362431"/>
                    <a:pt x="372044" y="348228"/>
                  </a:cubicBezTo>
                  <a:cubicBezTo>
                    <a:pt x="387231" y="342054"/>
                    <a:pt x="404399" y="335062"/>
                    <a:pt x="424208" y="327647"/>
                  </a:cubicBezTo>
                  <a:cubicBezTo>
                    <a:pt x="452323" y="315583"/>
                    <a:pt x="479626" y="301703"/>
                    <a:pt x="505939" y="286094"/>
                  </a:cubicBezTo>
                  <a:cubicBezTo>
                    <a:pt x="508197" y="286906"/>
                    <a:pt x="510726" y="286094"/>
                    <a:pt x="512086" y="284113"/>
                  </a:cubicBezTo>
                  <a:cubicBezTo>
                    <a:pt x="512509" y="283360"/>
                    <a:pt x="512833" y="282555"/>
                    <a:pt x="513057" y="281723"/>
                  </a:cubicBezTo>
                  <a:cubicBezTo>
                    <a:pt x="537316" y="266972"/>
                    <a:pt x="560664" y="250788"/>
                    <a:pt x="582989" y="233250"/>
                  </a:cubicBezTo>
                  <a:cubicBezTo>
                    <a:pt x="594214" y="222025"/>
                    <a:pt x="565307" y="176683"/>
                    <a:pt x="533876" y="134483"/>
                  </a:cubicBezTo>
                  <a:cubicBezTo>
                    <a:pt x="575264" y="155124"/>
                    <a:pt x="666180" y="198010"/>
                    <a:pt x="706769" y="198010"/>
                  </a:cubicBezTo>
                  <a:cubicBezTo>
                    <a:pt x="755723" y="198010"/>
                    <a:pt x="789590" y="184712"/>
                    <a:pt x="793050" y="164124"/>
                  </a:cubicBezTo>
                  <a:cubicBezTo>
                    <a:pt x="795301" y="150442"/>
                    <a:pt x="778081" y="146665"/>
                    <a:pt x="746822" y="139818"/>
                  </a:cubicBezTo>
                  <a:close/>
                  <a:moveTo>
                    <a:pt x="706723" y="187280"/>
                  </a:moveTo>
                  <a:cubicBezTo>
                    <a:pt x="657062" y="187280"/>
                    <a:pt x="519198" y="114984"/>
                    <a:pt x="517798" y="114258"/>
                  </a:cubicBezTo>
                  <a:cubicBezTo>
                    <a:pt x="515157" y="112878"/>
                    <a:pt x="511895" y="113902"/>
                    <a:pt x="510521" y="116543"/>
                  </a:cubicBezTo>
                  <a:cubicBezTo>
                    <a:pt x="509544" y="118405"/>
                    <a:pt x="509742" y="120663"/>
                    <a:pt x="511023" y="122327"/>
                  </a:cubicBezTo>
                  <a:cubicBezTo>
                    <a:pt x="543946" y="164784"/>
                    <a:pt x="577225" y="216089"/>
                    <a:pt x="575112" y="225809"/>
                  </a:cubicBezTo>
                  <a:cubicBezTo>
                    <a:pt x="555263" y="241326"/>
                    <a:pt x="534589" y="255760"/>
                    <a:pt x="513183" y="269045"/>
                  </a:cubicBezTo>
                  <a:cubicBezTo>
                    <a:pt x="507042" y="238737"/>
                    <a:pt x="467562" y="180143"/>
                    <a:pt x="448189" y="152734"/>
                  </a:cubicBezTo>
                  <a:cubicBezTo>
                    <a:pt x="446473" y="150304"/>
                    <a:pt x="443112" y="149729"/>
                    <a:pt x="440682" y="151446"/>
                  </a:cubicBezTo>
                  <a:cubicBezTo>
                    <a:pt x="438259" y="153169"/>
                    <a:pt x="437684" y="156524"/>
                    <a:pt x="439401" y="158954"/>
                  </a:cubicBezTo>
                  <a:cubicBezTo>
                    <a:pt x="476021" y="210754"/>
                    <a:pt x="503496" y="260640"/>
                    <a:pt x="503800" y="274816"/>
                  </a:cubicBezTo>
                  <a:cubicBezTo>
                    <a:pt x="478814" y="289812"/>
                    <a:pt x="452910" y="303216"/>
                    <a:pt x="426241" y="314962"/>
                  </a:cubicBezTo>
                  <a:cubicBezTo>
                    <a:pt x="421679" y="295087"/>
                    <a:pt x="400912" y="253984"/>
                    <a:pt x="382305" y="219595"/>
                  </a:cubicBezTo>
                  <a:cubicBezTo>
                    <a:pt x="380885" y="216981"/>
                    <a:pt x="377623" y="216010"/>
                    <a:pt x="375009" y="217430"/>
                  </a:cubicBezTo>
                  <a:cubicBezTo>
                    <a:pt x="372394" y="218849"/>
                    <a:pt x="371423" y="222111"/>
                    <a:pt x="372843" y="224726"/>
                  </a:cubicBezTo>
                  <a:cubicBezTo>
                    <a:pt x="394091" y="264014"/>
                    <a:pt x="415478" y="308716"/>
                    <a:pt x="416818" y="318964"/>
                  </a:cubicBezTo>
                  <a:cubicBezTo>
                    <a:pt x="398542" y="325864"/>
                    <a:pt x="382298" y="332447"/>
                    <a:pt x="367956" y="338284"/>
                  </a:cubicBezTo>
                  <a:cubicBezTo>
                    <a:pt x="341849" y="348888"/>
                    <a:pt x="319346" y="358007"/>
                    <a:pt x="312650" y="356772"/>
                  </a:cubicBezTo>
                  <a:cubicBezTo>
                    <a:pt x="312062" y="356653"/>
                    <a:pt x="310260" y="356290"/>
                    <a:pt x="309137" y="352527"/>
                  </a:cubicBezTo>
                  <a:cubicBezTo>
                    <a:pt x="307097" y="345679"/>
                    <a:pt x="309586" y="334903"/>
                    <a:pt x="313026" y="331516"/>
                  </a:cubicBezTo>
                  <a:lnTo>
                    <a:pt x="335100" y="309436"/>
                  </a:lnTo>
                  <a:cubicBezTo>
                    <a:pt x="337068" y="307461"/>
                    <a:pt x="337200" y="304305"/>
                    <a:pt x="335404" y="302172"/>
                  </a:cubicBezTo>
                  <a:cubicBezTo>
                    <a:pt x="335351" y="302106"/>
                    <a:pt x="335272" y="302080"/>
                    <a:pt x="335219" y="302020"/>
                  </a:cubicBezTo>
                  <a:lnTo>
                    <a:pt x="318626" y="266536"/>
                  </a:lnTo>
                  <a:cubicBezTo>
                    <a:pt x="317351" y="263849"/>
                    <a:pt x="314136" y="262706"/>
                    <a:pt x="311448" y="263981"/>
                  </a:cubicBezTo>
                  <a:cubicBezTo>
                    <a:pt x="308781" y="265248"/>
                    <a:pt x="307632" y="268425"/>
                    <a:pt x="308867" y="271105"/>
                  </a:cubicBezTo>
                  <a:lnTo>
                    <a:pt x="324238" y="303968"/>
                  </a:lnTo>
                  <a:cubicBezTo>
                    <a:pt x="307546" y="315233"/>
                    <a:pt x="271302" y="337082"/>
                    <a:pt x="252371" y="337082"/>
                  </a:cubicBezTo>
                  <a:lnTo>
                    <a:pt x="225345" y="337082"/>
                  </a:lnTo>
                  <a:cubicBezTo>
                    <a:pt x="224071" y="337082"/>
                    <a:pt x="222836" y="337538"/>
                    <a:pt x="221865" y="338363"/>
                  </a:cubicBezTo>
                  <a:lnTo>
                    <a:pt x="20871" y="508911"/>
                  </a:lnTo>
                  <a:lnTo>
                    <a:pt x="34130" y="363303"/>
                  </a:lnTo>
                  <a:cubicBezTo>
                    <a:pt x="53760" y="354956"/>
                    <a:pt x="164307" y="306676"/>
                    <a:pt x="231275" y="250880"/>
                  </a:cubicBezTo>
                  <a:cubicBezTo>
                    <a:pt x="267340" y="220810"/>
                    <a:pt x="316764" y="162216"/>
                    <a:pt x="360343" y="110541"/>
                  </a:cubicBezTo>
                  <a:cubicBezTo>
                    <a:pt x="397287" y="66750"/>
                    <a:pt x="443257" y="12255"/>
                    <a:pt x="453340" y="11536"/>
                  </a:cubicBezTo>
                  <a:cubicBezTo>
                    <a:pt x="461923" y="12486"/>
                    <a:pt x="495922" y="33365"/>
                    <a:pt x="528799" y="53563"/>
                  </a:cubicBezTo>
                  <a:cubicBezTo>
                    <a:pt x="576228" y="82689"/>
                    <a:pt x="635252" y="118933"/>
                    <a:pt x="673153" y="131565"/>
                  </a:cubicBezTo>
                  <a:cubicBezTo>
                    <a:pt x="700786" y="140749"/>
                    <a:pt x="725046" y="146091"/>
                    <a:pt x="744525" y="150343"/>
                  </a:cubicBezTo>
                  <a:cubicBezTo>
                    <a:pt x="759843" y="153698"/>
                    <a:pt x="783000" y="158775"/>
                    <a:pt x="782393" y="162381"/>
                  </a:cubicBezTo>
                  <a:cubicBezTo>
                    <a:pt x="780702" y="172384"/>
                    <a:pt x="759163" y="187280"/>
                    <a:pt x="706723" y="1872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0" name="Google Shape;1370;p45"/>
            <p:cNvSpPr/>
            <p:nvPr/>
          </p:nvSpPr>
          <p:spPr>
            <a:xfrm>
              <a:off x="6308041" y="3336704"/>
              <a:ext cx="586506" cy="1150759"/>
            </a:xfrm>
            <a:custGeom>
              <a:avLst/>
              <a:gdLst/>
              <a:ahLst/>
              <a:cxnLst/>
              <a:rect l="l" t="t" r="r" b="b"/>
              <a:pathLst>
                <a:path w="737744" h="1447496" extrusionOk="0">
                  <a:moveTo>
                    <a:pt x="490459" y="8155"/>
                  </a:moveTo>
                  <a:cubicBezTo>
                    <a:pt x="490459" y="8155"/>
                    <a:pt x="409381" y="747"/>
                    <a:pt x="389783" y="747"/>
                  </a:cubicBezTo>
                  <a:cubicBezTo>
                    <a:pt x="370185" y="747"/>
                    <a:pt x="340690" y="15498"/>
                    <a:pt x="335949" y="81712"/>
                  </a:cubicBezTo>
                  <a:cubicBezTo>
                    <a:pt x="331208" y="147927"/>
                    <a:pt x="8963" y="1387306"/>
                    <a:pt x="8963" y="1419179"/>
                  </a:cubicBezTo>
                  <a:cubicBezTo>
                    <a:pt x="8963" y="1451052"/>
                    <a:pt x="57732" y="1462244"/>
                    <a:pt x="208472" y="1424131"/>
                  </a:cubicBezTo>
                  <a:cubicBezTo>
                    <a:pt x="335626" y="1391829"/>
                    <a:pt x="713329" y="1264669"/>
                    <a:pt x="713329" y="1264669"/>
                  </a:cubicBezTo>
                  <a:lnTo>
                    <a:pt x="746707" y="996681"/>
                  </a:lnTo>
                  <a:lnTo>
                    <a:pt x="353500" y="1075712"/>
                  </a:lnTo>
                  <a:lnTo>
                    <a:pt x="544933" y="513679"/>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1" name="Google Shape;1371;p45"/>
            <p:cNvSpPr/>
            <p:nvPr/>
          </p:nvSpPr>
          <p:spPr>
            <a:xfrm>
              <a:off x="6308015" y="3724007"/>
              <a:ext cx="569157" cy="763288"/>
            </a:xfrm>
            <a:custGeom>
              <a:avLst/>
              <a:gdLst/>
              <a:ahLst/>
              <a:cxnLst/>
              <a:rect l="l" t="t" r="r" b="b"/>
              <a:pathLst>
                <a:path w="715921" h="960111" extrusionOk="0">
                  <a:moveTo>
                    <a:pt x="724884" y="687674"/>
                  </a:moveTo>
                  <a:cubicBezTo>
                    <a:pt x="697105" y="695103"/>
                    <a:pt x="257169" y="813217"/>
                    <a:pt x="173403" y="841101"/>
                  </a:cubicBezTo>
                  <a:cubicBezTo>
                    <a:pt x="87267" y="869956"/>
                    <a:pt x="269549" y="725681"/>
                    <a:pt x="207079" y="730528"/>
                  </a:cubicBezTo>
                  <a:cubicBezTo>
                    <a:pt x="144608" y="735374"/>
                    <a:pt x="72378" y="821827"/>
                    <a:pt x="72378" y="821827"/>
                  </a:cubicBezTo>
                  <a:lnTo>
                    <a:pt x="239697" y="747"/>
                  </a:lnTo>
                  <a:cubicBezTo>
                    <a:pt x="143439" y="387813"/>
                    <a:pt x="8963" y="911086"/>
                    <a:pt x="8963" y="931655"/>
                  </a:cubicBezTo>
                  <a:cubicBezTo>
                    <a:pt x="8963" y="963950"/>
                    <a:pt x="57732" y="974719"/>
                    <a:pt x="208472" y="936607"/>
                  </a:cubicBezTo>
                  <a:cubicBezTo>
                    <a:pt x="335625" y="904305"/>
                    <a:pt x="713329" y="777145"/>
                    <a:pt x="713329" y="77714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2" name="Google Shape;1372;p45"/>
            <p:cNvSpPr/>
            <p:nvPr/>
          </p:nvSpPr>
          <p:spPr>
            <a:xfrm>
              <a:off x="6303777" y="3332409"/>
              <a:ext cx="595062" cy="1159271"/>
            </a:xfrm>
            <a:custGeom>
              <a:avLst/>
              <a:gdLst/>
              <a:ahLst/>
              <a:cxnLst/>
              <a:rect l="l" t="t" r="r" b="b"/>
              <a:pathLst>
                <a:path w="748506" h="1458202" extrusionOk="0">
                  <a:moveTo>
                    <a:pt x="755760" y="998127"/>
                  </a:moveTo>
                  <a:cubicBezTo>
                    <a:pt x="754492" y="996951"/>
                    <a:pt x="752736" y="996463"/>
                    <a:pt x="751039" y="996806"/>
                  </a:cubicBezTo>
                  <a:lnTo>
                    <a:pt x="367016" y="1073995"/>
                  </a:lnTo>
                  <a:lnTo>
                    <a:pt x="517392" y="632368"/>
                  </a:lnTo>
                  <a:cubicBezTo>
                    <a:pt x="517557" y="632368"/>
                    <a:pt x="517722" y="632447"/>
                    <a:pt x="517887" y="632447"/>
                  </a:cubicBezTo>
                  <a:cubicBezTo>
                    <a:pt x="519565" y="632447"/>
                    <a:pt x="521149" y="631661"/>
                    <a:pt x="522166" y="630321"/>
                  </a:cubicBezTo>
                  <a:lnTo>
                    <a:pt x="600649" y="527281"/>
                  </a:lnTo>
                  <a:cubicBezTo>
                    <a:pt x="602452" y="524911"/>
                    <a:pt x="601990" y="521530"/>
                    <a:pt x="599619" y="519728"/>
                  </a:cubicBezTo>
                  <a:cubicBezTo>
                    <a:pt x="597249" y="517925"/>
                    <a:pt x="593868" y="518387"/>
                    <a:pt x="592065" y="520758"/>
                  </a:cubicBezTo>
                  <a:lnTo>
                    <a:pt x="525705" y="607917"/>
                  </a:lnTo>
                  <a:lnTo>
                    <a:pt x="555366" y="520837"/>
                  </a:lnTo>
                  <a:cubicBezTo>
                    <a:pt x="556323" y="518017"/>
                    <a:pt x="554818" y="514960"/>
                    <a:pt x="552005" y="513996"/>
                  </a:cubicBezTo>
                  <a:cubicBezTo>
                    <a:pt x="549185" y="513039"/>
                    <a:pt x="546122" y="514544"/>
                    <a:pt x="545164" y="517364"/>
                  </a:cubicBezTo>
                  <a:lnTo>
                    <a:pt x="353770" y="1079363"/>
                  </a:lnTo>
                  <a:cubicBezTo>
                    <a:pt x="352813" y="1082176"/>
                    <a:pt x="354312" y="1085233"/>
                    <a:pt x="357125" y="1086197"/>
                  </a:cubicBezTo>
                  <a:cubicBezTo>
                    <a:pt x="358029" y="1086501"/>
                    <a:pt x="358993" y="1086567"/>
                    <a:pt x="359931" y="1086376"/>
                  </a:cubicBezTo>
                  <a:lnTo>
                    <a:pt x="745802" y="1008824"/>
                  </a:lnTo>
                  <a:lnTo>
                    <a:pt x="713778" y="1266003"/>
                  </a:lnTo>
                  <a:cubicBezTo>
                    <a:pt x="676722" y="1278443"/>
                    <a:pt x="331815" y="1393975"/>
                    <a:pt x="212519" y="1424277"/>
                  </a:cubicBezTo>
                  <a:cubicBezTo>
                    <a:pt x="84633" y="1456631"/>
                    <a:pt x="40842" y="1450193"/>
                    <a:pt x="26632" y="1439147"/>
                  </a:cubicBezTo>
                  <a:cubicBezTo>
                    <a:pt x="21971" y="1435515"/>
                    <a:pt x="19712" y="1430741"/>
                    <a:pt x="19712" y="1424541"/>
                  </a:cubicBezTo>
                  <a:cubicBezTo>
                    <a:pt x="19871" y="1410212"/>
                    <a:pt x="89704" y="1133151"/>
                    <a:pt x="157266" y="865229"/>
                  </a:cubicBezTo>
                  <a:cubicBezTo>
                    <a:pt x="244821" y="517912"/>
                    <a:pt x="344057" y="124315"/>
                    <a:pt x="346692" y="87450"/>
                  </a:cubicBezTo>
                  <a:cubicBezTo>
                    <a:pt x="351730" y="16970"/>
                    <a:pt x="385062" y="11516"/>
                    <a:pt x="395158" y="11516"/>
                  </a:cubicBezTo>
                  <a:cubicBezTo>
                    <a:pt x="414306" y="11516"/>
                    <a:pt x="494520" y="18852"/>
                    <a:pt x="495325" y="18925"/>
                  </a:cubicBezTo>
                  <a:cubicBezTo>
                    <a:pt x="498270" y="19149"/>
                    <a:pt x="500865" y="16996"/>
                    <a:pt x="501182" y="14058"/>
                  </a:cubicBezTo>
                  <a:cubicBezTo>
                    <a:pt x="501453" y="11100"/>
                    <a:pt x="499274" y="8479"/>
                    <a:pt x="496316" y="8201"/>
                  </a:cubicBezTo>
                  <a:cubicBezTo>
                    <a:pt x="493014" y="7897"/>
                    <a:pt x="414775" y="747"/>
                    <a:pt x="395158" y="747"/>
                  </a:cubicBezTo>
                  <a:cubicBezTo>
                    <a:pt x="382705" y="747"/>
                    <a:pt x="341674" y="6947"/>
                    <a:pt x="335949" y="86704"/>
                  </a:cubicBezTo>
                  <a:cubicBezTo>
                    <a:pt x="333380" y="122618"/>
                    <a:pt x="234263" y="515759"/>
                    <a:pt x="146826" y="862614"/>
                  </a:cubicBezTo>
                  <a:cubicBezTo>
                    <a:pt x="61338" y="1201710"/>
                    <a:pt x="8963" y="1410265"/>
                    <a:pt x="8963" y="1424567"/>
                  </a:cubicBezTo>
                  <a:cubicBezTo>
                    <a:pt x="8963" y="1434168"/>
                    <a:pt x="12680" y="1441946"/>
                    <a:pt x="20029" y="1447678"/>
                  </a:cubicBezTo>
                  <a:cubicBezTo>
                    <a:pt x="29683" y="1455185"/>
                    <a:pt x="45939" y="1458949"/>
                    <a:pt x="69050" y="1458949"/>
                  </a:cubicBezTo>
                  <a:cubicBezTo>
                    <a:pt x="102844" y="1458949"/>
                    <a:pt x="151303" y="1450900"/>
                    <a:pt x="215180" y="1434749"/>
                  </a:cubicBezTo>
                  <a:cubicBezTo>
                    <a:pt x="341073" y="1402770"/>
                    <a:pt x="716650" y="1276442"/>
                    <a:pt x="720427" y="1275168"/>
                  </a:cubicBezTo>
                  <a:cubicBezTo>
                    <a:pt x="722388" y="1274514"/>
                    <a:pt x="723801" y="1272784"/>
                    <a:pt x="724052" y="1270731"/>
                  </a:cubicBezTo>
                  <a:lnTo>
                    <a:pt x="757424" y="1002749"/>
                  </a:lnTo>
                  <a:cubicBezTo>
                    <a:pt x="757648" y="1001032"/>
                    <a:pt x="757028" y="999309"/>
                    <a:pt x="755760" y="998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3" name="Google Shape;1373;p45"/>
            <p:cNvSpPr/>
            <p:nvPr/>
          </p:nvSpPr>
          <p:spPr>
            <a:xfrm>
              <a:off x="6681568" y="3877718"/>
              <a:ext cx="162703" cy="232741"/>
            </a:xfrm>
            <a:custGeom>
              <a:avLst/>
              <a:gdLst/>
              <a:ahLst/>
              <a:cxnLst/>
              <a:rect l="l" t="t" r="r" b="b"/>
              <a:pathLst>
                <a:path w="204658" h="292756" extrusionOk="0">
                  <a:moveTo>
                    <a:pt x="208744" y="15518"/>
                  </a:moveTo>
                  <a:lnTo>
                    <a:pt x="36902" y="767"/>
                  </a:lnTo>
                  <a:cubicBezTo>
                    <a:pt x="35469" y="641"/>
                    <a:pt x="34042" y="1097"/>
                    <a:pt x="32940" y="2022"/>
                  </a:cubicBezTo>
                  <a:cubicBezTo>
                    <a:pt x="31844" y="2946"/>
                    <a:pt x="31170" y="4273"/>
                    <a:pt x="31058" y="5699"/>
                  </a:cubicBezTo>
                  <a:lnTo>
                    <a:pt x="8984" y="280581"/>
                  </a:lnTo>
                  <a:cubicBezTo>
                    <a:pt x="8852" y="282041"/>
                    <a:pt x="9334" y="283493"/>
                    <a:pt x="10305" y="284589"/>
                  </a:cubicBezTo>
                  <a:cubicBezTo>
                    <a:pt x="11275" y="285679"/>
                    <a:pt x="12649" y="286333"/>
                    <a:pt x="14108" y="286399"/>
                  </a:cubicBezTo>
                  <a:lnTo>
                    <a:pt x="191332" y="293503"/>
                  </a:lnTo>
                  <a:lnTo>
                    <a:pt x="191557" y="293503"/>
                  </a:lnTo>
                  <a:cubicBezTo>
                    <a:pt x="194396" y="293503"/>
                    <a:pt x="196747" y="291292"/>
                    <a:pt x="196925" y="288459"/>
                  </a:cubicBezTo>
                  <a:lnTo>
                    <a:pt x="213610" y="21223"/>
                  </a:lnTo>
                  <a:cubicBezTo>
                    <a:pt x="213796" y="18318"/>
                    <a:pt x="211643" y="15795"/>
                    <a:pt x="208744" y="15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4" name="Google Shape;1374;p45"/>
            <p:cNvSpPr/>
            <p:nvPr/>
          </p:nvSpPr>
          <p:spPr>
            <a:xfrm>
              <a:off x="6762374" y="3827081"/>
              <a:ext cx="38949" cy="87821"/>
            </a:xfrm>
            <a:custGeom>
              <a:avLst/>
              <a:gdLst/>
              <a:ahLst/>
              <a:cxnLst/>
              <a:rect l="l" t="t" r="r" b="b"/>
              <a:pathLst>
                <a:path w="48993" h="110467" extrusionOk="0">
                  <a:moveTo>
                    <a:pt x="2377" y="0"/>
                  </a:moveTo>
                  <a:lnTo>
                    <a:pt x="0" y="107992"/>
                  </a:lnTo>
                  <a:lnTo>
                    <a:pt x="46617" y="110468"/>
                  </a:lnTo>
                  <a:lnTo>
                    <a:pt x="48994" y="0"/>
                  </a:lnTo>
                  <a:lnTo>
                    <a:pt x="2377"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5" name="Google Shape;1375;p45"/>
            <p:cNvSpPr/>
            <p:nvPr/>
          </p:nvSpPr>
          <p:spPr>
            <a:xfrm>
              <a:off x="6749931" y="3822801"/>
              <a:ext cx="47508" cy="96404"/>
            </a:xfrm>
            <a:custGeom>
              <a:avLst/>
              <a:gdLst/>
              <a:ahLst/>
              <a:cxnLst/>
              <a:rect l="l" t="t" r="r" b="b"/>
              <a:pathLst>
                <a:path w="59758" h="121263" extrusionOk="0">
                  <a:moveTo>
                    <a:pt x="60969" y="121984"/>
                  </a:moveTo>
                  <a:lnTo>
                    <a:pt x="60685" y="121984"/>
                  </a:lnTo>
                  <a:lnTo>
                    <a:pt x="14068" y="119508"/>
                  </a:lnTo>
                  <a:cubicBezTo>
                    <a:pt x="11163" y="119356"/>
                    <a:pt x="8904" y="116926"/>
                    <a:pt x="8964" y="114021"/>
                  </a:cubicBezTo>
                  <a:lnTo>
                    <a:pt x="11334" y="6029"/>
                  </a:lnTo>
                  <a:cubicBezTo>
                    <a:pt x="11387" y="3097"/>
                    <a:pt x="13777" y="740"/>
                    <a:pt x="16716" y="747"/>
                  </a:cubicBezTo>
                  <a:lnTo>
                    <a:pt x="63333" y="747"/>
                  </a:lnTo>
                  <a:cubicBezTo>
                    <a:pt x="66311" y="747"/>
                    <a:pt x="68721" y="3157"/>
                    <a:pt x="68721" y="6135"/>
                  </a:cubicBezTo>
                  <a:cubicBezTo>
                    <a:pt x="68721" y="6174"/>
                    <a:pt x="68721" y="6220"/>
                    <a:pt x="68721" y="6267"/>
                  </a:cubicBezTo>
                  <a:lnTo>
                    <a:pt x="66357" y="116728"/>
                  </a:lnTo>
                  <a:cubicBezTo>
                    <a:pt x="66291" y="119660"/>
                    <a:pt x="63901" y="122004"/>
                    <a:pt x="60969" y="122010"/>
                  </a:cubicBezTo>
                  <a:close/>
                  <a:moveTo>
                    <a:pt x="19859" y="109029"/>
                  </a:moveTo>
                  <a:lnTo>
                    <a:pt x="55713" y="110937"/>
                  </a:lnTo>
                  <a:lnTo>
                    <a:pt x="57852" y="11516"/>
                  </a:lnTo>
                  <a:lnTo>
                    <a:pt x="21998" y="115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6" name="Google Shape;1376;p45"/>
            <p:cNvSpPr/>
            <p:nvPr/>
          </p:nvSpPr>
          <p:spPr>
            <a:xfrm>
              <a:off x="7261913" y="3755895"/>
              <a:ext cx="721135" cy="605017"/>
            </a:xfrm>
            <a:custGeom>
              <a:avLst/>
              <a:gdLst/>
              <a:ahLst/>
              <a:cxnLst/>
              <a:rect l="l" t="t" r="r" b="b"/>
              <a:pathLst>
                <a:path w="907088" h="761028" extrusionOk="0">
                  <a:moveTo>
                    <a:pt x="914199" y="38537"/>
                  </a:moveTo>
                  <a:cubicBezTo>
                    <a:pt x="909663" y="25463"/>
                    <a:pt x="897506" y="16556"/>
                    <a:pt x="883673" y="16173"/>
                  </a:cubicBezTo>
                  <a:lnTo>
                    <a:pt x="358908" y="768"/>
                  </a:lnTo>
                  <a:cubicBezTo>
                    <a:pt x="345484" y="286"/>
                    <a:pt x="333084" y="7926"/>
                    <a:pt x="327478" y="20135"/>
                  </a:cubicBezTo>
                  <a:cubicBezTo>
                    <a:pt x="327478" y="20148"/>
                    <a:pt x="327478" y="20155"/>
                    <a:pt x="327478" y="20168"/>
                  </a:cubicBezTo>
                  <a:lnTo>
                    <a:pt x="12001" y="710318"/>
                  </a:lnTo>
                  <a:cubicBezTo>
                    <a:pt x="4341" y="727017"/>
                    <a:pt x="11664" y="746773"/>
                    <a:pt x="28369" y="754432"/>
                  </a:cubicBezTo>
                  <a:cubicBezTo>
                    <a:pt x="32628" y="756387"/>
                    <a:pt x="37250" y="757424"/>
                    <a:pt x="41938" y="757463"/>
                  </a:cubicBezTo>
                  <a:lnTo>
                    <a:pt x="553121" y="761775"/>
                  </a:lnTo>
                  <a:lnTo>
                    <a:pt x="553511" y="761775"/>
                  </a:lnTo>
                  <a:cubicBezTo>
                    <a:pt x="566189" y="761735"/>
                    <a:pt x="577751" y="754512"/>
                    <a:pt x="583337" y="743128"/>
                  </a:cubicBezTo>
                  <a:lnTo>
                    <a:pt x="912700" y="63959"/>
                  </a:lnTo>
                  <a:cubicBezTo>
                    <a:pt x="916576" y="56022"/>
                    <a:pt x="917111" y="46870"/>
                    <a:pt x="914199" y="385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7" name="Google Shape;1377;p45"/>
            <p:cNvSpPr/>
            <p:nvPr/>
          </p:nvSpPr>
          <p:spPr>
            <a:xfrm>
              <a:off x="7329373" y="3764280"/>
              <a:ext cx="337421" cy="445371"/>
            </a:xfrm>
            <a:custGeom>
              <a:avLst/>
              <a:gdLst/>
              <a:ahLst/>
              <a:cxnLst/>
              <a:rect l="l" t="t" r="r" b="b"/>
              <a:pathLst>
                <a:path w="424429" h="560215" extrusionOk="0">
                  <a:moveTo>
                    <a:pt x="14344" y="560962"/>
                  </a:moveTo>
                  <a:cubicBezTo>
                    <a:pt x="11373" y="560962"/>
                    <a:pt x="8963" y="558552"/>
                    <a:pt x="8963" y="555581"/>
                  </a:cubicBezTo>
                  <a:cubicBezTo>
                    <a:pt x="8963" y="554814"/>
                    <a:pt x="9128" y="554049"/>
                    <a:pt x="9445" y="553349"/>
                  </a:cubicBezTo>
                  <a:lnTo>
                    <a:pt x="34642" y="498115"/>
                  </a:lnTo>
                  <a:cubicBezTo>
                    <a:pt x="35876" y="495407"/>
                    <a:pt x="39066" y="494212"/>
                    <a:pt x="41773" y="495447"/>
                  </a:cubicBezTo>
                  <a:cubicBezTo>
                    <a:pt x="44480" y="496682"/>
                    <a:pt x="45675" y="499871"/>
                    <a:pt x="44441" y="502578"/>
                  </a:cubicBezTo>
                  <a:lnTo>
                    <a:pt x="19243" y="557806"/>
                  </a:lnTo>
                  <a:cubicBezTo>
                    <a:pt x="18372" y="559727"/>
                    <a:pt x="16457" y="560962"/>
                    <a:pt x="14344" y="560962"/>
                  </a:cubicBezTo>
                  <a:close/>
                  <a:moveTo>
                    <a:pt x="63384" y="460484"/>
                  </a:moveTo>
                  <a:lnTo>
                    <a:pt x="262900" y="24740"/>
                  </a:lnTo>
                  <a:cubicBezTo>
                    <a:pt x="266650" y="16487"/>
                    <a:pt x="274931" y="11052"/>
                    <a:pt x="283990" y="11534"/>
                  </a:cubicBezTo>
                  <a:lnTo>
                    <a:pt x="362050" y="13905"/>
                  </a:lnTo>
                  <a:lnTo>
                    <a:pt x="362222" y="13905"/>
                  </a:lnTo>
                  <a:cubicBezTo>
                    <a:pt x="365200" y="13859"/>
                    <a:pt x="367571" y="11409"/>
                    <a:pt x="367524" y="8431"/>
                  </a:cubicBezTo>
                  <a:cubicBezTo>
                    <a:pt x="367478" y="5585"/>
                    <a:pt x="365226" y="3267"/>
                    <a:pt x="362387" y="3135"/>
                  </a:cubicBezTo>
                  <a:lnTo>
                    <a:pt x="284294" y="772"/>
                  </a:lnTo>
                  <a:cubicBezTo>
                    <a:pt x="271028" y="243"/>
                    <a:pt x="258654" y="8088"/>
                    <a:pt x="253101" y="20277"/>
                  </a:cubicBezTo>
                  <a:lnTo>
                    <a:pt x="53586" y="456008"/>
                  </a:lnTo>
                  <a:cubicBezTo>
                    <a:pt x="52357" y="458708"/>
                    <a:pt x="53533" y="461897"/>
                    <a:pt x="56227" y="463145"/>
                  </a:cubicBezTo>
                  <a:cubicBezTo>
                    <a:pt x="56933" y="463462"/>
                    <a:pt x="57693" y="463627"/>
                    <a:pt x="58465" y="463627"/>
                  </a:cubicBezTo>
                  <a:cubicBezTo>
                    <a:pt x="60578" y="463634"/>
                    <a:pt x="62506" y="462406"/>
                    <a:pt x="63384" y="460484"/>
                  </a:cubicBezTo>
                  <a:close/>
                  <a:moveTo>
                    <a:pt x="433389" y="10597"/>
                  </a:moveTo>
                  <a:cubicBezTo>
                    <a:pt x="433488" y="7632"/>
                    <a:pt x="431164" y="5143"/>
                    <a:pt x="428199" y="5044"/>
                  </a:cubicBezTo>
                  <a:cubicBezTo>
                    <a:pt x="428193" y="5044"/>
                    <a:pt x="428186" y="5044"/>
                    <a:pt x="428179" y="5044"/>
                  </a:cubicBezTo>
                  <a:lnTo>
                    <a:pt x="386831" y="3723"/>
                  </a:lnTo>
                  <a:cubicBezTo>
                    <a:pt x="384124" y="3829"/>
                    <a:pt x="381377" y="5975"/>
                    <a:pt x="381285" y="8939"/>
                  </a:cubicBezTo>
                  <a:cubicBezTo>
                    <a:pt x="381186" y="11911"/>
                    <a:pt x="383517" y="14394"/>
                    <a:pt x="386488" y="14493"/>
                  </a:cubicBezTo>
                  <a:cubicBezTo>
                    <a:pt x="386488" y="14493"/>
                    <a:pt x="386495" y="14493"/>
                    <a:pt x="386495" y="14493"/>
                  </a:cubicBezTo>
                  <a:lnTo>
                    <a:pt x="427842" y="15813"/>
                  </a:lnTo>
                  <a:lnTo>
                    <a:pt x="428008" y="15813"/>
                  </a:lnTo>
                  <a:cubicBezTo>
                    <a:pt x="430920" y="15813"/>
                    <a:pt x="433297" y="13502"/>
                    <a:pt x="433389" y="10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8" name="Google Shape;1378;p45"/>
            <p:cNvSpPr/>
            <p:nvPr/>
          </p:nvSpPr>
          <p:spPr>
            <a:xfrm>
              <a:off x="7789978" y="4092414"/>
              <a:ext cx="125484" cy="63349"/>
            </a:xfrm>
            <a:custGeom>
              <a:avLst/>
              <a:gdLst/>
              <a:ahLst/>
              <a:cxnLst/>
              <a:rect l="l" t="t" r="r" b="b"/>
              <a:pathLst>
                <a:path w="157841" h="79684" extrusionOk="0">
                  <a:moveTo>
                    <a:pt x="142606" y="1294"/>
                  </a:moveTo>
                  <a:cubicBezTo>
                    <a:pt x="142606" y="1294"/>
                    <a:pt x="81555" y="27706"/>
                    <a:pt x="34931" y="45759"/>
                  </a:cubicBezTo>
                  <a:cubicBezTo>
                    <a:pt x="-11693" y="63811"/>
                    <a:pt x="15122" y="80431"/>
                    <a:pt x="33320" y="80431"/>
                  </a:cubicBezTo>
                  <a:cubicBezTo>
                    <a:pt x="51517" y="80431"/>
                    <a:pt x="122361" y="58899"/>
                    <a:pt x="148740" y="42530"/>
                  </a:cubicBezTo>
                  <a:cubicBezTo>
                    <a:pt x="175119" y="26161"/>
                    <a:pt x="172213" y="-3658"/>
                    <a:pt x="142606" y="1294"/>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79" name="Google Shape;1379;p45"/>
            <p:cNvSpPr/>
            <p:nvPr/>
          </p:nvSpPr>
          <p:spPr>
            <a:xfrm>
              <a:off x="7789978" y="4092414"/>
              <a:ext cx="125484" cy="63349"/>
            </a:xfrm>
            <a:custGeom>
              <a:avLst/>
              <a:gdLst/>
              <a:ahLst/>
              <a:cxnLst/>
              <a:rect l="l" t="t" r="r" b="b"/>
              <a:pathLst>
                <a:path w="157841" h="79684" extrusionOk="0">
                  <a:moveTo>
                    <a:pt x="142606" y="1294"/>
                  </a:moveTo>
                  <a:cubicBezTo>
                    <a:pt x="142606" y="1294"/>
                    <a:pt x="81555" y="27706"/>
                    <a:pt x="34931" y="45759"/>
                  </a:cubicBezTo>
                  <a:cubicBezTo>
                    <a:pt x="-11693" y="63811"/>
                    <a:pt x="15122" y="80431"/>
                    <a:pt x="33320" y="80431"/>
                  </a:cubicBezTo>
                  <a:cubicBezTo>
                    <a:pt x="51517" y="80431"/>
                    <a:pt x="122361" y="58899"/>
                    <a:pt x="148740" y="42530"/>
                  </a:cubicBezTo>
                  <a:cubicBezTo>
                    <a:pt x="175119" y="26161"/>
                    <a:pt x="172213" y="-3658"/>
                    <a:pt x="142606" y="1294"/>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0" name="Google Shape;1380;p45"/>
            <p:cNvSpPr/>
            <p:nvPr/>
          </p:nvSpPr>
          <p:spPr>
            <a:xfrm>
              <a:off x="7785695" y="4088149"/>
              <a:ext cx="134088" cy="71894"/>
            </a:xfrm>
            <a:custGeom>
              <a:avLst/>
              <a:gdLst/>
              <a:ahLst/>
              <a:cxnLst/>
              <a:rect l="l" t="t" r="r" b="b"/>
              <a:pathLst>
                <a:path w="168664" h="90433" extrusionOk="0">
                  <a:moveTo>
                    <a:pt x="38704" y="91180"/>
                  </a:moveTo>
                  <a:cubicBezTo>
                    <a:pt x="26059" y="91180"/>
                    <a:pt x="11169" y="84650"/>
                    <a:pt x="9202" y="74098"/>
                  </a:cubicBezTo>
                  <a:cubicBezTo>
                    <a:pt x="7267" y="63784"/>
                    <a:pt x="17086" y="54369"/>
                    <a:pt x="38380" y="46115"/>
                  </a:cubicBezTo>
                  <a:cubicBezTo>
                    <a:pt x="84370" y="28287"/>
                    <a:pt x="145250" y="1987"/>
                    <a:pt x="145857" y="1723"/>
                  </a:cubicBezTo>
                  <a:cubicBezTo>
                    <a:pt x="146260" y="1558"/>
                    <a:pt x="146682" y="1433"/>
                    <a:pt x="147112" y="1360"/>
                  </a:cubicBezTo>
                  <a:cubicBezTo>
                    <a:pt x="161473" y="-1030"/>
                    <a:pt x="172375" y="3651"/>
                    <a:pt x="176244" y="13906"/>
                  </a:cubicBezTo>
                  <a:cubicBezTo>
                    <a:pt x="181031" y="26597"/>
                    <a:pt x="173101" y="42457"/>
                    <a:pt x="156977" y="52467"/>
                  </a:cubicBezTo>
                  <a:cubicBezTo>
                    <a:pt x="130644" y="68809"/>
                    <a:pt x="58936" y="91180"/>
                    <a:pt x="38704" y="91180"/>
                  </a:cubicBezTo>
                  <a:close/>
                  <a:moveTo>
                    <a:pt x="149509" y="11879"/>
                  </a:moveTo>
                  <a:cubicBezTo>
                    <a:pt x="142906" y="14711"/>
                    <a:pt x="85948" y="39202"/>
                    <a:pt x="42269" y="56118"/>
                  </a:cubicBezTo>
                  <a:cubicBezTo>
                    <a:pt x="23524" y="63382"/>
                    <a:pt x="19304" y="69582"/>
                    <a:pt x="19780" y="72084"/>
                  </a:cubicBezTo>
                  <a:cubicBezTo>
                    <a:pt x="20440" y="75743"/>
                    <a:pt x="29519" y="80391"/>
                    <a:pt x="38704" y="80391"/>
                  </a:cubicBezTo>
                  <a:cubicBezTo>
                    <a:pt x="55277" y="80391"/>
                    <a:pt x="125619" y="59222"/>
                    <a:pt x="151298" y="43302"/>
                  </a:cubicBezTo>
                  <a:cubicBezTo>
                    <a:pt x="164207" y="35293"/>
                    <a:pt x="168591" y="24153"/>
                    <a:pt x="166161" y="17689"/>
                  </a:cubicBezTo>
                  <a:cubicBezTo>
                    <a:pt x="164273" y="12684"/>
                    <a:pt x="158218" y="10512"/>
                    <a:pt x="149509" y="118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1" name="Google Shape;1381;p45"/>
            <p:cNvSpPr/>
            <p:nvPr/>
          </p:nvSpPr>
          <p:spPr>
            <a:xfrm>
              <a:off x="7779379" y="4041352"/>
              <a:ext cx="170065" cy="86025"/>
            </a:xfrm>
            <a:custGeom>
              <a:avLst/>
              <a:gdLst/>
              <a:ahLst/>
              <a:cxnLst/>
              <a:rect l="l" t="t" r="r" b="b"/>
              <a:pathLst>
                <a:path w="213918" h="108208" extrusionOk="0">
                  <a:moveTo>
                    <a:pt x="189641" y="1504"/>
                  </a:moveTo>
                  <a:cubicBezTo>
                    <a:pt x="189641" y="1504"/>
                    <a:pt x="106741" y="37359"/>
                    <a:pt x="43967" y="61908"/>
                  </a:cubicBezTo>
                  <a:cubicBezTo>
                    <a:pt x="-18808" y="86458"/>
                    <a:pt x="17158" y="108955"/>
                    <a:pt x="41814" y="108955"/>
                  </a:cubicBezTo>
                  <a:cubicBezTo>
                    <a:pt x="66469" y="108955"/>
                    <a:pt x="162728" y="79902"/>
                    <a:pt x="198582" y="57491"/>
                  </a:cubicBezTo>
                  <a:cubicBezTo>
                    <a:pt x="234436" y="35081"/>
                    <a:pt x="229913" y="-5277"/>
                    <a:pt x="189641" y="1504"/>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2" name="Google Shape;1382;p45"/>
            <p:cNvSpPr/>
            <p:nvPr/>
          </p:nvSpPr>
          <p:spPr>
            <a:xfrm>
              <a:off x="7779379" y="4041352"/>
              <a:ext cx="170065" cy="86025"/>
            </a:xfrm>
            <a:custGeom>
              <a:avLst/>
              <a:gdLst/>
              <a:ahLst/>
              <a:cxnLst/>
              <a:rect l="l" t="t" r="r" b="b"/>
              <a:pathLst>
                <a:path w="213918" h="108208" extrusionOk="0">
                  <a:moveTo>
                    <a:pt x="189641" y="1504"/>
                  </a:moveTo>
                  <a:cubicBezTo>
                    <a:pt x="189641" y="1504"/>
                    <a:pt x="106741" y="37359"/>
                    <a:pt x="43967" y="61908"/>
                  </a:cubicBezTo>
                  <a:cubicBezTo>
                    <a:pt x="-18808" y="86458"/>
                    <a:pt x="17158" y="108955"/>
                    <a:pt x="41814" y="108955"/>
                  </a:cubicBezTo>
                  <a:cubicBezTo>
                    <a:pt x="66469" y="108955"/>
                    <a:pt x="162728" y="79902"/>
                    <a:pt x="198582" y="57491"/>
                  </a:cubicBezTo>
                  <a:cubicBezTo>
                    <a:pt x="234436" y="35081"/>
                    <a:pt x="229913" y="-5277"/>
                    <a:pt x="189641" y="1504"/>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3" name="Google Shape;1383;p45"/>
            <p:cNvSpPr/>
            <p:nvPr/>
          </p:nvSpPr>
          <p:spPr>
            <a:xfrm>
              <a:off x="7775087" y="4037071"/>
              <a:ext cx="178690" cy="94588"/>
            </a:xfrm>
            <a:custGeom>
              <a:avLst/>
              <a:gdLst/>
              <a:ahLst/>
              <a:cxnLst/>
              <a:rect l="l" t="t" r="r" b="b"/>
              <a:pathLst>
                <a:path w="224767" h="118978" extrusionOk="0">
                  <a:moveTo>
                    <a:pt x="47210" y="119725"/>
                  </a:moveTo>
                  <a:cubicBezTo>
                    <a:pt x="30913" y="119725"/>
                    <a:pt x="11765" y="111485"/>
                    <a:pt x="9256" y="98160"/>
                  </a:cubicBezTo>
                  <a:cubicBezTo>
                    <a:pt x="6813" y="85205"/>
                    <a:pt x="19655" y="73135"/>
                    <a:pt x="47414" y="62273"/>
                  </a:cubicBezTo>
                  <a:cubicBezTo>
                    <a:pt x="109377" y="38046"/>
                    <a:pt x="192079" y="2311"/>
                    <a:pt x="192911" y="1954"/>
                  </a:cubicBezTo>
                  <a:cubicBezTo>
                    <a:pt x="193307" y="1783"/>
                    <a:pt x="193723" y="1657"/>
                    <a:pt x="194152" y="1585"/>
                  </a:cubicBezTo>
                  <a:cubicBezTo>
                    <a:pt x="212911" y="-1598"/>
                    <a:pt x="226976" y="4404"/>
                    <a:pt x="231955" y="17524"/>
                  </a:cubicBezTo>
                  <a:cubicBezTo>
                    <a:pt x="238135" y="33820"/>
                    <a:pt x="227808" y="54349"/>
                    <a:pt x="206830" y="67449"/>
                  </a:cubicBezTo>
                  <a:cubicBezTo>
                    <a:pt x="169160" y="90982"/>
                    <a:pt x="72301" y="119725"/>
                    <a:pt x="47210" y="119725"/>
                  </a:cubicBezTo>
                  <a:close/>
                  <a:moveTo>
                    <a:pt x="196569" y="12097"/>
                  </a:moveTo>
                  <a:cubicBezTo>
                    <a:pt x="188850" y="15431"/>
                    <a:pt x="110638" y="49113"/>
                    <a:pt x="51303" y="72303"/>
                  </a:cubicBezTo>
                  <a:cubicBezTo>
                    <a:pt x="26595" y="81969"/>
                    <a:pt x="18837" y="90969"/>
                    <a:pt x="19821" y="96166"/>
                  </a:cubicBezTo>
                  <a:cubicBezTo>
                    <a:pt x="21042" y="102617"/>
                    <a:pt x="34598" y="108962"/>
                    <a:pt x="47190" y="108962"/>
                  </a:cubicBezTo>
                  <a:cubicBezTo>
                    <a:pt x="70650" y="108962"/>
                    <a:pt x="165436" y="80570"/>
                    <a:pt x="201112" y="58324"/>
                  </a:cubicBezTo>
                  <a:cubicBezTo>
                    <a:pt x="219567" y="46789"/>
                    <a:pt x="225543" y="30994"/>
                    <a:pt x="221872" y="21347"/>
                  </a:cubicBezTo>
                  <a:cubicBezTo>
                    <a:pt x="218861" y="13391"/>
                    <a:pt x="209669" y="10069"/>
                    <a:pt x="196569" y="120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4" name="Google Shape;1384;p45"/>
            <p:cNvSpPr/>
            <p:nvPr/>
          </p:nvSpPr>
          <p:spPr>
            <a:xfrm>
              <a:off x="7763737" y="3993790"/>
              <a:ext cx="186622" cy="94235"/>
            </a:xfrm>
            <a:custGeom>
              <a:avLst/>
              <a:gdLst/>
              <a:ahLst/>
              <a:cxnLst/>
              <a:rect l="l" t="t" r="r" b="b"/>
              <a:pathLst>
                <a:path w="234745" h="118534" extrusionOk="0">
                  <a:moveTo>
                    <a:pt x="206853" y="1510"/>
                  </a:moveTo>
                  <a:cubicBezTo>
                    <a:pt x="206853" y="1510"/>
                    <a:pt x="115984" y="40699"/>
                    <a:pt x="47293" y="67705"/>
                  </a:cubicBezTo>
                  <a:cubicBezTo>
                    <a:pt x="-21398" y="94711"/>
                    <a:pt x="17896" y="119281"/>
                    <a:pt x="44816" y="119281"/>
                  </a:cubicBezTo>
                  <a:cubicBezTo>
                    <a:pt x="71737" y="119281"/>
                    <a:pt x="177352" y="86979"/>
                    <a:pt x="217082" y="62753"/>
                  </a:cubicBezTo>
                  <a:cubicBezTo>
                    <a:pt x="256812" y="38526"/>
                    <a:pt x="251001" y="-5588"/>
                    <a:pt x="206853" y="1510"/>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5" name="Google Shape;1385;p45"/>
            <p:cNvSpPr/>
            <p:nvPr/>
          </p:nvSpPr>
          <p:spPr>
            <a:xfrm>
              <a:off x="7763737" y="3993790"/>
              <a:ext cx="186622" cy="94235"/>
            </a:xfrm>
            <a:custGeom>
              <a:avLst/>
              <a:gdLst/>
              <a:ahLst/>
              <a:cxnLst/>
              <a:rect l="l" t="t" r="r" b="b"/>
              <a:pathLst>
                <a:path w="234745" h="118534" extrusionOk="0">
                  <a:moveTo>
                    <a:pt x="206853" y="1510"/>
                  </a:moveTo>
                  <a:cubicBezTo>
                    <a:pt x="206853" y="1510"/>
                    <a:pt x="115984" y="40699"/>
                    <a:pt x="47293" y="67705"/>
                  </a:cubicBezTo>
                  <a:cubicBezTo>
                    <a:pt x="-21398" y="94711"/>
                    <a:pt x="17896" y="119281"/>
                    <a:pt x="44816" y="119281"/>
                  </a:cubicBezTo>
                  <a:cubicBezTo>
                    <a:pt x="71737" y="119281"/>
                    <a:pt x="177352" y="86979"/>
                    <a:pt x="217082" y="62753"/>
                  </a:cubicBezTo>
                  <a:cubicBezTo>
                    <a:pt x="256812" y="38526"/>
                    <a:pt x="251001" y="-5588"/>
                    <a:pt x="206853" y="1510"/>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6" name="Google Shape;1386;p45"/>
            <p:cNvSpPr/>
            <p:nvPr/>
          </p:nvSpPr>
          <p:spPr>
            <a:xfrm>
              <a:off x="7759442" y="3989504"/>
              <a:ext cx="195238" cy="102816"/>
            </a:xfrm>
            <a:custGeom>
              <a:avLst/>
              <a:gdLst/>
              <a:ahLst/>
              <a:cxnLst/>
              <a:rect l="l" t="t" r="r" b="b"/>
              <a:pathLst>
                <a:path w="245582" h="129328" extrusionOk="0">
                  <a:moveTo>
                    <a:pt x="50217" y="130075"/>
                  </a:moveTo>
                  <a:cubicBezTo>
                    <a:pt x="32640" y="130075"/>
                    <a:pt x="11986" y="121234"/>
                    <a:pt x="9278" y="106965"/>
                  </a:cubicBezTo>
                  <a:cubicBezTo>
                    <a:pt x="6637" y="93052"/>
                    <a:pt x="20582" y="79985"/>
                    <a:pt x="50725" y="68133"/>
                  </a:cubicBezTo>
                  <a:cubicBezTo>
                    <a:pt x="118544" y="41450"/>
                    <a:pt x="209197" y="2367"/>
                    <a:pt x="210114" y="1977"/>
                  </a:cubicBezTo>
                  <a:cubicBezTo>
                    <a:pt x="210524" y="1799"/>
                    <a:pt x="210960" y="1674"/>
                    <a:pt x="211402" y="1608"/>
                  </a:cubicBezTo>
                  <a:cubicBezTo>
                    <a:pt x="231871" y="-1780"/>
                    <a:pt x="247382" y="4962"/>
                    <a:pt x="252724" y="19436"/>
                  </a:cubicBezTo>
                  <a:cubicBezTo>
                    <a:pt x="259221" y="37033"/>
                    <a:pt x="247936" y="58968"/>
                    <a:pt x="225288" y="72775"/>
                  </a:cubicBezTo>
                  <a:cubicBezTo>
                    <a:pt x="185644" y="96942"/>
                    <a:pt x="79574" y="130075"/>
                    <a:pt x="50217" y="130075"/>
                  </a:cubicBezTo>
                  <a:close/>
                  <a:moveTo>
                    <a:pt x="213759" y="12113"/>
                  </a:moveTo>
                  <a:cubicBezTo>
                    <a:pt x="205552" y="15646"/>
                    <a:pt x="119680" y="52550"/>
                    <a:pt x="54667" y="78143"/>
                  </a:cubicBezTo>
                  <a:cubicBezTo>
                    <a:pt x="20219" y="91699"/>
                    <a:pt x="19315" y="102092"/>
                    <a:pt x="19863" y="104958"/>
                  </a:cubicBezTo>
                  <a:cubicBezTo>
                    <a:pt x="21243" y="112221"/>
                    <a:pt x="36278" y="119326"/>
                    <a:pt x="50236" y="119326"/>
                  </a:cubicBezTo>
                  <a:cubicBezTo>
                    <a:pt x="75387" y="119326"/>
                    <a:pt x="179516" y="88100"/>
                    <a:pt x="219702" y="63590"/>
                  </a:cubicBezTo>
                  <a:cubicBezTo>
                    <a:pt x="239993" y="51216"/>
                    <a:pt x="246609" y="33876"/>
                    <a:pt x="242641" y="23160"/>
                  </a:cubicBezTo>
                  <a:cubicBezTo>
                    <a:pt x="239260" y="14015"/>
                    <a:pt x="228471" y="9908"/>
                    <a:pt x="213759" y="121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7" name="Google Shape;1387;p45"/>
            <p:cNvSpPr/>
            <p:nvPr/>
          </p:nvSpPr>
          <p:spPr>
            <a:xfrm>
              <a:off x="7769441" y="3950218"/>
              <a:ext cx="186195" cy="94266"/>
            </a:xfrm>
            <a:custGeom>
              <a:avLst/>
              <a:gdLst/>
              <a:ahLst/>
              <a:cxnLst/>
              <a:rect l="l" t="t" r="r" b="b"/>
              <a:pathLst>
                <a:path w="234208" h="118573" extrusionOk="0">
                  <a:moveTo>
                    <a:pt x="206780" y="1549"/>
                  </a:moveTo>
                  <a:cubicBezTo>
                    <a:pt x="206780" y="1549"/>
                    <a:pt x="116015" y="40850"/>
                    <a:pt x="47324" y="67744"/>
                  </a:cubicBezTo>
                  <a:cubicBezTo>
                    <a:pt x="-21366" y="94638"/>
                    <a:pt x="17822" y="119320"/>
                    <a:pt x="44848" y="119320"/>
                  </a:cubicBezTo>
                  <a:cubicBezTo>
                    <a:pt x="71874" y="119320"/>
                    <a:pt x="177390" y="87018"/>
                    <a:pt x="216578" y="62898"/>
                  </a:cubicBezTo>
                  <a:cubicBezTo>
                    <a:pt x="255767" y="38777"/>
                    <a:pt x="250927" y="-5773"/>
                    <a:pt x="206780" y="1549"/>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8" name="Google Shape;1388;p45"/>
            <p:cNvSpPr/>
            <p:nvPr/>
          </p:nvSpPr>
          <p:spPr>
            <a:xfrm>
              <a:off x="7769441" y="3950218"/>
              <a:ext cx="186195" cy="94266"/>
            </a:xfrm>
            <a:custGeom>
              <a:avLst/>
              <a:gdLst/>
              <a:ahLst/>
              <a:cxnLst/>
              <a:rect l="l" t="t" r="r" b="b"/>
              <a:pathLst>
                <a:path w="234208" h="118573" extrusionOk="0">
                  <a:moveTo>
                    <a:pt x="206780" y="1549"/>
                  </a:moveTo>
                  <a:cubicBezTo>
                    <a:pt x="206780" y="1549"/>
                    <a:pt x="116015" y="40850"/>
                    <a:pt x="47324" y="67744"/>
                  </a:cubicBezTo>
                  <a:cubicBezTo>
                    <a:pt x="-21366" y="94638"/>
                    <a:pt x="17822" y="119320"/>
                    <a:pt x="44848" y="119320"/>
                  </a:cubicBezTo>
                  <a:cubicBezTo>
                    <a:pt x="71874" y="119320"/>
                    <a:pt x="177390" y="87018"/>
                    <a:pt x="216578" y="62898"/>
                  </a:cubicBezTo>
                  <a:cubicBezTo>
                    <a:pt x="255767" y="38777"/>
                    <a:pt x="250927" y="-5773"/>
                    <a:pt x="206780" y="1549"/>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89" name="Google Shape;1389;p45"/>
            <p:cNvSpPr/>
            <p:nvPr/>
          </p:nvSpPr>
          <p:spPr>
            <a:xfrm>
              <a:off x="7765144" y="3945942"/>
              <a:ext cx="194829" cy="102839"/>
            </a:xfrm>
            <a:custGeom>
              <a:avLst/>
              <a:gdLst/>
              <a:ahLst/>
              <a:cxnLst/>
              <a:rect l="l" t="t" r="r" b="b"/>
              <a:pathLst>
                <a:path w="245068" h="129357" extrusionOk="0">
                  <a:moveTo>
                    <a:pt x="50256" y="130104"/>
                  </a:moveTo>
                  <a:cubicBezTo>
                    <a:pt x="32653" y="130104"/>
                    <a:pt x="11992" y="121256"/>
                    <a:pt x="9278" y="106941"/>
                  </a:cubicBezTo>
                  <a:cubicBezTo>
                    <a:pt x="6637" y="93015"/>
                    <a:pt x="20615" y="79954"/>
                    <a:pt x="50771" y="68135"/>
                  </a:cubicBezTo>
                  <a:cubicBezTo>
                    <a:pt x="118590" y="41565"/>
                    <a:pt x="209137" y="2389"/>
                    <a:pt x="210055" y="1986"/>
                  </a:cubicBezTo>
                  <a:cubicBezTo>
                    <a:pt x="210457" y="1821"/>
                    <a:pt x="210873" y="1696"/>
                    <a:pt x="211303" y="1616"/>
                  </a:cubicBezTo>
                  <a:cubicBezTo>
                    <a:pt x="231521" y="-1744"/>
                    <a:pt x="246820" y="4753"/>
                    <a:pt x="252155" y="19022"/>
                  </a:cubicBezTo>
                  <a:cubicBezTo>
                    <a:pt x="258758" y="36751"/>
                    <a:pt x="247533" y="58904"/>
                    <a:pt x="224806" y="72889"/>
                  </a:cubicBezTo>
                  <a:cubicBezTo>
                    <a:pt x="185584" y="97030"/>
                    <a:pt x="79798" y="130104"/>
                    <a:pt x="50256" y="130104"/>
                  </a:cubicBezTo>
                  <a:close/>
                  <a:moveTo>
                    <a:pt x="213700" y="12135"/>
                  </a:moveTo>
                  <a:cubicBezTo>
                    <a:pt x="205551" y="15654"/>
                    <a:pt x="119733" y="52677"/>
                    <a:pt x="54700" y="78165"/>
                  </a:cubicBezTo>
                  <a:cubicBezTo>
                    <a:pt x="20232" y="91668"/>
                    <a:pt x="19321" y="102074"/>
                    <a:pt x="19869" y="104947"/>
                  </a:cubicBezTo>
                  <a:cubicBezTo>
                    <a:pt x="21236" y="112210"/>
                    <a:pt x="36291" y="119341"/>
                    <a:pt x="50243" y="119341"/>
                  </a:cubicBezTo>
                  <a:cubicBezTo>
                    <a:pt x="75539" y="119341"/>
                    <a:pt x="179410" y="88175"/>
                    <a:pt x="219154" y="63718"/>
                  </a:cubicBezTo>
                  <a:cubicBezTo>
                    <a:pt x="239544" y="51172"/>
                    <a:pt x="246114" y="33628"/>
                    <a:pt x="242059" y="22779"/>
                  </a:cubicBezTo>
                  <a:cubicBezTo>
                    <a:pt x="238672" y="13733"/>
                    <a:pt x="228325" y="9870"/>
                    <a:pt x="213700" y="121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0" name="Google Shape;1390;p45"/>
            <p:cNvSpPr/>
            <p:nvPr/>
          </p:nvSpPr>
          <p:spPr>
            <a:xfrm>
              <a:off x="7003414" y="2874614"/>
              <a:ext cx="461577" cy="582487"/>
            </a:xfrm>
            <a:custGeom>
              <a:avLst/>
              <a:gdLst/>
              <a:ahLst/>
              <a:cxnLst/>
              <a:rect l="l" t="t" r="r" b="b"/>
              <a:pathLst>
                <a:path w="580600" h="732688" extrusionOk="0">
                  <a:moveTo>
                    <a:pt x="245793" y="747"/>
                  </a:moveTo>
                  <a:cubicBezTo>
                    <a:pt x="245793" y="747"/>
                    <a:pt x="69110" y="113691"/>
                    <a:pt x="32265" y="157818"/>
                  </a:cubicBezTo>
                  <a:cubicBezTo>
                    <a:pt x="-4579" y="201946"/>
                    <a:pt x="12674" y="295312"/>
                    <a:pt x="15151" y="324709"/>
                  </a:cubicBezTo>
                  <a:cubicBezTo>
                    <a:pt x="17627" y="354105"/>
                    <a:pt x="19997" y="550808"/>
                    <a:pt x="37218" y="582357"/>
                  </a:cubicBezTo>
                  <a:cubicBezTo>
                    <a:pt x="54438" y="613906"/>
                    <a:pt x="107097" y="740828"/>
                    <a:pt x="278504" y="733096"/>
                  </a:cubicBezTo>
                  <a:cubicBezTo>
                    <a:pt x="401979" y="727385"/>
                    <a:pt x="464233" y="626828"/>
                    <a:pt x="488782" y="562977"/>
                  </a:cubicBezTo>
                  <a:cubicBezTo>
                    <a:pt x="504517" y="518658"/>
                    <a:pt x="514402" y="472477"/>
                    <a:pt x="518179" y="425596"/>
                  </a:cubicBezTo>
                  <a:cubicBezTo>
                    <a:pt x="518179" y="425596"/>
                    <a:pt x="589563" y="413208"/>
                    <a:pt x="589563" y="354283"/>
                  </a:cubicBezTo>
                  <a:cubicBezTo>
                    <a:pt x="589563" y="295358"/>
                    <a:pt x="573624" y="226694"/>
                    <a:pt x="540253" y="234109"/>
                  </a:cubicBezTo>
                  <a:cubicBezTo>
                    <a:pt x="523342" y="237879"/>
                    <a:pt x="501057" y="275781"/>
                    <a:pt x="501057" y="275781"/>
                  </a:cubicBezTo>
                  <a:cubicBezTo>
                    <a:pt x="437649" y="232273"/>
                    <a:pt x="379800" y="181186"/>
                    <a:pt x="328785" y="123641"/>
                  </a:cubicBezTo>
                  <a:cubicBezTo>
                    <a:pt x="250745" y="32725"/>
                    <a:pt x="245793" y="747"/>
                    <a:pt x="245793" y="747"/>
                  </a:cubicBezTo>
                  <a:close/>
                </a:path>
              </a:pathLst>
            </a:custGeom>
            <a:solidFill>
              <a:srgbClr val="FFBF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1" name="Google Shape;1391;p45"/>
            <p:cNvSpPr/>
            <p:nvPr/>
          </p:nvSpPr>
          <p:spPr>
            <a:xfrm>
              <a:off x="7003414" y="2874614"/>
              <a:ext cx="461577" cy="582487"/>
            </a:xfrm>
            <a:custGeom>
              <a:avLst/>
              <a:gdLst/>
              <a:ahLst/>
              <a:cxnLst/>
              <a:rect l="l" t="t" r="r" b="b"/>
              <a:pathLst>
                <a:path w="580600" h="732688" extrusionOk="0">
                  <a:moveTo>
                    <a:pt x="245793" y="747"/>
                  </a:moveTo>
                  <a:cubicBezTo>
                    <a:pt x="245793" y="747"/>
                    <a:pt x="69110" y="113691"/>
                    <a:pt x="32265" y="157818"/>
                  </a:cubicBezTo>
                  <a:cubicBezTo>
                    <a:pt x="-4579" y="201946"/>
                    <a:pt x="12674" y="295312"/>
                    <a:pt x="15151" y="324709"/>
                  </a:cubicBezTo>
                  <a:cubicBezTo>
                    <a:pt x="17627" y="354105"/>
                    <a:pt x="19997" y="550808"/>
                    <a:pt x="37218" y="582357"/>
                  </a:cubicBezTo>
                  <a:cubicBezTo>
                    <a:pt x="54438" y="613906"/>
                    <a:pt x="107097" y="740828"/>
                    <a:pt x="278504" y="733096"/>
                  </a:cubicBezTo>
                  <a:cubicBezTo>
                    <a:pt x="401979" y="727385"/>
                    <a:pt x="464233" y="626828"/>
                    <a:pt x="488782" y="562977"/>
                  </a:cubicBezTo>
                  <a:cubicBezTo>
                    <a:pt x="504517" y="518658"/>
                    <a:pt x="514402" y="472477"/>
                    <a:pt x="518179" y="425596"/>
                  </a:cubicBezTo>
                  <a:cubicBezTo>
                    <a:pt x="518179" y="425596"/>
                    <a:pt x="589563" y="413208"/>
                    <a:pt x="589563" y="354283"/>
                  </a:cubicBezTo>
                  <a:cubicBezTo>
                    <a:pt x="589563" y="295358"/>
                    <a:pt x="573624" y="226694"/>
                    <a:pt x="540253" y="234109"/>
                  </a:cubicBezTo>
                  <a:cubicBezTo>
                    <a:pt x="523342" y="237879"/>
                    <a:pt x="501057" y="275781"/>
                    <a:pt x="501057" y="275781"/>
                  </a:cubicBezTo>
                  <a:cubicBezTo>
                    <a:pt x="437649" y="232273"/>
                    <a:pt x="379800" y="181186"/>
                    <a:pt x="328785" y="123641"/>
                  </a:cubicBezTo>
                  <a:cubicBezTo>
                    <a:pt x="250745" y="32725"/>
                    <a:pt x="245793" y="747"/>
                    <a:pt x="245793" y="747"/>
                  </a:cubicBezTo>
                  <a:close/>
                </a:path>
              </a:pathLst>
            </a:custGeom>
            <a:solidFill>
              <a:srgbClr val="C075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2" name="Google Shape;1392;p45"/>
            <p:cNvSpPr/>
            <p:nvPr/>
          </p:nvSpPr>
          <p:spPr>
            <a:xfrm>
              <a:off x="7007832" y="2874273"/>
              <a:ext cx="386810" cy="222785"/>
            </a:xfrm>
            <a:custGeom>
              <a:avLst/>
              <a:gdLst/>
              <a:ahLst/>
              <a:cxnLst/>
              <a:rect l="l" t="t" r="r" b="b"/>
              <a:pathLst>
                <a:path w="486553" h="280233" extrusionOk="0">
                  <a:moveTo>
                    <a:pt x="229146" y="103350"/>
                  </a:moveTo>
                  <a:cubicBezTo>
                    <a:pt x="229146" y="103350"/>
                    <a:pt x="390648" y="317181"/>
                    <a:pt x="495517" y="275622"/>
                  </a:cubicBezTo>
                  <a:cubicBezTo>
                    <a:pt x="432108" y="232115"/>
                    <a:pt x="374259" y="181028"/>
                    <a:pt x="323245" y="123483"/>
                  </a:cubicBezTo>
                  <a:cubicBezTo>
                    <a:pt x="244755" y="32718"/>
                    <a:pt x="239803" y="747"/>
                    <a:pt x="239803" y="747"/>
                  </a:cubicBezTo>
                  <a:cubicBezTo>
                    <a:pt x="239803" y="747"/>
                    <a:pt x="63120" y="113657"/>
                    <a:pt x="26296" y="157831"/>
                  </a:cubicBezTo>
                  <a:cubicBezTo>
                    <a:pt x="17923" y="168548"/>
                    <a:pt x="12007" y="180975"/>
                    <a:pt x="8963" y="194227"/>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3" name="Google Shape;1393;p45"/>
            <p:cNvSpPr/>
            <p:nvPr/>
          </p:nvSpPr>
          <p:spPr>
            <a:xfrm>
              <a:off x="7007438" y="3107600"/>
              <a:ext cx="457708" cy="349356"/>
            </a:xfrm>
            <a:custGeom>
              <a:avLst/>
              <a:gdLst/>
              <a:ahLst/>
              <a:cxnLst/>
              <a:rect l="l" t="t" r="r" b="b"/>
              <a:pathLst>
                <a:path w="575733" h="439442" extrusionOk="0">
                  <a:moveTo>
                    <a:pt x="582148" y="24781"/>
                  </a:moveTo>
                  <a:cubicBezTo>
                    <a:pt x="580345" y="44029"/>
                    <a:pt x="575670" y="62900"/>
                    <a:pt x="568282" y="80768"/>
                  </a:cubicBezTo>
                  <a:cubicBezTo>
                    <a:pt x="548255" y="124697"/>
                    <a:pt x="496467" y="116727"/>
                    <a:pt x="496467" y="116727"/>
                  </a:cubicBezTo>
                  <a:cubicBezTo>
                    <a:pt x="496467" y="116727"/>
                    <a:pt x="464166" y="284153"/>
                    <a:pt x="421101" y="335946"/>
                  </a:cubicBezTo>
                  <a:cubicBezTo>
                    <a:pt x="378036" y="387740"/>
                    <a:pt x="257657" y="431690"/>
                    <a:pt x="138038" y="371913"/>
                  </a:cubicBezTo>
                  <a:cubicBezTo>
                    <a:pt x="18418" y="312136"/>
                    <a:pt x="34371" y="164540"/>
                    <a:pt x="34371" y="164540"/>
                  </a:cubicBezTo>
                  <a:cubicBezTo>
                    <a:pt x="34371" y="164540"/>
                    <a:pt x="106185" y="164540"/>
                    <a:pt x="134076" y="96707"/>
                  </a:cubicBezTo>
                  <a:cubicBezTo>
                    <a:pt x="161967" y="28875"/>
                    <a:pt x="126106" y="-2998"/>
                    <a:pt x="54292" y="1096"/>
                  </a:cubicBezTo>
                  <a:cubicBezTo>
                    <a:pt x="37494" y="1743"/>
                    <a:pt x="21449" y="8260"/>
                    <a:pt x="8963" y="19512"/>
                  </a:cubicBezTo>
                  <a:cubicBezTo>
                    <a:pt x="9504" y="24134"/>
                    <a:pt x="9934" y="28234"/>
                    <a:pt x="10283" y="31463"/>
                  </a:cubicBezTo>
                  <a:cubicBezTo>
                    <a:pt x="12759" y="60965"/>
                    <a:pt x="15130" y="257562"/>
                    <a:pt x="32357" y="289111"/>
                  </a:cubicBezTo>
                  <a:cubicBezTo>
                    <a:pt x="49584" y="320660"/>
                    <a:pt x="102230" y="447583"/>
                    <a:pt x="273643" y="439851"/>
                  </a:cubicBezTo>
                  <a:cubicBezTo>
                    <a:pt x="397119" y="434139"/>
                    <a:pt x="459372" y="333583"/>
                    <a:pt x="483915" y="269732"/>
                  </a:cubicBezTo>
                  <a:cubicBezTo>
                    <a:pt x="499657" y="225412"/>
                    <a:pt x="509535" y="179231"/>
                    <a:pt x="513312" y="132350"/>
                  </a:cubicBezTo>
                  <a:cubicBezTo>
                    <a:pt x="513312" y="132350"/>
                    <a:pt x="584696" y="119963"/>
                    <a:pt x="584696" y="61038"/>
                  </a:cubicBezTo>
                  <a:cubicBezTo>
                    <a:pt x="584492" y="48915"/>
                    <a:pt x="583640" y="36812"/>
                    <a:pt x="582148" y="24781"/>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4" name="Google Shape;1394;p45"/>
            <p:cNvSpPr/>
            <p:nvPr/>
          </p:nvSpPr>
          <p:spPr>
            <a:xfrm rot="-2700000">
              <a:off x="7194302" y="3066939"/>
              <a:ext cx="156570" cy="156570"/>
            </a:xfrm>
            <a:custGeom>
              <a:avLst/>
              <a:gdLst/>
              <a:ahLst/>
              <a:cxnLst/>
              <a:rect l="l" t="t" r="r" b="b"/>
              <a:pathLst>
                <a:path w="196821" h="196821" extrusionOk="0">
                  <a:moveTo>
                    <a:pt x="205784" y="99157"/>
                  </a:moveTo>
                  <a:cubicBezTo>
                    <a:pt x="205784" y="153508"/>
                    <a:pt x="161724" y="197568"/>
                    <a:pt x="107373" y="197568"/>
                  </a:cubicBezTo>
                  <a:cubicBezTo>
                    <a:pt x="53023" y="197568"/>
                    <a:pt x="8963" y="153508"/>
                    <a:pt x="8963" y="99157"/>
                  </a:cubicBezTo>
                  <a:cubicBezTo>
                    <a:pt x="8963" y="44807"/>
                    <a:pt x="53023" y="746"/>
                    <a:pt x="107373" y="746"/>
                  </a:cubicBezTo>
                  <a:cubicBezTo>
                    <a:pt x="161724" y="746"/>
                    <a:pt x="205784" y="44807"/>
                    <a:pt x="205784" y="99157"/>
                  </a:cubicBezTo>
                  <a:close/>
                </a:path>
              </a:pathLst>
            </a:custGeom>
            <a:solidFill>
              <a:srgbClr val="96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5" name="Google Shape;1395;p45"/>
            <p:cNvSpPr/>
            <p:nvPr/>
          </p:nvSpPr>
          <p:spPr>
            <a:xfrm>
              <a:off x="6999126" y="2870331"/>
              <a:ext cx="470168" cy="591071"/>
            </a:xfrm>
            <a:custGeom>
              <a:avLst/>
              <a:gdLst/>
              <a:ahLst/>
              <a:cxnLst/>
              <a:rect l="l" t="t" r="r" b="b"/>
              <a:pathLst>
                <a:path w="591406" h="743485" extrusionOk="0">
                  <a:moveTo>
                    <a:pt x="268900" y="744232"/>
                  </a:moveTo>
                  <a:cubicBezTo>
                    <a:pt x="117394" y="744232"/>
                    <a:pt x="62854" y="638551"/>
                    <a:pt x="41902" y="597963"/>
                  </a:cubicBezTo>
                  <a:cubicBezTo>
                    <a:pt x="40397" y="595031"/>
                    <a:pt x="39070" y="592463"/>
                    <a:pt x="37941" y="590337"/>
                  </a:cubicBezTo>
                  <a:cubicBezTo>
                    <a:pt x="25118" y="566850"/>
                    <a:pt x="20436" y="465639"/>
                    <a:pt x="17069" y="372617"/>
                  </a:cubicBezTo>
                  <a:cubicBezTo>
                    <a:pt x="16349" y="352808"/>
                    <a:pt x="15748" y="337152"/>
                    <a:pt x="15233" y="330569"/>
                  </a:cubicBezTo>
                  <a:cubicBezTo>
                    <a:pt x="14903" y="326759"/>
                    <a:pt x="14335" y="321879"/>
                    <a:pt x="13662" y="316161"/>
                  </a:cubicBezTo>
                  <a:cubicBezTo>
                    <a:pt x="8921" y="275533"/>
                    <a:pt x="93" y="199916"/>
                    <a:pt x="33576" y="159783"/>
                  </a:cubicBezTo>
                  <a:cubicBezTo>
                    <a:pt x="70507" y="115503"/>
                    <a:pt x="241075" y="6224"/>
                    <a:pt x="248318" y="1602"/>
                  </a:cubicBezTo>
                  <a:cubicBezTo>
                    <a:pt x="250814" y="-3"/>
                    <a:pt x="254142" y="717"/>
                    <a:pt x="255747" y="3206"/>
                  </a:cubicBezTo>
                  <a:cubicBezTo>
                    <a:pt x="256143" y="3827"/>
                    <a:pt x="256414" y="4520"/>
                    <a:pt x="256533" y="5246"/>
                  </a:cubicBezTo>
                  <a:cubicBezTo>
                    <a:pt x="256664" y="5907"/>
                    <a:pt x="263545" y="38433"/>
                    <a:pt x="338323" y="125599"/>
                  </a:cubicBezTo>
                  <a:cubicBezTo>
                    <a:pt x="387786" y="181355"/>
                    <a:pt x="443701" y="231029"/>
                    <a:pt x="504890" y="273578"/>
                  </a:cubicBezTo>
                  <a:cubicBezTo>
                    <a:pt x="511936" y="262518"/>
                    <a:pt x="529222" y="237711"/>
                    <a:pt x="544508" y="234304"/>
                  </a:cubicBezTo>
                  <a:cubicBezTo>
                    <a:pt x="552815" y="232448"/>
                    <a:pt x="560890" y="234443"/>
                    <a:pt x="567883" y="240035"/>
                  </a:cubicBezTo>
                  <a:cubicBezTo>
                    <a:pt x="590333" y="258035"/>
                    <a:pt x="600370" y="313110"/>
                    <a:pt x="600370" y="359721"/>
                  </a:cubicBezTo>
                  <a:cubicBezTo>
                    <a:pt x="600370" y="413865"/>
                    <a:pt x="544449" y="431489"/>
                    <a:pt x="528641" y="435398"/>
                  </a:cubicBezTo>
                  <a:cubicBezTo>
                    <a:pt x="524594" y="481387"/>
                    <a:pt x="514735" y="526677"/>
                    <a:pt x="499297" y="570184"/>
                  </a:cubicBezTo>
                  <a:cubicBezTo>
                    <a:pt x="479984" y="620400"/>
                    <a:pt x="420471" y="737577"/>
                    <a:pt x="284192" y="743843"/>
                  </a:cubicBezTo>
                  <a:cubicBezTo>
                    <a:pt x="278969" y="744113"/>
                    <a:pt x="273885" y="744232"/>
                    <a:pt x="268900" y="744232"/>
                  </a:cubicBezTo>
                  <a:close/>
                  <a:moveTo>
                    <a:pt x="248186" y="14477"/>
                  </a:moveTo>
                  <a:cubicBezTo>
                    <a:pt x="217192" y="34517"/>
                    <a:pt x="73927" y="128181"/>
                    <a:pt x="41817" y="166676"/>
                  </a:cubicBezTo>
                  <a:cubicBezTo>
                    <a:pt x="11291" y="203270"/>
                    <a:pt x="20106" y="278676"/>
                    <a:pt x="24332" y="314913"/>
                  </a:cubicBezTo>
                  <a:cubicBezTo>
                    <a:pt x="24992" y="320770"/>
                    <a:pt x="25607" y="325775"/>
                    <a:pt x="25930" y="329664"/>
                  </a:cubicBezTo>
                  <a:cubicBezTo>
                    <a:pt x="26511" y="336498"/>
                    <a:pt x="27053" y="351454"/>
                    <a:pt x="27799" y="372227"/>
                  </a:cubicBezTo>
                  <a:cubicBezTo>
                    <a:pt x="30030" y="433806"/>
                    <a:pt x="34679" y="561950"/>
                    <a:pt x="47357" y="585186"/>
                  </a:cubicBezTo>
                  <a:cubicBezTo>
                    <a:pt x="48558" y="587372"/>
                    <a:pt x="49912" y="590000"/>
                    <a:pt x="51470" y="593017"/>
                  </a:cubicBezTo>
                  <a:cubicBezTo>
                    <a:pt x="72243" y="633296"/>
                    <a:pt x="127213" y="740105"/>
                    <a:pt x="283684" y="733126"/>
                  </a:cubicBezTo>
                  <a:cubicBezTo>
                    <a:pt x="413624" y="727111"/>
                    <a:pt x="470687" y="614563"/>
                    <a:pt x="489182" y="566447"/>
                  </a:cubicBezTo>
                  <a:cubicBezTo>
                    <a:pt x="504725" y="522610"/>
                    <a:pt x="514491" y="476930"/>
                    <a:pt x="518235" y="430571"/>
                  </a:cubicBezTo>
                  <a:cubicBezTo>
                    <a:pt x="518426" y="428121"/>
                    <a:pt x="520256" y="426120"/>
                    <a:pt x="522672" y="425705"/>
                  </a:cubicBezTo>
                  <a:cubicBezTo>
                    <a:pt x="525406" y="425216"/>
                    <a:pt x="589600" y="413324"/>
                    <a:pt x="589600" y="359721"/>
                  </a:cubicBezTo>
                  <a:cubicBezTo>
                    <a:pt x="589600" y="307637"/>
                    <a:pt x="577899" y="261878"/>
                    <a:pt x="561148" y="248441"/>
                  </a:cubicBezTo>
                  <a:cubicBezTo>
                    <a:pt x="556664" y="244862"/>
                    <a:pt x="551989" y="243667"/>
                    <a:pt x="546839" y="244822"/>
                  </a:cubicBezTo>
                  <a:cubicBezTo>
                    <a:pt x="536208" y="247186"/>
                    <a:pt x="519291" y="270085"/>
                    <a:pt x="511117" y="283965"/>
                  </a:cubicBezTo>
                  <a:cubicBezTo>
                    <a:pt x="509611" y="286527"/>
                    <a:pt x="506310" y="287379"/>
                    <a:pt x="503748" y="285873"/>
                  </a:cubicBezTo>
                  <a:cubicBezTo>
                    <a:pt x="503642" y="285807"/>
                    <a:pt x="503537" y="285741"/>
                    <a:pt x="503431" y="285668"/>
                  </a:cubicBezTo>
                  <a:cubicBezTo>
                    <a:pt x="439673" y="241904"/>
                    <a:pt x="381487" y="190526"/>
                    <a:pt x="330175" y="132671"/>
                  </a:cubicBezTo>
                  <a:cubicBezTo>
                    <a:pt x="271673" y="64488"/>
                    <a:pt x="253640" y="28740"/>
                    <a:pt x="248186" y="144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6" name="Google Shape;1396;p45"/>
            <p:cNvSpPr/>
            <p:nvPr/>
          </p:nvSpPr>
          <p:spPr>
            <a:xfrm>
              <a:off x="6975240" y="3040386"/>
              <a:ext cx="378426" cy="159895"/>
            </a:xfrm>
            <a:custGeom>
              <a:avLst/>
              <a:gdLst/>
              <a:ahLst/>
              <a:cxnLst/>
              <a:rect l="l" t="t" r="r" b="b"/>
              <a:pathLst>
                <a:path w="476008" h="201126" extrusionOk="0">
                  <a:moveTo>
                    <a:pt x="109526" y="747"/>
                  </a:moveTo>
                  <a:cubicBezTo>
                    <a:pt x="165064" y="747"/>
                    <a:pt x="210090" y="45772"/>
                    <a:pt x="210090" y="101310"/>
                  </a:cubicBezTo>
                  <a:cubicBezTo>
                    <a:pt x="210090" y="156848"/>
                    <a:pt x="165064" y="201873"/>
                    <a:pt x="109526" y="201873"/>
                  </a:cubicBezTo>
                  <a:cubicBezTo>
                    <a:pt x="53988" y="201873"/>
                    <a:pt x="8963" y="156848"/>
                    <a:pt x="8963" y="101310"/>
                  </a:cubicBezTo>
                  <a:cubicBezTo>
                    <a:pt x="8963" y="45772"/>
                    <a:pt x="53988" y="747"/>
                    <a:pt x="109526" y="747"/>
                  </a:cubicBezTo>
                  <a:close/>
                  <a:moveTo>
                    <a:pt x="384408" y="747"/>
                  </a:moveTo>
                  <a:cubicBezTo>
                    <a:pt x="439946" y="747"/>
                    <a:pt x="484971" y="45772"/>
                    <a:pt x="484971" y="101310"/>
                  </a:cubicBezTo>
                  <a:cubicBezTo>
                    <a:pt x="484971" y="156848"/>
                    <a:pt x="439946" y="201873"/>
                    <a:pt x="384408" y="201873"/>
                  </a:cubicBezTo>
                  <a:cubicBezTo>
                    <a:pt x="328871" y="201873"/>
                    <a:pt x="283845" y="156848"/>
                    <a:pt x="283845" y="101310"/>
                  </a:cubicBezTo>
                  <a:cubicBezTo>
                    <a:pt x="283845" y="45772"/>
                    <a:pt x="328871" y="747"/>
                    <a:pt x="384408" y="7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7" name="Google Shape;1397;p45"/>
            <p:cNvSpPr/>
            <p:nvPr/>
          </p:nvSpPr>
          <p:spPr>
            <a:xfrm>
              <a:off x="6989010" y="3095215"/>
              <a:ext cx="364642" cy="105113"/>
            </a:xfrm>
            <a:custGeom>
              <a:avLst/>
              <a:gdLst/>
              <a:ahLst/>
              <a:cxnLst/>
              <a:rect l="l" t="t" r="r" b="b"/>
              <a:pathLst>
                <a:path w="458669" h="132217" extrusionOk="0">
                  <a:moveTo>
                    <a:pt x="8963" y="88929"/>
                  </a:moveTo>
                  <a:cubicBezTo>
                    <a:pt x="40380" y="134807"/>
                    <a:pt x="103036" y="146527"/>
                    <a:pt x="148913" y="115110"/>
                  </a:cubicBezTo>
                  <a:cubicBezTo>
                    <a:pt x="185401" y="90124"/>
                    <a:pt x="201307" y="44254"/>
                    <a:pt x="188128" y="2041"/>
                  </a:cubicBezTo>
                  <a:cubicBezTo>
                    <a:pt x="179729" y="20450"/>
                    <a:pt x="169719" y="34342"/>
                    <a:pt x="158844" y="35201"/>
                  </a:cubicBezTo>
                  <a:cubicBezTo>
                    <a:pt x="124819" y="38106"/>
                    <a:pt x="118466" y="30790"/>
                    <a:pt x="92193" y="32296"/>
                  </a:cubicBezTo>
                  <a:cubicBezTo>
                    <a:pt x="75184" y="33372"/>
                    <a:pt x="35210" y="65885"/>
                    <a:pt x="8963" y="88929"/>
                  </a:cubicBezTo>
                  <a:close/>
                  <a:moveTo>
                    <a:pt x="367075" y="132965"/>
                  </a:moveTo>
                  <a:cubicBezTo>
                    <a:pt x="422626" y="132905"/>
                    <a:pt x="467632" y="87846"/>
                    <a:pt x="467632" y="32296"/>
                  </a:cubicBezTo>
                  <a:cubicBezTo>
                    <a:pt x="467632" y="21566"/>
                    <a:pt x="465889" y="10915"/>
                    <a:pt x="462468" y="747"/>
                  </a:cubicBezTo>
                  <a:cubicBezTo>
                    <a:pt x="427585" y="63085"/>
                    <a:pt x="385055" y="30572"/>
                    <a:pt x="342413" y="26267"/>
                  </a:cubicBezTo>
                  <a:cubicBezTo>
                    <a:pt x="316794" y="23679"/>
                    <a:pt x="292673" y="51893"/>
                    <a:pt x="276740" y="76549"/>
                  </a:cubicBezTo>
                  <a:cubicBezTo>
                    <a:pt x="293604" y="111062"/>
                    <a:pt x="328659" y="132958"/>
                    <a:pt x="367075" y="1329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8" name="Google Shape;1398;p45"/>
            <p:cNvSpPr/>
            <p:nvPr/>
          </p:nvSpPr>
          <p:spPr>
            <a:xfrm>
              <a:off x="6970965" y="3036121"/>
              <a:ext cx="386983" cy="168452"/>
            </a:xfrm>
            <a:custGeom>
              <a:avLst/>
              <a:gdLst/>
              <a:ahLst/>
              <a:cxnLst/>
              <a:rect l="l" t="t" r="r" b="b"/>
              <a:pathLst>
                <a:path w="486771" h="211889" extrusionOk="0">
                  <a:moveTo>
                    <a:pt x="389790" y="747"/>
                  </a:moveTo>
                  <a:cubicBezTo>
                    <a:pt x="347854" y="747"/>
                    <a:pt x="311643" y="25296"/>
                    <a:pt x="294482" y="60721"/>
                  </a:cubicBezTo>
                  <a:cubicBezTo>
                    <a:pt x="255393" y="26148"/>
                    <a:pt x="212354" y="63079"/>
                    <a:pt x="211905" y="63455"/>
                  </a:cubicBezTo>
                  <a:cubicBezTo>
                    <a:pt x="211806" y="63541"/>
                    <a:pt x="211767" y="63666"/>
                    <a:pt x="211674" y="63759"/>
                  </a:cubicBezTo>
                  <a:cubicBezTo>
                    <a:pt x="195167" y="26690"/>
                    <a:pt x="158038" y="747"/>
                    <a:pt x="114907" y="747"/>
                  </a:cubicBezTo>
                  <a:cubicBezTo>
                    <a:pt x="56491" y="747"/>
                    <a:pt x="8963" y="48288"/>
                    <a:pt x="8963" y="106691"/>
                  </a:cubicBezTo>
                  <a:cubicBezTo>
                    <a:pt x="8963" y="165095"/>
                    <a:pt x="56504" y="212636"/>
                    <a:pt x="114907" y="212636"/>
                  </a:cubicBezTo>
                  <a:cubicBezTo>
                    <a:pt x="173311" y="212636"/>
                    <a:pt x="220852" y="165095"/>
                    <a:pt x="220852" y="106691"/>
                  </a:cubicBezTo>
                  <a:cubicBezTo>
                    <a:pt x="220833" y="95176"/>
                    <a:pt x="218931" y="83746"/>
                    <a:pt x="215213" y="72851"/>
                  </a:cubicBezTo>
                  <a:cubicBezTo>
                    <a:pt x="216606" y="72924"/>
                    <a:pt x="217973" y="72448"/>
                    <a:pt x="219023" y="71530"/>
                  </a:cubicBezTo>
                  <a:cubicBezTo>
                    <a:pt x="220575" y="70164"/>
                    <a:pt x="257380" y="38687"/>
                    <a:pt x="290104" y="71148"/>
                  </a:cubicBezTo>
                  <a:cubicBezTo>
                    <a:pt x="285984" y="82544"/>
                    <a:pt x="283871" y="94562"/>
                    <a:pt x="283845" y="106678"/>
                  </a:cubicBezTo>
                  <a:cubicBezTo>
                    <a:pt x="283845" y="165101"/>
                    <a:pt x="331386" y="212623"/>
                    <a:pt x="389790" y="212623"/>
                  </a:cubicBezTo>
                  <a:cubicBezTo>
                    <a:pt x="448193" y="212623"/>
                    <a:pt x="495734" y="165082"/>
                    <a:pt x="495734" y="106678"/>
                  </a:cubicBezTo>
                  <a:cubicBezTo>
                    <a:pt x="495734" y="48275"/>
                    <a:pt x="448206" y="747"/>
                    <a:pt x="389790" y="747"/>
                  </a:cubicBezTo>
                  <a:close/>
                  <a:moveTo>
                    <a:pt x="114907" y="201873"/>
                  </a:moveTo>
                  <a:cubicBezTo>
                    <a:pt x="62427" y="201873"/>
                    <a:pt x="19725" y="159172"/>
                    <a:pt x="19725" y="106691"/>
                  </a:cubicBezTo>
                  <a:cubicBezTo>
                    <a:pt x="19725" y="54211"/>
                    <a:pt x="62427" y="11516"/>
                    <a:pt x="114907" y="11516"/>
                  </a:cubicBezTo>
                  <a:cubicBezTo>
                    <a:pt x="167388" y="11516"/>
                    <a:pt x="210083" y="54217"/>
                    <a:pt x="210083" y="106691"/>
                  </a:cubicBezTo>
                  <a:cubicBezTo>
                    <a:pt x="210083" y="159165"/>
                    <a:pt x="167381" y="201860"/>
                    <a:pt x="114907" y="201860"/>
                  </a:cubicBezTo>
                  <a:close/>
                  <a:moveTo>
                    <a:pt x="389790" y="201873"/>
                  </a:moveTo>
                  <a:cubicBezTo>
                    <a:pt x="337309" y="201873"/>
                    <a:pt x="294608" y="159172"/>
                    <a:pt x="294608" y="106691"/>
                  </a:cubicBezTo>
                  <a:cubicBezTo>
                    <a:pt x="294608" y="54211"/>
                    <a:pt x="337309" y="11516"/>
                    <a:pt x="389790" y="11516"/>
                  </a:cubicBezTo>
                  <a:cubicBezTo>
                    <a:pt x="442270" y="11516"/>
                    <a:pt x="484965" y="54217"/>
                    <a:pt x="484965" y="106691"/>
                  </a:cubicBezTo>
                  <a:cubicBezTo>
                    <a:pt x="484965" y="159165"/>
                    <a:pt x="442263" y="201860"/>
                    <a:pt x="389790" y="2018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399" name="Google Shape;1399;p45"/>
            <p:cNvSpPr/>
            <p:nvPr/>
          </p:nvSpPr>
          <p:spPr>
            <a:xfrm>
              <a:off x="7021597" y="2976185"/>
              <a:ext cx="279728" cy="333872"/>
            </a:xfrm>
            <a:custGeom>
              <a:avLst/>
              <a:gdLst/>
              <a:ahLst/>
              <a:cxnLst/>
              <a:rect l="l" t="t" r="r" b="b"/>
              <a:pathLst>
                <a:path w="351859" h="419965" extrusionOk="0">
                  <a:moveTo>
                    <a:pt x="14351" y="59912"/>
                  </a:moveTo>
                  <a:cubicBezTo>
                    <a:pt x="13229" y="59906"/>
                    <a:pt x="12139" y="59562"/>
                    <a:pt x="11221" y="58915"/>
                  </a:cubicBezTo>
                  <a:cubicBezTo>
                    <a:pt x="8798" y="57185"/>
                    <a:pt x="8237" y="53818"/>
                    <a:pt x="9967" y="51395"/>
                  </a:cubicBezTo>
                  <a:cubicBezTo>
                    <a:pt x="11565" y="49163"/>
                    <a:pt x="49512" y="-2902"/>
                    <a:pt x="111171" y="9967"/>
                  </a:cubicBezTo>
                  <a:cubicBezTo>
                    <a:pt x="114089" y="10575"/>
                    <a:pt x="115958" y="13434"/>
                    <a:pt x="115350" y="16353"/>
                  </a:cubicBezTo>
                  <a:cubicBezTo>
                    <a:pt x="114743" y="19271"/>
                    <a:pt x="111884" y="21140"/>
                    <a:pt x="108965" y="20532"/>
                  </a:cubicBezTo>
                  <a:cubicBezTo>
                    <a:pt x="54253" y="9182"/>
                    <a:pt x="19086" y="57192"/>
                    <a:pt x="18735" y="57687"/>
                  </a:cubicBezTo>
                  <a:cubicBezTo>
                    <a:pt x="17712" y="59087"/>
                    <a:pt x="16088" y="59912"/>
                    <a:pt x="14351" y="59912"/>
                  </a:cubicBezTo>
                  <a:close/>
                  <a:moveTo>
                    <a:pt x="358934" y="56155"/>
                  </a:moveTo>
                  <a:cubicBezTo>
                    <a:pt x="361193" y="54227"/>
                    <a:pt x="361463" y="50833"/>
                    <a:pt x="359542" y="48568"/>
                  </a:cubicBezTo>
                  <a:cubicBezTo>
                    <a:pt x="301244" y="-19871"/>
                    <a:pt x="238707" y="5174"/>
                    <a:pt x="238047" y="5411"/>
                  </a:cubicBezTo>
                  <a:cubicBezTo>
                    <a:pt x="235313" y="6593"/>
                    <a:pt x="234059" y="9763"/>
                    <a:pt x="235234" y="12496"/>
                  </a:cubicBezTo>
                  <a:cubicBezTo>
                    <a:pt x="236389" y="15171"/>
                    <a:pt x="239473" y="16445"/>
                    <a:pt x="242180" y="15362"/>
                  </a:cubicBezTo>
                  <a:cubicBezTo>
                    <a:pt x="244419" y="14438"/>
                    <a:pt x="298306" y="-6679"/>
                    <a:pt x="351328" y="55548"/>
                  </a:cubicBezTo>
                  <a:cubicBezTo>
                    <a:pt x="352351" y="56750"/>
                    <a:pt x="353850" y="57443"/>
                    <a:pt x="355428" y="57443"/>
                  </a:cubicBezTo>
                  <a:cubicBezTo>
                    <a:pt x="356716" y="57449"/>
                    <a:pt x="357957" y="56994"/>
                    <a:pt x="358934" y="56155"/>
                  </a:cubicBezTo>
                  <a:close/>
                  <a:moveTo>
                    <a:pt x="183889" y="358011"/>
                  </a:moveTo>
                  <a:cubicBezTo>
                    <a:pt x="184582" y="355125"/>
                    <a:pt x="182813" y="352226"/>
                    <a:pt x="179927" y="351520"/>
                  </a:cubicBezTo>
                  <a:cubicBezTo>
                    <a:pt x="168966" y="348879"/>
                    <a:pt x="138500" y="338915"/>
                    <a:pt x="129408" y="324395"/>
                  </a:cubicBezTo>
                  <a:cubicBezTo>
                    <a:pt x="124423" y="316471"/>
                    <a:pt x="129342" y="309868"/>
                    <a:pt x="142614" y="295731"/>
                  </a:cubicBezTo>
                  <a:cubicBezTo>
                    <a:pt x="149877" y="288006"/>
                    <a:pt x="158105" y="279224"/>
                    <a:pt x="163915" y="268434"/>
                  </a:cubicBezTo>
                  <a:cubicBezTo>
                    <a:pt x="179208" y="240042"/>
                    <a:pt x="172143" y="181552"/>
                    <a:pt x="171839" y="179083"/>
                  </a:cubicBezTo>
                  <a:cubicBezTo>
                    <a:pt x="171476" y="176131"/>
                    <a:pt x="168788" y="174038"/>
                    <a:pt x="165837" y="174401"/>
                  </a:cubicBezTo>
                  <a:cubicBezTo>
                    <a:pt x="162885" y="174765"/>
                    <a:pt x="160792" y="177452"/>
                    <a:pt x="161155" y="180404"/>
                  </a:cubicBezTo>
                  <a:cubicBezTo>
                    <a:pt x="161228" y="180978"/>
                    <a:pt x="168095" y="237929"/>
                    <a:pt x="154433" y="263330"/>
                  </a:cubicBezTo>
                  <a:cubicBezTo>
                    <a:pt x="149290" y="272885"/>
                    <a:pt x="141577" y="281099"/>
                    <a:pt x="134770" y="288356"/>
                  </a:cubicBezTo>
                  <a:cubicBezTo>
                    <a:pt x="122772" y="301119"/>
                    <a:pt x="110378" y="314325"/>
                    <a:pt x="120243" y="330106"/>
                  </a:cubicBezTo>
                  <a:cubicBezTo>
                    <a:pt x="133542" y="351328"/>
                    <a:pt x="175609" y="361570"/>
                    <a:pt x="177385" y="361986"/>
                  </a:cubicBezTo>
                  <a:cubicBezTo>
                    <a:pt x="177795" y="362085"/>
                    <a:pt x="178217" y="362137"/>
                    <a:pt x="178640" y="362137"/>
                  </a:cubicBezTo>
                  <a:cubicBezTo>
                    <a:pt x="181136" y="362144"/>
                    <a:pt x="183308" y="360434"/>
                    <a:pt x="183889" y="358011"/>
                  </a:cubicBezTo>
                  <a:close/>
                  <a:moveTo>
                    <a:pt x="275922" y="387064"/>
                  </a:moveTo>
                  <a:cubicBezTo>
                    <a:pt x="277896" y="384838"/>
                    <a:pt x="277698" y="381431"/>
                    <a:pt x="275473" y="379457"/>
                  </a:cubicBezTo>
                  <a:cubicBezTo>
                    <a:pt x="273340" y="377562"/>
                    <a:pt x="270091" y="377661"/>
                    <a:pt x="268077" y="379681"/>
                  </a:cubicBezTo>
                  <a:cubicBezTo>
                    <a:pt x="229120" y="421069"/>
                    <a:pt x="170809" y="407771"/>
                    <a:pt x="170221" y="407645"/>
                  </a:cubicBezTo>
                  <a:cubicBezTo>
                    <a:pt x="167309" y="407044"/>
                    <a:pt x="164457" y="408919"/>
                    <a:pt x="163856" y="411838"/>
                  </a:cubicBezTo>
                  <a:cubicBezTo>
                    <a:pt x="163288" y="414618"/>
                    <a:pt x="164972" y="417365"/>
                    <a:pt x="167705" y="418118"/>
                  </a:cubicBezTo>
                  <a:cubicBezTo>
                    <a:pt x="168735" y="418355"/>
                    <a:pt x="178930" y="420712"/>
                    <a:pt x="193530" y="420712"/>
                  </a:cubicBezTo>
                  <a:cubicBezTo>
                    <a:pt x="216224" y="420686"/>
                    <a:pt x="249582" y="415021"/>
                    <a:pt x="275922" y="3870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0" name="Google Shape;1400;p45"/>
            <p:cNvSpPr/>
            <p:nvPr/>
          </p:nvSpPr>
          <p:spPr>
            <a:xfrm>
              <a:off x="4727693" y="4570402"/>
              <a:ext cx="660380" cy="8568"/>
            </a:xfrm>
            <a:custGeom>
              <a:avLst/>
              <a:gdLst/>
              <a:ahLst/>
              <a:cxnLst/>
              <a:rect l="l" t="t" r="r" b="b"/>
              <a:pathLst>
                <a:path w="830667" h="10777" extrusionOk="0">
                  <a:moveTo>
                    <a:pt x="834054" y="11519"/>
                  </a:moveTo>
                  <a:lnTo>
                    <a:pt x="14162" y="11519"/>
                  </a:lnTo>
                  <a:cubicBezTo>
                    <a:pt x="11188" y="11414"/>
                    <a:pt x="8862" y="8918"/>
                    <a:pt x="8966" y="5947"/>
                  </a:cubicBezTo>
                  <a:cubicBezTo>
                    <a:pt x="9065" y="3120"/>
                    <a:pt x="11335" y="849"/>
                    <a:pt x="14162" y="750"/>
                  </a:cubicBezTo>
                  <a:lnTo>
                    <a:pt x="834054" y="750"/>
                  </a:lnTo>
                  <a:cubicBezTo>
                    <a:pt x="837026" y="644"/>
                    <a:pt x="839522" y="2975"/>
                    <a:pt x="839627" y="5947"/>
                  </a:cubicBezTo>
                  <a:cubicBezTo>
                    <a:pt x="839733" y="8918"/>
                    <a:pt x="837409" y="11414"/>
                    <a:pt x="834431" y="11519"/>
                  </a:cubicBezTo>
                  <a:cubicBezTo>
                    <a:pt x="834305" y="11526"/>
                    <a:pt x="834180" y="11526"/>
                    <a:pt x="834054" y="115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1" name="Google Shape;1401;p45"/>
            <p:cNvSpPr/>
            <p:nvPr/>
          </p:nvSpPr>
          <p:spPr>
            <a:xfrm>
              <a:off x="5455385" y="4570405"/>
              <a:ext cx="2246598" cy="8561"/>
            </a:xfrm>
            <a:custGeom>
              <a:avLst/>
              <a:gdLst/>
              <a:ahLst/>
              <a:cxnLst/>
              <a:rect l="l" t="t" r="r" b="b"/>
              <a:pathLst>
                <a:path w="2825910" h="10769" extrusionOk="0">
                  <a:moveTo>
                    <a:pt x="2829674" y="11516"/>
                  </a:moveTo>
                  <a:lnTo>
                    <a:pt x="14163" y="11516"/>
                  </a:lnTo>
                  <a:cubicBezTo>
                    <a:pt x="11191" y="11410"/>
                    <a:pt x="8861" y="8914"/>
                    <a:pt x="8966" y="5943"/>
                  </a:cubicBezTo>
                  <a:cubicBezTo>
                    <a:pt x="9065" y="3117"/>
                    <a:pt x="11337" y="846"/>
                    <a:pt x="14163" y="747"/>
                  </a:cubicBezTo>
                  <a:lnTo>
                    <a:pt x="2829674" y="747"/>
                  </a:lnTo>
                  <a:cubicBezTo>
                    <a:pt x="2832645" y="852"/>
                    <a:pt x="2834976" y="3348"/>
                    <a:pt x="2834870" y="6319"/>
                  </a:cubicBezTo>
                  <a:cubicBezTo>
                    <a:pt x="2834771" y="9145"/>
                    <a:pt x="2832499" y="11417"/>
                    <a:pt x="2829674" y="115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2" name="Google Shape;1402;p45"/>
            <p:cNvSpPr/>
            <p:nvPr/>
          </p:nvSpPr>
          <p:spPr>
            <a:xfrm>
              <a:off x="7755462" y="4570401"/>
              <a:ext cx="87995" cy="8569"/>
            </a:xfrm>
            <a:custGeom>
              <a:avLst/>
              <a:gdLst/>
              <a:ahLst/>
              <a:cxnLst/>
              <a:rect l="l" t="t" r="r" b="b"/>
              <a:pathLst>
                <a:path w="110686" h="10778" extrusionOk="0">
                  <a:moveTo>
                    <a:pt x="114449" y="11521"/>
                  </a:moveTo>
                  <a:lnTo>
                    <a:pt x="14539" y="11521"/>
                  </a:lnTo>
                  <a:cubicBezTo>
                    <a:pt x="11568" y="11627"/>
                    <a:pt x="9072" y="9296"/>
                    <a:pt x="8966" y="6324"/>
                  </a:cubicBezTo>
                  <a:cubicBezTo>
                    <a:pt x="8860" y="3353"/>
                    <a:pt x="11191" y="857"/>
                    <a:pt x="14163" y="752"/>
                  </a:cubicBezTo>
                  <a:cubicBezTo>
                    <a:pt x="14288" y="745"/>
                    <a:pt x="14414" y="745"/>
                    <a:pt x="14539" y="752"/>
                  </a:cubicBezTo>
                  <a:lnTo>
                    <a:pt x="114449" y="752"/>
                  </a:lnTo>
                  <a:cubicBezTo>
                    <a:pt x="117420" y="857"/>
                    <a:pt x="119751" y="3353"/>
                    <a:pt x="119645" y="6324"/>
                  </a:cubicBezTo>
                  <a:cubicBezTo>
                    <a:pt x="119546" y="9150"/>
                    <a:pt x="117275" y="11422"/>
                    <a:pt x="114449" y="115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3" name="Google Shape;1403;p45"/>
            <p:cNvSpPr/>
            <p:nvPr/>
          </p:nvSpPr>
          <p:spPr>
            <a:xfrm>
              <a:off x="5122563" y="2832784"/>
              <a:ext cx="1555036" cy="968524"/>
            </a:xfrm>
            <a:custGeom>
              <a:avLst/>
              <a:gdLst/>
              <a:ahLst/>
              <a:cxnLst/>
              <a:rect l="l" t="t" r="r" b="b"/>
              <a:pathLst>
                <a:path w="1956020" h="1218269" extrusionOk="0">
                  <a:moveTo>
                    <a:pt x="0" y="0"/>
                  </a:moveTo>
                  <a:lnTo>
                    <a:pt x="1956021" y="0"/>
                  </a:lnTo>
                  <a:lnTo>
                    <a:pt x="1956021" y="1218270"/>
                  </a:lnTo>
                  <a:lnTo>
                    <a:pt x="0" y="12182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4" name="Google Shape;1404;p45"/>
            <p:cNvSpPr/>
            <p:nvPr/>
          </p:nvSpPr>
          <p:spPr>
            <a:xfrm>
              <a:off x="5097242" y="2774959"/>
              <a:ext cx="1605367" cy="1084168"/>
            </a:xfrm>
            <a:custGeom>
              <a:avLst/>
              <a:gdLst/>
              <a:ahLst/>
              <a:cxnLst/>
              <a:rect l="l" t="t" r="r" b="b"/>
              <a:pathLst>
                <a:path w="2019329" h="1363733" extrusionOk="0">
                  <a:moveTo>
                    <a:pt x="8963" y="747"/>
                  </a:moveTo>
                  <a:lnTo>
                    <a:pt x="8963" y="1364480"/>
                  </a:lnTo>
                  <a:lnTo>
                    <a:pt x="2028293" y="1364480"/>
                  </a:lnTo>
                  <a:lnTo>
                    <a:pt x="2028293" y="747"/>
                  </a:lnTo>
                  <a:close/>
                  <a:moveTo>
                    <a:pt x="1996744" y="1291695"/>
                  </a:moveTo>
                  <a:lnTo>
                    <a:pt x="40835" y="1291695"/>
                  </a:lnTo>
                  <a:lnTo>
                    <a:pt x="40835" y="73531"/>
                  </a:lnTo>
                  <a:lnTo>
                    <a:pt x="1996744" y="7353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5" name="Google Shape;1405;p45"/>
            <p:cNvSpPr/>
            <p:nvPr/>
          </p:nvSpPr>
          <p:spPr>
            <a:xfrm>
              <a:off x="5092966" y="2770684"/>
              <a:ext cx="1613923" cy="1092729"/>
            </a:xfrm>
            <a:custGeom>
              <a:avLst/>
              <a:gdLst/>
              <a:ahLst/>
              <a:cxnLst/>
              <a:rect l="l" t="t" r="r" b="b"/>
              <a:pathLst>
                <a:path w="2030092" h="1374502" extrusionOk="0">
                  <a:moveTo>
                    <a:pt x="2033674" y="1375249"/>
                  </a:moveTo>
                  <a:lnTo>
                    <a:pt x="14344" y="1375249"/>
                  </a:lnTo>
                  <a:cubicBezTo>
                    <a:pt x="11372" y="1375249"/>
                    <a:pt x="8963" y="1372839"/>
                    <a:pt x="8963" y="1369868"/>
                  </a:cubicBezTo>
                  <a:cubicBezTo>
                    <a:pt x="8963" y="1369868"/>
                    <a:pt x="8963" y="1369861"/>
                    <a:pt x="8963" y="1369861"/>
                  </a:cubicBezTo>
                  <a:lnTo>
                    <a:pt x="8963" y="6128"/>
                  </a:lnTo>
                  <a:cubicBezTo>
                    <a:pt x="8963" y="3157"/>
                    <a:pt x="11372" y="747"/>
                    <a:pt x="14344" y="747"/>
                  </a:cubicBezTo>
                  <a:lnTo>
                    <a:pt x="2033674" y="747"/>
                  </a:lnTo>
                  <a:cubicBezTo>
                    <a:pt x="2036645" y="747"/>
                    <a:pt x="2039056" y="3157"/>
                    <a:pt x="2039056" y="6128"/>
                  </a:cubicBezTo>
                  <a:lnTo>
                    <a:pt x="2039056" y="1369861"/>
                  </a:lnTo>
                  <a:cubicBezTo>
                    <a:pt x="2039062" y="1372833"/>
                    <a:pt x="2036652" y="1375243"/>
                    <a:pt x="2033681" y="1375249"/>
                  </a:cubicBezTo>
                  <a:cubicBezTo>
                    <a:pt x="2033681" y="1375249"/>
                    <a:pt x="2033674" y="1375249"/>
                    <a:pt x="2033674" y="1375249"/>
                  </a:cubicBezTo>
                  <a:close/>
                  <a:moveTo>
                    <a:pt x="19765" y="1364480"/>
                  </a:moveTo>
                  <a:lnTo>
                    <a:pt x="2028286" y="1364480"/>
                  </a:lnTo>
                  <a:lnTo>
                    <a:pt x="2028286" y="11529"/>
                  </a:lnTo>
                  <a:lnTo>
                    <a:pt x="19732" y="11529"/>
                  </a:lnTo>
                  <a:close/>
                  <a:moveTo>
                    <a:pt x="2002165" y="1302458"/>
                  </a:moveTo>
                  <a:lnTo>
                    <a:pt x="46217" y="1302458"/>
                  </a:lnTo>
                  <a:cubicBezTo>
                    <a:pt x="43245" y="1302458"/>
                    <a:pt x="40835" y="1300048"/>
                    <a:pt x="40835" y="1297077"/>
                  </a:cubicBezTo>
                  <a:cubicBezTo>
                    <a:pt x="40835" y="1297077"/>
                    <a:pt x="40835" y="1297070"/>
                    <a:pt x="40835" y="1297070"/>
                  </a:cubicBezTo>
                  <a:lnTo>
                    <a:pt x="40835" y="78913"/>
                  </a:lnTo>
                  <a:cubicBezTo>
                    <a:pt x="40831" y="75941"/>
                    <a:pt x="43235" y="73538"/>
                    <a:pt x="46204" y="73531"/>
                  </a:cubicBezTo>
                  <a:cubicBezTo>
                    <a:pt x="46208" y="73531"/>
                    <a:pt x="46212" y="73531"/>
                    <a:pt x="46217" y="73531"/>
                  </a:cubicBezTo>
                  <a:lnTo>
                    <a:pt x="2002132" y="73531"/>
                  </a:lnTo>
                  <a:cubicBezTo>
                    <a:pt x="2005103" y="73531"/>
                    <a:pt x="2007513" y="75941"/>
                    <a:pt x="2007513" y="78913"/>
                  </a:cubicBezTo>
                  <a:lnTo>
                    <a:pt x="2007513" y="1297070"/>
                  </a:lnTo>
                  <a:cubicBezTo>
                    <a:pt x="2007520" y="1300041"/>
                    <a:pt x="2005110" y="1302451"/>
                    <a:pt x="2002138" y="1302458"/>
                  </a:cubicBezTo>
                  <a:cubicBezTo>
                    <a:pt x="2002138" y="1302458"/>
                    <a:pt x="2002132" y="1302458"/>
                    <a:pt x="2002132" y="1302458"/>
                  </a:cubicBezTo>
                  <a:close/>
                  <a:moveTo>
                    <a:pt x="51644" y="1291689"/>
                  </a:moveTo>
                  <a:lnTo>
                    <a:pt x="1996744" y="1291689"/>
                  </a:lnTo>
                  <a:lnTo>
                    <a:pt x="1996744" y="84294"/>
                  </a:lnTo>
                  <a:lnTo>
                    <a:pt x="51598" y="8429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6" name="Google Shape;1406;p45"/>
            <p:cNvSpPr/>
            <p:nvPr/>
          </p:nvSpPr>
          <p:spPr>
            <a:xfrm>
              <a:off x="5155837" y="2863408"/>
              <a:ext cx="1096834" cy="85879"/>
            </a:xfrm>
            <a:custGeom>
              <a:avLst/>
              <a:gdLst/>
              <a:ahLst/>
              <a:cxnLst/>
              <a:rect l="l" t="t" r="r" b="b"/>
              <a:pathLst>
                <a:path w="1379666" h="108024" extrusionOk="0">
                  <a:moveTo>
                    <a:pt x="45246" y="747"/>
                  </a:moveTo>
                  <a:lnTo>
                    <a:pt x="1352346" y="747"/>
                  </a:lnTo>
                  <a:cubicBezTo>
                    <a:pt x="1372392" y="766"/>
                    <a:pt x="1388629" y="17016"/>
                    <a:pt x="1388629" y="37063"/>
                  </a:cubicBezTo>
                  <a:lnTo>
                    <a:pt x="1388629" y="72376"/>
                  </a:lnTo>
                  <a:cubicBezTo>
                    <a:pt x="1388629" y="92475"/>
                    <a:pt x="1372340" y="108765"/>
                    <a:pt x="1352240" y="108771"/>
                  </a:cubicBezTo>
                  <a:lnTo>
                    <a:pt x="45246" y="108771"/>
                  </a:lnTo>
                  <a:cubicBezTo>
                    <a:pt x="25202" y="108751"/>
                    <a:pt x="8963" y="92502"/>
                    <a:pt x="8963" y="72455"/>
                  </a:cubicBezTo>
                  <a:lnTo>
                    <a:pt x="8963" y="37142"/>
                  </a:lnTo>
                  <a:cubicBezTo>
                    <a:pt x="8922" y="17109"/>
                    <a:pt x="25109" y="832"/>
                    <a:pt x="45141" y="7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7" name="Google Shape;1407;p45"/>
            <p:cNvSpPr/>
            <p:nvPr/>
          </p:nvSpPr>
          <p:spPr>
            <a:xfrm>
              <a:off x="5151557" y="2859128"/>
              <a:ext cx="1105401" cy="94415"/>
            </a:xfrm>
            <a:custGeom>
              <a:avLst/>
              <a:gdLst/>
              <a:ahLst/>
              <a:cxnLst/>
              <a:rect l="l" t="t" r="r" b="b"/>
              <a:pathLst>
                <a:path w="1390442" h="118761" extrusionOk="0">
                  <a:moveTo>
                    <a:pt x="1357595" y="119508"/>
                  </a:moveTo>
                  <a:lnTo>
                    <a:pt x="50634" y="119508"/>
                  </a:lnTo>
                  <a:cubicBezTo>
                    <a:pt x="27633" y="119481"/>
                    <a:pt x="8992" y="100841"/>
                    <a:pt x="8963" y="77843"/>
                  </a:cubicBezTo>
                  <a:lnTo>
                    <a:pt x="8963" y="42524"/>
                  </a:lnTo>
                  <a:cubicBezTo>
                    <a:pt x="8941" y="19532"/>
                    <a:pt x="27517" y="852"/>
                    <a:pt x="50509" y="747"/>
                  </a:cubicBezTo>
                  <a:lnTo>
                    <a:pt x="1357734" y="747"/>
                  </a:lnTo>
                  <a:cubicBezTo>
                    <a:pt x="1380739" y="773"/>
                    <a:pt x="1399379" y="19413"/>
                    <a:pt x="1399405" y="42418"/>
                  </a:cubicBezTo>
                  <a:lnTo>
                    <a:pt x="1399405" y="77737"/>
                  </a:lnTo>
                  <a:cubicBezTo>
                    <a:pt x="1399379" y="100808"/>
                    <a:pt x="1380666" y="119501"/>
                    <a:pt x="1357595" y="119508"/>
                  </a:cubicBezTo>
                  <a:close/>
                  <a:moveTo>
                    <a:pt x="50529" y="11516"/>
                  </a:moveTo>
                  <a:cubicBezTo>
                    <a:pt x="33476" y="11595"/>
                    <a:pt x="19703" y="25455"/>
                    <a:pt x="19732" y="42510"/>
                  </a:cubicBezTo>
                  <a:lnTo>
                    <a:pt x="19732" y="77843"/>
                  </a:lnTo>
                  <a:cubicBezTo>
                    <a:pt x="19751" y="94905"/>
                    <a:pt x="33575" y="108725"/>
                    <a:pt x="50634" y="108745"/>
                  </a:cubicBezTo>
                  <a:lnTo>
                    <a:pt x="1357595" y="108745"/>
                  </a:lnTo>
                  <a:cubicBezTo>
                    <a:pt x="1374736" y="108745"/>
                    <a:pt x="1388629" y="94852"/>
                    <a:pt x="1388629" y="77711"/>
                  </a:cubicBezTo>
                  <a:lnTo>
                    <a:pt x="1388629" y="42392"/>
                  </a:lnTo>
                  <a:cubicBezTo>
                    <a:pt x="1388616" y="25329"/>
                    <a:pt x="1374789" y="11503"/>
                    <a:pt x="1357727" y="1149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8" name="Google Shape;1408;p45"/>
            <p:cNvSpPr/>
            <p:nvPr/>
          </p:nvSpPr>
          <p:spPr>
            <a:xfrm>
              <a:off x="5169350" y="3042004"/>
              <a:ext cx="1043165" cy="164350"/>
            </a:xfrm>
            <a:custGeom>
              <a:avLst/>
              <a:gdLst/>
              <a:ahLst/>
              <a:cxnLst/>
              <a:rect l="l" t="t" r="r" b="b"/>
              <a:pathLst>
                <a:path w="1312157" h="206729" extrusionOk="0">
                  <a:moveTo>
                    <a:pt x="298272" y="11519"/>
                  </a:moveTo>
                  <a:lnTo>
                    <a:pt x="14344" y="11519"/>
                  </a:lnTo>
                  <a:cubicBezTo>
                    <a:pt x="11370" y="11414"/>
                    <a:pt x="9044" y="8918"/>
                    <a:pt x="9148" y="5947"/>
                  </a:cubicBezTo>
                  <a:cubicBezTo>
                    <a:pt x="9247" y="3121"/>
                    <a:pt x="11517" y="849"/>
                    <a:pt x="14344" y="750"/>
                  </a:cubicBezTo>
                  <a:lnTo>
                    <a:pt x="298272" y="750"/>
                  </a:lnTo>
                  <a:cubicBezTo>
                    <a:pt x="301244" y="856"/>
                    <a:pt x="303574" y="3352"/>
                    <a:pt x="303469" y="6323"/>
                  </a:cubicBezTo>
                  <a:cubicBezTo>
                    <a:pt x="303370" y="9149"/>
                    <a:pt x="301098" y="11420"/>
                    <a:pt x="298272" y="11519"/>
                  </a:cubicBezTo>
                  <a:close/>
                  <a:moveTo>
                    <a:pt x="303654" y="70094"/>
                  </a:moveTo>
                  <a:cubicBezTo>
                    <a:pt x="303654" y="67123"/>
                    <a:pt x="301244" y="64713"/>
                    <a:pt x="298272" y="64713"/>
                  </a:cubicBezTo>
                  <a:lnTo>
                    <a:pt x="14344" y="64713"/>
                  </a:lnTo>
                  <a:cubicBezTo>
                    <a:pt x="11370" y="64819"/>
                    <a:pt x="9044" y="67315"/>
                    <a:pt x="9148" y="70286"/>
                  </a:cubicBezTo>
                  <a:cubicBezTo>
                    <a:pt x="9247" y="73112"/>
                    <a:pt x="11517" y="75383"/>
                    <a:pt x="14344" y="75483"/>
                  </a:cubicBezTo>
                  <a:lnTo>
                    <a:pt x="298272" y="75483"/>
                  </a:lnTo>
                  <a:cubicBezTo>
                    <a:pt x="301244" y="75483"/>
                    <a:pt x="303654" y="73072"/>
                    <a:pt x="303654" y="70101"/>
                  </a:cubicBezTo>
                  <a:cubicBezTo>
                    <a:pt x="303654" y="70101"/>
                    <a:pt x="303654" y="70094"/>
                    <a:pt x="303654" y="70094"/>
                  </a:cubicBezTo>
                  <a:close/>
                  <a:moveTo>
                    <a:pt x="303654" y="134044"/>
                  </a:moveTo>
                  <a:cubicBezTo>
                    <a:pt x="303654" y="131073"/>
                    <a:pt x="301244" y="128663"/>
                    <a:pt x="298272" y="128663"/>
                  </a:cubicBezTo>
                  <a:lnTo>
                    <a:pt x="14344" y="128663"/>
                  </a:lnTo>
                  <a:cubicBezTo>
                    <a:pt x="11370" y="128769"/>
                    <a:pt x="9044" y="131265"/>
                    <a:pt x="9148" y="134236"/>
                  </a:cubicBezTo>
                  <a:cubicBezTo>
                    <a:pt x="9247" y="137062"/>
                    <a:pt x="11517" y="139333"/>
                    <a:pt x="14344" y="139432"/>
                  </a:cubicBezTo>
                  <a:lnTo>
                    <a:pt x="298272" y="139432"/>
                  </a:lnTo>
                  <a:cubicBezTo>
                    <a:pt x="301244" y="139432"/>
                    <a:pt x="303654" y="137022"/>
                    <a:pt x="303654" y="134051"/>
                  </a:cubicBezTo>
                  <a:cubicBezTo>
                    <a:pt x="303654" y="134051"/>
                    <a:pt x="303654" y="134044"/>
                    <a:pt x="303654" y="134044"/>
                  </a:cubicBezTo>
                  <a:close/>
                  <a:moveTo>
                    <a:pt x="303654" y="202095"/>
                  </a:moveTo>
                  <a:cubicBezTo>
                    <a:pt x="303654" y="199123"/>
                    <a:pt x="301244" y="196713"/>
                    <a:pt x="298272" y="196713"/>
                  </a:cubicBezTo>
                  <a:lnTo>
                    <a:pt x="14344" y="196713"/>
                  </a:lnTo>
                  <a:cubicBezTo>
                    <a:pt x="11372" y="196713"/>
                    <a:pt x="8963" y="199123"/>
                    <a:pt x="8963" y="202095"/>
                  </a:cubicBezTo>
                  <a:cubicBezTo>
                    <a:pt x="8963" y="205066"/>
                    <a:pt x="11372" y="207476"/>
                    <a:pt x="14344" y="207476"/>
                  </a:cubicBezTo>
                  <a:lnTo>
                    <a:pt x="298272" y="207476"/>
                  </a:lnTo>
                  <a:cubicBezTo>
                    <a:pt x="301244" y="207476"/>
                    <a:pt x="303654" y="205066"/>
                    <a:pt x="303654" y="202095"/>
                  </a:cubicBezTo>
                  <a:close/>
                  <a:moveTo>
                    <a:pt x="642809" y="6138"/>
                  </a:moveTo>
                  <a:cubicBezTo>
                    <a:pt x="642816" y="3167"/>
                    <a:pt x="640406" y="757"/>
                    <a:pt x="637434" y="750"/>
                  </a:cubicBezTo>
                  <a:cubicBezTo>
                    <a:pt x="637434" y="750"/>
                    <a:pt x="637428" y="750"/>
                    <a:pt x="637428" y="750"/>
                  </a:cubicBezTo>
                  <a:lnTo>
                    <a:pt x="353500" y="750"/>
                  </a:lnTo>
                  <a:cubicBezTo>
                    <a:pt x="350528" y="856"/>
                    <a:pt x="348197" y="3352"/>
                    <a:pt x="348303" y="6323"/>
                  </a:cubicBezTo>
                  <a:cubicBezTo>
                    <a:pt x="348402" y="9149"/>
                    <a:pt x="350674" y="11420"/>
                    <a:pt x="353500" y="11519"/>
                  </a:cubicBezTo>
                  <a:lnTo>
                    <a:pt x="637428" y="11519"/>
                  </a:lnTo>
                  <a:cubicBezTo>
                    <a:pt x="640399" y="11519"/>
                    <a:pt x="642809" y="9109"/>
                    <a:pt x="642809" y="6138"/>
                  </a:cubicBezTo>
                  <a:close/>
                  <a:moveTo>
                    <a:pt x="642809" y="70094"/>
                  </a:moveTo>
                  <a:cubicBezTo>
                    <a:pt x="642809" y="67123"/>
                    <a:pt x="640399" y="64713"/>
                    <a:pt x="637428" y="64713"/>
                  </a:cubicBezTo>
                  <a:lnTo>
                    <a:pt x="353500" y="64713"/>
                  </a:lnTo>
                  <a:cubicBezTo>
                    <a:pt x="350528" y="64819"/>
                    <a:pt x="348197" y="67315"/>
                    <a:pt x="348303" y="70286"/>
                  </a:cubicBezTo>
                  <a:cubicBezTo>
                    <a:pt x="348402" y="73112"/>
                    <a:pt x="350674" y="75383"/>
                    <a:pt x="353500" y="75483"/>
                  </a:cubicBezTo>
                  <a:lnTo>
                    <a:pt x="637428" y="75483"/>
                  </a:lnTo>
                  <a:cubicBezTo>
                    <a:pt x="640399" y="75483"/>
                    <a:pt x="642809" y="73072"/>
                    <a:pt x="642809" y="70101"/>
                  </a:cubicBezTo>
                  <a:cubicBezTo>
                    <a:pt x="642809" y="70101"/>
                    <a:pt x="642809" y="70094"/>
                    <a:pt x="642809" y="70094"/>
                  </a:cubicBezTo>
                  <a:close/>
                  <a:moveTo>
                    <a:pt x="642809" y="134044"/>
                  </a:moveTo>
                  <a:cubicBezTo>
                    <a:pt x="642809" y="131073"/>
                    <a:pt x="640399" y="128663"/>
                    <a:pt x="637428" y="128663"/>
                  </a:cubicBezTo>
                  <a:lnTo>
                    <a:pt x="353500" y="128663"/>
                  </a:lnTo>
                  <a:cubicBezTo>
                    <a:pt x="350528" y="128769"/>
                    <a:pt x="348197" y="131265"/>
                    <a:pt x="348303" y="134236"/>
                  </a:cubicBezTo>
                  <a:cubicBezTo>
                    <a:pt x="348402" y="137062"/>
                    <a:pt x="350674" y="139333"/>
                    <a:pt x="353500" y="139432"/>
                  </a:cubicBezTo>
                  <a:lnTo>
                    <a:pt x="637428" y="139432"/>
                  </a:lnTo>
                  <a:cubicBezTo>
                    <a:pt x="640399" y="139432"/>
                    <a:pt x="642809" y="137022"/>
                    <a:pt x="642809" y="134051"/>
                  </a:cubicBezTo>
                  <a:cubicBezTo>
                    <a:pt x="642809" y="134051"/>
                    <a:pt x="642809" y="134044"/>
                    <a:pt x="642809" y="134044"/>
                  </a:cubicBezTo>
                  <a:close/>
                  <a:moveTo>
                    <a:pt x="642809" y="202095"/>
                  </a:moveTo>
                  <a:cubicBezTo>
                    <a:pt x="642809" y="199123"/>
                    <a:pt x="640399" y="196713"/>
                    <a:pt x="637428" y="196713"/>
                  </a:cubicBezTo>
                  <a:lnTo>
                    <a:pt x="353500" y="196713"/>
                  </a:lnTo>
                  <a:cubicBezTo>
                    <a:pt x="350528" y="196713"/>
                    <a:pt x="348118" y="199123"/>
                    <a:pt x="348118" y="202095"/>
                  </a:cubicBezTo>
                  <a:cubicBezTo>
                    <a:pt x="348118" y="205066"/>
                    <a:pt x="350528" y="207476"/>
                    <a:pt x="353500" y="207476"/>
                  </a:cubicBezTo>
                  <a:lnTo>
                    <a:pt x="637428" y="207476"/>
                  </a:lnTo>
                  <a:cubicBezTo>
                    <a:pt x="640399" y="207476"/>
                    <a:pt x="642809" y="205066"/>
                    <a:pt x="642809" y="202095"/>
                  </a:cubicBezTo>
                  <a:close/>
                  <a:moveTo>
                    <a:pt x="981938" y="6138"/>
                  </a:moveTo>
                  <a:cubicBezTo>
                    <a:pt x="981945" y="3167"/>
                    <a:pt x="979535" y="757"/>
                    <a:pt x="976563" y="750"/>
                  </a:cubicBezTo>
                  <a:cubicBezTo>
                    <a:pt x="976563" y="750"/>
                    <a:pt x="976557" y="750"/>
                    <a:pt x="976557" y="750"/>
                  </a:cubicBezTo>
                  <a:lnTo>
                    <a:pt x="692629" y="750"/>
                  </a:lnTo>
                  <a:cubicBezTo>
                    <a:pt x="689657" y="644"/>
                    <a:pt x="687161" y="2975"/>
                    <a:pt x="687056" y="5947"/>
                  </a:cubicBezTo>
                  <a:cubicBezTo>
                    <a:pt x="686950" y="8918"/>
                    <a:pt x="689274" y="11414"/>
                    <a:pt x="692252" y="11519"/>
                  </a:cubicBezTo>
                  <a:cubicBezTo>
                    <a:pt x="692378" y="11526"/>
                    <a:pt x="692503" y="11526"/>
                    <a:pt x="692629" y="11519"/>
                  </a:cubicBezTo>
                  <a:lnTo>
                    <a:pt x="976557" y="11519"/>
                  </a:lnTo>
                  <a:cubicBezTo>
                    <a:pt x="979528" y="11519"/>
                    <a:pt x="981938" y="9109"/>
                    <a:pt x="981938" y="6138"/>
                  </a:cubicBezTo>
                  <a:close/>
                  <a:moveTo>
                    <a:pt x="981938" y="70094"/>
                  </a:moveTo>
                  <a:cubicBezTo>
                    <a:pt x="981938" y="67123"/>
                    <a:pt x="979528" y="64713"/>
                    <a:pt x="976557" y="64713"/>
                  </a:cubicBezTo>
                  <a:lnTo>
                    <a:pt x="692629" y="64713"/>
                  </a:lnTo>
                  <a:cubicBezTo>
                    <a:pt x="689657" y="64607"/>
                    <a:pt x="687161" y="66938"/>
                    <a:pt x="687056" y="69910"/>
                  </a:cubicBezTo>
                  <a:cubicBezTo>
                    <a:pt x="686950" y="72881"/>
                    <a:pt x="689274" y="75377"/>
                    <a:pt x="692252" y="75483"/>
                  </a:cubicBezTo>
                  <a:cubicBezTo>
                    <a:pt x="692378" y="75489"/>
                    <a:pt x="692503" y="75489"/>
                    <a:pt x="692629" y="75483"/>
                  </a:cubicBezTo>
                  <a:lnTo>
                    <a:pt x="976557" y="75483"/>
                  </a:lnTo>
                  <a:cubicBezTo>
                    <a:pt x="979528" y="75483"/>
                    <a:pt x="981938" y="73072"/>
                    <a:pt x="981938" y="70101"/>
                  </a:cubicBezTo>
                  <a:cubicBezTo>
                    <a:pt x="981938" y="70101"/>
                    <a:pt x="981938" y="70094"/>
                    <a:pt x="981938" y="70094"/>
                  </a:cubicBezTo>
                  <a:close/>
                  <a:moveTo>
                    <a:pt x="981938" y="134044"/>
                  </a:moveTo>
                  <a:cubicBezTo>
                    <a:pt x="981938" y="131073"/>
                    <a:pt x="979528" y="128663"/>
                    <a:pt x="976557" y="128663"/>
                  </a:cubicBezTo>
                  <a:lnTo>
                    <a:pt x="692629" y="128663"/>
                  </a:lnTo>
                  <a:cubicBezTo>
                    <a:pt x="689657" y="128557"/>
                    <a:pt x="687161" y="130888"/>
                    <a:pt x="687056" y="133860"/>
                  </a:cubicBezTo>
                  <a:cubicBezTo>
                    <a:pt x="686950" y="136831"/>
                    <a:pt x="689274" y="139327"/>
                    <a:pt x="692252" y="139432"/>
                  </a:cubicBezTo>
                  <a:cubicBezTo>
                    <a:pt x="692378" y="139439"/>
                    <a:pt x="692503" y="139439"/>
                    <a:pt x="692629" y="139432"/>
                  </a:cubicBezTo>
                  <a:lnTo>
                    <a:pt x="976557" y="139432"/>
                  </a:lnTo>
                  <a:cubicBezTo>
                    <a:pt x="979528" y="139432"/>
                    <a:pt x="981938" y="137022"/>
                    <a:pt x="981938" y="134051"/>
                  </a:cubicBezTo>
                  <a:cubicBezTo>
                    <a:pt x="981938" y="134051"/>
                    <a:pt x="981938" y="134044"/>
                    <a:pt x="981938" y="134044"/>
                  </a:cubicBezTo>
                  <a:close/>
                  <a:moveTo>
                    <a:pt x="981938" y="202095"/>
                  </a:moveTo>
                  <a:cubicBezTo>
                    <a:pt x="981938" y="199123"/>
                    <a:pt x="979528" y="196713"/>
                    <a:pt x="976557" y="196713"/>
                  </a:cubicBezTo>
                  <a:lnTo>
                    <a:pt x="692629" y="196713"/>
                  </a:lnTo>
                  <a:cubicBezTo>
                    <a:pt x="689657" y="196713"/>
                    <a:pt x="687247" y="199123"/>
                    <a:pt x="687247" y="202095"/>
                  </a:cubicBezTo>
                  <a:cubicBezTo>
                    <a:pt x="687247" y="205066"/>
                    <a:pt x="689657" y="207476"/>
                    <a:pt x="692629" y="207476"/>
                  </a:cubicBezTo>
                  <a:lnTo>
                    <a:pt x="976557" y="207476"/>
                  </a:lnTo>
                  <a:cubicBezTo>
                    <a:pt x="979528" y="207483"/>
                    <a:pt x="981932" y="205079"/>
                    <a:pt x="981938" y="202108"/>
                  </a:cubicBezTo>
                  <a:cubicBezTo>
                    <a:pt x="981938" y="202101"/>
                    <a:pt x="981938" y="202101"/>
                    <a:pt x="981938" y="202095"/>
                  </a:cubicBezTo>
                  <a:close/>
                  <a:moveTo>
                    <a:pt x="1321094" y="6138"/>
                  </a:moveTo>
                  <a:cubicBezTo>
                    <a:pt x="1321100" y="3167"/>
                    <a:pt x="1318690" y="757"/>
                    <a:pt x="1315719" y="750"/>
                  </a:cubicBezTo>
                  <a:cubicBezTo>
                    <a:pt x="1315719" y="750"/>
                    <a:pt x="1315712" y="750"/>
                    <a:pt x="1315712" y="750"/>
                  </a:cubicBezTo>
                  <a:lnTo>
                    <a:pt x="1031784" y="750"/>
                  </a:lnTo>
                  <a:cubicBezTo>
                    <a:pt x="1028813" y="644"/>
                    <a:pt x="1026317" y="2975"/>
                    <a:pt x="1026211" y="5947"/>
                  </a:cubicBezTo>
                  <a:cubicBezTo>
                    <a:pt x="1026106" y="8918"/>
                    <a:pt x="1028430" y="11414"/>
                    <a:pt x="1031408" y="11519"/>
                  </a:cubicBezTo>
                  <a:cubicBezTo>
                    <a:pt x="1031533" y="11526"/>
                    <a:pt x="1031659" y="11526"/>
                    <a:pt x="1031784" y="11519"/>
                  </a:cubicBezTo>
                  <a:lnTo>
                    <a:pt x="1315712" y="11519"/>
                  </a:lnTo>
                  <a:cubicBezTo>
                    <a:pt x="1318684" y="11533"/>
                    <a:pt x="1321107" y="9136"/>
                    <a:pt x="1321120" y="6164"/>
                  </a:cubicBezTo>
                  <a:cubicBezTo>
                    <a:pt x="1321120" y="6158"/>
                    <a:pt x="1321120" y="6145"/>
                    <a:pt x="1321120" y="6138"/>
                  </a:cubicBezTo>
                  <a:close/>
                  <a:moveTo>
                    <a:pt x="1321094" y="70094"/>
                  </a:moveTo>
                  <a:cubicBezTo>
                    <a:pt x="1321094" y="67123"/>
                    <a:pt x="1318684" y="64713"/>
                    <a:pt x="1315712" y="64713"/>
                  </a:cubicBezTo>
                  <a:lnTo>
                    <a:pt x="1031784" y="64713"/>
                  </a:lnTo>
                  <a:cubicBezTo>
                    <a:pt x="1028813" y="64607"/>
                    <a:pt x="1026317" y="66938"/>
                    <a:pt x="1026211" y="69910"/>
                  </a:cubicBezTo>
                  <a:cubicBezTo>
                    <a:pt x="1026106" y="72881"/>
                    <a:pt x="1028430" y="75377"/>
                    <a:pt x="1031408" y="75483"/>
                  </a:cubicBezTo>
                  <a:cubicBezTo>
                    <a:pt x="1031533" y="75489"/>
                    <a:pt x="1031659" y="75489"/>
                    <a:pt x="1031784" y="75483"/>
                  </a:cubicBezTo>
                  <a:lnTo>
                    <a:pt x="1315712" y="75483"/>
                  </a:lnTo>
                  <a:cubicBezTo>
                    <a:pt x="1318684" y="75496"/>
                    <a:pt x="1321107" y="73099"/>
                    <a:pt x="1321120" y="70128"/>
                  </a:cubicBezTo>
                  <a:cubicBezTo>
                    <a:pt x="1321120" y="70114"/>
                    <a:pt x="1321120" y="70108"/>
                    <a:pt x="1321120" y="70094"/>
                  </a:cubicBezTo>
                  <a:close/>
                  <a:moveTo>
                    <a:pt x="1321094" y="134044"/>
                  </a:moveTo>
                  <a:cubicBezTo>
                    <a:pt x="1321094" y="131073"/>
                    <a:pt x="1318684" y="128663"/>
                    <a:pt x="1315712" y="128663"/>
                  </a:cubicBezTo>
                  <a:lnTo>
                    <a:pt x="1031784" y="128663"/>
                  </a:lnTo>
                  <a:cubicBezTo>
                    <a:pt x="1028813" y="128557"/>
                    <a:pt x="1026317" y="130888"/>
                    <a:pt x="1026211" y="133860"/>
                  </a:cubicBezTo>
                  <a:cubicBezTo>
                    <a:pt x="1026106" y="136831"/>
                    <a:pt x="1028430" y="139327"/>
                    <a:pt x="1031408" y="139432"/>
                  </a:cubicBezTo>
                  <a:cubicBezTo>
                    <a:pt x="1031533" y="139439"/>
                    <a:pt x="1031659" y="139439"/>
                    <a:pt x="1031784" y="139432"/>
                  </a:cubicBezTo>
                  <a:lnTo>
                    <a:pt x="1315712" y="139432"/>
                  </a:lnTo>
                  <a:cubicBezTo>
                    <a:pt x="1318684" y="139446"/>
                    <a:pt x="1321107" y="137049"/>
                    <a:pt x="1321120" y="134077"/>
                  </a:cubicBezTo>
                  <a:cubicBezTo>
                    <a:pt x="1321120" y="134064"/>
                    <a:pt x="1321120" y="134058"/>
                    <a:pt x="1321120" y="134044"/>
                  </a:cubicBezTo>
                  <a:close/>
                  <a:moveTo>
                    <a:pt x="1321094" y="202095"/>
                  </a:moveTo>
                  <a:cubicBezTo>
                    <a:pt x="1321094" y="199123"/>
                    <a:pt x="1318684" y="196713"/>
                    <a:pt x="1315712" y="196713"/>
                  </a:cubicBezTo>
                  <a:lnTo>
                    <a:pt x="1031784" y="196713"/>
                  </a:lnTo>
                  <a:cubicBezTo>
                    <a:pt x="1028813" y="196713"/>
                    <a:pt x="1026403" y="199123"/>
                    <a:pt x="1026403" y="202095"/>
                  </a:cubicBezTo>
                  <a:cubicBezTo>
                    <a:pt x="1026403" y="205066"/>
                    <a:pt x="1028813" y="207476"/>
                    <a:pt x="1031784" y="207476"/>
                  </a:cubicBezTo>
                  <a:lnTo>
                    <a:pt x="1315712" y="207476"/>
                  </a:lnTo>
                  <a:cubicBezTo>
                    <a:pt x="1318684" y="207496"/>
                    <a:pt x="1321100" y="205106"/>
                    <a:pt x="1321120" y="202134"/>
                  </a:cubicBezTo>
                  <a:cubicBezTo>
                    <a:pt x="1321120" y="202121"/>
                    <a:pt x="1321120" y="202108"/>
                    <a:pt x="1321120" y="202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09" name="Google Shape;1409;p45"/>
            <p:cNvSpPr/>
            <p:nvPr/>
          </p:nvSpPr>
          <p:spPr>
            <a:xfrm>
              <a:off x="5305190" y="3316746"/>
              <a:ext cx="829511" cy="250892"/>
            </a:xfrm>
            <a:custGeom>
              <a:avLst/>
              <a:gdLst/>
              <a:ahLst/>
              <a:cxnLst/>
              <a:rect l="l" t="t" r="r" b="b"/>
              <a:pathLst>
                <a:path w="1043410" h="315587" extrusionOk="0">
                  <a:moveTo>
                    <a:pt x="14338" y="316334"/>
                  </a:moveTo>
                  <a:cubicBezTo>
                    <a:pt x="11360" y="316327"/>
                    <a:pt x="8956" y="313911"/>
                    <a:pt x="8963" y="310933"/>
                  </a:cubicBezTo>
                  <a:cubicBezTo>
                    <a:pt x="8969" y="309513"/>
                    <a:pt x="9531" y="308146"/>
                    <a:pt x="10534" y="307142"/>
                  </a:cubicBezTo>
                  <a:lnTo>
                    <a:pt x="251609" y="66081"/>
                  </a:lnTo>
                  <a:cubicBezTo>
                    <a:pt x="253623" y="64041"/>
                    <a:pt x="256885" y="63955"/>
                    <a:pt x="259011" y="65876"/>
                  </a:cubicBezTo>
                  <a:lnTo>
                    <a:pt x="432828" y="221872"/>
                  </a:lnTo>
                  <a:lnTo>
                    <a:pt x="579315" y="88597"/>
                  </a:lnTo>
                  <a:cubicBezTo>
                    <a:pt x="581230" y="86854"/>
                    <a:pt x="584115" y="86722"/>
                    <a:pt x="586182" y="88280"/>
                  </a:cubicBezTo>
                  <a:lnTo>
                    <a:pt x="805328" y="253672"/>
                  </a:lnTo>
                  <a:lnTo>
                    <a:pt x="1043082" y="2428"/>
                  </a:lnTo>
                  <a:cubicBezTo>
                    <a:pt x="1045129" y="269"/>
                    <a:pt x="1048536" y="177"/>
                    <a:pt x="1050689" y="2223"/>
                  </a:cubicBezTo>
                  <a:cubicBezTo>
                    <a:pt x="1052848" y="4264"/>
                    <a:pt x="1052947" y="7671"/>
                    <a:pt x="1050900" y="9830"/>
                  </a:cubicBezTo>
                  <a:lnTo>
                    <a:pt x="809838" y="264573"/>
                  </a:lnTo>
                  <a:cubicBezTo>
                    <a:pt x="807956" y="266567"/>
                    <a:pt x="804873" y="266825"/>
                    <a:pt x="802687" y="265174"/>
                  </a:cubicBezTo>
                  <a:lnTo>
                    <a:pt x="583257" y="99571"/>
                  </a:lnTo>
                  <a:lnTo>
                    <a:pt x="436473" y="233090"/>
                  </a:lnTo>
                  <a:cubicBezTo>
                    <a:pt x="434419" y="234939"/>
                    <a:pt x="431309" y="234939"/>
                    <a:pt x="429256" y="233090"/>
                  </a:cubicBezTo>
                  <a:lnTo>
                    <a:pt x="255597" y="77260"/>
                  </a:lnTo>
                  <a:lnTo>
                    <a:pt x="18128" y="314716"/>
                  </a:lnTo>
                  <a:cubicBezTo>
                    <a:pt x="17131" y="315740"/>
                    <a:pt x="15764" y="316321"/>
                    <a:pt x="14338" y="316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0" name="Google Shape;1410;p45"/>
            <p:cNvSpPr/>
            <p:nvPr/>
          </p:nvSpPr>
          <p:spPr>
            <a:xfrm>
              <a:off x="5284144" y="3295719"/>
              <a:ext cx="868025" cy="292998"/>
            </a:xfrm>
            <a:custGeom>
              <a:avLst/>
              <a:gdLst/>
              <a:ahLst/>
              <a:cxnLst/>
              <a:rect l="l" t="t" r="r" b="b"/>
              <a:pathLst>
                <a:path w="1091855" h="368551" extrusionOk="0">
                  <a:moveTo>
                    <a:pt x="281904" y="64485"/>
                  </a:moveTo>
                  <a:cubicBezTo>
                    <a:pt x="299507" y="64485"/>
                    <a:pt x="313776" y="78754"/>
                    <a:pt x="313776" y="96358"/>
                  </a:cubicBezTo>
                  <a:cubicBezTo>
                    <a:pt x="313776" y="113961"/>
                    <a:pt x="299507" y="128230"/>
                    <a:pt x="281904" y="128230"/>
                  </a:cubicBezTo>
                  <a:cubicBezTo>
                    <a:pt x="264300" y="128230"/>
                    <a:pt x="250031" y="113961"/>
                    <a:pt x="250031" y="96358"/>
                  </a:cubicBezTo>
                  <a:cubicBezTo>
                    <a:pt x="250031" y="96358"/>
                    <a:pt x="250031" y="96351"/>
                    <a:pt x="250031" y="96351"/>
                  </a:cubicBezTo>
                  <a:cubicBezTo>
                    <a:pt x="250038" y="78754"/>
                    <a:pt x="264307" y="64485"/>
                    <a:pt x="281904" y="64485"/>
                  </a:cubicBezTo>
                  <a:close/>
                  <a:moveTo>
                    <a:pt x="609411" y="87199"/>
                  </a:moveTo>
                  <a:cubicBezTo>
                    <a:pt x="627015" y="87199"/>
                    <a:pt x="641284" y="101468"/>
                    <a:pt x="641284" y="119072"/>
                  </a:cubicBezTo>
                  <a:cubicBezTo>
                    <a:pt x="641284" y="136675"/>
                    <a:pt x="627015" y="150945"/>
                    <a:pt x="609411" y="150945"/>
                  </a:cubicBezTo>
                  <a:cubicBezTo>
                    <a:pt x="591808" y="150945"/>
                    <a:pt x="577539" y="136675"/>
                    <a:pt x="577539" y="119072"/>
                  </a:cubicBezTo>
                  <a:cubicBezTo>
                    <a:pt x="577539" y="101468"/>
                    <a:pt x="591808" y="87199"/>
                    <a:pt x="609411" y="87199"/>
                  </a:cubicBezTo>
                  <a:cubicBezTo>
                    <a:pt x="609418" y="87199"/>
                    <a:pt x="609425" y="87199"/>
                    <a:pt x="609431" y="87199"/>
                  </a:cubicBezTo>
                  <a:close/>
                  <a:moveTo>
                    <a:pt x="832394" y="255489"/>
                  </a:moveTo>
                  <a:cubicBezTo>
                    <a:pt x="849997" y="255489"/>
                    <a:pt x="864267" y="269759"/>
                    <a:pt x="864267" y="287362"/>
                  </a:cubicBezTo>
                  <a:cubicBezTo>
                    <a:pt x="864267" y="304966"/>
                    <a:pt x="849997" y="319235"/>
                    <a:pt x="832394" y="319235"/>
                  </a:cubicBezTo>
                  <a:cubicBezTo>
                    <a:pt x="814790" y="319235"/>
                    <a:pt x="800521" y="304966"/>
                    <a:pt x="800521" y="287362"/>
                  </a:cubicBezTo>
                  <a:cubicBezTo>
                    <a:pt x="800521" y="287362"/>
                    <a:pt x="800521" y="287355"/>
                    <a:pt x="800521" y="287355"/>
                  </a:cubicBezTo>
                  <a:cubicBezTo>
                    <a:pt x="800528" y="269752"/>
                    <a:pt x="814797" y="255483"/>
                    <a:pt x="832401" y="255489"/>
                  </a:cubicBezTo>
                  <a:cubicBezTo>
                    <a:pt x="832407" y="255489"/>
                    <a:pt x="832407" y="255489"/>
                    <a:pt x="832414" y="255489"/>
                  </a:cubicBezTo>
                  <a:close/>
                  <a:moveTo>
                    <a:pt x="1068939" y="747"/>
                  </a:moveTo>
                  <a:cubicBezTo>
                    <a:pt x="1086543" y="740"/>
                    <a:pt x="1100812" y="15009"/>
                    <a:pt x="1100818" y="32612"/>
                  </a:cubicBezTo>
                  <a:cubicBezTo>
                    <a:pt x="1100825" y="50216"/>
                    <a:pt x="1086556" y="64485"/>
                    <a:pt x="1068952" y="64492"/>
                  </a:cubicBezTo>
                  <a:cubicBezTo>
                    <a:pt x="1051349" y="64498"/>
                    <a:pt x="1037080" y="50229"/>
                    <a:pt x="1037073" y="32626"/>
                  </a:cubicBezTo>
                  <a:cubicBezTo>
                    <a:pt x="1037073" y="32619"/>
                    <a:pt x="1037073" y="32619"/>
                    <a:pt x="1037073" y="32612"/>
                  </a:cubicBezTo>
                  <a:cubicBezTo>
                    <a:pt x="1037080" y="15009"/>
                    <a:pt x="1051349" y="740"/>
                    <a:pt x="1068952" y="747"/>
                  </a:cubicBezTo>
                  <a:cubicBezTo>
                    <a:pt x="1068952" y="747"/>
                    <a:pt x="1068959" y="747"/>
                    <a:pt x="1068959" y="747"/>
                  </a:cubicBezTo>
                  <a:close/>
                  <a:moveTo>
                    <a:pt x="40835" y="305553"/>
                  </a:moveTo>
                  <a:cubicBezTo>
                    <a:pt x="58439" y="305553"/>
                    <a:pt x="72708" y="319822"/>
                    <a:pt x="72708" y="337426"/>
                  </a:cubicBezTo>
                  <a:cubicBezTo>
                    <a:pt x="72708" y="355029"/>
                    <a:pt x="58439" y="369298"/>
                    <a:pt x="40835" y="369298"/>
                  </a:cubicBezTo>
                  <a:cubicBezTo>
                    <a:pt x="23232" y="369298"/>
                    <a:pt x="8963" y="355029"/>
                    <a:pt x="8963" y="337426"/>
                  </a:cubicBezTo>
                  <a:cubicBezTo>
                    <a:pt x="8963" y="319822"/>
                    <a:pt x="23232" y="305553"/>
                    <a:pt x="40835" y="305553"/>
                  </a:cubicBezTo>
                  <a:close/>
                  <a:moveTo>
                    <a:pt x="459339" y="214571"/>
                  </a:moveTo>
                  <a:cubicBezTo>
                    <a:pt x="476942" y="214564"/>
                    <a:pt x="491211" y="228833"/>
                    <a:pt x="491218" y="246437"/>
                  </a:cubicBezTo>
                  <a:cubicBezTo>
                    <a:pt x="491225" y="264040"/>
                    <a:pt x="476956" y="278309"/>
                    <a:pt x="459352" y="278316"/>
                  </a:cubicBezTo>
                  <a:cubicBezTo>
                    <a:pt x="441748" y="278323"/>
                    <a:pt x="427479" y="264053"/>
                    <a:pt x="427473" y="246450"/>
                  </a:cubicBezTo>
                  <a:cubicBezTo>
                    <a:pt x="427473" y="246450"/>
                    <a:pt x="427473" y="246443"/>
                    <a:pt x="427473" y="246443"/>
                  </a:cubicBezTo>
                  <a:cubicBezTo>
                    <a:pt x="427473" y="228846"/>
                    <a:pt x="441742" y="214577"/>
                    <a:pt x="459339" y="2145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1" name="Google Shape;1411;p45"/>
            <p:cNvSpPr/>
            <p:nvPr/>
          </p:nvSpPr>
          <p:spPr>
            <a:xfrm>
              <a:off x="5279853" y="3291439"/>
              <a:ext cx="876597" cy="301560"/>
            </a:xfrm>
            <a:custGeom>
              <a:avLst/>
              <a:gdLst/>
              <a:ahLst/>
              <a:cxnLst/>
              <a:rect l="l" t="t" r="r" b="b"/>
              <a:pathLst>
                <a:path w="1102638" h="379321" extrusionOk="0">
                  <a:moveTo>
                    <a:pt x="287311" y="138993"/>
                  </a:moveTo>
                  <a:cubicBezTo>
                    <a:pt x="266736" y="139000"/>
                    <a:pt x="250057" y="122321"/>
                    <a:pt x="250051" y="101746"/>
                  </a:cubicBezTo>
                  <a:cubicBezTo>
                    <a:pt x="250044" y="81171"/>
                    <a:pt x="266723" y="64492"/>
                    <a:pt x="287298" y="64485"/>
                  </a:cubicBezTo>
                  <a:cubicBezTo>
                    <a:pt x="307873" y="64479"/>
                    <a:pt x="324552" y="81158"/>
                    <a:pt x="324559" y="101732"/>
                  </a:cubicBezTo>
                  <a:cubicBezTo>
                    <a:pt x="324559" y="101732"/>
                    <a:pt x="324559" y="101739"/>
                    <a:pt x="324559" y="101739"/>
                  </a:cubicBezTo>
                  <a:cubicBezTo>
                    <a:pt x="324539" y="122301"/>
                    <a:pt x="307873" y="138973"/>
                    <a:pt x="287311" y="138993"/>
                  </a:cubicBezTo>
                  <a:close/>
                  <a:moveTo>
                    <a:pt x="287311" y="75255"/>
                  </a:moveTo>
                  <a:cubicBezTo>
                    <a:pt x="272686" y="75255"/>
                    <a:pt x="260827" y="87114"/>
                    <a:pt x="260827" y="101739"/>
                  </a:cubicBezTo>
                  <a:cubicBezTo>
                    <a:pt x="260827" y="116365"/>
                    <a:pt x="272686" y="128224"/>
                    <a:pt x="287311" y="128224"/>
                  </a:cubicBezTo>
                  <a:cubicBezTo>
                    <a:pt x="301937" y="128224"/>
                    <a:pt x="313796" y="116365"/>
                    <a:pt x="313796" y="101739"/>
                  </a:cubicBezTo>
                  <a:cubicBezTo>
                    <a:pt x="313776" y="87120"/>
                    <a:pt x="301930" y="75274"/>
                    <a:pt x="287311" y="75255"/>
                  </a:cubicBezTo>
                  <a:close/>
                  <a:moveTo>
                    <a:pt x="614819" y="161714"/>
                  </a:moveTo>
                  <a:cubicBezTo>
                    <a:pt x="594244" y="161714"/>
                    <a:pt x="577565" y="145035"/>
                    <a:pt x="577565" y="124460"/>
                  </a:cubicBezTo>
                  <a:cubicBezTo>
                    <a:pt x="577565" y="103885"/>
                    <a:pt x="594244" y="87206"/>
                    <a:pt x="614819" y="87206"/>
                  </a:cubicBezTo>
                  <a:cubicBezTo>
                    <a:pt x="635394" y="87206"/>
                    <a:pt x="652073" y="103885"/>
                    <a:pt x="652073" y="124460"/>
                  </a:cubicBezTo>
                  <a:cubicBezTo>
                    <a:pt x="652053" y="145022"/>
                    <a:pt x="635394" y="161688"/>
                    <a:pt x="614832" y="161714"/>
                  </a:cubicBezTo>
                  <a:close/>
                  <a:moveTo>
                    <a:pt x="614819" y="97975"/>
                  </a:moveTo>
                  <a:cubicBezTo>
                    <a:pt x="600187" y="97975"/>
                    <a:pt x="588328" y="109834"/>
                    <a:pt x="588328" y="124467"/>
                  </a:cubicBezTo>
                  <a:cubicBezTo>
                    <a:pt x="588328" y="139099"/>
                    <a:pt x="600187" y="150958"/>
                    <a:pt x="614819" y="150958"/>
                  </a:cubicBezTo>
                  <a:cubicBezTo>
                    <a:pt x="629451" y="150958"/>
                    <a:pt x="641310" y="139099"/>
                    <a:pt x="641310" y="124467"/>
                  </a:cubicBezTo>
                  <a:cubicBezTo>
                    <a:pt x="641310" y="124467"/>
                    <a:pt x="641310" y="124460"/>
                    <a:pt x="641310" y="124460"/>
                  </a:cubicBezTo>
                  <a:cubicBezTo>
                    <a:pt x="641277" y="109854"/>
                    <a:pt x="629438" y="98022"/>
                    <a:pt x="614832" y="98002"/>
                  </a:cubicBezTo>
                  <a:close/>
                  <a:moveTo>
                    <a:pt x="837802" y="329998"/>
                  </a:moveTo>
                  <a:cubicBezTo>
                    <a:pt x="817227" y="329998"/>
                    <a:pt x="800548" y="313319"/>
                    <a:pt x="800548" y="292744"/>
                  </a:cubicBezTo>
                  <a:cubicBezTo>
                    <a:pt x="800548" y="272169"/>
                    <a:pt x="817227" y="255490"/>
                    <a:pt x="837802" y="255490"/>
                  </a:cubicBezTo>
                  <a:cubicBezTo>
                    <a:pt x="858377" y="255490"/>
                    <a:pt x="875056" y="272169"/>
                    <a:pt x="875056" y="292744"/>
                  </a:cubicBezTo>
                  <a:cubicBezTo>
                    <a:pt x="875056" y="292744"/>
                    <a:pt x="875056" y="292750"/>
                    <a:pt x="875056" y="292750"/>
                  </a:cubicBezTo>
                  <a:cubicBezTo>
                    <a:pt x="875029" y="313305"/>
                    <a:pt x="858370" y="329971"/>
                    <a:pt x="837815" y="329998"/>
                  </a:cubicBezTo>
                  <a:close/>
                  <a:moveTo>
                    <a:pt x="837802" y="266259"/>
                  </a:moveTo>
                  <a:cubicBezTo>
                    <a:pt x="823170" y="266259"/>
                    <a:pt x="811311" y="278118"/>
                    <a:pt x="811311" y="292750"/>
                  </a:cubicBezTo>
                  <a:cubicBezTo>
                    <a:pt x="811311" y="307382"/>
                    <a:pt x="823170" y="319241"/>
                    <a:pt x="837802" y="319241"/>
                  </a:cubicBezTo>
                  <a:cubicBezTo>
                    <a:pt x="852434" y="319241"/>
                    <a:pt x="864293" y="307382"/>
                    <a:pt x="864293" y="292750"/>
                  </a:cubicBezTo>
                  <a:cubicBezTo>
                    <a:pt x="864280" y="278131"/>
                    <a:pt x="852434" y="266279"/>
                    <a:pt x="837815" y="266259"/>
                  </a:cubicBezTo>
                  <a:close/>
                  <a:moveTo>
                    <a:pt x="1074347" y="75255"/>
                  </a:moveTo>
                  <a:cubicBezTo>
                    <a:pt x="1053772" y="75255"/>
                    <a:pt x="1037093" y="58575"/>
                    <a:pt x="1037093" y="38000"/>
                  </a:cubicBezTo>
                  <a:cubicBezTo>
                    <a:pt x="1037093" y="17426"/>
                    <a:pt x="1053772" y="747"/>
                    <a:pt x="1074347" y="747"/>
                  </a:cubicBezTo>
                  <a:cubicBezTo>
                    <a:pt x="1094922" y="747"/>
                    <a:pt x="1111601" y="17426"/>
                    <a:pt x="1111601" y="38000"/>
                  </a:cubicBezTo>
                  <a:cubicBezTo>
                    <a:pt x="1111581" y="58562"/>
                    <a:pt x="1094922" y="75228"/>
                    <a:pt x="1074360" y="75255"/>
                  </a:cubicBezTo>
                  <a:close/>
                  <a:moveTo>
                    <a:pt x="1074347" y="11516"/>
                  </a:moveTo>
                  <a:cubicBezTo>
                    <a:pt x="1059721" y="11523"/>
                    <a:pt x="1047862" y="23382"/>
                    <a:pt x="1047869" y="38007"/>
                  </a:cubicBezTo>
                  <a:cubicBezTo>
                    <a:pt x="1047876" y="52633"/>
                    <a:pt x="1059735" y="64492"/>
                    <a:pt x="1074360" y="64485"/>
                  </a:cubicBezTo>
                  <a:cubicBezTo>
                    <a:pt x="1088986" y="64479"/>
                    <a:pt x="1100838" y="52626"/>
                    <a:pt x="1100838" y="38000"/>
                  </a:cubicBezTo>
                  <a:cubicBezTo>
                    <a:pt x="1100825" y="23382"/>
                    <a:pt x="1088979" y="11523"/>
                    <a:pt x="1074360" y="11503"/>
                  </a:cubicBezTo>
                  <a:close/>
                  <a:moveTo>
                    <a:pt x="46230" y="380068"/>
                  </a:moveTo>
                  <a:cubicBezTo>
                    <a:pt x="25648" y="380075"/>
                    <a:pt x="8969" y="363395"/>
                    <a:pt x="8963" y="342814"/>
                  </a:cubicBezTo>
                  <a:cubicBezTo>
                    <a:pt x="8956" y="322233"/>
                    <a:pt x="25635" y="305553"/>
                    <a:pt x="46217" y="305547"/>
                  </a:cubicBezTo>
                  <a:cubicBezTo>
                    <a:pt x="66798" y="305540"/>
                    <a:pt x="83477" y="322219"/>
                    <a:pt x="83484" y="342801"/>
                  </a:cubicBezTo>
                  <a:cubicBezTo>
                    <a:pt x="83484" y="342801"/>
                    <a:pt x="83484" y="342807"/>
                    <a:pt x="83484" y="342807"/>
                  </a:cubicBezTo>
                  <a:cubicBezTo>
                    <a:pt x="83464" y="363376"/>
                    <a:pt x="66798" y="380041"/>
                    <a:pt x="46230" y="380068"/>
                  </a:cubicBezTo>
                  <a:close/>
                  <a:moveTo>
                    <a:pt x="46230" y="316323"/>
                  </a:moveTo>
                  <a:cubicBezTo>
                    <a:pt x="31598" y="316316"/>
                    <a:pt x="19739" y="328175"/>
                    <a:pt x="19732" y="342807"/>
                  </a:cubicBezTo>
                  <a:cubicBezTo>
                    <a:pt x="19726" y="357440"/>
                    <a:pt x="31585" y="369299"/>
                    <a:pt x="46217" y="369305"/>
                  </a:cubicBezTo>
                  <a:cubicBezTo>
                    <a:pt x="60849" y="369312"/>
                    <a:pt x="72708" y="357453"/>
                    <a:pt x="72715" y="342821"/>
                  </a:cubicBezTo>
                  <a:cubicBezTo>
                    <a:pt x="72715" y="342814"/>
                    <a:pt x="72715" y="342814"/>
                    <a:pt x="72715" y="342807"/>
                  </a:cubicBezTo>
                  <a:cubicBezTo>
                    <a:pt x="72701" y="328188"/>
                    <a:pt x="60849" y="316336"/>
                    <a:pt x="46230" y="316323"/>
                  </a:cubicBezTo>
                  <a:close/>
                  <a:moveTo>
                    <a:pt x="464740" y="289085"/>
                  </a:moveTo>
                  <a:cubicBezTo>
                    <a:pt x="444165" y="289085"/>
                    <a:pt x="427486" y="272406"/>
                    <a:pt x="427486" y="251831"/>
                  </a:cubicBezTo>
                  <a:cubicBezTo>
                    <a:pt x="427486" y="231257"/>
                    <a:pt x="444165" y="214578"/>
                    <a:pt x="464740" y="214578"/>
                  </a:cubicBezTo>
                  <a:cubicBezTo>
                    <a:pt x="485315" y="214578"/>
                    <a:pt x="501994" y="231257"/>
                    <a:pt x="501994" y="251831"/>
                  </a:cubicBezTo>
                  <a:cubicBezTo>
                    <a:pt x="501994" y="251831"/>
                    <a:pt x="501994" y="251838"/>
                    <a:pt x="501994" y="251838"/>
                  </a:cubicBezTo>
                  <a:cubicBezTo>
                    <a:pt x="501968" y="272400"/>
                    <a:pt x="485302" y="289066"/>
                    <a:pt x="464740" y="289085"/>
                  </a:cubicBezTo>
                  <a:close/>
                  <a:moveTo>
                    <a:pt x="464740" y="225347"/>
                  </a:moveTo>
                  <a:cubicBezTo>
                    <a:pt x="450108" y="225340"/>
                    <a:pt x="438249" y="237199"/>
                    <a:pt x="438242" y="251831"/>
                  </a:cubicBezTo>
                  <a:cubicBezTo>
                    <a:pt x="438236" y="266464"/>
                    <a:pt x="450095" y="278323"/>
                    <a:pt x="464727" y="278329"/>
                  </a:cubicBezTo>
                  <a:cubicBezTo>
                    <a:pt x="479359" y="278336"/>
                    <a:pt x="491218" y="266477"/>
                    <a:pt x="491225" y="251845"/>
                  </a:cubicBezTo>
                  <a:cubicBezTo>
                    <a:pt x="491225" y="251845"/>
                    <a:pt x="491225" y="251838"/>
                    <a:pt x="491225" y="251838"/>
                  </a:cubicBezTo>
                  <a:cubicBezTo>
                    <a:pt x="491211" y="237219"/>
                    <a:pt x="479359" y="225367"/>
                    <a:pt x="464740" y="2253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2" name="Google Shape;1412;p45"/>
            <p:cNvSpPr/>
            <p:nvPr/>
          </p:nvSpPr>
          <p:spPr>
            <a:xfrm>
              <a:off x="6307098" y="2862207"/>
              <a:ext cx="29192" cy="917427"/>
            </a:xfrm>
            <a:custGeom>
              <a:avLst/>
              <a:gdLst/>
              <a:ahLst/>
              <a:cxnLst/>
              <a:rect l="l" t="t" r="r" b="b"/>
              <a:pathLst>
                <a:path w="36719" h="1153996" extrusionOk="0">
                  <a:moveTo>
                    <a:pt x="27266" y="1154743"/>
                  </a:moveTo>
                  <a:lnTo>
                    <a:pt x="27266" y="1154743"/>
                  </a:lnTo>
                  <a:cubicBezTo>
                    <a:pt x="17157" y="1154743"/>
                    <a:pt x="8963" y="1146549"/>
                    <a:pt x="8963" y="1136439"/>
                  </a:cubicBezTo>
                  <a:lnTo>
                    <a:pt x="8963" y="1136439"/>
                  </a:lnTo>
                  <a:lnTo>
                    <a:pt x="8963" y="19050"/>
                  </a:lnTo>
                  <a:cubicBezTo>
                    <a:pt x="8963" y="8941"/>
                    <a:pt x="17157" y="747"/>
                    <a:pt x="27266" y="747"/>
                  </a:cubicBezTo>
                  <a:lnTo>
                    <a:pt x="27266" y="747"/>
                  </a:lnTo>
                  <a:cubicBezTo>
                    <a:pt x="37395" y="747"/>
                    <a:pt x="45622" y="8921"/>
                    <a:pt x="45682" y="19050"/>
                  </a:cubicBezTo>
                  <a:lnTo>
                    <a:pt x="45682" y="1136439"/>
                  </a:lnTo>
                  <a:cubicBezTo>
                    <a:pt x="45622" y="1146568"/>
                    <a:pt x="37395" y="1154749"/>
                    <a:pt x="27266" y="11547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3" name="Google Shape;1413;p45"/>
            <p:cNvSpPr/>
            <p:nvPr/>
          </p:nvSpPr>
          <p:spPr>
            <a:xfrm>
              <a:off x="6302822" y="2858805"/>
              <a:ext cx="37748" cy="925110"/>
            </a:xfrm>
            <a:custGeom>
              <a:avLst/>
              <a:gdLst/>
              <a:ahLst/>
              <a:cxnLst/>
              <a:rect l="l" t="t" r="r" b="b"/>
              <a:pathLst>
                <a:path w="47482" h="1163660" extrusionOk="0">
                  <a:moveTo>
                    <a:pt x="32648" y="1164407"/>
                  </a:moveTo>
                  <a:cubicBezTo>
                    <a:pt x="19574" y="1164387"/>
                    <a:pt x="8983" y="1153796"/>
                    <a:pt x="8963" y="1140722"/>
                  </a:cubicBezTo>
                  <a:lnTo>
                    <a:pt x="8963" y="23332"/>
                  </a:lnTo>
                  <a:cubicBezTo>
                    <a:pt x="9616" y="10219"/>
                    <a:pt x="20782" y="123"/>
                    <a:pt x="33889" y="777"/>
                  </a:cubicBezTo>
                  <a:cubicBezTo>
                    <a:pt x="46085" y="1391"/>
                    <a:pt x="55837" y="11137"/>
                    <a:pt x="56445" y="23332"/>
                  </a:cubicBezTo>
                  <a:lnTo>
                    <a:pt x="56445" y="1140755"/>
                  </a:lnTo>
                  <a:cubicBezTo>
                    <a:pt x="56332" y="1153829"/>
                    <a:pt x="45722" y="1164374"/>
                    <a:pt x="32648" y="1164407"/>
                  </a:cubicBezTo>
                  <a:close/>
                  <a:moveTo>
                    <a:pt x="32648" y="10417"/>
                  </a:moveTo>
                  <a:cubicBezTo>
                    <a:pt x="25516" y="10424"/>
                    <a:pt x="19739" y="16201"/>
                    <a:pt x="19726" y="23332"/>
                  </a:cubicBezTo>
                  <a:lnTo>
                    <a:pt x="19726" y="1140722"/>
                  </a:lnTo>
                  <a:cubicBezTo>
                    <a:pt x="19732" y="1147886"/>
                    <a:pt x="25549" y="1153690"/>
                    <a:pt x="32720" y="1153677"/>
                  </a:cubicBezTo>
                  <a:cubicBezTo>
                    <a:pt x="39885" y="1153670"/>
                    <a:pt x="45682" y="1147853"/>
                    <a:pt x="45675" y="1140689"/>
                  </a:cubicBezTo>
                  <a:lnTo>
                    <a:pt x="45675" y="23332"/>
                  </a:lnTo>
                  <a:cubicBezTo>
                    <a:pt x="45609" y="16181"/>
                    <a:pt x="39799" y="10424"/>
                    <a:pt x="32648" y="104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4" name="Google Shape;1414;p45"/>
            <p:cNvSpPr/>
            <p:nvPr/>
          </p:nvSpPr>
          <p:spPr>
            <a:xfrm>
              <a:off x="6361609" y="3036106"/>
              <a:ext cx="287752" cy="636495"/>
            </a:xfrm>
            <a:custGeom>
              <a:avLst/>
              <a:gdLst/>
              <a:ahLst/>
              <a:cxnLst/>
              <a:rect l="l" t="t" r="r" b="b"/>
              <a:pathLst>
                <a:path w="361952" h="800623" extrusionOk="0">
                  <a:moveTo>
                    <a:pt x="365534" y="11521"/>
                  </a:moveTo>
                  <a:lnTo>
                    <a:pt x="160755" y="11521"/>
                  </a:lnTo>
                  <a:cubicBezTo>
                    <a:pt x="157784" y="11627"/>
                    <a:pt x="155288" y="9296"/>
                    <a:pt x="155183" y="6324"/>
                  </a:cubicBezTo>
                  <a:cubicBezTo>
                    <a:pt x="155077" y="3353"/>
                    <a:pt x="157401" y="857"/>
                    <a:pt x="160379" y="751"/>
                  </a:cubicBezTo>
                  <a:cubicBezTo>
                    <a:pt x="160505" y="745"/>
                    <a:pt x="160630" y="745"/>
                    <a:pt x="160755" y="751"/>
                  </a:cubicBezTo>
                  <a:lnTo>
                    <a:pt x="365534" y="751"/>
                  </a:lnTo>
                  <a:cubicBezTo>
                    <a:pt x="368505" y="857"/>
                    <a:pt x="370836" y="3353"/>
                    <a:pt x="370730" y="6324"/>
                  </a:cubicBezTo>
                  <a:cubicBezTo>
                    <a:pt x="370631" y="9150"/>
                    <a:pt x="368360" y="11422"/>
                    <a:pt x="365534" y="11521"/>
                  </a:cubicBezTo>
                  <a:close/>
                  <a:moveTo>
                    <a:pt x="91411" y="6140"/>
                  </a:moveTo>
                  <a:cubicBezTo>
                    <a:pt x="91404" y="3181"/>
                    <a:pt x="89014" y="785"/>
                    <a:pt x="86056" y="765"/>
                  </a:cubicBezTo>
                  <a:lnTo>
                    <a:pt x="14539" y="765"/>
                  </a:lnTo>
                  <a:cubicBezTo>
                    <a:pt x="11568" y="659"/>
                    <a:pt x="9072" y="2990"/>
                    <a:pt x="8966" y="5961"/>
                  </a:cubicBezTo>
                  <a:cubicBezTo>
                    <a:pt x="8861" y="8933"/>
                    <a:pt x="11185" y="11429"/>
                    <a:pt x="14163" y="11534"/>
                  </a:cubicBezTo>
                  <a:cubicBezTo>
                    <a:pt x="14288" y="11541"/>
                    <a:pt x="14414" y="11541"/>
                    <a:pt x="14539" y="11534"/>
                  </a:cubicBezTo>
                  <a:lnTo>
                    <a:pt x="86056" y="11534"/>
                  </a:lnTo>
                  <a:cubicBezTo>
                    <a:pt x="89021" y="11521"/>
                    <a:pt x="91418" y="9104"/>
                    <a:pt x="91411" y="6140"/>
                  </a:cubicBezTo>
                  <a:close/>
                  <a:moveTo>
                    <a:pt x="370915" y="60178"/>
                  </a:moveTo>
                  <a:cubicBezTo>
                    <a:pt x="370915" y="57207"/>
                    <a:pt x="368505" y="54797"/>
                    <a:pt x="365534" y="54797"/>
                  </a:cubicBezTo>
                  <a:lnTo>
                    <a:pt x="329785" y="54797"/>
                  </a:lnTo>
                  <a:cubicBezTo>
                    <a:pt x="326814" y="54691"/>
                    <a:pt x="324318" y="57022"/>
                    <a:pt x="324212" y="59993"/>
                  </a:cubicBezTo>
                  <a:cubicBezTo>
                    <a:pt x="324107" y="62965"/>
                    <a:pt x="326431" y="65461"/>
                    <a:pt x="329409" y="65566"/>
                  </a:cubicBezTo>
                  <a:cubicBezTo>
                    <a:pt x="329534" y="65573"/>
                    <a:pt x="329660" y="65573"/>
                    <a:pt x="329785" y="65566"/>
                  </a:cubicBezTo>
                  <a:lnTo>
                    <a:pt x="365534" y="65566"/>
                  </a:lnTo>
                  <a:cubicBezTo>
                    <a:pt x="368505" y="65566"/>
                    <a:pt x="370908" y="63163"/>
                    <a:pt x="370915" y="60192"/>
                  </a:cubicBezTo>
                  <a:close/>
                  <a:moveTo>
                    <a:pt x="305882" y="60178"/>
                  </a:moveTo>
                  <a:cubicBezTo>
                    <a:pt x="305882" y="57207"/>
                    <a:pt x="303472" y="54797"/>
                    <a:pt x="300501" y="54797"/>
                  </a:cubicBezTo>
                  <a:lnTo>
                    <a:pt x="229010" y="54797"/>
                  </a:lnTo>
                  <a:cubicBezTo>
                    <a:pt x="226039" y="54903"/>
                    <a:pt x="223708" y="57398"/>
                    <a:pt x="223814" y="60370"/>
                  </a:cubicBezTo>
                  <a:cubicBezTo>
                    <a:pt x="223913" y="63196"/>
                    <a:pt x="226184" y="65467"/>
                    <a:pt x="229010" y="65566"/>
                  </a:cubicBezTo>
                  <a:lnTo>
                    <a:pt x="300501" y="65566"/>
                  </a:lnTo>
                  <a:cubicBezTo>
                    <a:pt x="303472" y="65566"/>
                    <a:pt x="305876" y="63163"/>
                    <a:pt x="305882" y="60192"/>
                  </a:cubicBezTo>
                  <a:close/>
                  <a:moveTo>
                    <a:pt x="185622" y="60178"/>
                  </a:moveTo>
                  <a:cubicBezTo>
                    <a:pt x="185622" y="57207"/>
                    <a:pt x="183212" y="54797"/>
                    <a:pt x="180241" y="54797"/>
                  </a:cubicBezTo>
                  <a:cubicBezTo>
                    <a:pt x="180241" y="54797"/>
                    <a:pt x="180234" y="54797"/>
                    <a:pt x="180234" y="54797"/>
                  </a:cubicBezTo>
                  <a:lnTo>
                    <a:pt x="14539" y="54797"/>
                  </a:lnTo>
                  <a:cubicBezTo>
                    <a:pt x="11568" y="54691"/>
                    <a:pt x="9072" y="57022"/>
                    <a:pt x="8966" y="59993"/>
                  </a:cubicBezTo>
                  <a:cubicBezTo>
                    <a:pt x="8861" y="62965"/>
                    <a:pt x="11185" y="65461"/>
                    <a:pt x="14163" y="65566"/>
                  </a:cubicBezTo>
                  <a:cubicBezTo>
                    <a:pt x="14288" y="65573"/>
                    <a:pt x="14414" y="65573"/>
                    <a:pt x="14539" y="65566"/>
                  </a:cubicBezTo>
                  <a:lnTo>
                    <a:pt x="180234" y="65566"/>
                  </a:lnTo>
                  <a:cubicBezTo>
                    <a:pt x="183206" y="65566"/>
                    <a:pt x="185616" y="63163"/>
                    <a:pt x="185622" y="60192"/>
                  </a:cubicBezTo>
                  <a:close/>
                  <a:moveTo>
                    <a:pt x="370915" y="114237"/>
                  </a:moveTo>
                  <a:cubicBezTo>
                    <a:pt x="370922" y="111266"/>
                    <a:pt x="368518" y="108862"/>
                    <a:pt x="365547" y="108855"/>
                  </a:cubicBezTo>
                  <a:cubicBezTo>
                    <a:pt x="365540" y="108855"/>
                    <a:pt x="365540" y="108855"/>
                    <a:pt x="365534" y="108855"/>
                  </a:cubicBezTo>
                  <a:lnTo>
                    <a:pt x="183463" y="108855"/>
                  </a:lnTo>
                  <a:cubicBezTo>
                    <a:pt x="180492" y="108855"/>
                    <a:pt x="178082" y="111266"/>
                    <a:pt x="178082" y="114237"/>
                  </a:cubicBezTo>
                  <a:cubicBezTo>
                    <a:pt x="178082" y="117208"/>
                    <a:pt x="180492" y="119618"/>
                    <a:pt x="183463" y="119618"/>
                  </a:cubicBezTo>
                  <a:lnTo>
                    <a:pt x="365534" y="119618"/>
                  </a:lnTo>
                  <a:cubicBezTo>
                    <a:pt x="368505" y="119625"/>
                    <a:pt x="370908" y="117221"/>
                    <a:pt x="370915" y="114250"/>
                  </a:cubicBezTo>
                  <a:cubicBezTo>
                    <a:pt x="370915" y="114244"/>
                    <a:pt x="370915" y="114244"/>
                    <a:pt x="370915" y="114237"/>
                  </a:cubicBezTo>
                  <a:close/>
                  <a:moveTo>
                    <a:pt x="149867" y="114237"/>
                  </a:moveTo>
                  <a:cubicBezTo>
                    <a:pt x="149874" y="111266"/>
                    <a:pt x="147470" y="108862"/>
                    <a:pt x="144499" y="108855"/>
                  </a:cubicBezTo>
                  <a:cubicBezTo>
                    <a:pt x="144492" y="108855"/>
                    <a:pt x="144492" y="108855"/>
                    <a:pt x="144486" y="108855"/>
                  </a:cubicBezTo>
                  <a:lnTo>
                    <a:pt x="14539" y="108855"/>
                  </a:lnTo>
                  <a:cubicBezTo>
                    <a:pt x="11568" y="108855"/>
                    <a:pt x="9158" y="111266"/>
                    <a:pt x="9158" y="114237"/>
                  </a:cubicBezTo>
                  <a:cubicBezTo>
                    <a:pt x="9158" y="117208"/>
                    <a:pt x="11568" y="119618"/>
                    <a:pt x="14539" y="119618"/>
                  </a:cubicBezTo>
                  <a:lnTo>
                    <a:pt x="144486" y="119618"/>
                  </a:lnTo>
                  <a:cubicBezTo>
                    <a:pt x="147457" y="119625"/>
                    <a:pt x="149860" y="117221"/>
                    <a:pt x="149867" y="114250"/>
                  </a:cubicBezTo>
                  <a:cubicBezTo>
                    <a:pt x="149867" y="114244"/>
                    <a:pt x="149867" y="114244"/>
                    <a:pt x="149867" y="114237"/>
                  </a:cubicBezTo>
                  <a:close/>
                  <a:moveTo>
                    <a:pt x="370915" y="168177"/>
                  </a:moveTo>
                  <a:cubicBezTo>
                    <a:pt x="370922" y="165205"/>
                    <a:pt x="368518" y="162802"/>
                    <a:pt x="365547" y="162795"/>
                  </a:cubicBezTo>
                  <a:cubicBezTo>
                    <a:pt x="365540" y="162795"/>
                    <a:pt x="365540" y="162795"/>
                    <a:pt x="365534" y="162795"/>
                  </a:cubicBezTo>
                  <a:lnTo>
                    <a:pt x="287447" y="162795"/>
                  </a:lnTo>
                  <a:cubicBezTo>
                    <a:pt x="284476" y="162795"/>
                    <a:pt x="282066" y="165205"/>
                    <a:pt x="282066" y="168177"/>
                  </a:cubicBezTo>
                  <a:cubicBezTo>
                    <a:pt x="282066" y="171148"/>
                    <a:pt x="284476" y="173558"/>
                    <a:pt x="287447" y="173558"/>
                  </a:cubicBezTo>
                  <a:lnTo>
                    <a:pt x="365507" y="173558"/>
                  </a:lnTo>
                  <a:cubicBezTo>
                    <a:pt x="368479" y="173578"/>
                    <a:pt x="370895" y="171188"/>
                    <a:pt x="370915" y="168216"/>
                  </a:cubicBezTo>
                  <a:cubicBezTo>
                    <a:pt x="370915" y="168203"/>
                    <a:pt x="370915" y="168190"/>
                    <a:pt x="370915" y="168177"/>
                  </a:cubicBezTo>
                  <a:close/>
                  <a:moveTo>
                    <a:pt x="260348" y="168177"/>
                  </a:moveTo>
                  <a:cubicBezTo>
                    <a:pt x="260348" y="165205"/>
                    <a:pt x="257938" y="162795"/>
                    <a:pt x="254967" y="162795"/>
                  </a:cubicBezTo>
                  <a:cubicBezTo>
                    <a:pt x="254967" y="162795"/>
                    <a:pt x="254960" y="162795"/>
                    <a:pt x="254960" y="162795"/>
                  </a:cubicBezTo>
                  <a:lnTo>
                    <a:pt x="92481" y="162795"/>
                  </a:lnTo>
                  <a:cubicBezTo>
                    <a:pt x="89509" y="162795"/>
                    <a:pt x="87099" y="165205"/>
                    <a:pt x="87099" y="168177"/>
                  </a:cubicBezTo>
                  <a:cubicBezTo>
                    <a:pt x="87099" y="171148"/>
                    <a:pt x="89509" y="173558"/>
                    <a:pt x="92481" y="173558"/>
                  </a:cubicBezTo>
                  <a:lnTo>
                    <a:pt x="254960" y="173558"/>
                  </a:lnTo>
                  <a:cubicBezTo>
                    <a:pt x="257932" y="173578"/>
                    <a:pt x="260355" y="171181"/>
                    <a:pt x="260375" y="168210"/>
                  </a:cubicBezTo>
                  <a:cubicBezTo>
                    <a:pt x="260375" y="168197"/>
                    <a:pt x="260375" y="168190"/>
                    <a:pt x="260375" y="168177"/>
                  </a:cubicBezTo>
                  <a:close/>
                  <a:moveTo>
                    <a:pt x="62127" y="168177"/>
                  </a:moveTo>
                  <a:cubicBezTo>
                    <a:pt x="62127" y="165205"/>
                    <a:pt x="59717" y="162795"/>
                    <a:pt x="56745" y="162795"/>
                  </a:cubicBezTo>
                  <a:lnTo>
                    <a:pt x="14539" y="162795"/>
                  </a:lnTo>
                  <a:cubicBezTo>
                    <a:pt x="11568" y="162795"/>
                    <a:pt x="9158" y="165205"/>
                    <a:pt x="9158" y="168177"/>
                  </a:cubicBezTo>
                  <a:cubicBezTo>
                    <a:pt x="9158" y="171148"/>
                    <a:pt x="11568" y="173558"/>
                    <a:pt x="14539" y="173558"/>
                  </a:cubicBezTo>
                  <a:lnTo>
                    <a:pt x="56745" y="173558"/>
                  </a:lnTo>
                  <a:cubicBezTo>
                    <a:pt x="59717" y="173558"/>
                    <a:pt x="62127" y="171148"/>
                    <a:pt x="62127" y="168177"/>
                  </a:cubicBezTo>
                  <a:close/>
                  <a:moveTo>
                    <a:pt x="370915" y="215441"/>
                  </a:moveTo>
                  <a:cubicBezTo>
                    <a:pt x="370922" y="212470"/>
                    <a:pt x="368512" y="210059"/>
                    <a:pt x="365540" y="210053"/>
                  </a:cubicBezTo>
                  <a:cubicBezTo>
                    <a:pt x="365540" y="210053"/>
                    <a:pt x="365534" y="210053"/>
                    <a:pt x="365534" y="210053"/>
                  </a:cubicBezTo>
                  <a:lnTo>
                    <a:pt x="160755" y="210053"/>
                  </a:lnTo>
                  <a:cubicBezTo>
                    <a:pt x="157784" y="209947"/>
                    <a:pt x="155288" y="212278"/>
                    <a:pt x="155183" y="215249"/>
                  </a:cubicBezTo>
                  <a:cubicBezTo>
                    <a:pt x="155077" y="218221"/>
                    <a:pt x="157401" y="220717"/>
                    <a:pt x="160379" y="220822"/>
                  </a:cubicBezTo>
                  <a:cubicBezTo>
                    <a:pt x="160505" y="220829"/>
                    <a:pt x="160630" y="220829"/>
                    <a:pt x="160755" y="220822"/>
                  </a:cubicBezTo>
                  <a:lnTo>
                    <a:pt x="365534" y="220822"/>
                  </a:lnTo>
                  <a:cubicBezTo>
                    <a:pt x="368505" y="220822"/>
                    <a:pt x="370915" y="218412"/>
                    <a:pt x="370915" y="215441"/>
                  </a:cubicBezTo>
                  <a:close/>
                  <a:moveTo>
                    <a:pt x="91411" y="215441"/>
                  </a:moveTo>
                  <a:cubicBezTo>
                    <a:pt x="91398" y="212489"/>
                    <a:pt x="89007" y="210099"/>
                    <a:pt x="86056" y="210079"/>
                  </a:cubicBezTo>
                  <a:lnTo>
                    <a:pt x="14539" y="210079"/>
                  </a:lnTo>
                  <a:cubicBezTo>
                    <a:pt x="11568" y="209974"/>
                    <a:pt x="9072" y="212304"/>
                    <a:pt x="8966" y="215276"/>
                  </a:cubicBezTo>
                  <a:cubicBezTo>
                    <a:pt x="8861" y="218247"/>
                    <a:pt x="11185" y="220743"/>
                    <a:pt x="14163" y="220849"/>
                  </a:cubicBezTo>
                  <a:cubicBezTo>
                    <a:pt x="14288" y="220855"/>
                    <a:pt x="14414" y="220855"/>
                    <a:pt x="14539" y="220849"/>
                  </a:cubicBezTo>
                  <a:lnTo>
                    <a:pt x="86056" y="220849"/>
                  </a:lnTo>
                  <a:cubicBezTo>
                    <a:pt x="89027" y="220835"/>
                    <a:pt x="91424" y="218412"/>
                    <a:pt x="91411" y="215441"/>
                  </a:cubicBezTo>
                  <a:cubicBezTo>
                    <a:pt x="91411" y="215441"/>
                    <a:pt x="91411" y="215441"/>
                    <a:pt x="91411" y="215441"/>
                  </a:cubicBezTo>
                  <a:close/>
                  <a:moveTo>
                    <a:pt x="370915" y="269493"/>
                  </a:moveTo>
                  <a:cubicBezTo>
                    <a:pt x="370915" y="266521"/>
                    <a:pt x="368505" y="264111"/>
                    <a:pt x="365534" y="264111"/>
                  </a:cubicBezTo>
                  <a:lnTo>
                    <a:pt x="329785" y="264111"/>
                  </a:lnTo>
                  <a:cubicBezTo>
                    <a:pt x="326814" y="264111"/>
                    <a:pt x="324404" y="266521"/>
                    <a:pt x="324404" y="269493"/>
                  </a:cubicBezTo>
                  <a:cubicBezTo>
                    <a:pt x="324404" y="272464"/>
                    <a:pt x="326814" y="274874"/>
                    <a:pt x="329785" y="274874"/>
                  </a:cubicBezTo>
                  <a:lnTo>
                    <a:pt x="365534" y="274874"/>
                  </a:lnTo>
                  <a:cubicBezTo>
                    <a:pt x="368505" y="274881"/>
                    <a:pt x="370908" y="272477"/>
                    <a:pt x="370915" y="269506"/>
                  </a:cubicBezTo>
                  <a:close/>
                  <a:moveTo>
                    <a:pt x="305882" y="269493"/>
                  </a:moveTo>
                  <a:cubicBezTo>
                    <a:pt x="305882" y="266521"/>
                    <a:pt x="303472" y="264111"/>
                    <a:pt x="300501" y="264111"/>
                  </a:cubicBezTo>
                  <a:lnTo>
                    <a:pt x="229010" y="264111"/>
                  </a:lnTo>
                  <a:cubicBezTo>
                    <a:pt x="226039" y="264111"/>
                    <a:pt x="223629" y="266521"/>
                    <a:pt x="223629" y="269493"/>
                  </a:cubicBezTo>
                  <a:cubicBezTo>
                    <a:pt x="223629" y="272464"/>
                    <a:pt x="226039" y="274874"/>
                    <a:pt x="229010" y="274874"/>
                  </a:cubicBezTo>
                  <a:lnTo>
                    <a:pt x="300501" y="274874"/>
                  </a:lnTo>
                  <a:cubicBezTo>
                    <a:pt x="303472" y="274881"/>
                    <a:pt x="305876" y="272477"/>
                    <a:pt x="305882" y="269506"/>
                  </a:cubicBezTo>
                  <a:close/>
                  <a:moveTo>
                    <a:pt x="185622" y="269493"/>
                  </a:moveTo>
                  <a:cubicBezTo>
                    <a:pt x="185622" y="266521"/>
                    <a:pt x="183212" y="264111"/>
                    <a:pt x="180241" y="264111"/>
                  </a:cubicBezTo>
                  <a:cubicBezTo>
                    <a:pt x="180241" y="264111"/>
                    <a:pt x="180234" y="264111"/>
                    <a:pt x="180234" y="264111"/>
                  </a:cubicBezTo>
                  <a:lnTo>
                    <a:pt x="14539" y="264111"/>
                  </a:lnTo>
                  <a:cubicBezTo>
                    <a:pt x="11568" y="264111"/>
                    <a:pt x="9158" y="266521"/>
                    <a:pt x="9158" y="269493"/>
                  </a:cubicBezTo>
                  <a:cubicBezTo>
                    <a:pt x="9158" y="272464"/>
                    <a:pt x="11568" y="274874"/>
                    <a:pt x="14539" y="274874"/>
                  </a:cubicBezTo>
                  <a:lnTo>
                    <a:pt x="180234" y="274874"/>
                  </a:lnTo>
                  <a:cubicBezTo>
                    <a:pt x="183206" y="274881"/>
                    <a:pt x="185616" y="272477"/>
                    <a:pt x="185622" y="269506"/>
                  </a:cubicBezTo>
                  <a:close/>
                  <a:moveTo>
                    <a:pt x="370915" y="323433"/>
                  </a:moveTo>
                  <a:cubicBezTo>
                    <a:pt x="370922" y="320461"/>
                    <a:pt x="368518" y="318058"/>
                    <a:pt x="365547" y="318051"/>
                  </a:cubicBezTo>
                  <a:cubicBezTo>
                    <a:pt x="365540" y="318051"/>
                    <a:pt x="365540" y="318051"/>
                    <a:pt x="365534" y="318051"/>
                  </a:cubicBezTo>
                  <a:lnTo>
                    <a:pt x="183463" y="318051"/>
                  </a:lnTo>
                  <a:cubicBezTo>
                    <a:pt x="180492" y="318051"/>
                    <a:pt x="178082" y="320461"/>
                    <a:pt x="178082" y="323433"/>
                  </a:cubicBezTo>
                  <a:cubicBezTo>
                    <a:pt x="178082" y="326404"/>
                    <a:pt x="180492" y="328814"/>
                    <a:pt x="183463" y="328814"/>
                  </a:cubicBezTo>
                  <a:lnTo>
                    <a:pt x="365534" y="328814"/>
                  </a:lnTo>
                  <a:cubicBezTo>
                    <a:pt x="368505" y="328821"/>
                    <a:pt x="370908" y="326417"/>
                    <a:pt x="370915" y="323446"/>
                  </a:cubicBezTo>
                  <a:cubicBezTo>
                    <a:pt x="370915" y="323439"/>
                    <a:pt x="370915" y="323439"/>
                    <a:pt x="370915" y="323433"/>
                  </a:cubicBezTo>
                  <a:close/>
                  <a:moveTo>
                    <a:pt x="149867" y="323433"/>
                  </a:moveTo>
                  <a:cubicBezTo>
                    <a:pt x="149874" y="320461"/>
                    <a:pt x="147470" y="318058"/>
                    <a:pt x="144499" y="318051"/>
                  </a:cubicBezTo>
                  <a:cubicBezTo>
                    <a:pt x="144492" y="318051"/>
                    <a:pt x="144492" y="318051"/>
                    <a:pt x="144486" y="318051"/>
                  </a:cubicBezTo>
                  <a:lnTo>
                    <a:pt x="14539" y="318051"/>
                  </a:lnTo>
                  <a:cubicBezTo>
                    <a:pt x="11568" y="318051"/>
                    <a:pt x="9158" y="320461"/>
                    <a:pt x="9158" y="323433"/>
                  </a:cubicBezTo>
                  <a:cubicBezTo>
                    <a:pt x="9158" y="326404"/>
                    <a:pt x="11568" y="328814"/>
                    <a:pt x="14539" y="328814"/>
                  </a:cubicBezTo>
                  <a:lnTo>
                    <a:pt x="144486" y="328814"/>
                  </a:lnTo>
                  <a:cubicBezTo>
                    <a:pt x="147457" y="328821"/>
                    <a:pt x="149860" y="326417"/>
                    <a:pt x="149867" y="323446"/>
                  </a:cubicBezTo>
                  <a:cubicBezTo>
                    <a:pt x="149867" y="323439"/>
                    <a:pt x="149867" y="323439"/>
                    <a:pt x="149867" y="323433"/>
                  </a:cubicBezTo>
                  <a:close/>
                  <a:moveTo>
                    <a:pt x="370915" y="377478"/>
                  </a:moveTo>
                  <a:cubicBezTo>
                    <a:pt x="370922" y="374507"/>
                    <a:pt x="368518" y="372103"/>
                    <a:pt x="365547" y="372097"/>
                  </a:cubicBezTo>
                  <a:cubicBezTo>
                    <a:pt x="365540" y="372097"/>
                    <a:pt x="365540" y="372097"/>
                    <a:pt x="365534" y="372097"/>
                  </a:cubicBezTo>
                  <a:lnTo>
                    <a:pt x="287447" y="372097"/>
                  </a:lnTo>
                  <a:cubicBezTo>
                    <a:pt x="284476" y="372097"/>
                    <a:pt x="282066" y="374507"/>
                    <a:pt x="282066" y="377478"/>
                  </a:cubicBezTo>
                  <a:cubicBezTo>
                    <a:pt x="282066" y="380449"/>
                    <a:pt x="284476" y="382859"/>
                    <a:pt x="287447" y="382859"/>
                  </a:cubicBezTo>
                  <a:lnTo>
                    <a:pt x="365507" y="382859"/>
                  </a:lnTo>
                  <a:cubicBezTo>
                    <a:pt x="368479" y="382879"/>
                    <a:pt x="370895" y="380489"/>
                    <a:pt x="370915" y="377518"/>
                  </a:cubicBezTo>
                  <a:cubicBezTo>
                    <a:pt x="370915" y="377504"/>
                    <a:pt x="370915" y="377491"/>
                    <a:pt x="370915" y="377478"/>
                  </a:cubicBezTo>
                  <a:close/>
                  <a:moveTo>
                    <a:pt x="260348" y="377478"/>
                  </a:moveTo>
                  <a:cubicBezTo>
                    <a:pt x="260348" y="374507"/>
                    <a:pt x="257938" y="372097"/>
                    <a:pt x="254967" y="372097"/>
                  </a:cubicBezTo>
                  <a:cubicBezTo>
                    <a:pt x="254967" y="372097"/>
                    <a:pt x="254960" y="372097"/>
                    <a:pt x="254960" y="372097"/>
                  </a:cubicBezTo>
                  <a:lnTo>
                    <a:pt x="92481" y="372097"/>
                  </a:lnTo>
                  <a:cubicBezTo>
                    <a:pt x="89509" y="372097"/>
                    <a:pt x="87099" y="374507"/>
                    <a:pt x="87099" y="377478"/>
                  </a:cubicBezTo>
                  <a:cubicBezTo>
                    <a:pt x="87099" y="380449"/>
                    <a:pt x="89509" y="382859"/>
                    <a:pt x="92481" y="382859"/>
                  </a:cubicBezTo>
                  <a:lnTo>
                    <a:pt x="254960" y="382859"/>
                  </a:lnTo>
                  <a:cubicBezTo>
                    <a:pt x="257932" y="382879"/>
                    <a:pt x="260355" y="380482"/>
                    <a:pt x="260375" y="377511"/>
                  </a:cubicBezTo>
                  <a:cubicBezTo>
                    <a:pt x="260375" y="377498"/>
                    <a:pt x="260375" y="377491"/>
                    <a:pt x="260375" y="377478"/>
                  </a:cubicBezTo>
                  <a:close/>
                  <a:moveTo>
                    <a:pt x="62127" y="377478"/>
                  </a:moveTo>
                  <a:cubicBezTo>
                    <a:pt x="62127" y="374507"/>
                    <a:pt x="59717" y="372097"/>
                    <a:pt x="56745" y="372097"/>
                  </a:cubicBezTo>
                  <a:lnTo>
                    <a:pt x="14539" y="372097"/>
                  </a:lnTo>
                  <a:cubicBezTo>
                    <a:pt x="11568" y="372097"/>
                    <a:pt x="9158" y="374507"/>
                    <a:pt x="9158" y="377478"/>
                  </a:cubicBezTo>
                  <a:cubicBezTo>
                    <a:pt x="9158" y="380449"/>
                    <a:pt x="11568" y="382859"/>
                    <a:pt x="14539" y="382859"/>
                  </a:cubicBezTo>
                  <a:lnTo>
                    <a:pt x="56745" y="382859"/>
                  </a:lnTo>
                  <a:cubicBezTo>
                    <a:pt x="59717" y="382859"/>
                    <a:pt x="62127" y="380449"/>
                    <a:pt x="62127" y="377478"/>
                  </a:cubicBezTo>
                  <a:close/>
                  <a:moveTo>
                    <a:pt x="370915" y="424749"/>
                  </a:moveTo>
                  <a:cubicBezTo>
                    <a:pt x="370915" y="421777"/>
                    <a:pt x="368505" y="419367"/>
                    <a:pt x="365534" y="419367"/>
                  </a:cubicBezTo>
                  <a:lnTo>
                    <a:pt x="160755" y="419367"/>
                  </a:lnTo>
                  <a:cubicBezTo>
                    <a:pt x="157784" y="419262"/>
                    <a:pt x="155288" y="421593"/>
                    <a:pt x="155183" y="424564"/>
                  </a:cubicBezTo>
                  <a:cubicBezTo>
                    <a:pt x="155077" y="427535"/>
                    <a:pt x="157401" y="430031"/>
                    <a:pt x="160379" y="430137"/>
                  </a:cubicBezTo>
                  <a:cubicBezTo>
                    <a:pt x="160505" y="430143"/>
                    <a:pt x="160630" y="430143"/>
                    <a:pt x="160755" y="430137"/>
                  </a:cubicBezTo>
                  <a:lnTo>
                    <a:pt x="365534" y="430137"/>
                  </a:lnTo>
                  <a:cubicBezTo>
                    <a:pt x="368505" y="430137"/>
                    <a:pt x="370915" y="427727"/>
                    <a:pt x="370915" y="424755"/>
                  </a:cubicBezTo>
                  <a:cubicBezTo>
                    <a:pt x="370915" y="424755"/>
                    <a:pt x="370915" y="424749"/>
                    <a:pt x="370915" y="424749"/>
                  </a:cubicBezTo>
                  <a:close/>
                  <a:moveTo>
                    <a:pt x="91411" y="424749"/>
                  </a:moveTo>
                  <a:cubicBezTo>
                    <a:pt x="91398" y="421797"/>
                    <a:pt x="89007" y="419407"/>
                    <a:pt x="86056" y="419394"/>
                  </a:cubicBezTo>
                  <a:lnTo>
                    <a:pt x="14539" y="419394"/>
                  </a:lnTo>
                  <a:cubicBezTo>
                    <a:pt x="11568" y="419288"/>
                    <a:pt x="9072" y="421619"/>
                    <a:pt x="8966" y="424590"/>
                  </a:cubicBezTo>
                  <a:cubicBezTo>
                    <a:pt x="8861" y="427562"/>
                    <a:pt x="11185" y="430057"/>
                    <a:pt x="14163" y="430163"/>
                  </a:cubicBezTo>
                  <a:cubicBezTo>
                    <a:pt x="14288" y="430170"/>
                    <a:pt x="14414" y="430170"/>
                    <a:pt x="14539" y="430163"/>
                  </a:cubicBezTo>
                  <a:lnTo>
                    <a:pt x="86056" y="430163"/>
                  </a:lnTo>
                  <a:cubicBezTo>
                    <a:pt x="89027" y="430143"/>
                    <a:pt x="91424" y="427720"/>
                    <a:pt x="91411" y="424749"/>
                  </a:cubicBezTo>
                  <a:close/>
                  <a:moveTo>
                    <a:pt x="370915" y="478688"/>
                  </a:moveTo>
                  <a:cubicBezTo>
                    <a:pt x="370915" y="475717"/>
                    <a:pt x="368505" y="473307"/>
                    <a:pt x="365534" y="473307"/>
                  </a:cubicBezTo>
                  <a:lnTo>
                    <a:pt x="329785" y="473307"/>
                  </a:lnTo>
                  <a:cubicBezTo>
                    <a:pt x="326814" y="473201"/>
                    <a:pt x="324318" y="475532"/>
                    <a:pt x="324212" y="478504"/>
                  </a:cubicBezTo>
                  <a:cubicBezTo>
                    <a:pt x="324107" y="481475"/>
                    <a:pt x="326431" y="483971"/>
                    <a:pt x="329409" y="484076"/>
                  </a:cubicBezTo>
                  <a:cubicBezTo>
                    <a:pt x="329534" y="484083"/>
                    <a:pt x="329660" y="484083"/>
                    <a:pt x="329785" y="484076"/>
                  </a:cubicBezTo>
                  <a:lnTo>
                    <a:pt x="365534" y="484076"/>
                  </a:lnTo>
                  <a:cubicBezTo>
                    <a:pt x="368505" y="484076"/>
                    <a:pt x="370915" y="481666"/>
                    <a:pt x="370915" y="478695"/>
                  </a:cubicBezTo>
                  <a:cubicBezTo>
                    <a:pt x="370915" y="478695"/>
                    <a:pt x="370915" y="478688"/>
                    <a:pt x="370915" y="478688"/>
                  </a:cubicBezTo>
                  <a:close/>
                  <a:moveTo>
                    <a:pt x="305882" y="478688"/>
                  </a:moveTo>
                  <a:cubicBezTo>
                    <a:pt x="305882" y="475717"/>
                    <a:pt x="303472" y="473307"/>
                    <a:pt x="300501" y="473307"/>
                  </a:cubicBezTo>
                  <a:lnTo>
                    <a:pt x="229010" y="473307"/>
                  </a:lnTo>
                  <a:cubicBezTo>
                    <a:pt x="226039" y="473413"/>
                    <a:pt x="223708" y="475909"/>
                    <a:pt x="223814" y="478880"/>
                  </a:cubicBezTo>
                  <a:cubicBezTo>
                    <a:pt x="223913" y="481706"/>
                    <a:pt x="226184" y="483977"/>
                    <a:pt x="229010" y="484076"/>
                  </a:cubicBezTo>
                  <a:lnTo>
                    <a:pt x="300501" y="484076"/>
                  </a:lnTo>
                  <a:cubicBezTo>
                    <a:pt x="303472" y="484076"/>
                    <a:pt x="305882" y="481666"/>
                    <a:pt x="305882" y="478695"/>
                  </a:cubicBezTo>
                  <a:cubicBezTo>
                    <a:pt x="305882" y="478695"/>
                    <a:pt x="305882" y="478688"/>
                    <a:pt x="305882" y="478688"/>
                  </a:cubicBezTo>
                  <a:close/>
                  <a:moveTo>
                    <a:pt x="185622" y="478688"/>
                  </a:moveTo>
                  <a:cubicBezTo>
                    <a:pt x="185622" y="475717"/>
                    <a:pt x="183212" y="473307"/>
                    <a:pt x="180241" y="473307"/>
                  </a:cubicBezTo>
                  <a:cubicBezTo>
                    <a:pt x="180241" y="473307"/>
                    <a:pt x="180234" y="473307"/>
                    <a:pt x="180234" y="473307"/>
                  </a:cubicBezTo>
                  <a:lnTo>
                    <a:pt x="14539" y="473307"/>
                  </a:lnTo>
                  <a:cubicBezTo>
                    <a:pt x="11568" y="473201"/>
                    <a:pt x="9072" y="475532"/>
                    <a:pt x="8966" y="478504"/>
                  </a:cubicBezTo>
                  <a:cubicBezTo>
                    <a:pt x="8861" y="481475"/>
                    <a:pt x="11185" y="483971"/>
                    <a:pt x="14163" y="484076"/>
                  </a:cubicBezTo>
                  <a:cubicBezTo>
                    <a:pt x="14288" y="484083"/>
                    <a:pt x="14414" y="484083"/>
                    <a:pt x="14539" y="484076"/>
                  </a:cubicBezTo>
                  <a:lnTo>
                    <a:pt x="180234" y="484076"/>
                  </a:lnTo>
                  <a:cubicBezTo>
                    <a:pt x="183212" y="484076"/>
                    <a:pt x="185622" y="481666"/>
                    <a:pt x="185622" y="478688"/>
                  </a:cubicBezTo>
                  <a:close/>
                  <a:moveTo>
                    <a:pt x="370915" y="532734"/>
                  </a:moveTo>
                  <a:cubicBezTo>
                    <a:pt x="370915" y="529762"/>
                    <a:pt x="368505" y="527352"/>
                    <a:pt x="365534" y="527352"/>
                  </a:cubicBezTo>
                  <a:lnTo>
                    <a:pt x="183463" y="527352"/>
                  </a:lnTo>
                  <a:cubicBezTo>
                    <a:pt x="180492" y="527458"/>
                    <a:pt x="178161" y="529954"/>
                    <a:pt x="178267" y="532925"/>
                  </a:cubicBezTo>
                  <a:cubicBezTo>
                    <a:pt x="178366" y="535751"/>
                    <a:pt x="180637" y="538023"/>
                    <a:pt x="183463" y="538122"/>
                  </a:cubicBezTo>
                  <a:lnTo>
                    <a:pt x="365534" y="538122"/>
                  </a:lnTo>
                  <a:cubicBezTo>
                    <a:pt x="368505" y="538122"/>
                    <a:pt x="370915" y="535712"/>
                    <a:pt x="370915" y="532740"/>
                  </a:cubicBezTo>
                  <a:cubicBezTo>
                    <a:pt x="370915" y="532740"/>
                    <a:pt x="370915" y="532734"/>
                    <a:pt x="370915" y="532734"/>
                  </a:cubicBezTo>
                  <a:close/>
                  <a:moveTo>
                    <a:pt x="149867" y="532734"/>
                  </a:moveTo>
                  <a:cubicBezTo>
                    <a:pt x="149867" y="529762"/>
                    <a:pt x="147457" y="527352"/>
                    <a:pt x="144486" y="527352"/>
                  </a:cubicBezTo>
                  <a:lnTo>
                    <a:pt x="14539" y="527352"/>
                  </a:lnTo>
                  <a:cubicBezTo>
                    <a:pt x="11568" y="527247"/>
                    <a:pt x="9072" y="529578"/>
                    <a:pt x="8966" y="532549"/>
                  </a:cubicBezTo>
                  <a:cubicBezTo>
                    <a:pt x="8861" y="535520"/>
                    <a:pt x="11185" y="538016"/>
                    <a:pt x="14163" y="538122"/>
                  </a:cubicBezTo>
                  <a:cubicBezTo>
                    <a:pt x="14288" y="538129"/>
                    <a:pt x="14414" y="538129"/>
                    <a:pt x="14539" y="538122"/>
                  </a:cubicBezTo>
                  <a:lnTo>
                    <a:pt x="144486" y="538122"/>
                  </a:lnTo>
                  <a:cubicBezTo>
                    <a:pt x="147457" y="538122"/>
                    <a:pt x="149867" y="535712"/>
                    <a:pt x="149867" y="532740"/>
                  </a:cubicBezTo>
                  <a:cubicBezTo>
                    <a:pt x="149867" y="532740"/>
                    <a:pt x="149867" y="532734"/>
                    <a:pt x="149867" y="532734"/>
                  </a:cubicBezTo>
                  <a:close/>
                  <a:moveTo>
                    <a:pt x="370915" y="586792"/>
                  </a:moveTo>
                  <a:cubicBezTo>
                    <a:pt x="370922" y="583821"/>
                    <a:pt x="368512" y="581411"/>
                    <a:pt x="365540" y="581404"/>
                  </a:cubicBezTo>
                  <a:cubicBezTo>
                    <a:pt x="365540" y="581404"/>
                    <a:pt x="365534" y="581404"/>
                    <a:pt x="365534" y="581404"/>
                  </a:cubicBezTo>
                  <a:lnTo>
                    <a:pt x="287447" y="581404"/>
                  </a:lnTo>
                  <a:cubicBezTo>
                    <a:pt x="284476" y="581510"/>
                    <a:pt x="282145" y="584006"/>
                    <a:pt x="282250" y="586977"/>
                  </a:cubicBezTo>
                  <a:cubicBezTo>
                    <a:pt x="282349" y="589803"/>
                    <a:pt x="284621" y="592075"/>
                    <a:pt x="287447" y="592174"/>
                  </a:cubicBezTo>
                  <a:lnTo>
                    <a:pt x="365507" y="592174"/>
                  </a:lnTo>
                  <a:cubicBezTo>
                    <a:pt x="368479" y="592187"/>
                    <a:pt x="370902" y="589790"/>
                    <a:pt x="370915" y="586819"/>
                  </a:cubicBezTo>
                  <a:cubicBezTo>
                    <a:pt x="370915" y="586812"/>
                    <a:pt x="370915" y="586799"/>
                    <a:pt x="370915" y="586792"/>
                  </a:cubicBezTo>
                  <a:close/>
                  <a:moveTo>
                    <a:pt x="260348" y="586792"/>
                  </a:moveTo>
                  <a:cubicBezTo>
                    <a:pt x="260348" y="583815"/>
                    <a:pt x="257938" y="581404"/>
                    <a:pt x="254960" y="581404"/>
                  </a:cubicBezTo>
                  <a:lnTo>
                    <a:pt x="92481" y="581404"/>
                  </a:lnTo>
                  <a:cubicBezTo>
                    <a:pt x="89509" y="581510"/>
                    <a:pt x="87178" y="584006"/>
                    <a:pt x="87284" y="586977"/>
                  </a:cubicBezTo>
                  <a:cubicBezTo>
                    <a:pt x="87383" y="589803"/>
                    <a:pt x="89655" y="592075"/>
                    <a:pt x="92481" y="592174"/>
                  </a:cubicBezTo>
                  <a:lnTo>
                    <a:pt x="254960" y="592174"/>
                  </a:lnTo>
                  <a:cubicBezTo>
                    <a:pt x="257932" y="592194"/>
                    <a:pt x="260355" y="589797"/>
                    <a:pt x="260375" y="586826"/>
                  </a:cubicBezTo>
                  <a:cubicBezTo>
                    <a:pt x="260375" y="586812"/>
                    <a:pt x="260375" y="586806"/>
                    <a:pt x="260375" y="586792"/>
                  </a:cubicBezTo>
                  <a:close/>
                  <a:moveTo>
                    <a:pt x="62127" y="586792"/>
                  </a:moveTo>
                  <a:cubicBezTo>
                    <a:pt x="62133" y="583821"/>
                    <a:pt x="59723" y="581411"/>
                    <a:pt x="56752" y="581404"/>
                  </a:cubicBezTo>
                  <a:cubicBezTo>
                    <a:pt x="56752" y="581404"/>
                    <a:pt x="56745" y="581404"/>
                    <a:pt x="56745" y="581404"/>
                  </a:cubicBezTo>
                  <a:lnTo>
                    <a:pt x="14539" y="581404"/>
                  </a:lnTo>
                  <a:cubicBezTo>
                    <a:pt x="11568" y="581299"/>
                    <a:pt x="9072" y="583630"/>
                    <a:pt x="8966" y="586601"/>
                  </a:cubicBezTo>
                  <a:cubicBezTo>
                    <a:pt x="8861" y="589572"/>
                    <a:pt x="11185" y="592068"/>
                    <a:pt x="14163" y="592174"/>
                  </a:cubicBezTo>
                  <a:cubicBezTo>
                    <a:pt x="14288" y="592180"/>
                    <a:pt x="14414" y="592180"/>
                    <a:pt x="14539" y="592174"/>
                  </a:cubicBezTo>
                  <a:lnTo>
                    <a:pt x="56745" y="592174"/>
                  </a:lnTo>
                  <a:cubicBezTo>
                    <a:pt x="59717" y="592174"/>
                    <a:pt x="62127" y="589764"/>
                    <a:pt x="62127" y="586792"/>
                  </a:cubicBezTo>
                  <a:close/>
                  <a:moveTo>
                    <a:pt x="370915" y="633951"/>
                  </a:moveTo>
                  <a:cubicBezTo>
                    <a:pt x="370922" y="630980"/>
                    <a:pt x="368512" y="628570"/>
                    <a:pt x="365540" y="628563"/>
                  </a:cubicBezTo>
                  <a:cubicBezTo>
                    <a:pt x="365540" y="628563"/>
                    <a:pt x="365534" y="628563"/>
                    <a:pt x="365534" y="628563"/>
                  </a:cubicBezTo>
                  <a:lnTo>
                    <a:pt x="160755" y="628563"/>
                  </a:lnTo>
                  <a:cubicBezTo>
                    <a:pt x="157784" y="628457"/>
                    <a:pt x="155288" y="630788"/>
                    <a:pt x="155183" y="633759"/>
                  </a:cubicBezTo>
                  <a:cubicBezTo>
                    <a:pt x="155077" y="636731"/>
                    <a:pt x="157401" y="639227"/>
                    <a:pt x="160379" y="639332"/>
                  </a:cubicBezTo>
                  <a:cubicBezTo>
                    <a:pt x="160505" y="639339"/>
                    <a:pt x="160630" y="639339"/>
                    <a:pt x="160755" y="639332"/>
                  </a:cubicBezTo>
                  <a:lnTo>
                    <a:pt x="365534" y="639332"/>
                  </a:lnTo>
                  <a:cubicBezTo>
                    <a:pt x="368505" y="639332"/>
                    <a:pt x="370915" y="636922"/>
                    <a:pt x="370915" y="633951"/>
                  </a:cubicBezTo>
                  <a:close/>
                  <a:moveTo>
                    <a:pt x="91411" y="633951"/>
                  </a:moveTo>
                  <a:cubicBezTo>
                    <a:pt x="91411" y="630973"/>
                    <a:pt x="89001" y="628563"/>
                    <a:pt x="86023" y="628563"/>
                  </a:cubicBezTo>
                  <a:lnTo>
                    <a:pt x="14539" y="628563"/>
                  </a:lnTo>
                  <a:cubicBezTo>
                    <a:pt x="11568" y="628457"/>
                    <a:pt x="9072" y="630788"/>
                    <a:pt x="8966" y="633759"/>
                  </a:cubicBezTo>
                  <a:cubicBezTo>
                    <a:pt x="8861" y="636731"/>
                    <a:pt x="11185" y="639227"/>
                    <a:pt x="14163" y="639332"/>
                  </a:cubicBezTo>
                  <a:cubicBezTo>
                    <a:pt x="14288" y="639339"/>
                    <a:pt x="14414" y="639339"/>
                    <a:pt x="14539" y="639332"/>
                  </a:cubicBezTo>
                  <a:lnTo>
                    <a:pt x="86056" y="639332"/>
                  </a:lnTo>
                  <a:cubicBezTo>
                    <a:pt x="89021" y="639319"/>
                    <a:pt x="91411" y="636916"/>
                    <a:pt x="91411" y="633951"/>
                  </a:cubicBezTo>
                  <a:close/>
                  <a:moveTo>
                    <a:pt x="370915" y="688003"/>
                  </a:moveTo>
                  <a:cubicBezTo>
                    <a:pt x="370922" y="685032"/>
                    <a:pt x="368518" y="682628"/>
                    <a:pt x="365547" y="682621"/>
                  </a:cubicBezTo>
                  <a:cubicBezTo>
                    <a:pt x="365540" y="682621"/>
                    <a:pt x="365540" y="682621"/>
                    <a:pt x="365534" y="682621"/>
                  </a:cubicBezTo>
                  <a:lnTo>
                    <a:pt x="329785" y="682621"/>
                  </a:lnTo>
                  <a:cubicBezTo>
                    <a:pt x="326814" y="682621"/>
                    <a:pt x="324404" y="685032"/>
                    <a:pt x="324404" y="688003"/>
                  </a:cubicBezTo>
                  <a:cubicBezTo>
                    <a:pt x="324404" y="690974"/>
                    <a:pt x="326814" y="693384"/>
                    <a:pt x="329785" y="693384"/>
                  </a:cubicBezTo>
                  <a:lnTo>
                    <a:pt x="365534" y="693384"/>
                  </a:lnTo>
                  <a:cubicBezTo>
                    <a:pt x="368505" y="693391"/>
                    <a:pt x="370908" y="690988"/>
                    <a:pt x="370915" y="688016"/>
                  </a:cubicBezTo>
                  <a:cubicBezTo>
                    <a:pt x="370915" y="688010"/>
                    <a:pt x="370915" y="688010"/>
                    <a:pt x="370915" y="688003"/>
                  </a:cubicBezTo>
                  <a:close/>
                  <a:moveTo>
                    <a:pt x="305882" y="688003"/>
                  </a:moveTo>
                  <a:cubicBezTo>
                    <a:pt x="305889" y="685032"/>
                    <a:pt x="303486" y="682628"/>
                    <a:pt x="300514" y="682621"/>
                  </a:cubicBezTo>
                  <a:cubicBezTo>
                    <a:pt x="300508" y="682621"/>
                    <a:pt x="300508" y="682621"/>
                    <a:pt x="300501" y="682621"/>
                  </a:cubicBezTo>
                  <a:lnTo>
                    <a:pt x="229010" y="682621"/>
                  </a:lnTo>
                  <a:cubicBezTo>
                    <a:pt x="226039" y="682621"/>
                    <a:pt x="223629" y="685032"/>
                    <a:pt x="223629" y="688003"/>
                  </a:cubicBezTo>
                  <a:cubicBezTo>
                    <a:pt x="223629" y="690974"/>
                    <a:pt x="226039" y="693384"/>
                    <a:pt x="229010" y="693384"/>
                  </a:cubicBezTo>
                  <a:lnTo>
                    <a:pt x="300501" y="693384"/>
                  </a:lnTo>
                  <a:cubicBezTo>
                    <a:pt x="303472" y="693391"/>
                    <a:pt x="305876" y="690988"/>
                    <a:pt x="305882" y="688016"/>
                  </a:cubicBezTo>
                  <a:cubicBezTo>
                    <a:pt x="305882" y="688010"/>
                    <a:pt x="305882" y="688010"/>
                    <a:pt x="305882" y="688003"/>
                  </a:cubicBezTo>
                  <a:close/>
                  <a:moveTo>
                    <a:pt x="185622" y="688003"/>
                  </a:moveTo>
                  <a:cubicBezTo>
                    <a:pt x="185622" y="685032"/>
                    <a:pt x="183212" y="682621"/>
                    <a:pt x="180241" y="682621"/>
                  </a:cubicBezTo>
                  <a:cubicBezTo>
                    <a:pt x="180241" y="682621"/>
                    <a:pt x="180234" y="682621"/>
                    <a:pt x="180234" y="682621"/>
                  </a:cubicBezTo>
                  <a:lnTo>
                    <a:pt x="14539" y="682621"/>
                  </a:lnTo>
                  <a:cubicBezTo>
                    <a:pt x="11568" y="682621"/>
                    <a:pt x="9158" y="685032"/>
                    <a:pt x="9158" y="688003"/>
                  </a:cubicBezTo>
                  <a:cubicBezTo>
                    <a:pt x="9158" y="690974"/>
                    <a:pt x="11568" y="693384"/>
                    <a:pt x="14539" y="693384"/>
                  </a:cubicBezTo>
                  <a:lnTo>
                    <a:pt x="180234" y="693384"/>
                  </a:lnTo>
                  <a:cubicBezTo>
                    <a:pt x="183206" y="693391"/>
                    <a:pt x="185616" y="690981"/>
                    <a:pt x="185622" y="688010"/>
                  </a:cubicBezTo>
                  <a:cubicBezTo>
                    <a:pt x="185622" y="688010"/>
                    <a:pt x="185622" y="688003"/>
                    <a:pt x="185622" y="688003"/>
                  </a:cubicBezTo>
                  <a:close/>
                  <a:moveTo>
                    <a:pt x="370915" y="742048"/>
                  </a:moveTo>
                  <a:cubicBezTo>
                    <a:pt x="370922" y="739077"/>
                    <a:pt x="368518" y="736674"/>
                    <a:pt x="365547" y="736667"/>
                  </a:cubicBezTo>
                  <a:cubicBezTo>
                    <a:pt x="365540" y="736667"/>
                    <a:pt x="365540" y="736667"/>
                    <a:pt x="365534" y="736667"/>
                  </a:cubicBezTo>
                  <a:lnTo>
                    <a:pt x="183463" y="736667"/>
                  </a:lnTo>
                  <a:cubicBezTo>
                    <a:pt x="180492" y="736667"/>
                    <a:pt x="178082" y="739077"/>
                    <a:pt x="178082" y="742048"/>
                  </a:cubicBezTo>
                  <a:cubicBezTo>
                    <a:pt x="178082" y="745020"/>
                    <a:pt x="180492" y="747430"/>
                    <a:pt x="183463" y="747430"/>
                  </a:cubicBezTo>
                  <a:lnTo>
                    <a:pt x="365534" y="747430"/>
                  </a:lnTo>
                  <a:cubicBezTo>
                    <a:pt x="368505" y="747436"/>
                    <a:pt x="370908" y="745033"/>
                    <a:pt x="370915" y="742061"/>
                  </a:cubicBezTo>
                  <a:cubicBezTo>
                    <a:pt x="370915" y="742055"/>
                    <a:pt x="370915" y="742055"/>
                    <a:pt x="370915" y="742048"/>
                  </a:cubicBezTo>
                  <a:close/>
                  <a:moveTo>
                    <a:pt x="149867" y="742048"/>
                  </a:moveTo>
                  <a:cubicBezTo>
                    <a:pt x="149874" y="739077"/>
                    <a:pt x="147470" y="736674"/>
                    <a:pt x="144499" y="736667"/>
                  </a:cubicBezTo>
                  <a:cubicBezTo>
                    <a:pt x="144492" y="736667"/>
                    <a:pt x="144492" y="736667"/>
                    <a:pt x="144486" y="736667"/>
                  </a:cubicBezTo>
                  <a:lnTo>
                    <a:pt x="14539" y="736667"/>
                  </a:lnTo>
                  <a:cubicBezTo>
                    <a:pt x="11568" y="736667"/>
                    <a:pt x="9158" y="739077"/>
                    <a:pt x="9158" y="742048"/>
                  </a:cubicBezTo>
                  <a:cubicBezTo>
                    <a:pt x="9158" y="745020"/>
                    <a:pt x="11568" y="747430"/>
                    <a:pt x="14539" y="747430"/>
                  </a:cubicBezTo>
                  <a:lnTo>
                    <a:pt x="144486" y="747430"/>
                  </a:lnTo>
                  <a:cubicBezTo>
                    <a:pt x="147457" y="747436"/>
                    <a:pt x="149860" y="745033"/>
                    <a:pt x="149867" y="742061"/>
                  </a:cubicBezTo>
                  <a:cubicBezTo>
                    <a:pt x="149867" y="742055"/>
                    <a:pt x="149867" y="742055"/>
                    <a:pt x="149867" y="742048"/>
                  </a:cubicBezTo>
                  <a:close/>
                  <a:moveTo>
                    <a:pt x="370915" y="795988"/>
                  </a:moveTo>
                  <a:cubicBezTo>
                    <a:pt x="370922" y="793017"/>
                    <a:pt x="368518" y="790613"/>
                    <a:pt x="365547" y="790607"/>
                  </a:cubicBezTo>
                  <a:cubicBezTo>
                    <a:pt x="365540" y="790607"/>
                    <a:pt x="365540" y="790607"/>
                    <a:pt x="365534" y="790607"/>
                  </a:cubicBezTo>
                  <a:lnTo>
                    <a:pt x="287447" y="790607"/>
                  </a:lnTo>
                  <a:cubicBezTo>
                    <a:pt x="284476" y="790607"/>
                    <a:pt x="282066" y="793017"/>
                    <a:pt x="282066" y="795988"/>
                  </a:cubicBezTo>
                  <a:cubicBezTo>
                    <a:pt x="282066" y="798959"/>
                    <a:pt x="284476" y="801369"/>
                    <a:pt x="287447" y="801369"/>
                  </a:cubicBezTo>
                  <a:lnTo>
                    <a:pt x="365507" y="801369"/>
                  </a:lnTo>
                  <a:cubicBezTo>
                    <a:pt x="368479" y="801389"/>
                    <a:pt x="370895" y="798999"/>
                    <a:pt x="370915" y="796028"/>
                  </a:cubicBezTo>
                  <a:cubicBezTo>
                    <a:pt x="370915" y="796014"/>
                    <a:pt x="370915" y="796001"/>
                    <a:pt x="370915" y="795988"/>
                  </a:cubicBezTo>
                  <a:close/>
                  <a:moveTo>
                    <a:pt x="260348" y="795988"/>
                  </a:moveTo>
                  <a:cubicBezTo>
                    <a:pt x="260348" y="793017"/>
                    <a:pt x="257938" y="790607"/>
                    <a:pt x="254967" y="790607"/>
                  </a:cubicBezTo>
                  <a:cubicBezTo>
                    <a:pt x="254967" y="790607"/>
                    <a:pt x="254960" y="790607"/>
                    <a:pt x="254960" y="790607"/>
                  </a:cubicBezTo>
                  <a:lnTo>
                    <a:pt x="92481" y="790607"/>
                  </a:lnTo>
                  <a:cubicBezTo>
                    <a:pt x="89509" y="790607"/>
                    <a:pt x="87099" y="793017"/>
                    <a:pt x="87099" y="795988"/>
                  </a:cubicBezTo>
                  <a:cubicBezTo>
                    <a:pt x="87099" y="798959"/>
                    <a:pt x="89509" y="801369"/>
                    <a:pt x="92481" y="801369"/>
                  </a:cubicBezTo>
                  <a:lnTo>
                    <a:pt x="254960" y="801369"/>
                  </a:lnTo>
                  <a:cubicBezTo>
                    <a:pt x="257932" y="801389"/>
                    <a:pt x="260355" y="798992"/>
                    <a:pt x="260375" y="796021"/>
                  </a:cubicBezTo>
                  <a:cubicBezTo>
                    <a:pt x="260375" y="796008"/>
                    <a:pt x="260375" y="796001"/>
                    <a:pt x="260375" y="795988"/>
                  </a:cubicBezTo>
                  <a:close/>
                  <a:moveTo>
                    <a:pt x="62127" y="795988"/>
                  </a:moveTo>
                  <a:cubicBezTo>
                    <a:pt x="62127" y="793017"/>
                    <a:pt x="59717" y="790607"/>
                    <a:pt x="56745" y="790607"/>
                  </a:cubicBezTo>
                  <a:lnTo>
                    <a:pt x="14539" y="790607"/>
                  </a:lnTo>
                  <a:cubicBezTo>
                    <a:pt x="11568" y="790607"/>
                    <a:pt x="9158" y="793017"/>
                    <a:pt x="9158" y="795988"/>
                  </a:cubicBezTo>
                  <a:cubicBezTo>
                    <a:pt x="9158" y="798959"/>
                    <a:pt x="11568" y="801369"/>
                    <a:pt x="14539" y="801369"/>
                  </a:cubicBezTo>
                  <a:lnTo>
                    <a:pt x="56745" y="801369"/>
                  </a:lnTo>
                  <a:cubicBezTo>
                    <a:pt x="59717" y="801369"/>
                    <a:pt x="62127" y="798959"/>
                    <a:pt x="62127" y="7959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5" name="Google Shape;1415;p45"/>
            <p:cNvSpPr/>
            <p:nvPr/>
          </p:nvSpPr>
          <p:spPr>
            <a:xfrm>
              <a:off x="5192364" y="3689106"/>
              <a:ext cx="962960" cy="85612"/>
            </a:xfrm>
            <a:custGeom>
              <a:avLst/>
              <a:gdLst/>
              <a:ahLst/>
              <a:cxnLst/>
              <a:rect l="l" t="t" r="r" b="b"/>
              <a:pathLst>
                <a:path w="1211270" h="107688" extrusionOk="0">
                  <a:moveTo>
                    <a:pt x="8963" y="747"/>
                  </a:moveTo>
                  <a:lnTo>
                    <a:pt x="57409" y="747"/>
                  </a:lnTo>
                  <a:lnTo>
                    <a:pt x="57409" y="108415"/>
                  </a:lnTo>
                  <a:lnTo>
                    <a:pt x="8963" y="108415"/>
                  </a:lnTo>
                  <a:close/>
                  <a:moveTo>
                    <a:pt x="202767" y="76549"/>
                  </a:moveTo>
                  <a:lnTo>
                    <a:pt x="251213" y="76549"/>
                  </a:lnTo>
                  <a:lnTo>
                    <a:pt x="251213" y="108415"/>
                  </a:lnTo>
                  <a:lnTo>
                    <a:pt x="202767" y="108415"/>
                  </a:lnTo>
                  <a:close/>
                  <a:moveTo>
                    <a:pt x="396564" y="59856"/>
                  </a:moveTo>
                  <a:lnTo>
                    <a:pt x="445017" y="59856"/>
                  </a:lnTo>
                  <a:lnTo>
                    <a:pt x="445017" y="108415"/>
                  </a:lnTo>
                  <a:lnTo>
                    <a:pt x="396564" y="108415"/>
                  </a:lnTo>
                  <a:close/>
                  <a:moveTo>
                    <a:pt x="590368" y="94958"/>
                  </a:moveTo>
                  <a:lnTo>
                    <a:pt x="638821" y="94958"/>
                  </a:lnTo>
                  <a:lnTo>
                    <a:pt x="638821" y="108415"/>
                  </a:lnTo>
                  <a:lnTo>
                    <a:pt x="590368" y="108415"/>
                  </a:lnTo>
                  <a:close/>
                  <a:moveTo>
                    <a:pt x="784172" y="69120"/>
                  </a:moveTo>
                  <a:lnTo>
                    <a:pt x="832625" y="69120"/>
                  </a:lnTo>
                  <a:lnTo>
                    <a:pt x="832625" y="108415"/>
                  </a:lnTo>
                  <a:lnTo>
                    <a:pt x="784172" y="108415"/>
                  </a:lnTo>
                  <a:close/>
                  <a:moveTo>
                    <a:pt x="977977" y="72779"/>
                  </a:moveTo>
                  <a:lnTo>
                    <a:pt x="1026429" y="72779"/>
                  </a:lnTo>
                  <a:lnTo>
                    <a:pt x="1026429" y="108435"/>
                  </a:lnTo>
                  <a:lnTo>
                    <a:pt x="977977" y="108435"/>
                  </a:lnTo>
                  <a:close/>
                  <a:moveTo>
                    <a:pt x="1171780" y="22926"/>
                  </a:moveTo>
                  <a:lnTo>
                    <a:pt x="1220233" y="22926"/>
                  </a:lnTo>
                  <a:lnTo>
                    <a:pt x="1220233" y="108415"/>
                  </a:lnTo>
                  <a:lnTo>
                    <a:pt x="1171780" y="10841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6" name="Google Shape;1416;p45"/>
            <p:cNvSpPr/>
            <p:nvPr/>
          </p:nvSpPr>
          <p:spPr>
            <a:xfrm>
              <a:off x="5269346" y="3689106"/>
              <a:ext cx="962960" cy="85596"/>
            </a:xfrm>
            <a:custGeom>
              <a:avLst/>
              <a:gdLst/>
              <a:ahLst/>
              <a:cxnLst/>
              <a:rect l="l" t="t" r="r" b="b"/>
              <a:pathLst>
                <a:path w="1211270" h="107668" extrusionOk="0">
                  <a:moveTo>
                    <a:pt x="8963" y="48770"/>
                  </a:moveTo>
                  <a:lnTo>
                    <a:pt x="57415" y="48770"/>
                  </a:lnTo>
                  <a:lnTo>
                    <a:pt x="57415" y="108415"/>
                  </a:lnTo>
                  <a:lnTo>
                    <a:pt x="8963" y="108415"/>
                  </a:lnTo>
                  <a:close/>
                  <a:moveTo>
                    <a:pt x="202767" y="32190"/>
                  </a:moveTo>
                  <a:lnTo>
                    <a:pt x="251239" y="32190"/>
                  </a:lnTo>
                  <a:lnTo>
                    <a:pt x="251239" y="108415"/>
                  </a:lnTo>
                  <a:lnTo>
                    <a:pt x="202787" y="108415"/>
                  </a:lnTo>
                  <a:close/>
                  <a:moveTo>
                    <a:pt x="396571" y="28420"/>
                  </a:moveTo>
                  <a:lnTo>
                    <a:pt x="445024" y="28420"/>
                  </a:lnTo>
                  <a:lnTo>
                    <a:pt x="445024" y="108415"/>
                  </a:lnTo>
                  <a:lnTo>
                    <a:pt x="396571" y="108415"/>
                  </a:lnTo>
                  <a:close/>
                  <a:moveTo>
                    <a:pt x="590375" y="747"/>
                  </a:moveTo>
                  <a:lnTo>
                    <a:pt x="638834" y="747"/>
                  </a:lnTo>
                  <a:lnTo>
                    <a:pt x="638834" y="108415"/>
                  </a:lnTo>
                  <a:lnTo>
                    <a:pt x="590382" y="108415"/>
                  </a:lnTo>
                  <a:close/>
                  <a:moveTo>
                    <a:pt x="784179" y="93129"/>
                  </a:moveTo>
                  <a:lnTo>
                    <a:pt x="832632" y="93129"/>
                  </a:lnTo>
                  <a:lnTo>
                    <a:pt x="832632" y="108415"/>
                  </a:lnTo>
                  <a:lnTo>
                    <a:pt x="784179" y="108415"/>
                  </a:lnTo>
                  <a:close/>
                  <a:moveTo>
                    <a:pt x="977983" y="747"/>
                  </a:moveTo>
                  <a:lnTo>
                    <a:pt x="1026429" y="747"/>
                  </a:lnTo>
                  <a:lnTo>
                    <a:pt x="1026429" y="108415"/>
                  </a:lnTo>
                  <a:lnTo>
                    <a:pt x="977977" y="108415"/>
                  </a:lnTo>
                  <a:close/>
                  <a:moveTo>
                    <a:pt x="1171787" y="37677"/>
                  </a:moveTo>
                  <a:lnTo>
                    <a:pt x="1220233" y="37677"/>
                  </a:lnTo>
                  <a:lnTo>
                    <a:pt x="1220233" y="108415"/>
                  </a:lnTo>
                  <a:lnTo>
                    <a:pt x="1171787" y="1084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7" name="Google Shape;1417;p45"/>
            <p:cNvSpPr/>
            <p:nvPr/>
          </p:nvSpPr>
          <p:spPr>
            <a:xfrm>
              <a:off x="6389304" y="2529201"/>
              <a:ext cx="94564" cy="456834"/>
            </a:xfrm>
            <a:custGeom>
              <a:avLst/>
              <a:gdLst/>
              <a:ahLst/>
              <a:cxnLst/>
              <a:rect l="l" t="t" r="r" b="b"/>
              <a:pathLst>
                <a:path w="118949" h="574634" extrusionOk="0">
                  <a:moveTo>
                    <a:pt x="14344" y="575381"/>
                  </a:moveTo>
                  <a:cubicBezTo>
                    <a:pt x="11373" y="575381"/>
                    <a:pt x="8963" y="572971"/>
                    <a:pt x="8963" y="570000"/>
                  </a:cubicBezTo>
                  <a:lnTo>
                    <a:pt x="8963" y="6138"/>
                  </a:lnTo>
                  <a:cubicBezTo>
                    <a:pt x="8956" y="3166"/>
                    <a:pt x="11366" y="754"/>
                    <a:pt x="14337" y="750"/>
                  </a:cubicBezTo>
                  <a:cubicBezTo>
                    <a:pt x="14337" y="750"/>
                    <a:pt x="14344" y="750"/>
                    <a:pt x="14344" y="750"/>
                  </a:cubicBezTo>
                  <a:lnTo>
                    <a:pt x="122336" y="750"/>
                  </a:lnTo>
                  <a:cubicBezTo>
                    <a:pt x="125307" y="646"/>
                    <a:pt x="127803" y="2972"/>
                    <a:pt x="127909" y="5946"/>
                  </a:cubicBezTo>
                  <a:cubicBezTo>
                    <a:pt x="128014" y="8920"/>
                    <a:pt x="125690" y="11415"/>
                    <a:pt x="122712" y="11519"/>
                  </a:cubicBezTo>
                  <a:cubicBezTo>
                    <a:pt x="122587" y="11524"/>
                    <a:pt x="122461" y="11524"/>
                    <a:pt x="122336" y="11519"/>
                  </a:cubicBezTo>
                  <a:lnTo>
                    <a:pt x="19726" y="11519"/>
                  </a:lnTo>
                  <a:lnTo>
                    <a:pt x="19726" y="570000"/>
                  </a:lnTo>
                  <a:cubicBezTo>
                    <a:pt x="19726" y="572971"/>
                    <a:pt x="17315" y="575381"/>
                    <a:pt x="14344" y="575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8" name="Google Shape;1418;p45"/>
            <p:cNvSpPr/>
            <p:nvPr/>
          </p:nvSpPr>
          <p:spPr>
            <a:xfrm>
              <a:off x="6541666" y="2526041"/>
              <a:ext cx="167667" cy="110252"/>
            </a:xfrm>
            <a:custGeom>
              <a:avLst/>
              <a:gdLst/>
              <a:ahLst/>
              <a:cxnLst/>
              <a:rect l="l" t="t" r="r" b="b"/>
              <a:pathLst>
                <a:path w="210902" h="138682" extrusionOk="0">
                  <a:moveTo>
                    <a:pt x="214484" y="11509"/>
                  </a:moveTo>
                  <a:lnTo>
                    <a:pt x="14539" y="11509"/>
                  </a:lnTo>
                  <a:cubicBezTo>
                    <a:pt x="11568" y="11509"/>
                    <a:pt x="9158" y="9100"/>
                    <a:pt x="9158" y="6128"/>
                  </a:cubicBezTo>
                  <a:cubicBezTo>
                    <a:pt x="9158" y="3156"/>
                    <a:pt x="11568" y="747"/>
                    <a:pt x="14539" y="747"/>
                  </a:cubicBezTo>
                  <a:lnTo>
                    <a:pt x="214484" y="747"/>
                  </a:lnTo>
                  <a:cubicBezTo>
                    <a:pt x="217455" y="747"/>
                    <a:pt x="219865" y="3156"/>
                    <a:pt x="219865" y="6128"/>
                  </a:cubicBezTo>
                  <a:cubicBezTo>
                    <a:pt x="219865" y="9100"/>
                    <a:pt x="217455" y="11509"/>
                    <a:pt x="214484" y="11509"/>
                  </a:cubicBezTo>
                  <a:close/>
                  <a:moveTo>
                    <a:pt x="219865" y="70091"/>
                  </a:moveTo>
                  <a:cubicBezTo>
                    <a:pt x="219872" y="67119"/>
                    <a:pt x="217462" y="64706"/>
                    <a:pt x="214491" y="64703"/>
                  </a:cubicBezTo>
                  <a:cubicBezTo>
                    <a:pt x="214491" y="64703"/>
                    <a:pt x="214484" y="64703"/>
                    <a:pt x="214484" y="64703"/>
                  </a:cubicBezTo>
                  <a:lnTo>
                    <a:pt x="14539" y="64703"/>
                  </a:lnTo>
                  <a:cubicBezTo>
                    <a:pt x="11568" y="64599"/>
                    <a:pt x="9072" y="66925"/>
                    <a:pt x="8966" y="69899"/>
                  </a:cubicBezTo>
                  <a:cubicBezTo>
                    <a:pt x="8861" y="72873"/>
                    <a:pt x="11185" y="75368"/>
                    <a:pt x="14163" y="75472"/>
                  </a:cubicBezTo>
                  <a:cubicBezTo>
                    <a:pt x="14288" y="75477"/>
                    <a:pt x="14414" y="75477"/>
                    <a:pt x="14539" y="75472"/>
                  </a:cubicBezTo>
                  <a:lnTo>
                    <a:pt x="214484" y="75472"/>
                  </a:lnTo>
                  <a:cubicBezTo>
                    <a:pt x="217455" y="75472"/>
                    <a:pt x="219865" y="73063"/>
                    <a:pt x="219865" y="70091"/>
                  </a:cubicBezTo>
                  <a:close/>
                  <a:moveTo>
                    <a:pt x="219865" y="134048"/>
                  </a:moveTo>
                  <a:cubicBezTo>
                    <a:pt x="219865" y="131076"/>
                    <a:pt x="217455" y="128666"/>
                    <a:pt x="214484" y="128666"/>
                  </a:cubicBezTo>
                  <a:lnTo>
                    <a:pt x="14539" y="128666"/>
                  </a:lnTo>
                  <a:cubicBezTo>
                    <a:pt x="11568" y="128666"/>
                    <a:pt x="9158" y="131076"/>
                    <a:pt x="9158" y="134048"/>
                  </a:cubicBezTo>
                  <a:cubicBezTo>
                    <a:pt x="9158" y="137019"/>
                    <a:pt x="11568" y="139429"/>
                    <a:pt x="14539" y="139429"/>
                  </a:cubicBezTo>
                  <a:lnTo>
                    <a:pt x="214484" y="139429"/>
                  </a:lnTo>
                  <a:cubicBezTo>
                    <a:pt x="217455" y="139429"/>
                    <a:pt x="219865" y="137019"/>
                    <a:pt x="219865" y="1340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19" name="Google Shape;1419;p45"/>
            <p:cNvSpPr/>
            <p:nvPr/>
          </p:nvSpPr>
          <p:spPr>
            <a:xfrm>
              <a:off x="5197410" y="4362037"/>
              <a:ext cx="177008" cy="151591"/>
            </a:xfrm>
            <a:custGeom>
              <a:avLst/>
              <a:gdLst/>
              <a:ahLst/>
              <a:cxnLst/>
              <a:rect l="l" t="t" r="r" b="b"/>
              <a:pathLst>
                <a:path w="222652" h="190680" extrusionOk="0">
                  <a:moveTo>
                    <a:pt x="226234" y="11516"/>
                  </a:moveTo>
                  <a:lnTo>
                    <a:pt x="14344" y="11516"/>
                  </a:lnTo>
                  <a:cubicBezTo>
                    <a:pt x="11370" y="11410"/>
                    <a:pt x="9044" y="8914"/>
                    <a:pt x="9148" y="5943"/>
                  </a:cubicBezTo>
                  <a:cubicBezTo>
                    <a:pt x="9247" y="3117"/>
                    <a:pt x="11517" y="846"/>
                    <a:pt x="14344" y="747"/>
                  </a:cubicBezTo>
                  <a:lnTo>
                    <a:pt x="226234" y="747"/>
                  </a:lnTo>
                  <a:cubicBezTo>
                    <a:pt x="229205" y="852"/>
                    <a:pt x="231536" y="3348"/>
                    <a:pt x="231430" y="6319"/>
                  </a:cubicBezTo>
                  <a:cubicBezTo>
                    <a:pt x="231331" y="9145"/>
                    <a:pt x="229060" y="11417"/>
                    <a:pt x="226234" y="11516"/>
                  </a:cubicBezTo>
                  <a:close/>
                  <a:moveTo>
                    <a:pt x="231615" y="66109"/>
                  </a:moveTo>
                  <a:cubicBezTo>
                    <a:pt x="231622" y="63138"/>
                    <a:pt x="229212" y="60728"/>
                    <a:pt x="226240" y="60721"/>
                  </a:cubicBezTo>
                  <a:cubicBezTo>
                    <a:pt x="226240" y="60721"/>
                    <a:pt x="226234" y="60721"/>
                    <a:pt x="226234" y="60721"/>
                  </a:cubicBezTo>
                  <a:lnTo>
                    <a:pt x="14344" y="60721"/>
                  </a:lnTo>
                  <a:cubicBezTo>
                    <a:pt x="11370" y="60827"/>
                    <a:pt x="9044" y="63323"/>
                    <a:pt x="9148" y="66294"/>
                  </a:cubicBezTo>
                  <a:cubicBezTo>
                    <a:pt x="9247" y="69120"/>
                    <a:pt x="11517" y="71392"/>
                    <a:pt x="14344" y="71491"/>
                  </a:cubicBezTo>
                  <a:lnTo>
                    <a:pt x="226234" y="71491"/>
                  </a:lnTo>
                  <a:cubicBezTo>
                    <a:pt x="229205" y="71491"/>
                    <a:pt x="231615" y="69081"/>
                    <a:pt x="231615" y="66109"/>
                  </a:cubicBezTo>
                  <a:close/>
                  <a:moveTo>
                    <a:pt x="231615" y="126071"/>
                  </a:moveTo>
                  <a:cubicBezTo>
                    <a:pt x="231615" y="123100"/>
                    <a:pt x="229205" y="120690"/>
                    <a:pt x="226234" y="120690"/>
                  </a:cubicBezTo>
                  <a:lnTo>
                    <a:pt x="14344" y="120690"/>
                  </a:lnTo>
                  <a:cubicBezTo>
                    <a:pt x="11372" y="120690"/>
                    <a:pt x="8963" y="123100"/>
                    <a:pt x="8963" y="126071"/>
                  </a:cubicBezTo>
                  <a:cubicBezTo>
                    <a:pt x="8963" y="129042"/>
                    <a:pt x="11372" y="131452"/>
                    <a:pt x="14344" y="131452"/>
                  </a:cubicBezTo>
                  <a:lnTo>
                    <a:pt x="226234" y="131452"/>
                  </a:lnTo>
                  <a:cubicBezTo>
                    <a:pt x="229205" y="131459"/>
                    <a:pt x="231609" y="129056"/>
                    <a:pt x="231615" y="126084"/>
                  </a:cubicBezTo>
                  <a:cubicBezTo>
                    <a:pt x="231615" y="126078"/>
                    <a:pt x="231615" y="126078"/>
                    <a:pt x="231615" y="126071"/>
                  </a:cubicBezTo>
                  <a:close/>
                  <a:moveTo>
                    <a:pt x="231615" y="186046"/>
                  </a:moveTo>
                  <a:cubicBezTo>
                    <a:pt x="231615" y="183075"/>
                    <a:pt x="229205" y="180665"/>
                    <a:pt x="226234" y="180665"/>
                  </a:cubicBezTo>
                  <a:lnTo>
                    <a:pt x="14344" y="180665"/>
                  </a:lnTo>
                  <a:cubicBezTo>
                    <a:pt x="11372" y="180665"/>
                    <a:pt x="8963" y="183075"/>
                    <a:pt x="8963" y="186046"/>
                  </a:cubicBezTo>
                  <a:cubicBezTo>
                    <a:pt x="8963" y="189017"/>
                    <a:pt x="11372" y="191427"/>
                    <a:pt x="14344" y="191427"/>
                  </a:cubicBezTo>
                  <a:lnTo>
                    <a:pt x="226234" y="191427"/>
                  </a:lnTo>
                  <a:cubicBezTo>
                    <a:pt x="229205" y="191434"/>
                    <a:pt x="231609" y="189030"/>
                    <a:pt x="231615" y="186059"/>
                  </a:cubicBezTo>
                  <a:cubicBezTo>
                    <a:pt x="231615" y="186053"/>
                    <a:pt x="231615" y="186053"/>
                    <a:pt x="231615" y="1860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0" name="Google Shape;1420;p45"/>
            <p:cNvSpPr/>
            <p:nvPr/>
          </p:nvSpPr>
          <p:spPr>
            <a:xfrm rot="-2700000">
              <a:off x="5453014" y="3924647"/>
              <a:ext cx="528121" cy="528121"/>
            </a:xfrm>
            <a:custGeom>
              <a:avLst/>
              <a:gdLst/>
              <a:ahLst/>
              <a:cxnLst/>
              <a:rect l="l" t="t" r="r" b="b"/>
              <a:pathLst>
                <a:path w="663890" h="663890" extrusionOk="0">
                  <a:moveTo>
                    <a:pt x="672853" y="332692"/>
                  </a:moveTo>
                  <a:cubicBezTo>
                    <a:pt x="672853" y="516020"/>
                    <a:pt x="524236" y="664637"/>
                    <a:pt x="340908" y="664637"/>
                  </a:cubicBezTo>
                  <a:cubicBezTo>
                    <a:pt x="157580" y="664637"/>
                    <a:pt x="8963" y="516020"/>
                    <a:pt x="8963" y="332692"/>
                  </a:cubicBezTo>
                  <a:cubicBezTo>
                    <a:pt x="8963" y="149363"/>
                    <a:pt x="157580" y="747"/>
                    <a:pt x="340908" y="747"/>
                  </a:cubicBezTo>
                  <a:cubicBezTo>
                    <a:pt x="524236" y="747"/>
                    <a:pt x="672853" y="149363"/>
                    <a:pt x="672853" y="33269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1" name="Google Shape;1421;p45"/>
            <p:cNvSpPr/>
            <p:nvPr/>
          </p:nvSpPr>
          <p:spPr>
            <a:xfrm>
              <a:off x="5522828" y="3988521"/>
              <a:ext cx="394259" cy="394259"/>
            </a:xfrm>
            <a:custGeom>
              <a:avLst/>
              <a:gdLst/>
              <a:ahLst/>
              <a:cxnLst/>
              <a:rect l="l" t="t" r="r" b="b"/>
              <a:pathLst>
                <a:path w="495923" h="495923" extrusionOk="0">
                  <a:moveTo>
                    <a:pt x="495923" y="247962"/>
                  </a:moveTo>
                  <a:cubicBezTo>
                    <a:pt x="495923" y="384907"/>
                    <a:pt x="384907" y="495923"/>
                    <a:pt x="247961" y="495923"/>
                  </a:cubicBezTo>
                  <a:cubicBezTo>
                    <a:pt x="111016" y="495923"/>
                    <a:pt x="0" y="384907"/>
                    <a:pt x="0" y="247962"/>
                  </a:cubicBezTo>
                  <a:cubicBezTo>
                    <a:pt x="0" y="111016"/>
                    <a:pt x="111016" y="0"/>
                    <a:pt x="247961" y="0"/>
                  </a:cubicBezTo>
                  <a:cubicBezTo>
                    <a:pt x="384907" y="0"/>
                    <a:pt x="495923" y="111016"/>
                    <a:pt x="495923" y="2479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2" name="Google Shape;1422;p45"/>
            <p:cNvSpPr/>
            <p:nvPr/>
          </p:nvSpPr>
          <p:spPr>
            <a:xfrm rot="-2700000">
              <a:off x="5592164" y="4067106"/>
              <a:ext cx="249237" cy="249237"/>
            </a:xfrm>
            <a:custGeom>
              <a:avLst/>
              <a:gdLst/>
              <a:ahLst/>
              <a:cxnLst/>
              <a:rect l="l" t="t" r="r" b="b"/>
              <a:pathLst>
                <a:path w="313311" h="313311" extrusionOk="0">
                  <a:moveTo>
                    <a:pt x="322274" y="157402"/>
                  </a:moveTo>
                  <a:cubicBezTo>
                    <a:pt x="322274" y="243921"/>
                    <a:pt x="252137" y="314058"/>
                    <a:pt x="165618" y="314058"/>
                  </a:cubicBezTo>
                  <a:cubicBezTo>
                    <a:pt x="79100" y="314058"/>
                    <a:pt x="8963" y="243921"/>
                    <a:pt x="8963" y="157402"/>
                  </a:cubicBezTo>
                  <a:cubicBezTo>
                    <a:pt x="8963" y="70884"/>
                    <a:pt x="79100" y="747"/>
                    <a:pt x="165618" y="747"/>
                  </a:cubicBezTo>
                  <a:cubicBezTo>
                    <a:pt x="252137" y="747"/>
                    <a:pt x="322274" y="70884"/>
                    <a:pt x="322274" y="1574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3" name="Google Shape;1423;p45"/>
            <p:cNvSpPr/>
            <p:nvPr/>
          </p:nvSpPr>
          <p:spPr>
            <a:xfrm rot="-2700000">
              <a:off x="5160092" y="4058217"/>
              <a:ext cx="260887" cy="260887"/>
            </a:xfrm>
            <a:custGeom>
              <a:avLst/>
              <a:gdLst/>
              <a:ahLst/>
              <a:cxnLst/>
              <a:rect l="l" t="t" r="r" b="b"/>
              <a:pathLst>
                <a:path w="327956" h="327956" extrusionOk="0">
                  <a:moveTo>
                    <a:pt x="336920" y="164725"/>
                  </a:moveTo>
                  <a:cubicBezTo>
                    <a:pt x="336920" y="255288"/>
                    <a:pt x="263504" y="328703"/>
                    <a:pt x="172941" y="328703"/>
                  </a:cubicBezTo>
                  <a:cubicBezTo>
                    <a:pt x="82378" y="328703"/>
                    <a:pt x="8963" y="255288"/>
                    <a:pt x="8963" y="164725"/>
                  </a:cubicBezTo>
                  <a:cubicBezTo>
                    <a:pt x="8963" y="74162"/>
                    <a:pt x="82378" y="746"/>
                    <a:pt x="172941" y="746"/>
                  </a:cubicBezTo>
                  <a:cubicBezTo>
                    <a:pt x="263504" y="746"/>
                    <a:pt x="336920" y="74162"/>
                    <a:pt x="336920" y="1647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4" name="Google Shape;1424;p45"/>
            <p:cNvSpPr/>
            <p:nvPr/>
          </p:nvSpPr>
          <p:spPr>
            <a:xfrm rot="-2700000">
              <a:off x="5219241" y="4116878"/>
              <a:ext cx="145949" cy="145949"/>
            </a:xfrm>
            <a:custGeom>
              <a:avLst/>
              <a:gdLst/>
              <a:ahLst/>
              <a:cxnLst/>
              <a:rect l="l" t="t" r="r" b="b"/>
              <a:pathLst>
                <a:path w="183470" h="183470" extrusionOk="0">
                  <a:moveTo>
                    <a:pt x="192433" y="92482"/>
                  </a:moveTo>
                  <a:cubicBezTo>
                    <a:pt x="192433" y="143146"/>
                    <a:pt x="151362" y="184217"/>
                    <a:pt x="100698" y="184217"/>
                  </a:cubicBezTo>
                  <a:cubicBezTo>
                    <a:pt x="50034" y="184217"/>
                    <a:pt x="8963" y="143146"/>
                    <a:pt x="8963" y="92482"/>
                  </a:cubicBezTo>
                  <a:cubicBezTo>
                    <a:pt x="8963" y="41818"/>
                    <a:pt x="50034" y="747"/>
                    <a:pt x="100698" y="747"/>
                  </a:cubicBezTo>
                  <a:cubicBezTo>
                    <a:pt x="151362" y="747"/>
                    <a:pt x="192433" y="41818"/>
                    <a:pt x="192433" y="92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5" name="Google Shape;1425;p45"/>
            <p:cNvSpPr/>
            <p:nvPr/>
          </p:nvSpPr>
          <p:spPr>
            <a:xfrm>
              <a:off x="4979533" y="4109316"/>
              <a:ext cx="152536" cy="152536"/>
            </a:xfrm>
            <a:custGeom>
              <a:avLst/>
              <a:gdLst/>
              <a:ahLst/>
              <a:cxnLst/>
              <a:rect l="l" t="t" r="r" b="b"/>
              <a:pathLst>
                <a:path w="191869" h="191869" extrusionOk="0">
                  <a:moveTo>
                    <a:pt x="191869" y="95935"/>
                  </a:moveTo>
                  <a:cubicBezTo>
                    <a:pt x="191869" y="148918"/>
                    <a:pt x="148918" y="191870"/>
                    <a:pt x="95934" y="191870"/>
                  </a:cubicBezTo>
                  <a:cubicBezTo>
                    <a:pt x="42951" y="191870"/>
                    <a:pt x="0" y="148918"/>
                    <a:pt x="0" y="95935"/>
                  </a:cubicBezTo>
                  <a:cubicBezTo>
                    <a:pt x="0" y="42952"/>
                    <a:pt x="42951" y="0"/>
                    <a:pt x="95934" y="0"/>
                  </a:cubicBezTo>
                  <a:cubicBezTo>
                    <a:pt x="148918" y="0"/>
                    <a:pt x="191869" y="42951"/>
                    <a:pt x="191869" y="959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6" name="Google Shape;1426;p45"/>
            <p:cNvSpPr/>
            <p:nvPr/>
          </p:nvSpPr>
          <p:spPr>
            <a:xfrm>
              <a:off x="5006232" y="4142716"/>
              <a:ext cx="85596" cy="85596"/>
            </a:xfrm>
            <a:custGeom>
              <a:avLst/>
              <a:gdLst/>
              <a:ahLst/>
              <a:cxnLst/>
              <a:rect l="l" t="t" r="r" b="b"/>
              <a:pathLst>
                <a:path w="107668" h="107668" extrusionOk="0">
                  <a:moveTo>
                    <a:pt x="116631" y="54567"/>
                  </a:moveTo>
                  <a:cubicBezTo>
                    <a:pt x="116624" y="24834"/>
                    <a:pt x="92515" y="740"/>
                    <a:pt x="62784" y="747"/>
                  </a:cubicBezTo>
                  <a:cubicBezTo>
                    <a:pt x="33052" y="753"/>
                    <a:pt x="8955" y="24861"/>
                    <a:pt x="8963" y="54594"/>
                  </a:cubicBezTo>
                  <a:cubicBezTo>
                    <a:pt x="8970" y="84307"/>
                    <a:pt x="33054" y="108402"/>
                    <a:pt x="62770" y="108415"/>
                  </a:cubicBezTo>
                  <a:cubicBezTo>
                    <a:pt x="92506" y="108428"/>
                    <a:pt x="116620" y="84327"/>
                    <a:pt x="116631" y="54594"/>
                  </a:cubicBezTo>
                  <a:cubicBezTo>
                    <a:pt x="116631" y="54587"/>
                    <a:pt x="116631" y="54574"/>
                    <a:pt x="116631" y="545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7" name="Google Shape;1427;p45"/>
            <p:cNvSpPr/>
            <p:nvPr/>
          </p:nvSpPr>
          <p:spPr>
            <a:xfrm>
              <a:off x="4882730" y="3917718"/>
              <a:ext cx="1099054" cy="536391"/>
            </a:xfrm>
            <a:custGeom>
              <a:avLst/>
              <a:gdLst/>
              <a:ahLst/>
              <a:cxnLst/>
              <a:rect l="l" t="t" r="r" b="b"/>
              <a:pathLst>
                <a:path w="1382458" h="674706" extrusionOk="0">
                  <a:moveTo>
                    <a:pt x="1382118" y="259591"/>
                  </a:moveTo>
                  <a:cubicBezTo>
                    <a:pt x="1338816" y="78709"/>
                    <a:pt x="1156455" y="-33218"/>
                    <a:pt x="975540" y="10038"/>
                  </a:cubicBezTo>
                  <a:cubicBezTo>
                    <a:pt x="822787" y="46605"/>
                    <a:pt x="719206" y="182375"/>
                    <a:pt x="716743" y="332626"/>
                  </a:cubicBezTo>
                  <a:lnTo>
                    <a:pt x="687247" y="332626"/>
                  </a:lnTo>
                  <a:cubicBezTo>
                    <a:pt x="685927" y="291074"/>
                    <a:pt x="669624" y="249917"/>
                    <a:pt x="637982" y="218283"/>
                  </a:cubicBezTo>
                  <a:cubicBezTo>
                    <a:pt x="571953" y="152253"/>
                    <a:pt x="464516" y="152253"/>
                    <a:pt x="398473" y="218283"/>
                  </a:cubicBezTo>
                  <a:cubicBezTo>
                    <a:pt x="366824" y="249917"/>
                    <a:pt x="350515" y="291074"/>
                    <a:pt x="349201" y="332626"/>
                  </a:cubicBezTo>
                  <a:lnTo>
                    <a:pt x="319640" y="332626"/>
                  </a:lnTo>
                  <a:cubicBezTo>
                    <a:pt x="319458" y="328889"/>
                    <a:pt x="319070" y="325165"/>
                    <a:pt x="318477" y="321467"/>
                  </a:cubicBezTo>
                  <a:cubicBezTo>
                    <a:pt x="309458" y="266352"/>
                    <a:pt x="257314" y="228827"/>
                    <a:pt x="202126" y="237867"/>
                  </a:cubicBezTo>
                  <a:cubicBezTo>
                    <a:pt x="154281" y="245698"/>
                    <a:pt x="119754" y="286069"/>
                    <a:pt x="117351" y="332626"/>
                  </a:cubicBezTo>
                  <a:lnTo>
                    <a:pt x="14344" y="332626"/>
                  </a:lnTo>
                  <a:cubicBezTo>
                    <a:pt x="11372" y="332626"/>
                    <a:pt x="8963" y="335036"/>
                    <a:pt x="8963" y="338008"/>
                  </a:cubicBezTo>
                  <a:cubicBezTo>
                    <a:pt x="8963" y="340979"/>
                    <a:pt x="11372" y="343389"/>
                    <a:pt x="14344" y="343389"/>
                  </a:cubicBezTo>
                  <a:lnTo>
                    <a:pt x="117351" y="343389"/>
                  </a:lnTo>
                  <a:cubicBezTo>
                    <a:pt x="117544" y="347021"/>
                    <a:pt x="117932" y="350639"/>
                    <a:pt x="118513" y="354225"/>
                  </a:cubicBezTo>
                  <a:cubicBezTo>
                    <a:pt x="126641" y="403840"/>
                    <a:pt x="169725" y="439179"/>
                    <a:pt x="218455" y="439179"/>
                  </a:cubicBezTo>
                  <a:cubicBezTo>
                    <a:pt x="272282" y="439218"/>
                    <a:pt x="316730" y="397137"/>
                    <a:pt x="319626" y="343389"/>
                  </a:cubicBezTo>
                  <a:lnTo>
                    <a:pt x="349194" y="343389"/>
                  </a:lnTo>
                  <a:cubicBezTo>
                    <a:pt x="350515" y="384988"/>
                    <a:pt x="366811" y="426144"/>
                    <a:pt x="398473" y="457799"/>
                  </a:cubicBezTo>
                  <a:cubicBezTo>
                    <a:pt x="464654" y="523829"/>
                    <a:pt x="571801" y="523829"/>
                    <a:pt x="637982" y="457799"/>
                  </a:cubicBezTo>
                  <a:cubicBezTo>
                    <a:pt x="669637" y="426144"/>
                    <a:pt x="685946" y="384962"/>
                    <a:pt x="687254" y="343389"/>
                  </a:cubicBezTo>
                  <a:lnTo>
                    <a:pt x="716822" y="343389"/>
                  </a:lnTo>
                  <a:cubicBezTo>
                    <a:pt x="717192" y="368058"/>
                    <a:pt x="720269" y="392614"/>
                    <a:pt x="725994" y="416616"/>
                  </a:cubicBezTo>
                  <a:cubicBezTo>
                    <a:pt x="763010" y="571232"/>
                    <a:pt x="901633" y="675453"/>
                    <a:pt x="1054069" y="675453"/>
                  </a:cubicBezTo>
                  <a:cubicBezTo>
                    <a:pt x="1080514" y="675440"/>
                    <a:pt x="1106867" y="672317"/>
                    <a:pt x="1132585" y="666150"/>
                  </a:cubicBezTo>
                  <a:cubicBezTo>
                    <a:pt x="1313467" y="622867"/>
                    <a:pt x="1425408" y="440473"/>
                    <a:pt x="1382118" y="259591"/>
                  </a:cubicBezTo>
                  <a:close/>
                  <a:moveTo>
                    <a:pt x="406086" y="225916"/>
                  </a:moveTo>
                  <a:cubicBezTo>
                    <a:pt x="468061" y="164072"/>
                    <a:pt x="568394" y="164072"/>
                    <a:pt x="630369" y="225916"/>
                  </a:cubicBezTo>
                  <a:cubicBezTo>
                    <a:pt x="659904" y="255464"/>
                    <a:pt x="675164" y="293860"/>
                    <a:pt x="676484" y="332653"/>
                  </a:cubicBezTo>
                  <a:lnTo>
                    <a:pt x="615077" y="332653"/>
                  </a:lnTo>
                  <a:cubicBezTo>
                    <a:pt x="613842" y="308803"/>
                    <a:pt x="603799" y="286260"/>
                    <a:pt x="586889" y="269396"/>
                  </a:cubicBezTo>
                  <a:cubicBezTo>
                    <a:pt x="549014" y="231522"/>
                    <a:pt x="487421" y="231522"/>
                    <a:pt x="449547" y="269396"/>
                  </a:cubicBezTo>
                  <a:cubicBezTo>
                    <a:pt x="432669" y="286280"/>
                    <a:pt x="422647" y="308816"/>
                    <a:pt x="421405" y="332653"/>
                  </a:cubicBezTo>
                  <a:lnTo>
                    <a:pt x="359964" y="332653"/>
                  </a:lnTo>
                  <a:cubicBezTo>
                    <a:pt x="361278" y="293834"/>
                    <a:pt x="376544" y="255438"/>
                    <a:pt x="406086" y="225889"/>
                  </a:cubicBezTo>
                  <a:close/>
                  <a:moveTo>
                    <a:pt x="432161" y="332626"/>
                  </a:moveTo>
                  <a:cubicBezTo>
                    <a:pt x="435046" y="285091"/>
                    <a:pt x="475919" y="248894"/>
                    <a:pt x="523454" y="251779"/>
                  </a:cubicBezTo>
                  <a:cubicBezTo>
                    <a:pt x="566967" y="254421"/>
                    <a:pt x="601659" y="289119"/>
                    <a:pt x="604301" y="332626"/>
                  </a:cubicBezTo>
                  <a:close/>
                  <a:moveTo>
                    <a:pt x="604301" y="343389"/>
                  </a:moveTo>
                  <a:cubicBezTo>
                    <a:pt x="601448" y="390924"/>
                    <a:pt x="560596" y="427148"/>
                    <a:pt x="513054" y="424289"/>
                  </a:cubicBezTo>
                  <a:cubicBezTo>
                    <a:pt x="469507" y="421674"/>
                    <a:pt x="434769" y="386942"/>
                    <a:pt x="432154" y="343389"/>
                  </a:cubicBezTo>
                  <a:close/>
                  <a:moveTo>
                    <a:pt x="203870" y="248485"/>
                  </a:moveTo>
                  <a:cubicBezTo>
                    <a:pt x="208722" y="247692"/>
                    <a:pt x="213631" y="247289"/>
                    <a:pt x="218548" y="247289"/>
                  </a:cubicBezTo>
                  <a:cubicBezTo>
                    <a:pt x="262088" y="247289"/>
                    <a:pt x="300590" y="278872"/>
                    <a:pt x="307860" y="323224"/>
                  </a:cubicBezTo>
                  <a:cubicBezTo>
                    <a:pt x="308368" y="326340"/>
                    <a:pt x="308712" y="329483"/>
                    <a:pt x="308890" y="332633"/>
                  </a:cubicBezTo>
                  <a:lnTo>
                    <a:pt x="277196" y="332633"/>
                  </a:lnTo>
                  <a:cubicBezTo>
                    <a:pt x="274372" y="300074"/>
                    <a:pt x="245689" y="275966"/>
                    <a:pt x="213129" y="278792"/>
                  </a:cubicBezTo>
                  <a:cubicBezTo>
                    <a:pt x="184484" y="281275"/>
                    <a:pt x="161770" y="303989"/>
                    <a:pt x="159286" y="332633"/>
                  </a:cubicBezTo>
                  <a:lnTo>
                    <a:pt x="128147" y="332633"/>
                  </a:lnTo>
                  <a:cubicBezTo>
                    <a:pt x="130543" y="291245"/>
                    <a:pt x="161300" y="255457"/>
                    <a:pt x="203870" y="248485"/>
                  </a:cubicBezTo>
                  <a:close/>
                  <a:moveTo>
                    <a:pt x="170075" y="332626"/>
                  </a:moveTo>
                  <a:cubicBezTo>
                    <a:pt x="172935" y="306023"/>
                    <a:pt x="196818" y="286775"/>
                    <a:pt x="223420" y="289634"/>
                  </a:cubicBezTo>
                  <a:cubicBezTo>
                    <a:pt x="246080" y="292071"/>
                    <a:pt x="263978" y="309965"/>
                    <a:pt x="266413" y="332626"/>
                  </a:cubicBezTo>
                  <a:close/>
                  <a:moveTo>
                    <a:pt x="266347" y="343389"/>
                  </a:moveTo>
                  <a:cubicBezTo>
                    <a:pt x="263261" y="369953"/>
                    <a:pt x="239222" y="388989"/>
                    <a:pt x="212655" y="385906"/>
                  </a:cubicBezTo>
                  <a:cubicBezTo>
                    <a:pt x="190337" y="383311"/>
                    <a:pt x="172734" y="365707"/>
                    <a:pt x="170141" y="343389"/>
                  </a:cubicBezTo>
                  <a:close/>
                  <a:moveTo>
                    <a:pt x="233134" y="427214"/>
                  </a:moveTo>
                  <a:cubicBezTo>
                    <a:pt x="183902" y="435322"/>
                    <a:pt x="137219" y="401759"/>
                    <a:pt x="129130" y="352475"/>
                  </a:cubicBezTo>
                  <a:cubicBezTo>
                    <a:pt x="128640" y="349464"/>
                    <a:pt x="128300" y="346433"/>
                    <a:pt x="128114" y="343389"/>
                  </a:cubicBezTo>
                  <a:lnTo>
                    <a:pt x="159313" y="343389"/>
                  </a:lnTo>
                  <a:cubicBezTo>
                    <a:pt x="162398" y="375935"/>
                    <a:pt x="191283" y="399818"/>
                    <a:pt x="223830" y="396735"/>
                  </a:cubicBezTo>
                  <a:cubicBezTo>
                    <a:pt x="252108" y="394054"/>
                    <a:pt x="274496" y="371670"/>
                    <a:pt x="277176" y="343389"/>
                  </a:cubicBezTo>
                  <a:lnTo>
                    <a:pt x="308817" y="343389"/>
                  </a:lnTo>
                  <a:cubicBezTo>
                    <a:pt x="306288" y="384658"/>
                    <a:pt x="275598" y="420255"/>
                    <a:pt x="233134" y="427214"/>
                  </a:cubicBezTo>
                  <a:close/>
                  <a:moveTo>
                    <a:pt x="630369" y="450186"/>
                  </a:moveTo>
                  <a:cubicBezTo>
                    <a:pt x="568512" y="512023"/>
                    <a:pt x="467936" y="512003"/>
                    <a:pt x="406086" y="450186"/>
                  </a:cubicBezTo>
                  <a:cubicBezTo>
                    <a:pt x="376524" y="420631"/>
                    <a:pt x="361265" y="382175"/>
                    <a:pt x="359964" y="343389"/>
                  </a:cubicBezTo>
                  <a:lnTo>
                    <a:pt x="421411" y="343389"/>
                  </a:lnTo>
                  <a:cubicBezTo>
                    <a:pt x="424240" y="396873"/>
                    <a:pt x="469890" y="437931"/>
                    <a:pt x="523368" y="435105"/>
                  </a:cubicBezTo>
                  <a:cubicBezTo>
                    <a:pt x="572897" y="432483"/>
                    <a:pt x="612462" y="392918"/>
                    <a:pt x="615083" y="343389"/>
                  </a:cubicBezTo>
                  <a:lnTo>
                    <a:pt x="676491" y="343389"/>
                  </a:lnTo>
                  <a:cubicBezTo>
                    <a:pt x="675184" y="382202"/>
                    <a:pt x="659924" y="420631"/>
                    <a:pt x="630369" y="450186"/>
                  </a:cubicBezTo>
                  <a:close/>
                  <a:moveTo>
                    <a:pt x="1130096" y="655691"/>
                  </a:moveTo>
                  <a:cubicBezTo>
                    <a:pt x="954932" y="697613"/>
                    <a:pt x="778401" y="589218"/>
                    <a:pt x="736479" y="414114"/>
                  </a:cubicBezTo>
                  <a:cubicBezTo>
                    <a:pt x="730952" y="390931"/>
                    <a:pt x="727974" y="367219"/>
                    <a:pt x="727605" y="343389"/>
                  </a:cubicBezTo>
                  <a:lnTo>
                    <a:pt x="801142" y="343389"/>
                  </a:lnTo>
                  <a:cubicBezTo>
                    <a:pt x="803942" y="483055"/>
                    <a:pt x="919428" y="594012"/>
                    <a:pt x="1059094" y="591212"/>
                  </a:cubicBezTo>
                  <a:cubicBezTo>
                    <a:pt x="1077332" y="590849"/>
                    <a:pt x="1095470" y="588512"/>
                    <a:pt x="1113206" y="584246"/>
                  </a:cubicBezTo>
                  <a:cubicBezTo>
                    <a:pt x="1179031" y="568551"/>
                    <a:pt x="1234786" y="528121"/>
                    <a:pt x="1270231" y="470503"/>
                  </a:cubicBezTo>
                  <a:cubicBezTo>
                    <a:pt x="1305590" y="413321"/>
                    <a:pt x="1316610" y="344373"/>
                    <a:pt x="1300829" y="279017"/>
                  </a:cubicBezTo>
                  <a:cubicBezTo>
                    <a:pt x="1268402" y="143134"/>
                    <a:pt x="1131469" y="58979"/>
                    <a:pt x="995600" y="91393"/>
                  </a:cubicBezTo>
                  <a:cubicBezTo>
                    <a:pt x="881170" y="118703"/>
                    <a:pt x="803453" y="220151"/>
                    <a:pt x="801102" y="332620"/>
                  </a:cubicBezTo>
                  <a:lnTo>
                    <a:pt x="727506" y="332620"/>
                  </a:lnTo>
                  <a:cubicBezTo>
                    <a:pt x="729969" y="187209"/>
                    <a:pt x="830222" y="55889"/>
                    <a:pt x="978042" y="20503"/>
                  </a:cubicBezTo>
                  <a:cubicBezTo>
                    <a:pt x="1153187" y="-21392"/>
                    <a:pt x="1329731" y="86976"/>
                    <a:pt x="1371646" y="262087"/>
                  </a:cubicBezTo>
                  <a:cubicBezTo>
                    <a:pt x="1413562" y="437198"/>
                    <a:pt x="1305181" y="613781"/>
                    <a:pt x="1130096" y="655691"/>
                  </a:cubicBezTo>
                  <a:close/>
                  <a:moveTo>
                    <a:pt x="892389" y="343369"/>
                  </a:moveTo>
                  <a:cubicBezTo>
                    <a:pt x="894554" y="405107"/>
                    <a:pt x="931967" y="462962"/>
                    <a:pt x="992754" y="487876"/>
                  </a:cubicBezTo>
                  <a:cubicBezTo>
                    <a:pt x="1012193" y="495859"/>
                    <a:pt x="1032999" y="499972"/>
                    <a:pt x="1054010" y="499979"/>
                  </a:cubicBezTo>
                  <a:cubicBezTo>
                    <a:pt x="1117834" y="499979"/>
                    <a:pt x="1178469" y="462018"/>
                    <a:pt x="1204148" y="399402"/>
                  </a:cubicBezTo>
                  <a:cubicBezTo>
                    <a:pt x="1238035" y="316726"/>
                    <a:pt x="1198344" y="221901"/>
                    <a:pt x="1115668" y="188008"/>
                  </a:cubicBezTo>
                  <a:cubicBezTo>
                    <a:pt x="1032992" y="154115"/>
                    <a:pt x="938167" y="193812"/>
                    <a:pt x="904274" y="276488"/>
                  </a:cubicBezTo>
                  <a:cubicBezTo>
                    <a:pt x="896998" y="294336"/>
                    <a:pt x="892990" y="313346"/>
                    <a:pt x="892435" y="332613"/>
                  </a:cubicBezTo>
                  <a:lnTo>
                    <a:pt x="811832" y="332613"/>
                  </a:lnTo>
                  <a:cubicBezTo>
                    <a:pt x="814157" y="224985"/>
                    <a:pt x="888565" y="127993"/>
                    <a:pt x="998036" y="101859"/>
                  </a:cubicBezTo>
                  <a:cubicBezTo>
                    <a:pt x="1016478" y="97448"/>
                    <a:pt x="1035383" y="95210"/>
                    <a:pt x="1054347" y="95203"/>
                  </a:cubicBezTo>
                  <a:cubicBezTo>
                    <a:pt x="1164029" y="95203"/>
                    <a:pt x="1263740" y="170259"/>
                    <a:pt x="1290291" y="281513"/>
                  </a:cubicBezTo>
                  <a:cubicBezTo>
                    <a:pt x="1321384" y="411823"/>
                    <a:pt x="1240947" y="542667"/>
                    <a:pt x="1110637" y="573761"/>
                  </a:cubicBezTo>
                  <a:cubicBezTo>
                    <a:pt x="1047638" y="588829"/>
                    <a:pt x="982539" y="578383"/>
                    <a:pt x="927299" y="544470"/>
                  </a:cubicBezTo>
                  <a:cubicBezTo>
                    <a:pt x="857182" y="501372"/>
                    <a:pt x="813708" y="425656"/>
                    <a:pt x="811839" y="343376"/>
                  </a:cubicBezTo>
                  <a:close/>
                  <a:moveTo>
                    <a:pt x="1054162" y="332626"/>
                  </a:moveTo>
                  <a:lnTo>
                    <a:pt x="903165" y="332626"/>
                  </a:lnTo>
                  <a:cubicBezTo>
                    <a:pt x="903719" y="314759"/>
                    <a:pt x="907450" y="297129"/>
                    <a:pt x="914198" y="280575"/>
                  </a:cubicBezTo>
                  <a:cubicBezTo>
                    <a:pt x="945846" y="203399"/>
                    <a:pt x="1034412" y="166344"/>
                    <a:pt x="1111548" y="197998"/>
                  </a:cubicBezTo>
                  <a:cubicBezTo>
                    <a:pt x="1188684" y="229653"/>
                    <a:pt x="1225780" y="318172"/>
                    <a:pt x="1194132" y="395341"/>
                  </a:cubicBezTo>
                  <a:cubicBezTo>
                    <a:pt x="1162484" y="472510"/>
                    <a:pt x="1073957" y="509573"/>
                    <a:pt x="996782" y="477925"/>
                  </a:cubicBezTo>
                  <a:cubicBezTo>
                    <a:pt x="940168" y="454716"/>
                    <a:pt x="905291" y="400888"/>
                    <a:pt x="903138" y="343389"/>
                  </a:cubicBezTo>
                  <a:lnTo>
                    <a:pt x="1054162" y="343389"/>
                  </a:lnTo>
                  <a:cubicBezTo>
                    <a:pt x="1057133" y="343389"/>
                    <a:pt x="1059543" y="340979"/>
                    <a:pt x="1059543" y="338008"/>
                  </a:cubicBezTo>
                  <a:cubicBezTo>
                    <a:pt x="1059543" y="335036"/>
                    <a:pt x="1057133" y="332626"/>
                    <a:pt x="1054162" y="3326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8" name="Google Shape;1428;p45"/>
            <p:cNvSpPr/>
            <p:nvPr/>
          </p:nvSpPr>
          <p:spPr>
            <a:xfrm>
              <a:off x="5732323" y="2360018"/>
              <a:ext cx="524621" cy="461025"/>
            </a:xfrm>
            <a:custGeom>
              <a:avLst/>
              <a:gdLst/>
              <a:ahLst/>
              <a:cxnLst/>
              <a:rect l="l" t="t" r="r" b="b"/>
              <a:pathLst>
                <a:path w="659901" h="579906" extrusionOk="0">
                  <a:moveTo>
                    <a:pt x="0" y="0"/>
                  </a:moveTo>
                  <a:lnTo>
                    <a:pt x="659902" y="0"/>
                  </a:lnTo>
                  <a:lnTo>
                    <a:pt x="659902" y="579907"/>
                  </a:lnTo>
                  <a:lnTo>
                    <a:pt x="0" y="5799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29" name="Google Shape;1429;p45"/>
            <p:cNvSpPr/>
            <p:nvPr/>
          </p:nvSpPr>
          <p:spPr>
            <a:xfrm>
              <a:off x="5722358" y="2355736"/>
              <a:ext cx="533183" cy="469582"/>
            </a:xfrm>
            <a:custGeom>
              <a:avLst/>
              <a:gdLst/>
              <a:ahLst/>
              <a:cxnLst/>
              <a:rect l="l" t="t" r="r" b="b"/>
              <a:pathLst>
                <a:path w="670671" h="590669" extrusionOk="0">
                  <a:moveTo>
                    <a:pt x="674253" y="591416"/>
                  </a:moveTo>
                  <a:lnTo>
                    <a:pt x="14351" y="591416"/>
                  </a:lnTo>
                  <a:cubicBezTo>
                    <a:pt x="11373" y="591416"/>
                    <a:pt x="8963" y="589006"/>
                    <a:pt x="8963" y="586028"/>
                  </a:cubicBezTo>
                  <a:lnTo>
                    <a:pt x="8963" y="6128"/>
                  </a:lnTo>
                  <a:cubicBezTo>
                    <a:pt x="8963" y="3156"/>
                    <a:pt x="11373" y="747"/>
                    <a:pt x="14344" y="747"/>
                  </a:cubicBezTo>
                  <a:cubicBezTo>
                    <a:pt x="14344" y="747"/>
                    <a:pt x="14351" y="747"/>
                    <a:pt x="14351" y="747"/>
                  </a:cubicBezTo>
                  <a:lnTo>
                    <a:pt x="674253" y="747"/>
                  </a:lnTo>
                  <a:cubicBezTo>
                    <a:pt x="677224" y="747"/>
                    <a:pt x="679634" y="3156"/>
                    <a:pt x="679634" y="6128"/>
                  </a:cubicBezTo>
                  <a:lnTo>
                    <a:pt x="679634" y="586028"/>
                  </a:lnTo>
                  <a:cubicBezTo>
                    <a:pt x="679641" y="588999"/>
                    <a:pt x="677231" y="591410"/>
                    <a:pt x="674259" y="591416"/>
                  </a:cubicBezTo>
                  <a:cubicBezTo>
                    <a:pt x="674259" y="591416"/>
                    <a:pt x="674253" y="591416"/>
                    <a:pt x="674253" y="591416"/>
                  </a:cubicBezTo>
                  <a:close/>
                  <a:moveTo>
                    <a:pt x="19759" y="580647"/>
                  </a:moveTo>
                  <a:lnTo>
                    <a:pt x="668898" y="580647"/>
                  </a:lnTo>
                  <a:lnTo>
                    <a:pt x="668898" y="11509"/>
                  </a:lnTo>
                  <a:lnTo>
                    <a:pt x="19759" y="115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30" name="Google Shape;1430;p45"/>
            <p:cNvSpPr/>
            <p:nvPr/>
          </p:nvSpPr>
          <p:spPr>
            <a:xfrm>
              <a:off x="5732323" y="2360018"/>
              <a:ext cx="524621" cy="78404"/>
            </a:xfrm>
            <a:custGeom>
              <a:avLst/>
              <a:gdLst/>
              <a:ahLst/>
              <a:cxnLst/>
              <a:rect l="l" t="t" r="r" b="b"/>
              <a:pathLst>
                <a:path w="659901" h="98622" extrusionOk="0">
                  <a:moveTo>
                    <a:pt x="0" y="0"/>
                  </a:moveTo>
                  <a:lnTo>
                    <a:pt x="659902" y="0"/>
                  </a:lnTo>
                  <a:lnTo>
                    <a:pt x="659902" y="98622"/>
                  </a:lnTo>
                  <a:lnTo>
                    <a:pt x="0" y="986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31" name="Google Shape;1431;p45"/>
            <p:cNvSpPr/>
            <p:nvPr/>
          </p:nvSpPr>
          <p:spPr>
            <a:xfrm>
              <a:off x="5722358" y="2355736"/>
              <a:ext cx="533183" cy="86966"/>
            </a:xfrm>
            <a:custGeom>
              <a:avLst/>
              <a:gdLst/>
              <a:ahLst/>
              <a:cxnLst/>
              <a:rect l="l" t="t" r="r" b="b"/>
              <a:pathLst>
                <a:path w="670671" h="109391" extrusionOk="0">
                  <a:moveTo>
                    <a:pt x="674253" y="110138"/>
                  </a:moveTo>
                  <a:lnTo>
                    <a:pt x="14351" y="110138"/>
                  </a:lnTo>
                  <a:cubicBezTo>
                    <a:pt x="11379" y="110141"/>
                    <a:pt x="8969" y="107735"/>
                    <a:pt x="8963" y="104763"/>
                  </a:cubicBezTo>
                  <a:cubicBezTo>
                    <a:pt x="8963" y="104761"/>
                    <a:pt x="8963" y="104759"/>
                    <a:pt x="8963" y="104757"/>
                  </a:cubicBezTo>
                  <a:lnTo>
                    <a:pt x="8963" y="6128"/>
                  </a:lnTo>
                  <a:cubicBezTo>
                    <a:pt x="8963" y="3156"/>
                    <a:pt x="11373" y="747"/>
                    <a:pt x="14344" y="747"/>
                  </a:cubicBezTo>
                  <a:cubicBezTo>
                    <a:pt x="14344" y="747"/>
                    <a:pt x="14351" y="747"/>
                    <a:pt x="14351" y="747"/>
                  </a:cubicBezTo>
                  <a:lnTo>
                    <a:pt x="674253" y="747"/>
                  </a:lnTo>
                  <a:cubicBezTo>
                    <a:pt x="677224" y="747"/>
                    <a:pt x="679634" y="3156"/>
                    <a:pt x="679634" y="6128"/>
                  </a:cubicBezTo>
                  <a:lnTo>
                    <a:pt x="679634" y="104757"/>
                  </a:lnTo>
                  <a:cubicBezTo>
                    <a:pt x="679634" y="107729"/>
                    <a:pt x="677224" y="110138"/>
                    <a:pt x="674253" y="110138"/>
                  </a:cubicBezTo>
                  <a:close/>
                  <a:moveTo>
                    <a:pt x="19759" y="99369"/>
                  </a:moveTo>
                  <a:lnTo>
                    <a:pt x="668898" y="99369"/>
                  </a:lnTo>
                  <a:lnTo>
                    <a:pt x="668898" y="11509"/>
                  </a:lnTo>
                  <a:lnTo>
                    <a:pt x="19759" y="115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32" name="Google Shape;1432;p45"/>
            <p:cNvSpPr/>
            <p:nvPr/>
          </p:nvSpPr>
          <p:spPr>
            <a:xfrm>
              <a:off x="5846222" y="2487301"/>
              <a:ext cx="288904" cy="236216"/>
            </a:xfrm>
            <a:custGeom>
              <a:avLst/>
              <a:gdLst/>
              <a:ahLst/>
              <a:cxnLst/>
              <a:rect l="l" t="t" r="r" b="b"/>
              <a:pathLst>
                <a:path w="363401" h="297127" extrusionOk="0">
                  <a:moveTo>
                    <a:pt x="8963" y="134265"/>
                  </a:moveTo>
                  <a:lnTo>
                    <a:pt x="68792" y="134265"/>
                  </a:lnTo>
                  <a:lnTo>
                    <a:pt x="68792" y="297854"/>
                  </a:lnTo>
                  <a:lnTo>
                    <a:pt x="8963" y="297854"/>
                  </a:lnTo>
                  <a:close/>
                  <a:moveTo>
                    <a:pt x="110140" y="297742"/>
                  </a:moveTo>
                  <a:lnTo>
                    <a:pt x="169970" y="297742"/>
                  </a:lnTo>
                  <a:lnTo>
                    <a:pt x="169970" y="747"/>
                  </a:lnTo>
                  <a:lnTo>
                    <a:pt x="110140" y="747"/>
                  </a:lnTo>
                  <a:close/>
                  <a:moveTo>
                    <a:pt x="211337" y="297874"/>
                  </a:moveTo>
                  <a:lnTo>
                    <a:pt x="271167" y="297874"/>
                  </a:lnTo>
                  <a:lnTo>
                    <a:pt x="271167" y="52494"/>
                  </a:lnTo>
                  <a:lnTo>
                    <a:pt x="211364" y="52494"/>
                  </a:lnTo>
                  <a:close/>
                  <a:moveTo>
                    <a:pt x="312535" y="297874"/>
                  </a:moveTo>
                  <a:lnTo>
                    <a:pt x="372364" y="297874"/>
                  </a:lnTo>
                  <a:lnTo>
                    <a:pt x="372364" y="194518"/>
                  </a:lnTo>
                  <a:lnTo>
                    <a:pt x="312535" y="19451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33" name="Google Shape;1433;p45"/>
            <p:cNvSpPr/>
            <p:nvPr/>
          </p:nvSpPr>
          <p:spPr>
            <a:xfrm>
              <a:off x="5824299" y="2721326"/>
              <a:ext cx="329203" cy="10713"/>
            </a:xfrm>
            <a:custGeom>
              <a:avLst/>
              <a:gdLst/>
              <a:ahLst/>
              <a:cxnLst/>
              <a:rect l="l" t="t" r="r" b="b"/>
              <a:pathLst>
                <a:path w="414092" h="13476" extrusionOk="0">
                  <a:moveTo>
                    <a:pt x="0" y="0"/>
                  </a:moveTo>
                  <a:lnTo>
                    <a:pt x="414093" y="0"/>
                  </a:lnTo>
                  <a:lnTo>
                    <a:pt x="414093" y="13477"/>
                  </a:lnTo>
                  <a:lnTo>
                    <a:pt x="0" y="134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sp>
          <p:nvSpPr>
            <p:cNvPr id="1434" name="Google Shape;1434;p45"/>
            <p:cNvSpPr/>
            <p:nvPr/>
          </p:nvSpPr>
          <p:spPr>
            <a:xfrm>
              <a:off x="7514394" y="3616265"/>
              <a:ext cx="85631" cy="295443"/>
            </a:xfrm>
            <a:custGeom>
              <a:avLst/>
              <a:gdLst/>
              <a:ahLst/>
              <a:cxnLst/>
              <a:rect l="l" t="t" r="r" b="b"/>
              <a:pathLst>
                <a:path w="107712" h="371627" extrusionOk="0">
                  <a:moveTo>
                    <a:pt x="14343" y="372374"/>
                  </a:moveTo>
                  <a:cubicBezTo>
                    <a:pt x="13868" y="372374"/>
                    <a:pt x="13399" y="372315"/>
                    <a:pt x="12943" y="372189"/>
                  </a:cubicBezTo>
                  <a:cubicBezTo>
                    <a:pt x="10078" y="371417"/>
                    <a:pt x="8381" y="368472"/>
                    <a:pt x="9147" y="365606"/>
                  </a:cubicBezTo>
                  <a:cubicBezTo>
                    <a:pt x="9153" y="365599"/>
                    <a:pt x="9153" y="365593"/>
                    <a:pt x="9153" y="365586"/>
                  </a:cubicBezTo>
                  <a:lnTo>
                    <a:pt x="106052" y="4898"/>
                  </a:lnTo>
                  <a:cubicBezTo>
                    <a:pt x="106732" y="2006"/>
                    <a:pt x="109631" y="210"/>
                    <a:pt x="112523" y="890"/>
                  </a:cubicBezTo>
                  <a:cubicBezTo>
                    <a:pt x="115415" y="1571"/>
                    <a:pt x="117211" y="4469"/>
                    <a:pt x="116531" y="7361"/>
                  </a:cubicBezTo>
                  <a:cubicBezTo>
                    <a:pt x="116504" y="7474"/>
                    <a:pt x="116471" y="7586"/>
                    <a:pt x="116438" y="7698"/>
                  </a:cubicBezTo>
                  <a:lnTo>
                    <a:pt x="19540" y="368393"/>
                  </a:lnTo>
                  <a:cubicBezTo>
                    <a:pt x="18906" y="370743"/>
                    <a:pt x="16773" y="372374"/>
                    <a:pt x="14343" y="3723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rgbClr val="000000"/>
                </a:solidFill>
                <a:latin typeface="Arial" panose="020B0604020202020204" pitchFamily="34" charset="0"/>
                <a:ea typeface="Calibri"/>
                <a:cs typeface="Arial" panose="020B0604020202020204" pitchFamily="34" charset="0"/>
                <a:sym typeface="Calibri"/>
              </a:endParaRPr>
            </a:p>
          </p:txBody>
        </p:sp>
      </p:grpSp>
      <p:sp>
        <p:nvSpPr>
          <p:cNvPr id="4" name="Rectangle: Diagonal Corners Rounded 3">
            <a:extLst>
              <a:ext uri="{FF2B5EF4-FFF2-40B4-BE49-F238E27FC236}">
                <a16:creationId xmlns="" xmlns:a16="http://schemas.microsoft.com/office/drawing/2014/main" id="{EC3F765C-AD8F-5441-9AA2-DCE269006D81}"/>
              </a:ext>
            </a:extLst>
          </p:cNvPr>
          <p:cNvSpPr/>
          <p:nvPr/>
        </p:nvSpPr>
        <p:spPr>
          <a:xfrm>
            <a:off x="749042" y="1575891"/>
            <a:ext cx="3500281" cy="2894446"/>
          </a:xfrm>
          <a:prstGeom prst="round2DiagRect">
            <a:avLst>
              <a:gd name="adj1" fmla="val 0"/>
              <a:gd name="adj2" fmla="val 13293"/>
            </a:avLst>
          </a:prstGeom>
          <a:solidFill>
            <a:schemeClr val="accent6"/>
          </a:solidFill>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 Ôn lại kiến thức đã học.</a:t>
            </a:r>
          </a:p>
          <a:p>
            <a:pPr algn="just">
              <a:lnSpc>
                <a:spcPct val="150000"/>
              </a:lnSpc>
            </a:pPr>
            <a:r>
              <a:rPr lang="vi-VN" sz="2000" dirty="0">
                <a:latin typeface="Arial" panose="020B0604020202020204" pitchFamily="34" charset="0"/>
                <a:cs typeface="Arial" panose="020B0604020202020204" pitchFamily="34" charset="0"/>
              </a:rPr>
              <a:t>- Đọc và tìm hiểu trước nội dung kiến thức </a:t>
            </a:r>
            <a:r>
              <a:rPr lang="vi-VN" sz="2000" i="1" dirty="0">
                <a:latin typeface="Arial" panose="020B0604020202020204" pitchFamily="34" charset="0"/>
                <a:cs typeface="Arial" panose="020B0604020202020204" pitchFamily="34" charset="0"/>
              </a:rPr>
              <a:t>Bài 4 –  Lý thuyết cơ bản về lựa chọn nghề nghiệp. </a:t>
            </a:r>
            <a:endParaRPr lang="vi-VN" sz="2000" dirty="0">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9" name="Title 8">
            <a:extLst>
              <a:ext uri="{FF2B5EF4-FFF2-40B4-BE49-F238E27FC236}">
                <a16:creationId xmlns="" xmlns:a16="http://schemas.microsoft.com/office/drawing/2014/main" id="{C36EBEE7-E44C-34D3-857A-3A01D97C00DE}"/>
              </a:ext>
            </a:extLst>
          </p:cNvPr>
          <p:cNvSpPr>
            <a:spLocks noGrp="1"/>
          </p:cNvSpPr>
          <p:nvPr>
            <p:ph type="title"/>
          </p:nvPr>
        </p:nvSpPr>
        <p:spPr>
          <a:xfrm>
            <a:off x="729753" y="324751"/>
            <a:ext cx="7704000" cy="572700"/>
          </a:xfrm>
        </p:spPr>
        <p:txBody>
          <a:bodyPr bIns="108000" anchor="ctr"/>
          <a:lstStyle/>
          <a:p>
            <a:r>
              <a:rPr lang="vi-VN" dirty="0">
                <a:latin typeface="Arial" panose="020B0604020202020204" pitchFamily="34" charset="0"/>
                <a:cs typeface="Arial" panose="020B0604020202020204" pitchFamily="34" charset="0"/>
              </a:rPr>
              <a:t>1. Khái niệm</a:t>
            </a:r>
          </a:p>
        </p:txBody>
      </p:sp>
      <p:grpSp>
        <p:nvGrpSpPr>
          <p:cNvPr id="20" name="Group 19">
            <a:extLst>
              <a:ext uri="{FF2B5EF4-FFF2-40B4-BE49-F238E27FC236}">
                <a16:creationId xmlns="" xmlns:a16="http://schemas.microsoft.com/office/drawing/2014/main" id="{CE48CB8D-AD5E-AB41-0F0A-D39021C96AEB}"/>
              </a:ext>
            </a:extLst>
          </p:cNvPr>
          <p:cNvGrpSpPr/>
          <p:nvPr/>
        </p:nvGrpSpPr>
        <p:grpSpPr>
          <a:xfrm>
            <a:off x="1251586" y="2435653"/>
            <a:ext cx="6258923" cy="823381"/>
            <a:chOff x="888323" y="4522931"/>
            <a:chExt cx="4971595" cy="823381"/>
          </a:xfrm>
        </p:grpSpPr>
        <p:grpSp>
          <p:nvGrpSpPr>
            <p:cNvPr id="21" name="Group 20">
              <a:extLst>
                <a:ext uri="{FF2B5EF4-FFF2-40B4-BE49-F238E27FC236}">
                  <a16:creationId xmlns="" xmlns:a16="http://schemas.microsoft.com/office/drawing/2014/main" id="{8FD75FED-2AE3-0178-C823-7303D21341EB}"/>
                </a:ext>
              </a:extLst>
            </p:cNvPr>
            <p:cNvGrpSpPr/>
            <p:nvPr/>
          </p:nvGrpSpPr>
          <p:grpSpPr>
            <a:xfrm>
              <a:off x="888323" y="4522931"/>
              <a:ext cx="4971595" cy="823381"/>
              <a:chOff x="814837" y="3867512"/>
              <a:chExt cx="4971595" cy="823381"/>
            </a:xfrm>
          </p:grpSpPr>
          <p:sp>
            <p:nvSpPr>
              <p:cNvPr id="23" name="Rectangle: Diagonal Corners Rounded 22">
                <a:extLst>
                  <a:ext uri="{FF2B5EF4-FFF2-40B4-BE49-F238E27FC236}">
                    <a16:creationId xmlns="" xmlns:a16="http://schemas.microsoft.com/office/drawing/2014/main" id="{DEDAB49F-2E45-D6FE-C1D0-5F47E2A9785B}"/>
                  </a:ext>
                </a:extLst>
              </p:cNvPr>
              <p:cNvSpPr/>
              <p:nvPr/>
            </p:nvSpPr>
            <p:spPr>
              <a:xfrm flipH="1">
                <a:off x="1023580" y="4118193"/>
                <a:ext cx="4762852" cy="572700"/>
              </a:xfrm>
              <a:prstGeom prst="round2DiagRect">
                <a:avLst>
                  <a:gd name="adj1" fmla="val 32831"/>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ctr">
                  <a:lnSpc>
                    <a:spcPct val="150000"/>
                  </a:lnSpc>
                </a:pPr>
                <a:r>
                  <a:rPr lang="vi-VN" sz="2800" dirty="0">
                    <a:solidFill>
                      <a:schemeClr val="bg2">
                        <a:lumMod val="10000"/>
                      </a:schemeClr>
                    </a:solidFill>
                    <a:effectLst/>
                    <a:latin typeface="Arial" panose="020B0604020202020204" pitchFamily="34" charset="0"/>
                    <a:cs typeface="Arial" panose="020B0604020202020204" pitchFamily="34" charset="0"/>
                  </a:rPr>
                  <a:t>Thế nào là thị trường lao động?</a:t>
                </a:r>
              </a:p>
            </p:txBody>
          </p:sp>
          <p:sp>
            <p:nvSpPr>
              <p:cNvPr id="24" name="Speech Bubble: Rectangle with Corners Rounded 19">
                <a:extLst>
                  <a:ext uri="{FF2B5EF4-FFF2-40B4-BE49-F238E27FC236}">
                    <a16:creationId xmlns="" xmlns:a16="http://schemas.microsoft.com/office/drawing/2014/main" id="{963A68FF-FF26-A811-394E-CCB7AC2B8609}"/>
                  </a:ext>
                </a:extLst>
              </p:cNvPr>
              <p:cNvSpPr/>
              <p:nvPr/>
            </p:nvSpPr>
            <p:spPr>
              <a:xfrm>
                <a:off x="814837" y="3867512"/>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800">
                  <a:latin typeface="Arial" panose="020B0604020202020204" pitchFamily="34" charset="0"/>
                  <a:cs typeface="Arial" panose="020B0604020202020204" pitchFamily="34" charset="0"/>
                </a:endParaRPr>
              </a:p>
            </p:txBody>
          </p:sp>
        </p:grpSp>
        <p:pic>
          <p:nvPicPr>
            <p:cNvPr id="22" name="Picture 13">
              <a:extLst>
                <a:ext uri="{FF2B5EF4-FFF2-40B4-BE49-F238E27FC236}">
                  <a16:creationId xmlns="" xmlns:a16="http://schemas.microsoft.com/office/drawing/2014/main" id="{DE51DF22-89C3-E1CF-7E56-29200839D2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4560" y="4596516"/>
              <a:ext cx="224555" cy="352872"/>
            </a:xfrm>
            <a:prstGeom prst="rect">
              <a:avLst/>
            </a:prstGeom>
          </p:spPr>
        </p:pic>
      </p:grpSp>
      <p:sp>
        <p:nvSpPr>
          <p:cNvPr id="2" name="TextBox 1"/>
          <p:cNvSpPr txBox="1"/>
          <p:nvPr/>
        </p:nvSpPr>
        <p:spPr>
          <a:xfrm>
            <a:off x="603682" y="949911"/>
            <a:ext cx="8016535" cy="1569660"/>
          </a:xfrm>
          <a:prstGeom prst="rect">
            <a:avLst/>
          </a:prstGeom>
          <a:noFill/>
        </p:spPr>
        <p:txBody>
          <a:bodyPr wrap="square" rtlCol="0">
            <a:spAutoFit/>
          </a:bodyPr>
          <a:lstStyle/>
          <a:p>
            <a:r>
              <a:rPr lang="vi-VN" sz="2400">
                <a:latin typeface="Arial" panose="020B0604020202020204" pitchFamily="34" charset="0"/>
                <a:cs typeface="Arial" panose="020B0604020202020204" pitchFamily="34" charset="0"/>
              </a:rPr>
              <a:t>Khi ta đi siêu thị mua thực phẩm, thực phẩm là hàng hoá chúng ta chọn mua và trả bằng tiền. Vậy khi mua bán “sức lao động” thì nơi nào diễn ra sự trao đổi hàng hoá?</a:t>
            </a:r>
          </a:p>
          <a:p>
            <a:endParaRPr 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6" name="Title 5">
            <a:extLst>
              <a:ext uri="{FF2B5EF4-FFF2-40B4-BE49-F238E27FC236}">
                <a16:creationId xmlns="" xmlns:a16="http://schemas.microsoft.com/office/drawing/2014/main" id="{DAEE929D-1DA8-8ACE-45BA-38DB7A46FC15}"/>
              </a:ext>
            </a:extLst>
          </p:cNvPr>
          <p:cNvSpPr>
            <a:spLocks noGrp="1"/>
          </p:cNvSpPr>
          <p:nvPr>
            <p:ph type="title"/>
          </p:nvPr>
        </p:nvSpPr>
        <p:spPr>
          <a:xfrm>
            <a:off x="472741" y="367581"/>
            <a:ext cx="3742800" cy="472051"/>
          </a:xfrm>
        </p:spPr>
        <p:txBody>
          <a:bodyPr anchor="ctr"/>
          <a:lstStyle/>
          <a:p>
            <a:r>
              <a:rPr lang="vi-VN" sz="2400" dirty="0">
                <a:solidFill>
                  <a:schemeClr val="accent1">
                    <a:lumMod val="50000"/>
                  </a:schemeClr>
                </a:solidFill>
                <a:latin typeface="Arial" panose="020B0604020202020204" pitchFamily="34" charset="0"/>
                <a:cs typeface="Arial" panose="020B0604020202020204" pitchFamily="34" charset="0"/>
              </a:rPr>
              <a:t>1. Khái niệm</a:t>
            </a:r>
          </a:p>
        </p:txBody>
      </p:sp>
      <p:sp>
        <p:nvSpPr>
          <p:cNvPr id="7" name="Rectangle: Diagonal Corners Rounded 6">
            <a:extLst>
              <a:ext uri="{FF2B5EF4-FFF2-40B4-BE49-F238E27FC236}">
                <a16:creationId xmlns="" xmlns:a16="http://schemas.microsoft.com/office/drawing/2014/main" id="{F903A52E-0A25-933F-4137-85A6970852B2}"/>
              </a:ext>
            </a:extLst>
          </p:cNvPr>
          <p:cNvSpPr/>
          <p:nvPr/>
        </p:nvSpPr>
        <p:spPr>
          <a:xfrm>
            <a:off x="714886" y="979818"/>
            <a:ext cx="8127273" cy="3183541"/>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400" b="1" i="1" dirty="0">
                <a:latin typeface="Arial" panose="020B0604020202020204" pitchFamily="34" charset="0"/>
                <a:cs typeface="Arial" panose="020B0604020202020204" pitchFamily="34" charset="0"/>
              </a:rPr>
              <a:t>Thị trường lao động </a:t>
            </a:r>
            <a:r>
              <a:rPr lang="vi-VN" sz="2400" dirty="0">
                <a:latin typeface="Arial" panose="020B0604020202020204" pitchFamily="34" charset="0"/>
                <a:cs typeface="Arial" panose="020B0604020202020204" pitchFamily="34" charset="0"/>
              </a:rPr>
              <a:t>là nơi diễn ra sự trao đổi hàng hoá “sức lao động” giữa người lao động và người tuyển dụng thông qua các hoạt động tuyển dụng, thoả thuận về tiền lương và các điều kiện ràng buộc khác.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3" name="Title 2">
            <a:extLst>
              <a:ext uri="{FF2B5EF4-FFF2-40B4-BE49-F238E27FC236}">
                <a16:creationId xmlns="" xmlns:a16="http://schemas.microsoft.com/office/drawing/2014/main" id="{C010A447-131E-4B7A-C25F-0FE780A76D65}"/>
              </a:ext>
            </a:extLst>
          </p:cNvPr>
          <p:cNvSpPr>
            <a:spLocks noGrp="1"/>
          </p:cNvSpPr>
          <p:nvPr>
            <p:ph type="title"/>
          </p:nvPr>
        </p:nvSpPr>
        <p:spPr>
          <a:xfrm>
            <a:off x="391526" y="193619"/>
            <a:ext cx="7704000" cy="572700"/>
          </a:xfrm>
        </p:spPr>
        <p:txBody>
          <a:bodyPr anchor="ctr"/>
          <a:lstStyle/>
          <a:p>
            <a:r>
              <a:rPr lang="vi-VN" sz="2400" dirty="0">
                <a:latin typeface="Arial" panose="020B0604020202020204" pitchFamily="34" charset="0"/>
                <a:cs typeface="Arial" panose="020B0604020202020204" pitchFamily="34" charset="0"/>
              </a:rPr>
              <a:t>1. Khái niệm</a:t>
            </a:r>
          </a:p>
        </p:txBody>
      </p:sp>
      <p:sp>
        <p:nvSpPr>
          <p:cNvPr id="5" name="Rectangle: Diagonal Corners Rounded 4">
            <a:extLst>
              <a:ext uri="{FF2B5EF4-FFF2-40B4-BE49-F238E27FC236}">
                <a16:creationId xmlns="" xmlns:a16="http://schemas.microsoft.com/office/drawing/2014/main" id="{A5AC1C0C-9993-7E9A-A53B-D4D6D4095C99}"/>
              </a:ext>
            </a:extLst>
          </p:cNvPr>
          <p:cNvSpPr/>
          <p:nvPr/>
        </p:nvSpPr>
        <p:spPr>
          <a:xfrm>
            <a:off x="773266" y="1165741"/>
            <a:ext cx="8148792" cy="1439583"/>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Người lao động thuộc nguồn cung cấp sức lao động, làm việc theo thoả thuận, được trả lương và chịu sự quản lí, điều hành giám sát của người sử dụng lao động.</a:t>
            </a:r>
          </a:p>
        </p:txBody>
      </p:sp>
      <p:sp>
        <p:nvSpPr>
          <p:cNvPr id="7" name="TextBox 6">
            <a:extLst>
              <a:ext uri="{FF2B5EF4-FFF2-40B4-BE49-F238E27FC236}">
                <a16:creationId xmlns="" xmlns:a16="http://schemas.microsoft.com/office/drawing/2014/main" id="{A7332FF7-3228-FD48-1C19-104C401898FA}"/>
              </a:ext>
            </a:extLst>
          </p:cNvPr>
          <p:cNvSpPr txBox="1"/>
          <p:nvPr/>
        </p:nvSpPr>
        <p:spPr>
          <a:xfrm>
            <a:off x="451582" y="750039"/>
            <a:ext cx="1615823" cy="430887"/>
          </a:xfrm>
          <a:prstGeom prst="rect">
            <a:avLst/>
          </a:prstGeom>
          <a:noFill/>
        </p:spPr>
        <p:txBody>
          <a:bodyPr wrap="square">
            <a:spAutoFit/>
          </a:bodyPr>
          <a:lstStyle/>
          <a:p>
            <a:r>
              <a:rPr lang="vi-VN" sz="2200" b="1" dirty="0">
                <a:solidFill>
                  <a:schemeClr val="accent3">
                    <a:lumMod val="75000"/>
                  </a:schemeClr>
                </a:solidFill>
                <a:latin typeface="Arial" panose="020B0604020202020204" pitchFamily="34" charset="0"/>
                <a:cs typeface="Arial" panose="020B0604020202020204" pitchFamily="34" charset="0"/>
              </a:rPr>
              <a:t>Trong đó</a:t>
            </a:r>
          </a:p>
        </p:txBody>
      </p:sp>
      <p:sp>
        <p:nvSpPr>
          <p:cNvPr id="8" name="Rectangle: Diagonal Corners Rounded 7">
            <a:extLst>
              <a:ext uri="{FF2B5EF4-FFF2-40B4-BE49-F238E27FC236}">
                <a16:creationId xmlns="" xmlns:a16="http://schemas.microsoft.com/office/drawing/2014/main" id="{2AB41C2E-6574-954A-F42F-4A62CB32226B}"/>
              </a:ext>
            </a:extLst>
          </p:cNvPr>
          <p:cNvSpPr/>
          <p:nvPr/>
        </p:nvSpPr>
        <p:spPr>
          <a:xfrm>
            <a:off x="773266" y="3060849"/>
            <a:ext cx="8042260" cy="1125552"/>
          </a:xfrm>
          <a:prstGeom prst="round2DiagRect">
            <a:avLst>
              <a:gd name="adj1" fmla="val 15439"/>
              <a:gd name="adj2" fmla="val 0"/>
            </a:avLst>
          </a:prstGeom>
          <a:solidFill>
            <a:schemeClr val="accent6"/>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Người sử dụng lao động thuộc bên có nhu cầu tuyển  dụng lao động, là các doanh nghiệp, cơ quan, tổ chức, cá nhân,...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3" name="Title 2">
            <a:extLst>
              <a:ext uri="{FF2B5EF4-FFF2-40B4-BE49-F238E27FC236}">
                <a16:creationId xmlns="" xmlns:a16="http://schemas.microsoft.com/office/drawing/2014/main" id="{02440E45-3563-7AF7-066D-E5DC1D2BF415}"/>
              </a:ext>
            </a:extLst>
          </p:cNvPr>
          <p:cNvSpPr>
            <a:spLocks noGrp="1"/>
          </p:cNvSpPr>
          <p:nvPr>
            <p:ph type="title"/>
          </p:nvPr>
        </p:nvSpPr>
        <p:spPr>
          <a:xfrm>
            <a:off x="720000" y="460015"/>
            <a:ext cx="7704000" cy="572700"/>
          </a:xfrm>
        </p:spPr>
        <p:txBody>
          <a:bodyPr anchor="ctr"/>
          <a:lstStyle/>
          <a:p>
            <a:pPr algn="ctr"/>
            <a:r>
              <a:rPr lang="vi-VN" sz="2400" b="1" dirty="0">
                <a:solidFill>
                  <a:srgbClr val="000000"/>
                </a:solidFill>
                <a:effectLst/>
                <a:latin typeface="Arial" panose="020B0604020202020204" pitchFamily="34" charset="0"/>
                <a:cs typeface="Arial" panose="020B0604020202020204" pitchFamily="34" charset="0"/>
              </a:rPr>
              <a:t>2. Các yếu tố ảnh hưởng tới thị trường lao động</a:t>
            </a:r>
            <a:endParaRPr lang="vi-VN" sz="2400" dirty="0">
              <a:latin typeface="Arial" panose="020B0604020202020204" pitchFamily="34" charset="0"/>
              <a:cs typeface="Arial" panose="020B0604020202020204" pitchFamily="34" charset="0"/>
            </a:endParaRPr>
          </a:p>
        </p:txBody>
      </p:sp>
      <p:sp>
        <p:nvSpPr>
          <p:cNvPr id="4" name="Arrow: Pentagon 3">
            <a:extLst>
              <a:ext uri="{FF2B5EF4-FFF2-40B4-BE49-F238E27FC236}">
                <a16:creationId xmlns="" xmlns:a16="http://schemas.microsoft.com/office/drawing/2014/main" id="{DB6CC825-7C37-776D-ED60-B6285D9AAE96}"/>
              </a:ext>
            </a:extLst>
          </p:cNvPr>
          <p:cNvSpPr/>
          <p:nvPr/>
        </p:nvSpPr>
        <p:spPr>
          <a:xfrm>
            <a:off x="133165" y="1115583"/>
            <a:ext cx="3525926" cy="559421"/>
          </a:xfrm>
          <a:prstGeom prst="homePlate">
            <a:avLst/>
          </a:prstGeom>
          <a:solidFill>
            <a:srgbClr val="D5D5FF"/>
          </a:solidFill>
          <a:ln>
            <a:solidFill>
              <a:srgbClr val="D5D5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vi-VN" sz="2200" b="1" dirty="0">
                <a:solidFill>
                  <a:schemeClr val="bg2">
                    <a:lumMod val="10000"/>
                  </a:schemeClr>
                </a:solidFill>
                <a:latin typeface="Arial" panose="020B0604020202020204" pitchFamily="34" charset="0"/>
                <a:cs typeface="Arial" panose="020B0604020202020204" pitchFamily="34" charset="0"/>
              </a:rPr>
              <a:t>THẢO LUẬN NHÓM</a:t>
            </a:r>
          </a:p>
        </p:txBody>
      </p:sp>
      <p:grpSp>
        <p:nvGrpSpPr>
          <p:cNvPr id="6" name="Group 5">
            <a:extLst>
              <a:ext uri="{FF2B5EF4-FFF2-40B4-BE49-F238E27FC236}">
                <a16:creationId xmlns="" xmlns:a16="http://schemas.microsoft.com/office/drawing/2014/main" id="{5803B504-3E3C-5133-F379-34F50132F882}"/>
              </a:ext>
            </a:extLst>
          </p:cNvPr>
          <p:cNvGrpSpPr/>
          <p:nvPr/>
        </p:nvGrpSpPr>
        <p:grpSpPr>
          <a:xfrm>
            <a:off x="177553" y="1938277"/>
            <a:ext cx="8282866" cy="2852788"/>
            <a:chOff x="1069578" y="1903923"/>
            <a:chExt cx="4748644" cy="2852788"/>
          </a:xfrm>
        </p:grpSpPr>
        <p:grpSp>
          <p:nvGrpSpPr>
            <p:cNvPr id="7" name="Group 6">
              <a:extLst>
                <a:ext uri="{FF2B5EF4-FFF2-40B4-BE49-F238E27FC236}">
                  <a16:creationId xmlns="" xmlns:a16="http://schemas.microsoft.com/office/drawing/2014/main" id="{F008FED5-F1A7-7786-DA1B-7460F180DA28}"/>
                </a:ext>
              </a:extLst>
            </p:cNvPr>
            <p:cNvGrpSpPr/>
            <p:nvPr/>
          </p:nvGrpSpPr>
          <p:grpSpPr>
            <a:xfrm>
              <a:off x="1069578" y="1903923"/>
              <a:ext cx="4748644" cy="2852788"/>
              <a:chOff x="996092" y="1248504"/>
              <a:chExt cx="4748644" cy="2852788"/>
            </a:xfrm>
          </p:grpSpPr>
          <p:sp>
            <p:nvSpPr>
              <p:cNvPr id="9" name="Rectangle: Diagonal Corners Rounded 8">
                <a:extLst>
                  <a:ext uri="{FF2B5EF4-FFF2-40B4-BE49-F238E27FC236}">
                    <a16:creationId xmlns="" xmlns:a16="http://schemas.microsoft.com/office/drawing/2014/main" id="{9CEFA2CB-F102-F5C5-C273-555AAB379BFA}"/>
                  </a:ext>
                </a:extLst>
              </p:cNvPr>
              <p:cNvSpPr/>
              <p:nvPr/>
            </p:nvSpPr>
            <p:spPr>
              <a:xfrm flipH="1">
                <a:off x="1175980" y="1506082"/>
                <a:ext cx="4568756" cy="2595210"/>
              </a:xfrm>
              <a:prstGeom prst="round2DiagRect">
                <a:avLst>
                  <a:gd name="adj1" fmla="val 21105"/>
                  <a:gd name="adj2" fmla="val 0"/>
                </a:avLst>
              </a:prstGeom>
              <a:solidFill>
                <a:srgbClr val="D7EDDD"/>
              </a:solidFill>
              <a:ln>
                <a:solidFill>
                  <a:srgbClr val="D7EDDD"/>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2400" dirty="0">
                    <a:solidFill>
                      <a:srgbClr val="000000"/>
                    </a:solidFill>
                    <a:effectLst/>
                    <a:latin typeface="Arial" panose="020B0604020202020204" pitchFamily="34" charset="0"/>
                    <a:cs typeface="Arial" panose="020B0604020202020204" pitchFamily="34" charset="0"/>
                  </a:rPr>
                  <a:t>1. Nêu các yếu tố ảnh hưởng đến thị trường lao động.</a:t>
                </a:r>
                <a:endParaRPr lang="vi-VN" sz="2400" dirty="0">
                  <a:effectLst/>
                  <a:latin typeface="Arial" panose="020B0604020202020204" pitchFamily="34" charset="0"/>
                  <a:cs typeface="Arial" panose="020B0604020202020204" pitchFamily="34" charset="0"/>
                </a:endParaRPr>
              </a:p>
              <a:p>
                <a:pPr algn="just">
                  <a:lnSpc>
                    <a:spcPct val="150000"/>
                  </a:lnSpc>
                </a:pPr>
                <a:r>
                  <a:rPr lang="vi-VN" sz="2400" dirty="0">
                    <a:solidFill>
                      <a:srgbClr val="000000"/>
                    </a:solidFill>
                    <a:effectLst/>
                    <a:latin typeface="Arial" panose="020B0604020202020204" pitchFamily="34" charset="0"/>
                    <a:cs typeface="Arial" panose="020B0604020202020204" pitchFamily="34" charset="0"/>
                  </a:rPr>
                  <a:t>2. Quan sát hình 3.1 và nhận xét sự chuyển dịch cơ cấu lao động trong nền kinh tế.</a:t>
                </a:r>
                <a:endParaRPr lang="vi-VN" sz="2400" dirty="0">
                  <a:effectLst/>
                  <a:latin typeface="Arial" panose="020B0604020202020204" pitchFamily="34" charset="0"/>
                  <a:cs typeface="Arial" panose="020B0604020202020204" pitchFamily="34" charset="0"/>
                </a:endParaRPr>
              </a:p>
            </p:txBody>
          </p:sp>
          <p:sp>
            <p:nvSpPr>
              <p:cNvPr id="10" name="Speech Bubble: Rectangle with Corners Rounded 19">
                <a:extLst>
                  <a:ext uri="{FF2B5EF4-FFF2-40B4-BE49-F238E27FC236}">
                    <a16:creationId xmlns="" xmlns:a16="http://schemas.microsoft.com/office/drawing/2014/main" id="{D7B402FF-DFE9-6847-5386-E700DC2C9AE5}"/>
                  </a:ext>
                </a:extLst>
              </p:cNvPr>
              <p:cNvSpPr/>
              <p:nvPr/>
            </p:nvSpPr>
            <p:spPr>
              <a:xfrm>
                <a:off x="996092" y="1248504"/>
                <a:ext cx="596723" cy="478358"/>
              </a:xfrm>
              <a:custGeom>
                <a:avLst/>
                <a:gdLst>
                  <a:gd name="connsiteX0" fmla="*/ 0 w 478358"/>
                  <a:gd name="connsiteY0" fmla="*/ 79728 h 478358"/>
                  <a:gd name="connsiteX1" fmla="*/ 79728 w 478358"/>
                  <a:gd name="connsiteY1" fmla="*/ 0 h 478358"/>
                  <a:gd name="connsiteX2" fmla="*/ 279042 w 478358"/>
                  <a:gd name="connsiteY2" fmla="*/ 0 h 478358"/>
                  <a:gd name="connsiteX3" fmla="*/ 279042 w 478358"/>
                  <a:gd name="connsiteY3" fmla="*/ 0 h 478358"/>
                  <a:gd name="connsiteX4" fmla="*/ 398632 w 478358"/>
                  <a:gd name="connsiteY4" fmla="*/ 0 h 478358"/>
                  <a:gd name="connsiteX5" fmla="*/ 398630 w 478358"/>
                  <a:gd name="connsiteY5" fmla="*/ 0 h 478358"/>
                  <a:gd name="connsiteX6" fmla="*/ 478358 w 478358"/>
                  <a:gd name="connsiteY6" fmla="*/ 79728 h 478358"/>
                  <a:gd name="connsiteX7" fmla="*/ 478358 w 478358"/>
                  <a:gd name="connsiteY7" fmla="*/ 279042 h 478358"/>
                  <a:gd name="connsiteX8" fmla="*/ 596723 w 478358"/>
                  <a:gd name="connsiteY8" fmla="*/ 305924 h 478358"/>
                  <a:gd name="connsiteX9" fmla="*/ 478358 w 478358"/>
                  <a:gd name="connsiteY9" fmla="*/ 398632 h 478358"/>
                  <a:gd name="connsiteX10" fmla="*/ 478358 w 478358"/>
                  <a:gd name="connsiteY10" fmla="*/ 398630 h 478358"/>
                  <a:gd name="connsiteX11" fmla="*/ 398630 w 478358"/>
                  <a:gd name="connsiteY11" fmla="*/ 478358 h 478358"/>
                  <a:gd name="connsiteX12" fmla="*/ 398632 w 478358"/>
                  <a:gd name="connsiteY12" fmla="*/ 478358 h 478358"/>
                  <a:gd name="connsiteX13" fmla="*/ 279042 w 478358"/>
                  <a:gd name="connsiteY13" fmla="*/ 478358 h 478358"/>
                  <a:gd name="connsiteX14" fmla="*/ 279042 w 478358"/>
                  <a:gd name="connsiteY14" fmla="*/ 478358 h 478358"/>
                  <a:gd name="connsiteX15" fmla="*/ 79728 w 478358"/>
                  <a:gd name="connsiteY15" fmla="*/ 478358 h 478358"/>
                  <a:gd name="connsiteX16" fmla="*/ 0 w 478358"/>
                  <a:gd name="connsiteY16" fmla="*/ 398630 h 478358"/>
                  <a:gd name="connsiteX17" fmla="*/ 0 w 478358"/>
                  <a:gd name="connsiteY17" fmla="*/ 398632 h 478358"/>
                  <a:gd name="connsiteX18" fmla="*/ 0 w 478358"/>
                  <a:gd name="connsiteY18" fmla="*/ 279042 h 478358"/>
                  <a:gd name="connsiteX19" fmla="*/ 0 w 478358"/>
                  <a:gd name="connsiteY19" fmla="*/ 279042 h 478358"/>
                  <a:gd name="connsiteX20" fmla="*/ 0 w 478358"/>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305924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 name="connsiteX0" fmla="*/ 0 w 596723"/>
                  <a:gd name="connsiteY0" fmla="*/ 79728 h 478358"/>
                  <a:gd name="connsiteX1" fmla="*/ 79728 w 596723"/>
                  <a:gd name="connsiteY1" fmla="*/ 0 h 478358"/>
                  <a:gd name="connsiteX2" fmla="*/ 279042 w 596723"/>
                  <a:gd name="connsiteY2" fmla="*/ 0 h 478358"/>
                  <a:gd name="connsiteX3" fmla="*/ 279042 w 596723"/>
                  <a:gd name="connsiteY3" fmla="*/ 0 h 478358"/>
                  <a:gd name="connsiteX4" fmla="*/ 398632 w 596723"/>
                  <a:gd name="connsiteY4" fmla="*/ 0 h 478358"/>
                  <a:gd name="connsiteX5" fmla="*/ 398630 w 596723"/>
                  <a:gd name="connsiteY5" fmla="*/ 0 h 478358"/>
                  <a:gd name="connsiteX6" fmla="*/ 478358 w 596723"/>
                  <a:gd name="connsiteY6" fmla="*/ 79728 h 478358"/>
                  <a:gd name="connsiteX7" fmla="*/ 478358 w 596723"/>
                  <a:gd name="connsiteY7" fmla="*/ 279042 h 478358"/>
                  <a:gd name="connsiteX8" fmla="*/ 596723 w 596723"/>
                  <a:gd name="connsiteY8" fmla="*/ 422038 h 478358"/>
                  <a:gd name="connsiteX9" fmla="*/ 478358 w 596723"/>
                  <a:gd name="connsiteY9" fmla="*/ 398632 h 478358"/>
                  <a:gd name="connsiteX10" fmla="*/ 478358 w 596723"/>
                  <a:gd name="connsiteY10" fmla="*/ 340573 h 478358"/>
                  <a:gd name="connsiteX11" fmla="*/ 398630 w 596723"/>
                  <a:gd name="connsiteY11" fmla="*/ 478358 h 478358"/>
                  <a:gd name="connsiteX12" fmla="*/ 398632 w 596723"/>
                  <a:gd name="connsiteY12" fmla="*/ 478358 h 478358"/>
                  <a:gd name="connsiteX13" fmla="*/ 279042 w 596723"/>
                  <a:gd name="connsiteY13" fmla="*/ 478358 h 478358"/>
                  <a:gd name="connsiteX14" fmla="*/ 279042 w 596723"/>
                  <a:gd name="connsiteY14" fmla="*/ 478358 h 478358"/>
                  <a:gd name="connsiteX15" fmla="*/ 79728 w 596723"/>
                  <a:gd name="connsiteY15" fmla="*/ 478358 h 478358"/>
                  <a:gd name="connsiteX16" fmla="*/ 0 w 596723"/>
                  <a:gd name="connsiteY16" fmla="*/ 398630 h 478358"/>
                  <a:gd name="connsiteX17" fmla="*/ 0 w 596723"/>
                  <a:gd name="connsiteY17" fmla="*/ 398632 h 478358"/>
                  <a:gd name="connsiteX18" fmla="*/ 0 w 596723"/>
                  <a:gd name="connsiteY18" fmla="*/ 279042 h 478358"/>
                  <a:gd name="connsiteX19" fmla="*/ 0 w 596723"/>
                  <a:gd name="connsiteY19" fmla="*/ 279042 h 478358"/>
                  <a:gd name="connsiteX20" fmla="*/ 0 w 596723"/>
                  <a:gd name="connsiteY20" fmla="*/ 79728 h 4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723" h="478358">
                    <a:moveTo>
                      <a:pt x="0" y="79728"/>
                    </a:moveTo>
                    <a:cubicBezTo>
                      <a:pt x="0" y="35695"/>
                      <a:pt x="35695" y="0"/>
                      <a:pt x="79728" y="0"/>
                    </a:cubicBezTo>
                    <a:lnTo>
                      <a:pt x="279042" y="0"/>
                    </a:lnTo>
                    <a:lnTo>
                      <a:pt x="279042" y="0"/>
                    </a:lnTo>
                    <a:lnTo>
                      <a:pt x="398632" y="0"/>
                    </a:lnTo>
                    <a:lnTo>
                      <a:pt x="398630" y="0"/>
                    </a:lnTo>
                    <a:cubicBezTo>
                      <a:pt x="442663" y="0"/>
                      <a:pt x="478358" y="35695"/>
                      <a:pt x="478358" y="79728"/>
                    </a:cubicBezTo>
                    <a:lnTo>
                      <a:pt x="478358" y="279042"/>
                    </a:lnTo>
                    <a:lnTo>
                      <a:pt x="596723" y="422038"/>
                    </a:lnTo>
                    <a:lnTo>
                      <a:pt x="478358" y="398632"/>
                    </a:lnTo>
                    <a:lnTo>
                      <a:pt x="478358" y="340573"/>
                    </a:lnTo>
                    <a:cubicBezTo>
                      <a:pt x="478358" y="384606"/>
                      <a:pt x="442663" y="478358"/>
                      <a:pt x="398630" y="478358"/>
                    </a:cubicBezTo>
                    <a:lnTo>
                      <a:pt x="398632" y="478358"/>
                    </a:lnTo>
                    <a:lnTo>
                      <a:pt x="279042" y="478358"/>
                    </a:lnTo>
                    <a:lnTo>
                      <a:pt x="279042" y="478358"/>
                    </a:lnTo>
                    <a:lnTo>
                      <a:pt x="79728" y="478358"/>
                    </a:lnTo>
                    <a:cubicBezTo>
                      <a:pt x="35695" y="478358"/>
                      <a:pt x="0" y="442663"/>
                      <a:pt x="0" y="398630"/>
                    </a:cubicBezTo>
                    <a:lnTo>
                      <a:pt x="0" y="398632"/>
                    </a:lnTo>
                    <a:lnTo>
                      <a:pt x="0" y="279042"/>
                    </a:lnTo>
                    <a:lnTo>
                      <a:pt x="0" y="279042"/>
                    </a:lnTo>
                    <a:lnTo>
                      <a:pt x="0" y="79728"/>
                    </a:lnTo>
                    <a:close/>
                  </a:path>
                </a:pathLst>
              </a:custGeom>
              <a:solidFill>
                <a:srgbClr val="00AEEF"/>
              </a:solidFill>
              <a:ln w="19050">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600">
                  <a:latin typeface="Arial" panose="020B0604020202020204" pitchFamily="34" charset="0"/>
                  <a:cs typeface="Arial" panose="020B0604020202020204" pitchFamily="34" charset="0"/>
                </a:endParaRPr>
              </a:p>
            </p:txBody>
          </p:sp>
        </p:grpSp>
        <p:pic>
          <p:nvPicPr>
            <p:cNvPr id="8" name="Picture 13">
              <a:extLst>
                <a:ext uri="{FF2B5EF4-FFF2-40B4-BE49-F238E27FC236}">
                  <a16:creationId xmlns="" xmlns:a16="http://schemas.microsoft.com/office/drawing/2014/main" id="{539DE703-B819-204E-E53F-8C18837CC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95815" y="1977508"/>
              <a:ext cx="224555" cy="352872"/>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Machine Learning in Biostatistics - Master of Science in Biostatistics by Slidesgo">
  <a:themeElements>
    <a:clrScheme name="Simple Light">
      <a:dk1>
        <a:srgbClr val="263238"/>
      </a:dk1>
      <a:lt1>
        <a:srgbClr val="FFFFFF"/>
      </a:lt1>
      <a:dk2>
        <a:srgbClr val="F1F1F1"/>
      </a:dk2>
      <a:lt2>
        <a:srgbClr val="8F8F8F"/>
      </a:lt2>
      <a:accent1>
        <a:srgbClr val="87E8BD"/>
      </a:accent1>
      <a:accent2>
        <a:srgbClr val="9999FF"/>
      </a:accent2>
      <a:accent3>
        <a:srgbClr val="FFAB87"/>
      </a:accent3>
      <a:accent4>
        <a:srgbClr val="FFFFFF"/>
      </a:accent4>
      <a:accent5>
        <a:srgbClr val="FFFFFF"/>
      </a:accent5>
      <a:accent6>
        <a:srgbClr val="FFFFFF"/>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TotalTime>
  <Words>3051</Words>
  <Application>Microsoft Office PowerPoint</Application>
  <PresentationFormat>On-screen Show (16:9)</PresentationFormat>
  <Paragraphs>241</Paragraphs>
  <Slides>58</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DM Sans</vt:lpstr>
      <vt:lpstr>Nunito Light</vt:lpstr>
      <vt:lpstr>SimSun</vt:lpstr>
      <vt:lpstr>Titillium Web</vt:lpstr>
      <vt:lpstr>Asap</vt:lpstr>
      <vt:lpstr>Machine Learning in Biostatistics - Master of Science in Biostatistics by Slidesgo</vt:lpstr>
      <vt:lpstr>PowerPoint Presentation</vt:lpstr>
      <vt:lpstr>Nhận xét hình ảnh</vt:lpstr>
      <vt:lpstr>BÀI 3:  THỊ TRƯỜNG LAO ĐỘNG KĨ THUẬT, CÔNG NGHỆ TẠI VIỆT NAM</vt:lpstr>
      <vt:lpstr>NỘI DUNG BÀI HỌC</vt:lpstr>
      <vt:lpstr>THỊ TRƯỜNG LAO ĐỘNG</vt:lpstr>
      <vt:lpstr>1. Khái niệm</vt:lpstr>
      <vt:lpstr>1. Khái niệm</vt:lpstr>
      <vt:lpstr>1. Khái niệm</vt:lpstr>
      <vt:lpstr>2. Các yếu tố ảnh hưởng tới thị trường lao động</vt:lpstr>
      <vt:lpstr>PowerPoint Presentation</vt:lpstr>
      <vt:lpstr>2. Các yếu tố ảnh hưởng tới thị trường lao động</vt:lpstr>
      <vt:lpstr>a. Sự tiến bộ của khoa học kĩ  thuật</vt:lpstr>
      <vt:lpstr>b. Chuyển dịch cơ cấu</vt:lpstr>
      <vt:lpstr>c. Nhu cầu lao động</vt:lpstr>
      <vt:lpstr>d. Nguồn cung cấp lao động</vt:lpstr>
      <vt:lpstr>3. Vai trò của thị trường lao động trong việc định hướng nghề nghiệp thuộc lĩnh vực kĩ thuật, công nghệ</vt:lpstr>
      <vt:lpstr>Vai trò</vt:lpstr>
      <vt:lpstr>Vai trò</vt:lpstr>
      <vt:lpstr>TÌM HIỂU NHỮNG VẤN ĐỀ CƠ BẢN CỦA THỊ TRƯỜNG LAO ĐỘNG VIỆT NAM</vt:lpstr>
      <vt:lpstr>PowerPoint Presentation</vt:lpstr>
      <vt:lpstr>PowerPoint Presentation</vt:lpstr>
      <vt:lpstr>PowerPoint Presentation</vt:lpstr>
      <vt:lpstr>Những vấn đề cơ bản của thị trường lao động Việt Nam</vt:lpstr>
      <vt:lpstr>1. Xu hướng cung lớn hơn cầu</vt:lpstr>
      <vt:lpstr>2. Xu hướng tuyển dụng người lao động được đào tạo, có kinh nghiệm</vt:lpstr>
      <vt:lpstr>3. Chất lượng lao động thấp, phân bổ nguồn lao động không đồng đều</vt:lpstr>
      <vt:lpstr>3. Chất lượng lao động thấp, phân bổ nguồn lao động không đồng đều</vt:lpstr>
      <vt:lpstr>TÌM HIỂU TÌM KIẾM THÔNG TIN THỊ TRƯỜNG LAO ĐỘNG TRONG LĨNH VỰC KĨ THUẬT,  CÔNG NGHỆ</vt:lpstr>
      <vt:lpstr>PowerPoint Presentation</vt:lpstr>
      <vt:lpstr>Bước 1: Xác định mục tiêu tìm kiếm</vt:lpstr>
      <vt:lpstr>Bước 2: Xác định nguồn thông tin tìm kiếm</vt:lpstr>
      <vt:lpstr>Bước 2: Xác định nguồn thông tin tìm kiếm</vt:lpstr>
      <vt:lpstr>Bước 2: Xác định nguồn thông tin tìm kiếm</vt:lpstr>
      <vt:lpstr>Bước 2: Xác định nguồn thông tin tìm kiếm</vt:lpstr>
      <vt:lpstr>Bước 2: Xác định nguồn thông tin tìm kiếm</vt:lpstr>
      <vt:lpstr>Bước 3: Xác định công cụ tìm kiếm</vt:lpstr>
      <vt:lpstr>Bước 4: Tiến hành tìm kiếm thông 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Gợi ý trả lời câu 1</vt:lpstr>
      <vt:lpstr>Gợi ý trả lời câu 1</vt:lpstr>
      <vt:lpstr>Gợi ý thực hiện câu 2</vt:lpstr>
      <vt:lpstr>VẬN DỤNG</vt:lpstr>
      <vt:lpstr>PowerPoint Presentation</vt:lpstr>
      <vt:lpstr>TỔNG KẾT BÀI HỌC</vt:lpstr>
      <vt:lpstr>TỔNG KẾT BÀI HỌC</vt:lpstr>
      <vt:lpstr>TỔNG KẾT BÀI HỌC</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EM ĐẾN VỚI BÀI HỌC MỚI!</dc:title>
  <dc:creator>VnTeach.Com</dc:creator>
  <cp:keywords>VnTeach.Com</cp:keywords>
  <cp:lastModifiedBy>Windows User</cp:lastModifiedBy>
  <cp:revision>3</cp:revision>
  <dcterms:modified xsi:type="dcterms:W3CDTF">2025-01-19T14:00:20Z</dcterms:modified>
</cp:coreProperties>
</file>