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7" r:id="rId4"/>
  </p:sldMasterIdLst>
  <p:notesMasterIdLst>
    <p:notesMasterId r:id="rId21"/>
  </p:notesMasterIdLst>
  <p:sldIdLst>
    <p:sldId id="461" r:id="rId5"/>
    <p:sldId id="295" r:id="rId6"/>
    <p:sldId id="256" r:id="rId7"/>
    <p:sldId id="513" r:id="rId8"/>
    <p:sldId id="514" r:id="rId9"/>
    <p:sldId id="515" r:id="rId10"/>
    <p:sldId id="518" r:id="rId11"/>
    <p:sldId id="517" r:id="rId12"/>
    <p:sldId id="493" r:id="rId13"/>
    <p:sldId id="499" r:id="rId14"/>
    <p:sldId id="516" r:id="rId15"/>
    <p:sldId id="501" r:id="rId16"/>
    <p:sldId id="502" r:id="rId17"/>
    <p:sldId id="492" r:id="rId18"/>
    <p:sldId id="511" r:id="rId19"/>
    <p:sldId id="51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222"/>
    <a:srgbClr val="FBAE40"/>
    <a:srgbClr val="F7931D"/>
    <a:srgbClr val="21D7CD"/>
    <a:srgbClr val="C4D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9" d="100"/>
          <a:sy n="69" d="100"/>
        </p:scale>
        <p:origin x="564" y="40"/>
      </p:cViewPr>
      <p:guideLst>
        <p:guide orient="horz" pos="223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03F4E-228C-4EB7-B984-A16EA7D900C0}"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0480E-D93C-4CA4-BC71-5E36032C7420}" type="slidenum">
              <a:rPr lang="en-US" smtClean="0"/>
              <a:t>‹#›</a:t>
            </a:fld>
            <a:endParaRPr lang="en-US"/>
          </a:p>
        </p:txBody>
      </p:sp>
    </p:spTree>
    <p:extLst>
      <p:ext uri="{BB962C8B-B14F-4D97-AF65-F5344CB8AC3E}">
        <p14:creationId xmlns:p14="http://schemas.microsoft.com/office/powerpoint/2010/main" val="2186758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F1D2482-E53A-DA9E-7CC8-BB7C2026E7D4}"/>
              </a:ext>
            </a:extLst>
          </p:cNvPr>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a:extLst>
              <a:ext uri="{FF2B5EF4-FFF2-40B4-BE49-F238E27FC236}">
                <a16:creationId xmlns:a16="http://schemas.microsoft.com/office/drawing/2014/main" id="{765DC466-9C2A-F1F2-7AE5-C080934DBB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1943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F00D-6BF9-C08C-24A1-E4B9DF0DF5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26843F-47DE-9F32-25EA-D3DAB5265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F22075-FC92-8861-2F25-112097CCE5CD}"/>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5" name="Footer Placeholder 4">
            <a:extLst>
              <a:ext uri="{FF2B5EF4-FFF2-40B4-BE49-F238E27FC236}">
                <a16:creationId xmlns:a16="http://schemas.microsoft.com/office/drawing/2014/main" id="{3A69B95E-A0C3-D35C-D410-7A9792E2D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A2A967-D7E5-129C-1DAD-7D117B3D6DF6}"/>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34835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AB375-84F1-76A2-3C8F-E558F23E28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2C54E9-C909-D1A0-D4AE-DFD5C48E01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063B3-2156-30BE-4613-81560C61A3BF}"/>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5" name="Footer Placeholder 4">
            <a:extLst>
              <a:ext uri="{FF2B5EF4-FFF2-40B4-BE49-F238E27FC236}">
                <a16:creationId xmlns:a16="http://schemas.microsoft.com/office/drawing/2014/main" id="{B12FE9B9-01F7-15AB-27F9-E7F64B745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66424-B1F1-55E9-5708-2BB37AC9FBB3}"/>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310432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11DEE-9766-763C-BC84-B0B7EF13FB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52072B-0BDB-4E23-CFCF-65D19FC67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523688-14CB-71ED-5F03-90273BD9892B}"/>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5" name="Footer Placeholder 4">
            <a:extLst>
              <a:ext uri="{FF2B5EF4-FFF2-40B4-BE49-F238E27FC236}">
                <a16:creationId xmlns:a16="http://schemas.microsoft.com/office/drawing/2014/main" id="{12F1C389-CE2E-23E6-9734-06977B4D5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CCA4C-1C07-4C4C-7548-5C35273BA21A}"/>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161735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612567" y="6696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hasCustomPrompt="1"/>
          </p:nvPr>
        </p:nvSpPr>
        <p:spPr>
          <a:xfrm>
            <a:off x="3007233" y="2655767"/>
            <a:ext cx="617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r>
              <a:rPr lang="en-US"/>
              <a:t>BÀI 5: BẢN VẼ NHÀ</a:t>
            </a:r>
            <a:endParaRPr/>
          </a:p>
        </p:txBody>
      </p:sp>
      <p:sp>
        <p:nvSpPr>
          <p:cNvPr id="13" name="Google Shape;13;p2"/>
          <p:cNvSpPr/>
          <p:nvPr/>
        </p:nvSpPr>
        <p:spPr>
          <a:xfrm>
            <a:off x="356733" y="-1182333"/>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131833" y="3843167"/>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007233" y="722400"/>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003667" y="4620133"/>
            <a:ext cx="3045600" cy="3045600"/>
          </a:xfrm>
          <a:prstGeom prst="donut">
            <a:avLst>
              <a:gd name="adj" fmla="val 11909"/>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3700" y="42576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2067" y="56230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92833" y="3389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0131700" y="-400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992833" y="1070467"/>
            <a:ext cx="876800" cy="8768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407100" y="5206100"/>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38200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4925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 column + image">
  <p:cSld name="1 column + image">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6096000" y="1212067"/>
            <a:ext cx="48528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6096000" y="2034339"/>
            <a:ext cx="4852800" cy="3714800"/>
          </a:xfrm>
          <a:prstGeom prst="rect">
            <a:avLst/>
          </a:prstGeom>
        </p:spPr>
        <p:txBody>
          <a:bodyPr spcFirstLastPara="1" wrap="square" lIns="91425" tIns="91425" rIns="91425" bIns="91425"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85" name="Google Shape;85;p6"/>
          <p:cNvSpPr/>
          <p:nvPr/>
        </p:nvSpPr>
        <p:spPr>
          <a:xfrm>
            <a:off x="773700" y="1002600"/>
            <a:ext cx="4852800" cy="485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6"/>
          <p:cNvSpPr/>
          <p:nvPr/>
        </p:nvSpPr>
        <p:spPr>
          <a:xfrm>
            <a:off x="-394200" y="-475267"/>
            <a:ext cx="1410400" cy="14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6"/>
          <p:cNvSpPr/>
          <p:nvPr/>
        </p:nvSpPr>
        <p:spPr>
          <a:xfrm>
            <a:off x="3782133" y="239767"/>
            <a:ext cx="1304800" cy="1304800"/>
          </a:xfrm>
          <a:prstGeom prst="donut">
            <a:avLst>
              <a:gd name="adj" fmla="val 39527"/>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621300" y="4923667"/>
            <a:ext cx="1359200" cy="1359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1980500" y="6079667"/>
            <a:ext cx="482000" cy="482000"/>
          </a:xfrm>
          <a:prstGeom prst="donut">
            <a:avLst>
              <a:gd name="adj" fmla="val 29951"/>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3153067" y="462600"/>
            <a:ext cx="365600" cy="3652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630133" y="-711200"/>
            <a:ext cx="1882400" cy="1882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3865333" y="322967"/>
            <a:ext cx="1138400" cy="1138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1414867" y="190600"/>
            <a:ext cx="718000" cy="7176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6"/>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4333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3914500" y="2066867"/>
            <a:ext cx="3414000" cy="45012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98" name="Google Shape;98;p7"/>
          <p:cNvSpPr txBox="1">
            <a:spLocks noGrp="1"/>
          </p:cNvSpPr>
          <p:nvPr>
            <p:ph type="body" idx="2"/>
          </p:nvPr>
        </p:nvSpPr>
        <p:spPr>
          <a:xfrm>
            <a:off x="7534465" y="2066867"/>
            <a:ext cx="3414000" cy="45012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99" name="Google Shape;99;p7"/>
          <p:cNvSpPr/>
          <p:nvPr/>
        </p:nvSpPr>
        <p:spPr>
          <a:xfrm>
            <a:off x="-478600" y="2925867"/>
            <a:ext cx="3129600" cy="3129600"/>
          </a:xfrm>
          <a:prstGeom prst="donut">
            <a:avLst>
              <a:gd name="adj" fmla="val 36789"/>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264600"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264600" y="560633"/>
            <a:ext cx="876800" cy="876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569401" y="876633"/>
            <a:ext cx="1129200" cy="1129200"/>
          </a:xfrm>
          <a:prstGeom prst="donut">
            <a:avLst>
              <a:gd name="adj" fmla="val 22275"/>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83533" y="5523067"/>
            <a:ext cx="1610400" cy="16104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204900" y="6399467"/>
            <a:ext cx="734000" cy="734000"/>
          </a:xfrm>
          <a:prstGeom prst="donut">
            <a:avLst>
              <a:gd name="adj" fmla="val 18606"/>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563367" y="22626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10459000" y="8257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10020667" y="-96667"/>
            <a:ext cx="530000" cy="53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11535333" y="1374467"/>
            <a:ext cx="406400" cy="4064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0797200" y="223267"/>
            <a:ext cx="988800" cy="988800"/>
          </a:xfrm>
          <a:prstGeom prst="donut">
            <a:avLst>
              <a:gd name="adj" fmla="val 8064"/>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11193000" y="20058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406833" y="-285933"/>
            <a:ext cx="1020400" cy="1020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11376800"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4194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11518033" y="19634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3914500" y="2066867"/>
            <a:ext cx="2267200" cy="4500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119" name="Google Shape;119;p8"/>
          <p:cNvSpPr txBox="1">
            <a:spLocks noGrp="1"/>
          </p:cNvSpPr>
          <p:nvPr>
            <p:ph type="body" idx="2"/>
          </p:nvPr>
        </p:nvSpPr>
        <p:spPr>
          <a:xfrm>
            <a:off x="6297831" y="2066867"/>
            <a:ext cx="2267200" cy="4500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120" name="Google Shape;120;p8"/>
          <p:cNvSpPr txBox="1">
            <a:spLocks noGrp="1"/>
          </p:cNvSpPr>
          <p:nvPr>
            <p:ph type="body" idx="3"/>
          </p:nvPr>
        </p:nvSpPr>
        <p:spPr>
          <a:xfrm>
            <a:off x="8681161" y="2066867"/>
            <a:ext cx="2267200" cy="4500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121" name="Google Shape;121;p8"/>
          <p:cNvSpPr/>
          <p:nvPr/>
        </p:nvSpPr>
        <p:spPr>
          <a:xfrm>
            <a:off x="1355300" y="3975467"/>
            <a:ext cx="587200" cy="5872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91633" y="4461533"/>
            <a:ext cx="1092800" cy="1092800"/>
          </a:xfrm>
          <a:prstGeom prst="ellipse">
            <a:avLst/>
          </a:prstGeom>
          <a:noFill/>
          <a:ln w="9525" cap="flat" cmpd="sng">
            <a:solidFill>
              <a:srgbClr val="00D1C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1815300" y="187633"/>
            <a:ext cx="1150400" cy="1151200"/>
          </a:xfrm>
          <a:prstGeom prst="donut">
            <a:avLst>
              <a:gd name="adj" fmla="val 43200"/>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917500" y="4562667"/>
            <a:ext cx="1416000" cy="1416000"/>
          </a:xfrm>
          <a:prstGeom prst="donut">
            <a:avLst>
              <a:gd name="adj" fmla="val 9905"/>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745900" y="1483300"/>
            <a:ext cx="406400" cy="406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11631333" y="360300"/>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11395733" y="8115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10948367" y="1536867"/>
            <a:ext cx="530000" cy="5300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10132800" y="-3670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12045033" y="2490467"/>
            <a:ext cx="250800" cy="2508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640300" y="324833"/>
            <a:ext cx="3129600" cy="3129600"/>
          </a:xfrm>
          <a:prstGeom prst="donut">
            <a:avLst>
              <a:gd name="adj" fmla="val 2109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1355300" y="5455600"/>
            <a:ext cx="1610400" cy="16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272100" y="1237233"/>
            <a:ext cx="1304800" cy="13048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8"/>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1799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707584" y="48922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28061" y="42841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95333" y="4051467"/>
            <a:ext cx="1073200" cy="10732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1707600" y="2144633"/>
            <a:ext cx="1391200" cy="1392000"/>
          </a:xfrm>
          <a:prstGeom prst="donut">
            <a:avLst>
              <a:gd name="adj" fmla="val 43200"/>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187300" y="-269167"/>
            <a:ext cx="1000400" cy="1000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640300" y="324833"/>
            <a:ext cx="3129600" cy="3129600"/>
          </a:xfrm>
          <a:prstGeom prst="donut">
            <a:avLst>
              <a:gd name="adj" fmla="val 6129"/>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297300" y="667833"/>
            <a:ext cx="2443600" cy="2443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1707600" y="5266833"/>
            <a:ext cx="1000400" cy="100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10550667" y="8003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11604533" y="2144633"/>
            <a:ext cx="382800" cy="382800"/>
          </a:xfrm>
          <a:prstGeom prst="donut">
            <a:avLst>
              <a:gd name="adj" fmla="val 18608"/>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11745836" y="1181919"/>
            <a:ext cx="555200" cy="5552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10824000" y="-3260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10418300" y="4170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1529200" y="965284"/>
            <a:ext cx="988800" cy="9888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0576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0"/>
          <p:cNvSpPr txBox="1">
            <a:spLocks noGrp="1"/>
          </p:cNvSpPr>
          <p:nvPr>
            <p:ph type="body" idx="1"/>
          </p:nvPr>
        </p:nvSpPr>
        <p:spPr>
          <a:xfrm>
            <a:off x="1661633" y="5570267"/>
            <a:ext cx="8868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600"/>
              <a:buNone/>
              <a:defRPr sz="2133"/>
            </a:lvl1pPr>
          </a:lstStyle>
          <a:p>
            <a:endParaRPr/>
          </a:p>
        </p:txBody>
      </p:sp>
      <p:sp>
        <p:nvSpPr>
          <p:cNvPr id="156" name="Google Shape;156;p10"/>
          <p:cNvSpPr/>
          <p:nvPr/>
        </p:nvSpPr>
        <p:spPr>
          <a:xfrm rot="10800000">
            <a:off x="11607933" y="5036351"/>
            <a:ext cx="823200" cy="8232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0"/>
          <p:cNvSpPr/>
          <p:nvPr/>
        </p:nvSpPr>
        <p:spPr>
          <a:xfrm rot="10800000">
            <a:off x="811667" y="1121815"/>
            <a:ext cx="687200" cy="6872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0"/>
          <p:cNvSpPr/>
          <p:nvPr/>
        </p:nvSpPr>
        <p:spPr>
          <a:xfrm rot="10800000">
            <a:off x="10926695" y="6071067"/>
            <a:ext cx="1108800" cy="110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0"/>
          <p:cNvSpPr/>
          <p:nvPr/>
        </p:nvSpPr>
        <p:spPr>
          <a:xfrm rot="10800000">
            <a:off x="11277845" y="5578351"/>
            <a:ext cx="281200" cy="281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0"/>
          <p:cNvSpPr/>
          <p:nvPr/>
        </p:nvSpPr>
        <p:spPr>
          <a:xfrm rot="10800000">
            <a:off x="-204196" y="-592729"/>
            <a:ext cx="1504400" cy="1504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0"/>
          <p:cNvSpPr/>
          <p:nvPr/>
        </p:nvSpPr>
        <p:spPr>
          <a:xfrm rot="10800000">
            <a:off x="10682688" y="177855"/>
            <a:ext cx="579600" cy="5796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0"/>
          <p:cNvSpPr/>
          <p:nvPr/>
        </p:nvSpPr>
        <p:spPr>
          <a:xfrm rot="10800000">
            <a:off x="-98103" y="1122000"/>
            <a:ext cx="441200" cy="4412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0"/>
          <p:cNvSpPr/>
          <p:nvPr/>
        </p:nvSpPr>
        <p:spPr>
          <a:xfrm rot="10800000">
            <a:off x="11349533" y="177872"/>
            <a:ext cx="1081600" cy="10816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10800000">
            <a:off x="157331" y="-231203"/>
            <a:ext cx="781600" cy="781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998433" y="6260067"/>
            <a:ext cx="460000" cy="46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43715" y="5678711"/>
            <a:ext cx="884000" cy="88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10800000">
            <a:off x="-422216" y="4591379"/>
            <a:ext cx="674800" cy="674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10800000">
            <a:off x="-301560" y="5520867"/>
            <a:ext cx="1199200" cy="119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11600855" y="1467000"/>
            <a:ext cx="444400" cy="444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4259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83557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44DD4-82BC-81C6-000C-EEAB8E2C0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8764F5-E0CF-5AA3-E360-C2B07570A0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B7BA-778C-AEAE-2F8E-B69D30820726}"/>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5" name="Footer Placeholder 4">
            <a:extLst>
              <a:ext uri="{FF2B5EF4-FFF2-40B4-BE49-F238E27FC236}">
                <a16:creationId xmlns:a16="http://schemas.microsoft.com/office/drawing/2014/main" id="{3F965B25-FFD0-1213-7C93-30CE9390A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7D247-582C-DF09-D721-EB07797149A0}"/>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3574959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3843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612567" y="6696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007233" y="2655767"/>
            <a:ext cx="617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3" name="Google Shape;13;p2"/>
          <p:cNvSpPr/>
          <p:nvPr/>
        </p:nvSpPr>
        <p:spPr>
          <a:xfrm>
            <a:off x="356733" y="-1182333"/>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131833" y="3843167"/>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007233" y="722400"/>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003667" y="4620133"/>
            <a:ext cx="3045600" cy="3045600"/>
          </a:xfrm>
          <a:prstGeom prst="donut">
            <a:avLst>
              <a:gd name="adj" fmla="val 11909"/>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3700" y="42576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2067" y="56230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92833" y="3389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0131700" y="-400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992833" y="1070467"/>
            <a:ext cx="876800" cy="8768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407100" y="5206100"/>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506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4077600" y="-393933"/>
            <a:ext cx="4036800" cy="40372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ctrTitle"/>
          </p:nvPr>
        </p:nvSpPr>
        <p:spPr>
          <a:xfrm>
            <a:off x="2365000" y="3228733"/>
            <a:ext cx="746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29" name="Google Shape;29;p3"/>
          <p:cNvSpPr txBox="1">
            <a:spLocks noGrp="1"/>
          </p:cNvSpPr>
          <p:nvPr>
            <p:ph type="subTitle" idx="1"/>
          </p:nvPr>
        </p:nvSpPr>
        <p:spPr>
          <a:xfrm>
            <a:off x="2365000" y="4599539"/>
            <a:ext cx="7462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4000" b="1">
                <a:solidFill>
                  <a:srgbClr val="A1BECC"/>
                </a:solidFill>
              </a:defRPr>
            </a:lvl2pPr>
            <a:lvl3pPr lvl="2" algn="ctr" rtl="0">
              <a:spcBef>
                <a:spcPts val="0"/>
              </a:spcBef>
              <a:spcAft>
                <a:spcPts val="0"/>
              </a:spcAft>
              <a:buClr>
                <a:srgbClr val="A1BECC"/>
              </a:buClr>
              <a:buSzPts val="3000"/>
              <a:buNone/>
              <a:defRPr sz="4000" b="1">
                <a:solidFill>
                  <a:srgbClr val="A1BECC"/>
                </a:solidFill>
              </a:defRPr>
            </a:lvl3pPr>
            <a:lvl4pPr lvl="3" algn="ctr" rtl="0">
              <a:spcBef>
                <a:spcPts val="0"/>
              </a:spcBef>
              <a:spcAft>
                <a:spcPts val="0"/>
              </a:spcAft>
              <a:buClr>
                <a:srgbClr val="A1BECC"/>
              </a:buClr>
              <a:buSzPts val="3000"/>
              <a:buNone/>
              <a:defRPr sz="4000" b="1">
                <a:solidFill>
                  <a:srgbClr val="A1BECC"/>
                </a:solidFill>
              </a:defRPr>
            </a:lvl4pPr>
            <a:lvl5pPr lvl="4" algn="ctr" rtl="0">
              <a:spcBef>
                <a:spcPts val="0"/>
              </a:spcBef>
              <a:spcAft>
                <a:spcPts val="0"/>
              </a:spcAft>
              <a:buClr>
                <a:srgbClr val="A1BECC"/>
              </a:buClr>
              <a:buSzPts val="3000"/>
              <a:buNone/>
              <a:defRPr sz="4000" b="1">
                <a:solidFill>
                  <a:srgbClr val="A1BECC"/>
                </a:solidFill>
              </a:defRPr>
            </a:lvl5pPr>
            <a:lvl6pPr lvl="5" algn="ctr" rtl="0">
              <a:spcBef>
                <a:spcPts val="0"/>
              </a:spcBef>
              <a:spcAft>
                <a:spcPts val="0"/>
              </a:spcAft>
              <a:buClr>
                <a:srgbClr val="A1BECC"/>
              </a:buClr>
              <a:buSzPts val="3000"/>
              <a:buNone/>
              <a:defRPr sz="4000" b="1">
                <a:solidFill>
                  <a:srgbClr val="A1BECC"/>
                </a:solidFill>
              </a:defRPr>
            </a:lvl6pPr>
            <a:lvl7pPr lvl="6" algn="ctr" rtl="0">
              <a:spcBef>
                <a:spcPts val="0"/>
              </a:spcBef>
              <a:spcAft>
                <a:spcPts val="0"/>
              </a:spcAft>
              <a:buClr>
                <a:srgbClr val="A1BECC"/>
              </a:buClr>
              <a:buSzPts val="3000"/>
              <a:buNone/>
              <a:defRPr sz="4000" b="1">
                <a:solidFill>
                  <a:srgbClr val="A1BECC"/>
                </a:solidFill>
              </a:defRPr>
            </a:lvl7pPr>
            <a:lvl8pPr lvl="7" algn="ctr" rtl="0">
              <a:spcBef>
                <a:spcPts val="0"/>
              </a:spcBef>
              <a:spcAft>
                <a:spcPts val="0"/>
              </a:spcAft>
              <a:buClr>
                <a:srgbClr val="A1BECC"/>
              </a:buClr>
              <a:buSzPts val="3000"/>
              <a:buNone/>
              <a:defRPr sz="4000" b="1">
                <a:solidFill>
                  <a:srgbClr val="A1BECC"/>
                </a:solidFill>
              </a:defRPr>
            </a:lvl8pPr>
            <a:lvl9pPr lvl="8" algn="ctr" rtl="0">
              <a:spcBef>
                <a:spcPts val="0"/>
              </a:spcBef>
              <a:spcAft>
                <a:spcPts val="0"/>
              </a:spcAft>
              <a:buClr>
                <a:srgbClr val="A1BECC"/>
              </a:buClr>
              <a:buSzPts val="3000"/>
              <a:buNone/>
              <a:defRPr sz="4000" b="1">
                <a:solidFill>
                  <a:srgbClr val="A1BECC"/>
                </a:solidFill>
              </a:defRPr>
            </a:lvl9pPr>
          </a:lstStyle>
          <a:p>
            <a:endParaRPr/>
          </a:p>
        </p:txBody>
      </p:sp>
      <p:sp>
        <p:nvSpPr>
          <p:cNvPr id="30" name="Google Shape;30;p3"/>
          <p:cNvSpPr/>
          <p:nvPr/>
        </p:nvSpPr>
        <p:spPr>
          <a:xfrm>
            <a:off x="1886051" y="5317633"/>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0173533" y="3292833"/>
            <a:ext cx="3129600" cy="3129600"/>
          </a:xfrm>
          <a:prstGeom prst="donut">
            <a:avLst>
              <a:gd name="adj" fmla="val 29778"/>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502067" y="1518933"/>
            <a:ext cx="1304800" cy="130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9653700" y="6216933"/>
            <a:ext cx="876800" cy="876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08233" y="-762267"/>
            <a:ext cx="3045600" cy="3045600"/>
          </a:xfrm>
          <a:prstGeom prst="donut">
            <a:avLst>
              <a:gd name="adj" fmla="val 11909"/>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10010167" y="12233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0754567" y="-3939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889600" y="27368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28061" y="44873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9429767" y="5992967"/>
            <a:ext cx="1324800" cy="1324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9827000" y="1040133"/>
            <a:ext cx="1243200" cy="12432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240667" y="4400000"/>
            <a:ext cx="782400" cy="7824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0311167" y="623067"/>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797567" y="-272933"/>
            <a:ext cx="2066800" cy="2066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6218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11112600" y="5519500"/>
            <a:ext cx="566400" cy="56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744384" y="-1438200"/>
            <a:ext cx="3129600" cy="3129600"/>
          </a:xfrm>
          <a:prstGeom prst="donut">
            <a:avLst>
              <a:gd name="adj" fmla="val 17100"/>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5397000" y="1073500"/>
            <a:ext cx="1398000" cy="13980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txBox="1">
            <a:spLocks noGrp="1"/>
          </p:cNvSpPr>
          <p:nvPr>
            <p:ph type="body" idx="1"/>
          </p:nvPr>
        </p:nvSpPr>
        <p:spPr>
          <a:xfrm>
            <a:off x="2507800" y="2560400"/>
            <a:ext cx="7176400" cy="2772800"/>
          </a:xfrm>
          <a:prstGeom prst="rect">
            <a:avLst/>
          </a:prstGeom>
        </p:spPr>
        <p:txBody>
          <a:bodyPr spcFirstLastPara="1" wrap="square" lIns="91425" tIns="91425" rIns="91425" bIns="91425" anchor="t" anchorCtr="0">
            <a:noAutofit/>
          </a:bodyPr>
          <a:lstStyle>
            <a:lvl1pPr marL="609585" lvl="0" indent="-507987" algn="ctr" rtl="0">
              <a:spcBef>
                <a:spcPts val="800"/>
              </a:spcBef>
              <a:spcAft>
                <a:spcPts val="0"/>
              </a:spcAft>
              <a:buSzPts val="2400"/>
              <a:buChar char="◎"/>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a:spcBef>
                <a:spcPts val="0"/>
              </a:spcBef>
              <a:spcAft>
                <a:spcPts val="0"/>
              </a:spcAft>
              <a:buSzPts val="2400"/>
              <a:buChar char="■"/>
              <a:defRPr/>
            </a:lvl9pPr>
          </a:lstStyle>
          <a:p>
            <a:endParaRPr/>
          </a:p>
        </p:txBody>
      </p:sp>
      <p:sp>
        <p:nvSpPr>
          <p:cNvPr id="52" name="Google Shape;52;p4"/>
          <p:cNvSpPr txBox="1"/>
          <p:nvPr/>
        </p:nvSpPr>
        <p:spPr>
          <a:xfrm>
            <a:off x="4791200" y="1041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rgbClr val="FFFFFF"/>
                </a:solidFill>
                <a:latin typeface="Nixie One"/>
                <a:ea typeface="Nixie One"/>
                <a:cs typeface="Nixie One"/>
                <a:sym typeface="Nixie One"/>
              </a:rPr>
              <a:t>“</a:t>
            </a:r>
            <a:endParaRPr sz="12800">
              <a:solidFill>
                <a:srgbClr val="FFFFFF"/>
              </a:solidFill>
              <a:latin typeface="Nixie One"/>
              <a:ea typeface="Nixie One"/>
              <a:cs typeface="Nixie One"/>
              <a:sym typeface="Nixie One"/>
            </a:endParaRPr>
          </a:p>
        </p:txBody>
      </p:sp>
      <p:sp>
        <p:nvSpPr>
          <p:cNvPr id="53" name="Google Shape;53;p4"/>
          <p:cNvSpPr/>
          <p:nvPr/>
        </p:nvSpPr>
        <p:spPr>
          <a:xfrm>
            <a:off x="305633" y="3984467"/>
            <a:ext cx="1070400" cy="1070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589633" y="5333200"/>
            <a:ext cx="2261200" cy="2261200"/>
          </a:xfrm>
          <a:prstGeom prst="donut">
            <a:avLst>
              <a:gd name="adj" fmla="val 1008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778700" y="-308967"/>
            <a:ext cx="2222400" cy="2222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734033" y="947067"/>
            <a:ext cx="642000" cy="642400"/>
          </a:xfrm>
          <a:prstGeom prst="donut">
            <a:avLst>
              <a:gd name="adj" fmla="val 3727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376033" y="5055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622733" y="1748433"/>
            <a:ext cx="406400" cy="406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10325967" y="1964400"/>
            <a:ext cx="1398000" cy="1398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10734233" y="2722900"/>
            <a:ext cx="2026800" cy="2026800"/>
          </a:xfrm>
          <a:prstGeom prst="donut">
            <a:avLst>
              <a:gd name="adj" fmla="val 5022"/>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10626367" y="4951800"/>
            <a:ext cx="797200" cy="797600"/>
          </a:xfrm>
          <a:prstGeom prst="donut">
            <a:avLst>
              <a:gd name="adj" fmla="val 43984"/>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11478367" y="1589467"/>
            <a:ext cx="245600" cy="245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284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267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 column + image">
  <p:cSld name="1 column + image">
    <p:spTree>
      <p:nvGrpSpPr>
        <p:cNvPr id="1" name="Shape 82"/>
        <p:cNvGrpSpPr/>
        <p:nvPr/>
      </p:nvGrpSpPr>
      <p:grpSpPr>
        <a:xfrm>
          <a:off x="0" y="0"/>
          <a:ext cx="0" cy="0"/>
          <a:chOff x="0" y="0"/>
          <a:chExt cx="0" cy="0"/>
        </a:xfrm>
      </p:grpSpPr>
      <p:sp>
        <p:nvSpPr>
          <p:cNvPr id="83" name="Google Shape;83;p6"/>
          <p:cNvSpPr txBox="1">
            <a:spLocks noGrp="1"/>
          </p:cNvSpPr>
          <p:nvPr>
            <p:ph type="title"/>
          </p:nvPr>
        </p:nvSpPr>
        <p:spPr>
          <a:xfrm>
            <a:off x="6096000" y="1212067"/>
            <a:ext cx="48528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84" name="Google Shape;84;p6"/>
          <p:cNvSpPr txBox="1">
            <a:spLocks noGrp="1"/>
          </p:cNvSpPr>
          <p:nvPr>
            <p:ph type="body" idx="1"/>
          </p:nvPr>
        </p:nvSpPr>
        <p:spPr>
          <a:xfrm>
            <a:off x="6096000" y="2034339"/>
            <a:ext cx="4852800" cy="3714800"/>
          </a:xfrm>
          <a:prstGeom prst="rect">
            <a:avLst/>
          </a:prstGeom>
        </p:spPr>
        <p:txBody>
          <a:bodyPr spcFirstLastPara="1" wrap="square" lIns="91425" tIns="91425" rIns="91425" bIns="91425"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85" name="Google Shape;85;p6"/>
          <p:cNvSpPr/>
          <p:nvPr/>
        </p:nvSpPr>
        <p:spPr>
          <a:xfrm>
            <a:off x="773700" y="1002600"/>
            <a:ext cx="4852800" cy="485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6"/>
          <p:cNvSpPr/>
          <p:nvPr/>
        </p:nvSpPr>
        <p:spPr>
          <a:xfrm>
            <a:off x="-394200" y="-475267"/>
            <a:ext cx="1410400" cy="14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6"/>
          <p:cNvSpPr/>
          <p:nvPr/>
        </p:nvSpPr>
        <p:spPr>
          <a:xfrm>
            <a:off x="3782133" y="239767"/>
            <a:ext cx="1304800" cy="1304800"/>
          </a:xfrm>
          <a:prstGeom prst="donut">
            <a:avLst>
              <a:gd name="adj" fmla="val 39527"/>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621300" y="4923667"/>
            <a:ext cx="1359200" cy="1359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1980500" y="6079667"/>
            <a:ext cx="482000" cy="482000"/>
          </a:xfrm>
          <a:prstGeom prst="donut">
            <a:avLst>
              <a:gd name="adj" fmla="val 29951"/>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3153067" y="462600"/>
            <a:ext cx="365600" cy="3652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630133" y="-711200"/>
            <a:ext cx="1882400" cy="1882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3865333" y="322967"/>
            <a:ext cx="1138400" cy="1138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1414867" y="190600"/>
            <a:ext cx="718000" cy="7176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6"/>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4769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3914500" y="2066867"/>
            <a:ext cx="3414000" cy="45012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98" name="Google Shape;98;p7"/>
          <p:cNvSpPr txBox="1">
            <a:spLocks noGrp="1"/>
          </p:cNvSpPr>
          <p:nvPr>
            <p:ph type="body" idx="2"/>
          </p:nvPr>
        </p:nvSpPr>
        <p:spPr>
          <a:xfrm>
            <a:off x="7534465" y="2066867"/>
            <a:ext cx="3414000" cy="45012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99" name="Google Shape;99;p7"/>
          <p:cNvSpPr/>
          <p:nvPr/>
        </p:nvSpPr>
        <p:spPr>
          <a:xfrm>
            <a:off x="-478600" y="2925867"/>
            <a:ext cx="3129600" cy="3129600"/>
          </a:xfrm>
          <a:prstGeom prst="donut">
            <a:avLst>
              <a:gd name="adj" fmla="val 36789"/>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264600"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264600" y="560633"/>
            <a:ext cx="876800" cy="876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569401" y="876633"/>
            <a:ext cx="1129200" cy="1129200"/>
          </a:xfrm>
          <a:prstGeom prst="donut">
            <a:avLst>
              <a:gd name="adj" fmla="val 22275"/>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83533" y="5523067"/>
            <a:ext cx="1610400" cy="16104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204900" y="6399467"/>
            <a:ext cx="734000" cy="734000"/>
          </a:xfrm>
          <a:prstGeom prst="donut">
            <a:avLst>
              <a:gd name="adj" fmla="val 18606"/>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563367" y="22626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10459000" y="8257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10020667" y="-96667"/>
            <a:ext cx="530000" cy="53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11535333" y="1374467"/>
            <a:ext cx="406400" cy="4064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0797200" y="223267"/>
            <a:ext cx="988800" cy="988800"/>
          </a:xfrm>
          <a:prstGeom prst="donut">
            <a:avLst>
              <a:gd name="adj" fmla="val 8064"/>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11193000" y="20058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406833" y="-285933"/>
            <a:ext cx="1020400" cy="1020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11376800"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4817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11518033" y="19634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3914500" y="2066867"/>
            <a:ext cx="2267200" cy="4500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119" name="Google Shape;119;p8"/>
          <p:cNvSpPr txBox="1">
            <a:spLocks noGrp="1"/>
          </p:cNvSpPr>
          <p:nvPr>
            <p:ph type="body" idx="2"/>
          </p:nvPr>
        </p:nvSpPr>
        <p:spPr>
          <a:xfrm>
            <a:off x="6297831" y="2066867"/>
            <a:ext cx="2267200" cy="4500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120" name="Google Shape;120;p8"/>
          <p:cNvSpPr txBox="1">
            <a:spLocks noGrp="1"/>
          </p:cNvSpPr>
          <p:nvPr>
            <p:ph type="body" idx="3"/>
          </p:nvPr>
        </p:nvSpPr>
        <p:spPr>
          <a:xfrm>
            <a:off x="8681161" y="2066867"/>
            <a:ext cx="2267200" cy="4500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121" name="Google Shape;121;p8"/>
          <p:cNvSpPr/>
          <p:nvPr/>
        </p:nvSpPr>
        <p:spPr>
          <a:xfrm>
            <a:off x="1355300" y="3975467"/>
            <a:ext cx="587200" cy="5872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91633" y="4461533"/>
            <a:ext cx="1092800" cy="1092800"/>
          </a:xfrm>
          <a:prstGeom prst="ellipse">
            <a:avLst/>
          </a:prstGeom>
          <a:noFill/>
          <a:ln w="9525" cap="flat" cmpd="sng">
            <a:solidFill>
              <a:srgbClr val="00D1C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1815300" y="187633"/>
            <a:ext cx="1150400" cy="1151200"/>
          </a:xfrm>
          <a:prstGeom prst="donut">
            <a:avLst>
              <a:gd name="adj" fmla="val 43200"/>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917500" y="4562667"/>
            <a:ext cx="1416000" cy="1416000"/>
          </a:xfrm>
          <a:prstGeom prst="donut">
            <a:avLst>
              <a:gd name="adj" fmla="val 9905"/>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745900" y="1483300"/>
            <a:ext cx="406400" cy="406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11631333" y="360300"/>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11395733" y="8115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10948367" y="1536867"/>
            <a:ext cx="530000" cy="5300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10132800" y="-3670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12045033" y="2490467"/>
            <a:ext cx="250800" cy="2508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640300" y="324833"/>
            <a:ext cx="3129600" cy="3129600"/>
          </a:xfrm>
          <a:prstGeom prst="donut">
            <a:avLst>
              <a:gd name="adj" fmla="val 2109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1355300" y="5455600"/>
            <a:ext cx="1610400" cy="16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272100" y="1237233"/>
            <a:ext cx="1304800" cy="13048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8"/>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4675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707584" y="48922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28061" y="42841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95333" y="4051467"/>
            <a:ext cx="1073200" cy="10732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1707600" y="2144633"/>
            <a:ext cx="1391200" cy="1392000"/>
          </a:xfrm>
          <a:prstGeom prst="donut">
            <a:avLst>
              <a:gd name="adj" fmla="val 43200"/>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187300" y="-269167"/>
            <a:ext cx="1000400" cy="1000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640300" y="324833"/>
            <a:ext cx="3129600" cy="3129600"/>
          </a:xfrm>
          <a:prstGeom prst="donut">
            <a:avLst>
              <a:gd name="adj" fmla="val 6129"/>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297300" y="667833"/>
            <a:ext cx="2443600" cy="2443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1707600" y="5266833"/>
            <a:ext cx="1000400" cy="100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10550667" y="8003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11604533" y="2144633"/>
            <a:ext cx="382800" cy="382800"/>
          </a:xfrm>
          <a:prstGeom prst="donut">
            <a:avLst>
              <a:gd name="adj" fmla="val 18608"/>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11745836" y="1181919"/>
            <a:ext cx="555200" cy="5552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10824000" y="-3260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10418300" y="4170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1529200" y="965284"/>
            <a:ext cx="988800" cy="9888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8222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0"/>
          <p:cNvSpPr txBox="1">
            <a:spLocks noGrp="1"/>
          </p:cNvSpPr>
          <p:nvPr>
            <p:ph type="body" idx="1"/>
          </p:nvPr>
        </p:nvSpPr>
        <p:spPr>
          <a:xfrm>
            <a:off x="1661633" y="5570267"/>
            <a:ext cx="8868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600"/>
              <a:buNone/>
              <a:defRPr sz="2133"/>
            </a:lvl1pPr>
          </a:lstStyle>
          <a:p>
            <a:endParaRPr/>
          </a:p>
        </p:txBody>
      </p:sp>
      <p:sp>
        <p:nvSpPr>
          <p:cNvPr id="156" name="Google Shape;156;p10"/>
          <p:cNvSpPr/>
          <p:nvPr/>
        </p:nvSpPr>
        <p:spPr>
          <a:xfrm rot="10800000">
            <a:off x="11607933" y="5036351"/>
            <a:ext cx="823200" cy="8232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0"/>
          <p:cNvSpPr/>
          <p:nvPr/>
        </p:nvSpPr>
        <p:spPr>
          <a:xfrm rot="10800000">
            <a:off x="811667" y="1121815"/>
            <a:ext cx="687200" cy="6872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0"/>
          <p:cNvSpPr/>
          <p:nvPr/>
        </p:nvSpPr>
        <p:spPr>
          <a:xfrm rot="10800000">
            <a:off x="10926695" y="6071067"/>
            <a:ext cx="1108800" cy="110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0"/>
          <p:cNvSpPr/>
          <p:nvPr/>
        </p:nvSpPr>
        <p:spPr>
          <a:xfrm rot="10800000">
            <a:off x="11277845" y="5578351"/>
            <a:ext cx="281200" cy="281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0"/>
          <p:cNvSpPr/>
          <p:nvPr/>
        </p:nvSpPr>
        <p:spPr>
          <a:xfrm rot="10800000">
            <a:off x="-204196" y="-592729"/>
            <a:ext cx="1504400" cy="1504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0"/>
          <p:cNvSpPr/>
          <p:nvPr/>
        </p:nvSpPr>
        <p:spPr>
          <a:xfrm rot="10800000">
            <a:off x="10682688" y="177855"/>
            <a:ext cx="579600" cy="5796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0"/>
          <p:cNvSpPr/>
          <p:nvPr/>
        </p:nvSpPr>
        <p:spPr>
          <a:xfrm rot="10800000">
            <a:off x="-98103" y="1122000"/>
            <a:ext cx="441200" cy="4412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0"/>
          <p:cNvSpPr/>
          <p:nvPr/>
        </p:nvSpPr>
        <p:spPr>
          <a:xfrm rot="10800000">
            <a:off x="11349533" y="177872"/>
            <a:ext cx="1081600" cy="10816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10800000">
            <a:off x="157331" y="-231203"/>
            <a:ext cx="781600" cy="781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998433" y="6260067"/>
            <a:ext cx="460000" cy="46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43715" y="5678711"/>
            <a:ext cx="884000" cy="88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10800000">
            <a:off x="-422216" y="4591379"/>
            <a:ext cx="674800" cy="674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10800000">
            <a:off x="-301560" y="5520867"/>
            <a:ext cx="1199200" cy="119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11600855" y="1467000"/>
            <a:ext cx="444400" cy="444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526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0571-7B11-9611-8844-30F1784C5A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81F01B-670D-06DB-B3C6-D111AE476D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4D6A6E-956B-4A47-DF1D-EFD33634E5DF}"/>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5" name="Footer Placeholder 4">
            <a:extLst>
              <a:ext uri="{FF2B5EF4-FFF2-40B4-BE49-F238E27FC236}">
                <a16:creationId xmlns:a16="http://schemas.microsoft.com/office/drawing/2014/main" id="{76E6635F-DA01-8A01-8671-1BE0DF5B3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99E90-582E-9478-957A-B437660737D8}"/>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772249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9294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1219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484567" y="2655767"/>
            <a:ext cx="7112800" cy="15464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pic>
        <p:nvPicPr>
          <p:cNvPr id="11" name="Google Shape;11;p2"/>
          <p:cNvPicPr preferRelativeResize="0"/>
          <p:nvPr/>
        </p:nvPicPr>
        <p:blipFill rotWithShape="1">
          <a:blip r:embed="rId2"/>
          <a:srcRect l="14524" r="-515"/>
          <a:stretch>
            <a:fillRect/>
          </a:stretch>
        </p:blipFill>
        <p:spPr>
          <a:xfrm>
            <a:off x="0" y="860500"/>
            <a:ext cx="4117265" cy="5137001"/>
          </a:xfrm>
          <a:prstGeom prst="rect">
            <a:avLst/>
          </a:prstGeom>
          <a:noFill/>
          <a:ln>
            <a:noFill/>
          </a:ln>
        </p:spPr>
      </p:pic>
    </p:spTree>
    <p:extLst>
      <p:ext uri="{BB962C8B-B14F-4D97-AF65-F5344CB8AC3E}">
        <p14:creationId xmlns:p14="http://schemas.microsoft.com/office/powerpoint/2010/main" val="1129029277"/>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3"/>
            </a:gs>
            <a:gs pos="100000">
              <a:schemeClr val="accent4"/>
            </a:gs>
          </a:gsLst>
          <a:path path="circle">
            <a:fillToRect l="100000" t="100000"/>
          </a:path>
          <a:tileRect r="-100000" b="-100000"/>
        </a:gra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4484567" y="2039331"/>
            <a:ext cx="7112800" cy="1636000"/>
          </a:xfrm>
          <a:prstGeom prst="rect">
            <a:avLst/>
          </a:prstGeom>
        </p:spPr>
        <p:txBody>
          <a:bodyPr spcFirstLastPara="1" wrap="square" lIns="0" tIns="0" rIns="0" bIns="0" anchor="b" anchorCtr="0">
            <a:noAutofit/>
          </a:bodyPr>
          <a:lstStyle>
            <a:lvl1pPr lvl="0" rtl="0">
              <a:spcBef>
                <a:spcPts val="0"/>
              </a:spcBef>
              <a:spcAft>
                <a:spcPts val="0"/>
              </a:spcAft>
              <a:buSzPts val="4400"/>
              <a:buNone/>
              <a:defRPr sz="5865"/>
            </a:lvl1pPr>
            <a:lvl2pPr lvl="1" rtl="0">
              <a:spcBef>
                <a:spcPts val="0"/>
              </a:spcBef>
              <a:spcAft>
                <a:spcPts val="0"/>
              </a:spcAft>
              <a:buSzPts val="4400"/>
              <a:buNone/>
              <a:defRPr sz="5865"/>
            </a:lvl2pPr>
            <a:lvl3pPr lvl="2" rtl="0">
              <a:spcBef>
                <a:spcPts val="0"/>
              </a:spcBef>
              <a:spcAft>
                <a:spcPts val="0"/>
              </a:spcAft>
              <a:buSzPts val="4400"/>
              <a:buNone/>
              <a:defRPr sz="5865"/>
            </a:lvl3pPr>
            <a:lvl4pPr lvl="3" rtl="0">
              <a:spcBef>
                <a:spcPts val="0"/>
              </a:spcBef>
              <a:spcAft>
                <a:spcPts val="0"/>
              </a:spcAft>
              <a:buSzPts val="4400"/>
              <a:buNone/>
              <a:defRPr sz="5865"/>
            </a:lvl4pPr>
            <a:lvl5pPr lvl="4" rtl="0">
              <a:spcBef>
                <a:spcPts val="0"/>
              </a:spcBef>
              <a:spcAft>
                <a:spcPts val="0"/>
              </a:spcAft>
              <a:buSzPts val="4400"/>
              <a:buNone/>
              <a:defRPr sz="5865"/>
            </a:lvl5pPr>
            <a:lvl6pPr lvl="5" rtl="0">
              <a:spcBef>
                <a:spcPts val="0"/>
              </a:spcBef>
              <a:spcAft>
                <a:spcPts val="0"/>
              </a:spcAft>
              <a:buSzPts val="4400"/>
              <a:buNone/>
              <a:defRPr sz="5865"/>
            </a:lvl6pPr>
            <a:lvl7pPr lvl="6" rtl="0">
              <a:spcBef>
                <a:spcPts val="0"/>
              </a:spcBef>
              <a:spcAft>
                <a:spcPts val="0"/>
              </a:spcAft>
              <a:buSzPts val="4400"/>
              <a:buNone/>
              <a:defRPr sz="5865"/>
            </a:lvl7pPr>
            <a:lvl8pPr lvl="7" rtl="0">
              <a:spcBef>
                <a:spcPts val="0"/>
              </a:spcBef>
              <a:spcAft>
                <a:spcPts val="0"/>
              </a:spcAft>
              <a:buSzPts val="4400"/>
              <a:buNone/>
              <a:defRPr sz="5865"/>
            </a:lvl8pPr>
            <a:lvl9pPr lvl="8" rtl="0">
              <a:spcBef>
                <a:spcPts val="0"/>
              </a:spcBef>
              <a:spcAft>
                <a:spcPts val="0"/>
              </a:spcAft>
              <a:buSzPts val="4400"/>
              <a:buNone/>
              <a:defRPr sz="5865"/>
            </a:lvl9pPr>
          </a:lstStyle>
          <a:p>
            <a:endParaRPr/>
          </a:p>
        </p:txBody>
      </p:sp>
      <p:sp>
        <p:nvSpPr>
          <p:cNvPr id="14" name="Google Shape;14;p3"/>
          <p:cNvSpPr txBox="1">
            <a:spLocks noGrp="1"/>
          </p:cNvSpPr>
          <p:nvPr>
            <p:ph type="subTitle" idx="1"/>
          </p:nvPr>
        </p:nvSpPr>
        <p:spPr>
          <a:xfrm>
            <a:off x="4484567" y="3740796"/>
            <a:ext cx="7112800" cy="404400"/>
          </a:xfrm>
          <a:prstGeom prst="rect">
            <a:avLst/>
          </a:prstGeom>
        </p:spPr>
        <p:txBody>
          <a:bodyPr spcFirstLastPara="1" wrap="square" lIns="0" tIns="0" rIns="0" bIns="0" anchor="t" anchorCtr="0">
            <a:noAutofit/>
          </a:bodyPr>
          <a:lstStyle>
            <a:lvl1pPr lvl="0" rtl="0">
              <a:spcBef>
                <a:spcPts val="0"/>
              </a:spcBef>
              <a:spcAft>
                <a:spcPts val="0"/>
              </a:spcAft>
              <a:buClr>
                <a:schemeClr val="accent5"/>
              </a:buClr>
              <a:buSzPts val="1800"/>
              <a:buNone/>
              <a:defRPr>
                <a:solidFill>
                  <a:schemeClr val="accent5"/>
                </a:solidFill>
              </a:defRPr>
            </a:lvl1pPr>
            <a:lvl2pPr lvl="1" rtl="0">
              <a:spcBef>
                <a:spcPct val="214000"/>
              </a:spcBef>
              <a:spcAft>
                <a:spcPts val="0"/>
              </a:spcAft>
              <a:buClr>
                <a:schemeClr val="accent5"/>
              </a:buClr>
              <a:buSzPts val="3000"/>
              <a:buNone/>
              <a:defRPr sz="4000">
                <a:solidFill>
                  <a:schemeClr val="accent5"/>
                </a:solidFill>
              </a:defRPr>
            </a:lvl2pPr>
            <a:lvl3pPr lvl="2" rtl="0">
              <a:spcBef>
                <a:spcPct val="214000"/>
              </a:spcBef>
              <a:spcAft>
                <a:spcPts val="0"/>
              </a:spcAft>
              <a:buClr>
                <a:schemeClr val="accent5"/>
              </a:buClr>
              <a:buSzPts val="3000"/>
              <a:buNone/>
              <a:defRPr sz="4000">
                <a:solidFill>
                  <a:schemeClr val="accent5"/>
                </a:solidFill>
              </a:defRPr>
            </a:lvl3pPr>
            <a:lvl4pPr lvl="3" rtl="0">
              <a:spcBef>
                <a:spcPct val="214000"/>
              </a:spcBef>
              <a:spcAft>
                <a:spcPts val="0"/>
              </a:spcAft>
              <a:buClr>
                <a:schemeClr val="accent5"/>
              </a:buClr>
              <a:buSzPts val="3000"/>
              <a:buNone/>
              <a:defRPr sz="4000">
                <a:solidFill>
                  <a:schemeClr val="accent5"/>
                </a:solidFill>
              </a:defRPr>
            </a:lvl4pPr>
            <a:lvl5pPr lvl="4" rtl="0">
              <a:spcBef>
                <a:spcPct val="214000"/>
              </a:spcBef>
              <a:spcAft>
                <a:spcPts val="0"/>
              </a:spcAft>
              <a:buClr>
                <a:schemeClr val="accent5"/>
              </a:buClr>
              <a:buSzPts val="3000"/>
              <a:buNone/>
              <a:defRPr sz="4000">
                <a:solidFill>
                  <a:schemeClr val="accent5"/>
                </a:solidFill>
              </a:defRPr>
            </a:lvl5pPr>
            <a:lvl6pPr lvl="5" rtl="0">
              <a:spcBef>
                <a:spcPct val="214000"/>
              </a:spcBef>
              <a:spcAft>
                <a:spcPts val="0"/>
              </a:spcAft>
              <a:buClr>
                <a:schemeClr val="accent5"/>
              </a:buClr>
              <a:buSzPts val="3000"/>
              <a:buNone/>
              <a:defRPr sz="4000">
                <a:solidFill>
                  <a:schemeClr val="accent5"/>
                </a:solidFill>
              </a:defRPr>
            </a:lvl6pPr>
            <a:lvl7pPr lvl="6" rtl="0">
              <a:spcBef>
                <a:spcPct val="214000"/>
              </a:spcBef>
              <a:spcAft>
                <a:spcPts val="0"/>
              </a:spcAft>
              <a:buClr>
                <a:schemeClr val="accent5"/>
              </a:buClr>
              <a:buSzPts val="3000"/>
              <a:buNone/>
              <a:defRPr sz="4000">
                <a:solidFill>
                  <a:schemeClr val="accent5"/>
                </a:solidFill>
              </a:defRPr>
            </a:lvl7pPr>
            <a:lvl8pPr lvl="7" rtl="0">
              <a:spcBef>
                <a:spcPct val="214000"/>
              </a:spcBef>
              <a:spcAft>
                <a:spcPts val="0"/>
              </a:spcAft>
              <a:buClr>
                <a:schemeClr val="accent5"/>
              </a:buClr>
              <a:buSzPts val="3000"/>
              <a:buNone/>
              <a:defRPr sz="4000">
                <a:solidFill>
                  <a:schemeClr val="accent5"/>
                </a:solidFill>
              </a:defRPr>
            </a:lvl8pPr>
            <a:lvl9pPr lvl="8" rtl="0">
              <a:spcBef>
                <a:spcPct val="214000"/>
              </a:spcBef>
              <a:spcAft>
                <a:spcPts val="800"/>
              </a:spcAft>
              <a:buClr>
                <a:schemeClr val="accent5"/>
              </a:buClr>
              <a:buSzPts val="3000"/>
              <a:buNone/>
              <a:defRPr sz="4000">
                <a:solidFill>
                  <a:schemeClr val="accent5"/>
                </a:solidFill>
              </a:defRPr>
            </a:lvl9pPr>
          </a:lstStyle>
          <a:p>
            <a:endParaRPr/>
          </a:p>
        </p:txBody>
      </p:sp>
      <p:pic>
        <p:nvPicPr>
          <p:cNvPr id="15" name="Google Shape;15;p3"/>
          <p:cNvPicPr preferRelativeResize="0"/>
          <p:nvPr/>
        </p:nvPicPr>
        <p:blipFill rotWithShape="1">
          <a:blip r:embed="rId2"/>
          <a:srcRect l="5944"/>
          <a:stretch>
            <a:fillRect/>
          </a:stretch>
        </p:blipFill>
        <p:spPr>
          <a:xfrm>
            <a:off x="0" y="1011968"/>
            <a:ext cx="4350765" cy="4834064"/>
          </a:xfrm>
          <a:prstGeom prst="rect">
            <a:avLst/>
          </a:prstGeom>
          <a:noFill/>
          <a:ln>
            <a:noFill/>
          </a:ln>
        </p:spPr>
      </p:pic>
    </p:spTree>
    <p:extLst>
      <p:ext uri="{BB962C8B-B14F-4D97-AF65-F5344CB8AC3E}">
        <p14:creationId xmlns:p14="http://schemas.microsoft.com/office/powerpoint/2010/main" val="3354484499"/>
      </p:ext>
    </p:extLst>
  </p:cSld>
  <p:clrMapOvr>
    <a:masterClrMapping/>
  </p:clrMapOvr>
  <p:transition>
    <p:fade thruBlk="1"/>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chemeClr val="accent5"/>
            </a:gs>
            <a:gs pos="100000">
              <a:schemeClr val="accent6"/>
            </a:gs>
          </a:gsLst>
          <a:path path="circle">
            <a:fillToRect l="100000" t="100000"/>
          </a:path>
          <a:tileRect r="-100000" b="-100000"/>
        </a:grad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a:blip r:embed="rId2"/>
          <a:stretch>
            <a:fillRect/>
          </a:stretch>
        </p:blipFill>
        <p:spPr>
          <a:xfrm>
            <a:off x="238900" y="1179567"/>
            <a:ext cx="5596731" cy="5678368"/>
          </a:xfrm>
          <a:prstGeom prst="rect">
            <a:avLst/>
          </a:prstGeom>
          <a:noFill/>
          <a:ln>
            <a:noFill/>
          </a:ln>
        </p:spPr>
      </p:pic>
      <p:sp>
        <p:nvSpPr>
          <p:cNvPr id="18" name="Google Shape;18;p4"/>
          <p:cNvSpPr txBox="1">
            <a:spLocks noGrp="1"/>
          </p:cNvSpPr>
          <p:nvPr>
            <p:ph type="body" idx="1"/>
          </p:nvPr>
        </p:nvSpPr>
        <p:spPr>
          <a:xfrm>
            <a:off x="6048833" y="1753033"/>
            <a:ext cx="5142800" cy="3729600"/>
          </a:xfrm>
          <a:prstGeom prst="rect">
            <a:avLst/>
          </a:prstGeom>
        </p:spPr>
        <p:txBody>
          <a:bodyPr spcFirstLastPara="1" wrap="square" lIns="0" tIns="0" rIns="0" bIns="0" anchor="t" anchorCtr="0">
            <a:noAutofit/>
          </a:bodyPr>
          <a:lstStyle>
            <a:lvl1pPr marL="609600" lvl="0" indent="-525145" rtl="0">
              <a:spcBef>
                <a:spcPts val="0"/>
              </a:spcBef>
              <a:spcAft>
                <a:spcPts val="0"/>
              </a:spcAft>
              <a:buClr>
                <a:schemeClr val="accent4"/>
              </a:buClr>
              <a:buSzPts val="2600"/>
              <a:buChar char="●"/>
              <a:defRPr sz="3465" i="1">
                <a:solidFill>
                  <a:schemeClr val="accent4"/>
                </a:solidFill>
              </a:defRPr>
            </a:lvl1pPr>
            <a:lvl2pPr marL="1219200" lvl="1" indent="-525145" rtl="0">
              <a:spcBef>
                <a:spcPct val="214000"/>
              </a:spcBef>
              <a:spcAft>
                <a:spcPts val="0"/>
              </a:spcAft>
              <a:buClr>
                <a:schemeClr val="accent4"/>
              </a:buClr>
              <a:buSzPts val="2600"/>
              <a:buChar char="○"/>
              <a:defRPr sz="3465" i="1">
                <a:solidFill>
                  <a:schemeClr val="accent4"/>
                </a:solidFill>
              </a:defRPr>
            </a:lvl2pPr>
            <a:lvl3pPr marL="1828800" lvl="2" indent="-525145" rtl="0">
              <a:spcBef>
                <a:spcPct val="214000"/>
              </a:spcBef>
              <a:spcAft>
                <a:spcPts val="0"/>
              </a:spcAft>
              <a:buClr>
                <a:schemeClr val="accent4"/>
              </a:buClr>
              <a:buSzPts val="2600"/>
              <a:buChar char="■"/>
              <a:defRPr sz="3465" i="1">
                <a:solidFill>
                  <a:schemeClr val="accent4"/>
                </a:solidFill>
              </a:defRPr>
            </a:lvl3pPr>
            <a:lvl4pPr marL="2438400" lvl="3" indent="-525145" rtl="0">
              <a:spcBef>
                <a:spcPct val="214000"/>
              </a:spcBef>
              <a:spcAft>
                <a:spcPts val="0"/>
              </a:spcAft>
              <a:buClr>
                <a:schemeClr val="accent4"/>
              </a:buClr>
              <a:buSzPts val="2600"/>
              <a:buChar char="●"/>
              <a:defRPr sz="3465" i="1">
                <a:solidFill>
                  <a:schemeClr val="accent4"/>
                </a:solidFill>
              </a:defRPr>
            </a:lvl4pPr>
            <a:lvl5pPr marL="3048000" lvl="4" indent="-525145" rtl="0">
              <a:spcBef>
                <a:spcPct val="214000"/>
              </a:spcBef>
              <a:spcAft>
                <a:spcPts val="0"/>
              </a:spcAft>
              <a:buClr>
                <a:schemeClr val="accent4"/>
              </a:buClr>
              <a:buSzPts val="2600"/>
              <a:buChar char="○"/>
              <a:defRPr sz="3465" i="1">
                <a:solidFill>
                  <a:schemeClr val="accent4"/>
                </a:solidFill>
              </a:defRPr>
            </a:lvl5pPr>
            <a:lvl6pPr marL="3657600" lvl="5" indent="-525145" rtl="0">
              <a:spcBef>
                <a:spcPct val="214000"/>
              </a:spcBef>
              <a:spcAft>
                <a:spcPts val="0"/>
              </a:spcAft>
              <a:buClr>
                <a:schemeClr val="accent4"/>
              </a:buClr>
              <a:buSzPts val="2600"/>
              <a:buChar char="■"/>
              <a:defRPr sz="3465" i="1">
                <a:solidFill>
                  <a:schemeClr val="accent4"/>
                </a:solidFill>
              </a:defRPr>
            </a:lvl6pPr>
            <a:lvl7pPr marL="4267200" lvl="6" indent="-525145" rtl="0">
              <a:spcBef>
                <a:spcPct val="214000"/>
              </a:spcBef>
              <a:spcAft>
                <a:spcPts val="0"/>
              </a:spcAft>
              <a:buClr>
                <a:schemeClr val="accent4"/>
              </a:buClr>
              <a:buSzPts val="2600"/>
              <a:buChar char="●"/>
              <a:defRPr sz="3465" i="1">
                <a:solidFill>
                  <a:schemeClr val="accent4"/>
                </a:solidFill>
              </a:defRPr>
            </a:lvl7pPr>
            <a:lvl8pPr marL="4876800" lvl="7" indent="-525145" rtl="0">
              <a:spcBef>
                <a:spcPct val="214000"/>
              </a:spcBef>
              <a:spcAft>
                <a:spcPts val="0"/>
              </a:spcAft>
              <a:buClr>
                <a:schemeClr val="accent4"/>
              </a:buClr>
              <a:buSzPts val="2600"/>
              <a:buChar char="○"/>
              <a:defRPr sz="3465" i="1">
                <a:solidFill>
                  <a:schemeClr val="accent4"/>
                </a:solidFill>
              </a:defRPr>
            </a:lvl8pPr>
            <a:lvl9pPr marL="5486400" lvl="8" indent="-525145" rtl="0">
              <a:spcBef>
                <a:spcPct val="214000"/>
              </a:spcBef>
              <a:spcAft>
                <a:spcPts val="800"/>
              </a:spcAft>
              <a:buClr>
                <a:schemeClr val="accent4"/>
              </a:buClr>
              <a:buSzPts val="2600"/>
              <a:buChar char="■"/>
              <a:defRPr sz="3465" i="1">
                <a:solidFill>
                  <a:schemeClr val="accent4"/>
                </a:solidFill>
              </a:defRPr>
            </a:lvl9pPr>
          </a:lstStyle>
          <a:p>
            <a:endParaRPr/>
          </a:p>
        </p:txBody>
      </p:sp>
      <p:sp>
        <p:nvSpPr>
          <p:cNvPr id="19" name="Google Shape;19;p4"/>
          <p:cNvSpPr txBox="1"/>
          <p:nvPr/>
        </p:nvSpPr>
        <p:spPr>
          <a:xfrm>
            <a:off x="4508093" y="1337168"/>
            <a:ext cx="2003200" cy="669200"/>
          </a:xfrm>
          <a:prstGeom prst="rect">
            <a:avLst/>
          </a:prstGeom>
          <a:noFill/>
          <a:ln>
            <a:noFill/>
          </a:ln>
          <a:effectLst>
            <a:outerShdw blurRad="85725" dist="9525" dir="5400000" algn="bl" rotWithShape="0">
              <a:srgbClr val="1F006E">
                <a:alpha val="40000"/>
              </a:srgbClr>
            </a:outerShdw>
          </a:effectLst>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FFFFFF"/>
                </a:solidFill>
                <a:effectLst/>
                <a:uLnTx/>
                <a:uFillTx/>
                <a:latin typeface="Fredoka One" panose="02000000000000000000"/>
                <a:ea typeface="Fredoka One" panose="02000000000000000000"/>
                <a:cs typeface="Fredoka One" panose="02000000000000000000"/>
                <a:sym typeface="Fredoka One" panose="02000000000000000000"/>
              </a:rPr>
              <a:t>“</a:t>
            </a:r>
            <a:endParaRPr kumimoji="0" sz="9600" b="0" i="0" u="none" strike="noStrike" kern="1200" cap="none" spc="0" normalizeH="0" baseline="0" noProof="0">
              <a:ln>
                <a:noFill/>
              </a:ln>
              <a:solidFill>
                <a:srgbClr val="FFFFFF"/>
              </a:solidFill>
              <a:effectLst/>
              <a:uLnTx/>
              <a:uFillTx/>
              <a:latin typeface="Fredoka One" panose="02000000000000000000"/>
              <a:ea typeface="Fredoka One" panose="02000000000000000000"/>
              <a:cs typeface="Fredoka One" panose="02000000000000000000"/>
              <a:sym typeface="Fredoka One" panose="02000000000000000000"/>
            </a:endParaRPr>
          </a:p>
        </p:txBody>
      </p:sp>
      <p:sp>
        <p:nvSpPr>
          <p:cNvPr id="20" name="Google Shape;20;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endParaRPr>
          </a:p>
        </p:txBody>
      </p:sp>
    </p:spTree>
    <p:extLst>
      <p:ext uri="{BB962C8B-B14F-4D97-AF65-F5344CB8AC3E}">
        <p14:creationId xmlns:p14="http://schemas.microsoft.com/office/powerpoint/2010/main" val="2948670849"/>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484567" y="1794184"/>
            <a:ext cx="7112800" cy="923600"/>
          </a:xfrm>
          <a:prstGeom prst="rect">
            <a:avLst/>
          </a:prstGeom>
        </p:spPr>
        <p:txBody>
          <a:bodyPr spcFirstLastPara="1" wrap="square" lIns="0" tIns="0" rIns="0" bIns="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3" name="Google Shape;23;p5"/>
          <p:cNvSpPr txBox="1">
            <a:spLocks noGrp="1"/>
          </p:cNvSpPr>
          <p:nvPr>
            <p:ph type="body" idx="1"/>
          </p:nvPr>
        </p:nvSpPr>
        <p:spPr>
          <a:xfrm>
            <a:off x="4484567" y="2981400"/>
            <a:ext cx="7112800" cy="2524800"/>
          </a:xfrm>
          <a:prstGeom prst="rect">
            <a:avLst/>
          </a:prstGeom>
        </p:spPr>
        <p:txBody>
          <a:bodyPr spcFirstLastPara="1" wrap="square" lIns="0" tIns="0" rIns="0" bIns="0" anchor="t" anchorCtr="0">
            <a:noAutofit/>
          </a:bodyPr>
          <a:lstStyle>
            <a:lvl1pPr marL="609600" lvl="0" indent="-457200" rtl="0">
              <a:spcBef>
                <a:spcPts val="0"/>
              </a:spcBef>
              <a:spcAft>
                <a:spcPts val="0"/>
              </a:spcAft>
              <a:buSzPts val="1800"/>
              <a:buChar char="●"/>
              <a:defRPr/>
            </a:lvl1pPr>
            <a:lvl2pPr marL="1219200" lvl="1" indent="-457200" rtl="0">
              <a:spcBef>
                <a:spcPct val="214000"/>
              </a:spcBef>
              <a:spcAft>
                <a:spcPts val="0"/>
              </a:spcAft>
              <a:buSzPts val="1800"/>
              <a:buChar char="○"/>
              <a:defRPr/>
            </a:lvl2pPr>
            <a:lvl3pPr marL="1828800" lvl="2" indent="-457200" rtl="0">
              <a:spcBef>
                <a:spcPct val="214000"/>
              </a:spcBef>
              <a:spcAft>
                <a:spcPts val="0"/>
              </a:spcAft>
              <a:buSzPts val="1800"/>
              <a:buChar char="■"/>
              <a:defRPr/>
            </a:lvl3pPr>
            <a:lvl4pPr marL="2438400" lvl="3" indent="-457200" rtl="0">
              <a:spcBef>
                <a:spcPct val="214000"/>
              </a:spcBef>
              <a:spcAft>
                <a:spcPts val="0"/>
              </a:spcAft>
              <a:buSzPts val="1800"/>
              <a:buChar char="●"/>
              <a:defRPr/>
            </a:lvl4pPr>
            <a:lvl5pPr marL="3048000" lvl="4" indent="-457200" rtl="0">
              <a:spcBef>
                <a:spcPct val="214000"/>
              </a:spcBef>
              <a:spcAft>
                <a:spcPts val="0"/>
              </a:spcAft>
              <a:buSzPts val="1800"/>
              <a:buChar char="○"/>
              <a:defRPr/>
            </a:lvl5pPr>
            <a:lvl6pPr marL="3657600" lvl="5" indent="-457200" rtl="0">
              <a:spcBef>
                <a:spcPct val="214000"/>
              </a:spcBef>
              <a:spcAft>
                <a:spcPts val="0"/>
              </a:spcAft>
              <a:buSzPts val="1800"/>
              <a:buChar char="■"/>
              <a:defRPr/>
            </a:lvl6pPr>
            <a:lvl7pPr marL="4267200" lvl="6" indent="-457200" rtl="0">
              <a:spcBef>
                <a:spcPct val="214000"/>
              </a:spcBef>
              <a:spcAft>
                <a:spcPts val="0"/>
              </a:spcAft>
              <a:buSzPts val="1800"/>
              <a:buChar char="●"/>
              <a:defRPr/>
            </a:lvl7pPr>
            <a:lvl8pPr marL="4876800" lvl="7" indent="-457200" rtl="0">
              <a:spcBef>
                <a:spcPct val="214000"/>
              </a:spcBef>
              <a:spcAft>
                <a:spcPts val="0"/>
              </a:spcAft>
              <a:buSzPts val="1800"/>
              <a:buChar char="○"/>
              <a:defRPr/>
            </a:lvl8pPr>
            <a:lvl9pPr marL="5486400" lvl="8" indent="-457200" rtl="0">
              <a:spcBef>
                <a:spcPct val="214000"/>
              </a:spcBef>
              <a:spcAft>
                <a:spcPts val="800"/>
              </a:spcAft>
              <a:buSzPts val="1800"/>
              <a:buChar char="■"/>
              <a:defRPr/>
            </a:lvl9pPr>
          </a:lstStyle>
          <a:p>
            <a:endParaRPr/>
          </a:p>
        </p:txBody>
      </p:sp>
      <p:sp>
        <p:nvSpPr>
          <p:cNvPr id="24" name="Google Shape;24;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endParaRPr>
          </a:p>
        </p:txBody>
      </p:sp>
      <p:pic>
        <p:nvPicPr>
          <p:cNvPr id="25" name="Google Shape;25;p5"/>
          <p:cNvPicPr preferRelativeResize="0"/>
          <p:nvPr/>
        </p:nvPicPr>
        <p:blipFill rotWithShape="1">
          <a:blip r:embed="rId2"/>
          <a:srcRect l="4607"/>
          <a:stretch>
            <a:fillRect/>
          </a:stretch>
        </p:blipFill>
        <p:spPr>
          <a:xfrm>
            <a:off x="0" y="1042467"/>
            <a:ext cx="4202932" cy="4773067"/>
          </a:xfrm>
          <a:prstGeom prst="rect">
            <a:avLst/>
          </a:prstGeom>
          <a:noFill/>
          <a:ln>
            <a:noFill/>
          </a:ln>
        </p:spPr>
      </p:pic>
    </p:spTree>
    <p:extLst>
      <p:ext uri="{BB962C8B-B14F-4D97-AF65-F5344CB8AC3E}">
        <p14:creationId xmlns:p14="http://schemas.microsoft.com/office/powerpoint/2010/main" val="541058109"/>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484567" y="1794184"/>
            <a:ext cx="7112800" cy="923600"/>
          </a:xfrm>
          <a:prstGeom prst="rect">
            <a:avLst/>
          </a:prstGeom>
        </p:spPr>
        <p:txBody>
          <a:bodyPr spcFirstLastPara="1" wrap="square" lIns="0" tIns="0" rIns="0" bIns="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8" name="Google Shape;28;p6"/>
          <p:cNvSpPr txBox="1">
            <a:spLocks noGrp="1"/>
          </p:cNvSpPr>
          <p:nvPr>
            <p:ph type="body" idx="1"/>
          </p:nvPr>
        </p:nvSpPr>
        <p:spPr>
          <a:xfrm>
            <a:off x="4484567" y="2981400"/>
            <a:ext cx="3323200" cy="2524800"/>
          </a:xfrm>
          <a:prstGeom prst="rect">
            <a:avLst/>
          </a:prstGeom>
        </p:spPr>
        <p:txBody>
          <a:bodyPr spcFirstLastPara="1" wrap="square" lIns="0" tIns="0" rIns="0" bIns="0" anchor="t" anchorCtr="0">
            <a:noAutofit/>
          </a:bodyPr>
          <a:lstStyle>
            <a:lvl1pPr marL="609600" lvl="0" indent="-440055" rtl="0">
              <a:spcBef>
                <a:spcPts val="0"/>
              </a:spcBef>
              <a:spcAft>
                <a:spcPts val="0"/>
              </a:spcAft>
              <a:buSzPts val="1600"/>
              <a:buChar char="●"/>
              <a:defRPr sz="2135"/>
            </a:lvl1pPr>
            <a:lvl2pPr marL="1219200" lvl="1" indent="-440055" rtl="0">
              <a:spcBef>
                <a:spcPct val="214000"/>
              </a:spcBef>
              <a:spcAft>
                <a:spcPts val="0"/>
              </a:spcAft>
              <a:buSzPts val="1600"/>
              <a:buChar char="○"/>
              <a:defRPr sz="2135"/>
            </a:lvl2pPr>
            <a:lvl3pPr marL="1828800" lvl="2" indent="-440055" rtl="0">
              <a:spcBef>
                <a:spcPct val="214000"/>
              </a:spcBef>
              <a:spcAft>
                <a:spcPts val="0"/>
              </a:spcAft>
              <a:buSzPts val="1600"/>
              <a:buChar char="■"/>
              <a:defRPr sz="2135"/>
            </a:lvl3pPr>
            <a:lvl4pPr marL="2438400" lvl="3" indent="-440055" rtl="0">
              <a:spcBef>
                <a:spcPct val="214000"/>
              </a:spcBef>
              <a:spcAft>
                <a:spcPts val="0"/>
              </a:spcAft>
              <a:buSzPts val="1600"/>
              <a:buChar char="●"/>
              <a:defRPr sz="2135"/>
            </a:lvl4pPr>
            <a:lvl5pPr marL="3048000" lvl="4" indent="-440055" rtl="0">
              <a:spcBef>
                <a:spcPct val="214000"/>
              </a:spcBef>
              <a:spcAft>
                <a:spcPts val="0"/>
              </a:spcAft>
              <a:buSzPts val="1600"/>
              <a:buChar char="○"/>
              <a:defRPr sz="2135"/>
            </a:lvl5pPr>
            <a:lvl6pPr marL="3657600" lvl="5" indent="-440055" rtl="0">
              <a:spcBef>
                <a:spcPct val="214000"/>
              </a:spcBef>
              <a:spcAft>
                <a:spcPts val="0"/>
              </a:spcAft>
              <a:buSzPts val="1600"/>
              <a:buChar char="■"/>
              <a:defRPr sz="2135"/>
            </a:lvl6pPr>
            <a:lvl7pPr marL="4267200" lvl="6" indent="-440055" rtl="0">
              <a:spcBef>
                <a:spcPct val="214000"/>
              </a:spcBef>
              <a:spcAft>
                <a:spcPts val="0"/>
              </a:spcAft>
              <a:buSzPts val="1600"/>
              <a:buChar char="●"/>
              <a:defRPr sz="2135"/>
            </a:lvl7pPr>
            <a:lvl8pPr marL="4876800" lvl="7" indent="-440055" rtl="0">
              <a:spcBef>
                <a:spcPct val="214000"/>
              </a:spcBef>
              <a:spcAft>
                <a:spcPts val="0"/>
              </a:spcAft>
              <a:buSzPts val="1600"/>
              <a:buChar char="○"/>
              <a:defRPr sz="2135"/>
            </a:lvl8pPr>
            <a:lvl9pPr marL="5486400" lvl="8" indent="-440055" rtl="0">
              <a:spcBef>
                <a:spcPct val="214000"/>
              </a:spcBef>
              <a:spcAft>
                <a:spcPts val="800"/>
              </a:spcAft>
              <a:buSzPts val="1600"/>
              <a:buChar char="■"/>
              <a:defRPr sz="2135"/>
            </a:lvl9pPr>
          </a:lstStyle>
          <a:p>
            <a:endParaRPr/>
          </a:p>
        </p:txBody>
      </p:sp>
      <p:sp>
        <p:nvSpPr>
          <p:cNvPr id="29" name="Google Shape;29;p6"/>
          <p:cNvSpPr txBox="1">
            <a:spLocks noGrp="1"/>
          </p:cNvSpPr>
          <p:nvPr>
            <p:ph type="body" idx="2"/>
          </p:nvPr>
        </p:nvSpPr>
        <p:spPr>
          <a:xfrm>
            <a:off x="8274005" y="2981400"/>
            <a:ext cx="3323200" cy="2524800"/>
          </a:xfrm>
          <a:prstGeom prst="rect">
            <a:avLst/>
          </a:prstGeom>
        </p:spPr>
        <p:txBody>
          <a:bodyPr spcFirstLastPara="1" wrap="square" lIns="0" tIns="0" rIns="0" bIns="0" anchor="t" anchorCtr="0">
            <a:noAutofit/>
          </a:bodyPr>
          <a:lstStyle>
            <a:lvl1pPr marL="609600" lvl="0" indent="-440055" rtl="0">
              <a:spcBef>
                <a:spcPts val="0"/>
              </a:spcBef>
              <a:spcAft>
                <a:spcPts val="0"/>
              </a:spcAft>
              <a:buSzPts val="1600"/>
              <a:buChar char="●"/>
              <a:defRPr sz="2135"/>
            </a:lvl1pPr>
            <a:lvl2pPr marL="1219200" lvl="1" indent="-440055" rtl="0">
              <a:spcBef>
                <a:spcPct val="214000"/>
              </a:spcBef>
              <a:spcAft>
                <a:spcPts val="0"/>
              </a:spcAft>
              <a:buSzPts val="1600"/>
              <a:buChar char="○"/>
              <a:defRPr sz="2135"/>
            </a:lvl2pPr>
            <a:lvl3pPr marL="1828800" lvl="2" indent="-440055" rtl="0">
              <a:spcBef>
                <a:spcPct val="214000"/>
              </a:spcBef>
              <a:spcAft>
                <a:spcPts val="0"/>
              </a:spcAft>
              <a:buSzPts val="1600"/>
              <a:buChar char="■"/>
              <a:defRPr sz="2135"/>
            </a:lvl3pPr>
            <a:lvl4pPr marL="2438400" lvl="3" indent="-440055" rtl="0">
              <a:spcBef>
                <a:spcPct val="214000"/>
              </a:spcBef>
              <a:spcAft>
                <a:spcPts val="0"/>
              </a:spcAft>
              <a:buSzPts val="1600"/>
              <a:buChar char="●"/>
              <a:defRPr sz="2135"/>
            </a:lvl4pPr>
            <a:lvl5pPr marL="3048000" lvl="4" indent="-440055" rtl="0">
              <a:spcBef>
                <a:spcPct val="214000"/>
              </a:spcBef>
              <a:spcAft>
                <a:spcPts val="0"/>
              </a:spcAft>
              <a:buSzPts val="1600"/>
              <a:buChar char="○"/>
              <a:defRPr sz="2135"/>
            </a:lvl5pPr>
            <a:lvl6pPr marL="3657600" lvl="5" indent="-440055" rtl="0">
              <a:spcBef>
                <a:spcPct val="214000"/>
              </a:spcBef>
              <a:spcAft>
                <a:spcPts val="0"/>
              </a:spcAft>
              <a:buSzPts val="1600"/>
              <a:buChar char="■"/>
              <a:defRPr sz="2135"/>
            </a:lvl6pPr>
            <a:lvl7pPr marL="4267200" lvl="6" indent="-440055" rtl="0">
              <a:spcBef>
                <a:spcPct val="214000"/>
              </a:spcBef>
              <a:spcAft>
                <a:spcPts val="0"/>
              </a:spcAft>
              <a:buSzPts val="1600"/>
              <a:buChar char="●"/>
              <a:defRPr sz="2135"/>
            </a:lvl7pPr>
            <a:lvl8pPr marL="4876800" lvl="7" indent="-440055" rtl="0">
              <a:spcBef>
                <a:spcPct val="214000"/>
              </a:spcBef>
              <a:spcAft>
                <a:spcPts val="0"/>
              </a:spcAft>
              <a:buSzPts val="1600"/>
              <a:buChar char="○"/>
              <a:defRPr sz="2135"/>
            </a:lvl8pPr>
            <a:lvl9pPr marL="5486400" lvl="8" indent="-440055" rtl="0">
              <a:spcBef>
                <a:spcPct val="214000"/>
              </a:spcBef>
              <a:spcAft>
                <a:spcPts val="800"/>
              </a:spcAft>
              <a:buSzPts val="1600"/>
              <a:buChar char="■"/>
              <a:defRPr sz="2135"/>
            </a:lvl9pPr>
          </a:lstStyle>
          <a:p>
            <a:endParaRPr/>
          </a:p>
        </p:txBody>
      </p:sp>
      <p:sp>
        <p:nvSpPr>
          <p:cNvPr id="30" name="Google Shape;30;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endParaRPr>
          </a:p>
        </p:txBody>
      </p:sp>
      <p:pic>
        <p:nvPicPr>
          <p:cNvPr id="31" name="Google Shape;31;p6"/>
          <p:cNvPicPr preferRelativeResize="0"/>
          <p:nvPr/>
        </p:nvPicPr>
        <p:blipFill>
          <a:blip r:embed="rId2"/>
          <a:stretch>
            <a:fillRect/>
          </a:stretch>
        </p:blipFill>
        <p:spPr>
          <a:xfrm>
            <a:off x="390767" y="937316"/>
            <a:ext cx="3799067" cy="4983369"/>
          </a:xfrm>
          <a:prstGeom prst="rect">
            <a:avLst/>
          </a:prstGeom>
          <a:noFill/>
          <a:ln>
            <a:noFill/>
          </a:ln>
        </p:spPr>
      </p:pic>
    </p:spTree>
    <p:extLst>
      <p:ext uri="{BB962C8B-B14F-4D97-AF65-F5344CB8AC3E}">
        <p14:creationId xmlns:p14="http://schemas.microsoft.com/office/powerpoint/2010/main" val="857164057"/>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484567" y="1794184"/>
            <a:ext cx="7112800" cy="923600"/>
          </a:xfrm>
          <a:prstGeom prst="rect">
            <a:avLst/>
          </a:prstGeom>
        </p:spPr>
        <p:txBody>
          <a:bodyPr spcFirstLastPara="1" wrap="square" lIns="0" tIns="0" rIns="0" bIns="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4" name="Google Shape;34;p7"/>
          <p:cNvSpPr txBox="1">
            <a:spLocks noGrp="1"/>
          </p:cNvSpPr>
          <p:nvPr>
            <p:ph type="body" idx="1"/>
          </p:nvPr>
        </p:nvSpPr>
        <p:spPr>
          <a:xfrm>
            <a:off x="4484567" y="2981400"/>
            <a:ext cx="2216000" cy="2524800"/>
          </a:xfrm>
          <a:prstGeom prst="rect">
            <a:avLst/>
          </a:prstGeom>
        </p:spPr>
        <p:txBody>
          <a:bodyPr spcFirstLastPara="1" wrap="square" lIns="0" tIns="0" rIns="0" bIns="0" anchor="t" anchorCtr="0">
            <a:noAutofit/>
          </a:bodyPr>
          <a:lstStyle>
            <a:lvl1pPr marL="609600" lvl="0" indent="-423545" rtl="0">
              <a:spcBef>
                <a:spcPts val="0"/>
              </a:spcBef>
              <a:spcAft>
                <a:spcPts val="0"/>
              </a:spcAft>
              <a:buSzPts val="1400"/>
              <a:buChar char="●"/>
              <a:defRPr sz="1865"/>
            </a:lvl1pPr>
            <a:lvl2pPr marL="1219200" lvl="1" indent="-423545" rtl="0">
              <a:spcBef>
                <a:spcPct val="214000"/>
              </a:spcBef>
              <a:spcAft>
                <a:spcPts val="0"/>
              </a:spcAft>
              <a:buSzPts val="1400"/>
              <a:buChar char="○"/>
              <a:defRPr sz="1865"/>
            </a:lvl2pPr>
            <a:lvl3pPr marL="1828800" lvl="2" indent="-423545" rtl="0">
              <a:spcBef>
                <a:spcPct val="214000"/>
              </a:spcBef>
              <a:spcAft>
                <a:spcPts val="0"/>
              </a:spcAft>
              <a:buSzPts val="1400"/>
              <a:buChar char="■"/>
              <a:defRPr sz="1865"/>
            </a:lvl3pPr>
            <a:lvl4pPr marL="2438400" lvl="3" indent="-423545" rtl="0">
              <a:spcBef>
                <a:spcPct val="214000"/>
              </a:spcBef>
              <a:spcAft>
                <a:spcPts val="0"/>
              </a:spcAft>
              <a:buSzPts val="1400"/>
              <a:buChar char="●"/>
              <a:defRPr sz="1865"/>
            </a:lvl4pPr>
            <a:lvl5pPr marL="3048000" lvl="4" indent="-423545" rtl="0">
              <a:spcBef>
                <a:spcPct val="214000"/>
              </a:spcBef>
              <a:spcAft>
                <a:spcPts val="0"/>
              </a:spcAft>
              <a:buSzPts val="1400"/>
              <a:buChar char="○"/>
              <a:defRPr sz="1865"/>
            </a:lvl5pPr>
            <a:lvl6pPr marL="3657600" lvl="5" indent="-423545" rtl="0">
              <a:spcBef>
                <a:spcPct val="214000"/>
              </a:spcBef>
              <a:spcAft>
                <a:spcPts val="0"/>
              </a:spcAft>
              <a:buSzPts val="1400"/>
              <a:buChar char="■"/>
              <a:defRPr sz="1865"/>
            </a:lvl6pPr>
            <a:lvl7pPr marL="4267200" lvl="6" indent="-423545" rtl="0">
              <a:spcBef>
                <a:spcPct val="214000"/>
              </a:spcBef>
              <a:spcAft>
                <a:spcPts val="0"/>
              </a:spcAft>
              <a:buSzPts val="1400"/>
              <a:buChar char="●"/>
              <a:defRPr sz="1865"/>
            </a:lvl7pPr>
            <a:lvl8pPr marL="4876800" lvl="7" indent="-423545" rtl="0">
              <a:spcBef>
                <a:spcPct val="214000"/>
              </a:spcBef>
              <a:spcAft>
                <a:spcPts val="0"/>
              </a:spcAft>
              <a:buSzPts val="1400"/>
              <a:buChar char="○"/>
              <a:defRPr sz="1865"/>
            </a:lvl8pPr>
            <a:lvl9pPr marL="5486400" lvl="8" indent="-423545" rtl="0">
              <a:spcBef>
                <a:spcPct val="214000"/>
              </a:spcBef>
              <a:spcAft>
                <a:spcPts val="800"/>
              </a:spcAft>
              <a:buSzPts val="1400"/>
              <a:buChar char="■"/>
              <a:defRPr sz="1865"/>
            </a:lvl9pPr>
          </a:lstStyle>
          <a:p>
            <a:endParaRPr/>
          </a:p>
        </p:txBody>
      </p:sp>
      <p:sp>
        <p:nvSpPr>
          <p:cNvPr id="35" name="Google Shape;35;p7"/>
          <p:cNvSpPr txBox="1">
            <a:spLocks noGrp="1"/>
          </p:cNvSpPr>
          <p:nvPr>
            <p:ph type="body" idx="2"/>
          </p:nvPr>
        </p:nvSpPr>
        <p:spPr>
          <a:xfrm>
            <a:off x="6933001" y="2981400"/>
            <a:ext cx="2216000" cy="2524800"/>
          </a:xfrm>
          <a:prstGeom prst="rect">
            <a:avLst/>
          </a:prstGeom>
        </p:spPr>
        <p:txBody>
          <a:bodyPr spcFirstLastPara="1" wrap="square" lIns="0" tIns="0" rIns="0" bIns="0" anchor="t" anchorCtr="0">
            <a:noAutofit/>
          </a:bodyPr>
          <a:lstStyle>
            <a:lvl1pPr marL="609600" lvl="0" indent="-423545" rtl="0">
              <a:spcBef>
                <a:spcPts val="0"/>
              </a:spcBef>
              <a:spcAft>
                <a:spcPts val="0"/>
              </a:spcAft>
              <a:buSzPts val="1400"/>
              <a:buChar char="●"/>
              <a:defRPr sz="1865"/>
            </a:lvl1pPr>
            <a:lvl2pPr marL="1219200" lvl="1" indent="-423545" rtl="0">
              <a:spcBef>
                <a:spcPct val="214000"/>
              </a:spcBef>
              <a:spcAft>
                <a:spcPts val="0"/>
              </a:spcAft>
              <a:buSzPts val="1400"/>
              <a:buChar char="○"/>
              <a:defRPr sz="1865"/>
            </a:lvl2pPr>
            <a:lvl3pPr marL="1828800" lvl="2" indent="-423545" rtl="0">
              <a:spcBef>
                <a:spcPct val="214000"/>
              </a:spcBef>
              <a:spcAft>
                <a:spcPts val="0"/>
              </a:spcAft>
              <a:buSzPts val="1400"/>
              <a:buChar char="■"/>
              <a:defRPr sz="1865"/>
            </a:lvl3pPr>
            <a:lvl4pPr marL="2438400" lvl="3" indent="-423545" rtl="0">
              <a:spcBef>
                <a:spcPct val="214000"/>
              </a:spcBef>
              <a:spcAft>
                <a:spcPts val="0"/>
              </a:spcAft>
              <a:buSzPts val="1400"/>
              <a:buChar char="●"/>
              <a:defRPr sz="1865"/>
            </a:lvl4pPr>
            <a:lvl5pPr marL="3048000" lvl="4" indent="-423545" rtl="0">
              <a:spcBef>
                <a:spcPct val="214000"/>
              </a:spcBef>
              <a:spcAft>
                <a:spcPts val="0"/>
              </a:spcAft>
              <a:buSzPts val="1400"/>
              <a:buChar char="○"/>
              <a:defRPr sz="1865"/>
            </a:lvl5pPr>
            <a:lvl6pPr marL="3657600" lvl="5" indent="-423545" rtl="0">
              <a:spcBef>
                <a:spcPct val="214000"/>
              </a:spcBef>
              <a:spcAft>
                <a:spcPts val="0"/>
              </a:spcAft>
              <a:buSzPts val="1400"/>
              <a:buChar char="■"/>
              <a:defRPr sz="1865"/>
            </a:lvl6pPr>
            <a:lvl7pPr marL="4267200" lvl="6" indent="-423545" rtl="0">
              <a:spcBef>
                <a:spcPct val="214000"/>
              </a:spcBef>
              <a:spcAft>
                <a:spcPts val="0"/>
              </a:spcAft>
              <a:buSzPts val="1400"/>
              <a:buChar char="●"/>
              <a:defRPr sz="1865"/>
            </a:lvl7pPr>
            <a:lvl8pPr marL="4876800" lvl="7" indent="-423545" rtl="0">
              <a:spcBef>
                <a:spcPct val="214000"/>
              </a:spcBef>
              <a:spcAft>
                <a:spcPts val="0"/>
              </a:spcAft>
              <a:buSzPts val="1400"/>
              <a:buChar char="○"/>
              <a:defRPr sz="1865"/>
            </a:lvl8pPr>
            <a:lvl9pPr marL="5486400" lvl="8" indent="-423545" rtl="0">
              <a:spcBef>
                <a:spcPct val="214000"/>
              </a:spcBef>
              <a:spcAft>
                <a:spcPts val="800"/>
              </a:spcAft>
              <a:buSzPts val="1400"/>
              <a:buChar char="■"/>
              <a:defRPr sz="1865"/>
            </a:lvl9pPr>
          </a:lstStyle>
          <a:p>
            <a:endParaRPr/>
          </a:p>
        </p:txBody>
      </p:sp>
      <p:sp>
        <p:nvSpPr>
          <p:cNvPr id="36" name="Google Shape;36;p7"/>
          <p:cNvSpPr txBox="1">
            <a:spLocks noGrp="1"/>
          </p:cNvSpPr>
          <p:nvPr>
            <p:ph type="body" idx="3"/>
          </p:nvPr>
        </p:nvSpPr>
        <p:spPr>
          <a:xfrm>
            <a:off x="9381435" y="2981400"/>
            <a:ext cx="2216000" cy="2524800"/>
          </a:xfrm>
          <a:prstGeom prst="rect">
            <a:avLst/>
          </a:prstGeom>
        </p:spPr>
        <p:txBody>
          <a:bodyPr spcFirstLastPara="1" wrap="square" lIns="0" tIns="0" rIns="0" bIns="0" anchor="t" anchorCtr="0">
            <a:noAutofit/>
          </a:bodyPr>
          <a:lstStyle>
            <a:lvl1pPr marL="609600" lvl="0" indent="-423545" rtl="0">
              <a:spcBef>
                <a:spcPts val="0"/>
              </a:spcBef>
              <a:spcAft>
                <a:spcPts val="0"/>
              </a:spcAft>
              <a:buSzPts val="1400"/>
              <a:buChar char="●"/>
              <a:defRPr sz="1865"/>
            </a:lvl1pPr>
            <a:lvl2pPr marL="1219200" lvl="1" indent="-423545" rtl="0">
              <a:spcBef>
                <a:spcPct val="214000"/>
              </a:spcBef>
              <a:spcAft>
                <a:spcPts val="0"/>
              </a:spcAft>
              <a:buSzPts val="1400"/>
              <a:buChar char="○"/>
              <a:defRPr sz="1865"/>
            </a:lvl2pPr>
            <a:lvl3pPr marL="1828800" lvl="2" indent="-423545" rtl="0">
              <a:spcBef>
                <a:spcPct val="214000"/>
              </a:spcBef>
              <a:spcAft>
                <a:spcPts val="0"/>
              </a:spcAft>
              <a:buSzPts val="1400"/>
              <a:buChar char="■"/>
              <a:defRPr sz="1865"/>
            </a:lvl3pPr>
            <a:lvl4pPr marL="2438400" lvl="3" indent="-423545" rtl="0">
              <a:spcBef>
                <a:spcPct val="214000"/>
              </a:spcBef>
              <a:spcAft>
                <a:spcPts val="0"/>
              </a:spcAft>
              <a:buSzPts val="1400"/>
              <a:buChar char="●"/>
              <a:defRPr sz="1865"/>
            </a:lvl4pPr>
            <a:lvl5pPr marL="3048000" lvl="4" indent="-423545" rtl="0">
              <a:spcBef>
                <a:spcPct val="214000"/>
              </a:spcBef>
              <a:spcAft>
                <a:spcPts val="0"/>
              </a:spcAft>
              <a:buSzPts val="1400"/>
              <a:buChar char="○"/>
              <a:defRPr sz="1865"/>
            </a:lvl5pPr>
            <a:lvl6pPr marL="3657600" lvl="5" indent="-423545" rtl="0">
              <a:spcBef>
                <a:spcPct val="214000"/>
              </a:spcBef>
              <a:spcAft>
                <a:spcPts val="0"/>
              </a:spcAft>
              <a:buSzPts val="1400"/>
              <a:buChar char="■"/>
              <a:defRPr sz="1865"/>
            </a:lvl6pPr>
            <a:lvl7pPr marL="4267200" lvl="6" indent="-423545" rtl="0">
              <a:spcBef>
                <a:spcPct val="214000"/>
              </a:spcBef>
              <a:spcAft>
                <a:spcPts val="0"/>
              </a:spcAft>
              <a:buSzPts val="1400"/>
              <a:buChar char="●"/>
              <a:defRPr sz="1865"/>
            </a:lvl7pPr>
            <a:lvl8pPr marL="4876800" lvl="7" indent="-423545" rtl="0">
              <a:spcBef>
                <a:spcPct val="214000"/>
              </a:spcBef>
              <a:spcAft>
                <a:spcPts val="0"/>
              </a:spcAft>
              <a:buSzPts val="1400"/>
              <a:buChar char="○"/>
              <a:defRPr sz="1865"/>
            </a:lvl8pPr>
            <a:lvl9pPr marL="5486400" lvl="8" indent="-423545" rtl="0">
              <a:spcBef>
                <a:spcPct val="214000"/>
              </a:spcBef>
              <a:spcAft>
                <a:spcPts val="800"/>
              </a:spcAft>
              <a:buSzPts val="1400"/>
              <a:buChar char="■"/>
              <a:defRPr sz="1865"/>
            </a:lvl9pPr>
          </a:lstStyle>
          <a:p>
            <a:endParaRPr/>
          </a:p>
        </p:txBody>
      </p:sp>
      <p:sp>
        <p:nvSpPr>
          <p:cNvPr id="37" name="Google Shape;37;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endParaRPr>
          </a:p>
        </p:txBody>
      </p:sp>
      <p:pic>
        <p:nvPicPr>
          <p:cNvPr id="38" name="Google Shape;38;p7"/>
          <p:cNvPicPr preferRelativeResize="0"/>
          <p:nvPr/>
        </p:nvPicPr>
        <p:blipFill>
          <a:blip r:embed="rId2"/>
          <a:stretch>
            <a:fillRect/>
          </a:stretch>
        </p:blipFill>
        <p:spPr>
          <a:xfrm>
            <a:off x="943667" y="1794200"/>
            <a:ext cx="2478047" cy="5063733"/>
          </a:xfrm>
          <a:prstGeom prst="rect">
            <a:avLst/>
          </a:prstGeom>
          <a:noFill/>
          <a:ln>
            <a:noFill/>
          </a:ln>
        </p:spPr>
      </p:pic>
    </p:spTree>
    <p:extLst>
      <p:ext uri="{BB962C8B-B14F-4D97-AF65-F5344CB8AC3E}">
        <p14:creationId xmlns:p14="http://schemas.microsoft.com/office/powerpoint/2010/main" val="3265175751"/>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1066333" y="500133"/>
            <a:ext cx="10530800" cy="7512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1" name="Google Shape;41;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endParaRPr>
          </a:p>
        </p:txBody>
      </p:sp>
      <p:pic>
        <p:nvPicPr>
          <p:cNvPr id="42" name="Google Shape;42;p8"/>
          <p:cNvPicPr preferRelativeResize="0"/>
          <p:nvPr/>
        </p:nvPicPr>
        <p:blipFill rotWithShape="1">
          <a:blip r:embed="rId2"/>
          <a:srcRect l="9828"/>
          <a:stretch>
            <a:fillRect/>
          </a:stretch>
        </p:blipFill>
        <p:spPr>
          <a:xfrm>
            <a:off x="0" y="500233"/>
            <a:ext cx="874833" cy="751200"/>
          </a:xfrm>
          <a:prstGeom prst="rect">
            <a:avLst/>
          </a:prstGeom>
          <a:noFill/>
          <a:ln>
            <a:noFill/>
          </a:ln>
        </p:spPr>
      </p:pic>
      <p:pic>
        <p:nvPicPr>
          <p:cNvPr id="43" name="Google Shape;43;p8"/>
          <p:cNvPicPr preferRelativeResize="0"/>
          <p:nvPr/>
        </p:nvPicPr>
        <p:blipFill>
          <a:blip r:embed="rId3"/>
          <a:stretch>
            <a:fillRect/>
          </a:stretch>
        </p:blipFill>
        <p:spPr>
          <a:xfrm>
            <a:off x="9483704" y="4545633"/>
            <a:ext cx="2441797" cy="2048067"/>
          </a:xfrm>
          <a:prstGeom prst="rect">
            <a:avLst/>
          </a:prstGeom>
          <a:noFill/>
          <a:ln>
            <a:noFill/>
          </a:ln>
        </p:spPr>
      </p:pic>
    </p:spTree>
    <p:extLst>
      <p:ext uri="{BB962C8B-B14F-4D97-AF65-F5344CB8AC3E}">
        <p14:creationId xmlns:p14="http://schemas.microsoft.com/office/powerpoint/2010/main" val="826384739"/>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rgbClr val="D3D1E7"/>
            </a:gs>
            <a:gs pos="100000">
              <a:srgbClr val="9D93B1"/>
            </a:gs>
          </a:gsLst>
          <a:path path="circle">
            <a:fillToRect l="100000" t="100000"/>
          </a:path>
          <a:tileRect r="-100000" b="-100000"/>
        </a:gradFill>
        <a:effectLst/>
      </p:bgPr>
    </p:bg>
    <p:spTree>
      <p:nvGrpSpPr>
        <p:cNvPr id="1" name="Shape 44"/>
        <p:cNvGrpSpPr/>
        <p:nvPr/>
      </p:nvGrpSpPr>
      <p:grpSpPr>
        <a:xfrm>
          <a:off x="0" y="0"/>
          <a:ext cx="0" cy="0"/>
          <a:chOff x="0" y="0"/>
          <a:chExt cx="0" cy="0"/>
        </a:xfrm>
      </p:grpSpPr>
      <p:sp>
        <p:nvSpPr>
          <p:cNvPr id="45" name="Google Shape;45;p9"/>
          <p:cNvSpPr txBox="1">
            <a:spLocks noGrp="1"/>
          </p:cNvSpPr>
          <p:nvPr>
            <p:ph type="body" idx="1"/>
          </p:nvPr>
        </p:nvSpPr>
        <p:spPr>
          <a:xfrm>
            <a:off x="4484567" y="5875067"/>
            <a:ext cx="7112800" cy="692800"/>
          </a:xfrm>
          <a:prstGeom prst="rect">
            <a:avLst/>
          </a:prstGeom>
        </p:spPr>
        <p:txBody>
          <a:bodyPr spcFirstLastPara="1" wrap="square" lIns="0" tIns="0" rIns="0" bIns="0" anchor="t" anchorCtr="0">
            <a:noAutofit/>
          </a:bodyPr>
          <a:lstStyle>
            <a:lvl1pPr marL="609600" lvl="0" indent="-304800" rtl="0">
              <a:spcBef>
                <a:spcPts val="0"/>
              </a:spcBef>
              <a:spcAft>
                <a:spcPts val="800"/>
              </a:spcAft>
              <a:buSzPts val="1800"/>
              <a:buNone/>
              <a:defRPr sz="2400"/>
            </a:lvl1pPr>
          </a:lstStyle>
          <a:p>
            <a:endParaRPr/>
          </a:p>
        </p:txBody>
      </p:sp>
      <p:sp>
        <p:nvSpPr>
          <p:cNvPr id="46" name="Google Shape;46;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endParaRPr>
          </a:p>
        </p:txBody>
      </p:sp>
      <p:pic>
        <p:nvPicPr>
          <p:cNvPr id="47" name="Google Shape;47;p9"/>
          <p:cNvPicPr preferRelativeResize="0"/>
          <p:nvPr/>
        </p:nvPicPr>
        <p:blipFill>
          <a:blip r:embed="rId2"/>
          <a:stretch>
            <a:fillRect/>
          </a:stretch>
        </p:blipFill>
        <p:spPr>
          <a:xfrm flipH="1">
            <a:off x="518924" y="975069"/>
            <a:ext cx="3272367" cy="5882869"/>
          </a:xfrm>
          <a:prstGeom prst="rect">
            <a:avLst/>
          </a:prstGeom>
          <a:noFill/>
          <a:ln>
            <a:noFill/>
          </a:ln>
        </p:spPr>
      </p:pic>
    </p:spTree>
    <p:extLst>
      <p:ext uri="{BB962C8B-B14F-4D97-AF65-F5344CB8AC3E}">
        <p14:creationId xmlns:p14="http://schemas.microsoft.com/office/powerpoint/2010/main" val="35734761"/>
      </p:ext>
    </p:extLst>
  </p:cSld>
  <p:clrMapOvr>
    <a:masterClrMapping/>
  </p:clrMapOvr>
  <p:transition>
    <p:fade thruBlk="1"/>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12A9-9CB9-B8F5-795B-475AC74C5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FA59A7-2C55-7213-40D8-41FB840760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561E8-B40E-45A8-D945-CB87AA77AD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E6DFC-846A-0AA3-E3B0-6F194633C88C}"/>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6" name="Footer Placeholder 5">
            <a:extLst>
              <a:ext uri="{FF2B5EF4-FFF2-40B4-BE49-F238E27FC236}">
                <a16:creationId xmlns:a16="http://schemas.microsoft.com/office/drawing/2014/main" id="{79AF4593-62D3-9C54-87C3-1F23C8F99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1D9EC-2A9A-4519-8E37-A23D3B77E695}"/>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163979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gradFill>
          <a:gsLst>
            <a:gs pos="0">
              <a:schemeClr val="accent3"/>
            </a:gs>
            <a:gs pos="100000">
              <a:schemeClr val="accent4"/>
            </a:gs>
          </a:gsLst>
          <a:path path="circle">
            <a:fillToRect l="100000" t="100000"/>
          </a:path>
          <a:tileRect r="-100000" b="-100000"/>
        </a:grad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773004848"/>
      </p:ext>
    </p:extLst>
  </p:cSld>
  <p:clrMapOvr>
    <a:masterClrMapping/>
  </p:clrMapOvr>
  <p:transition>
    <p:fade thruBlk="1"/>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84FB511D-1210-4831-9485-FE9D486FAD0C}" type="slidenum">
              <a:rPr kumimoji="0" lang="en-US" sz="1735" b="0" i="0" u="none" strike="noStrike" kern="1200" cap="none" spc="0" normalizeH="0" baseline="0" noProof="0" smtClean="0">
                <a:ln>
                  <a:noFill/>
                </a:ln>
                <a:solidFill>
                  <a:prstClr val="black">
                    <a:tint val="75000"/>
                  </a:prstClr>
                </a:solidFill>
                <a:effectLst/>
                <a:uLnTx/>
                <a:uFillTx/>
                <a:latin typeface="Fredoka One" panose="02000000000000000000"/>
                <a:sym typeface="Fredoka One" panose="02000000000000000000"/>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en-US" sz="1735" b="0" i="0" u="none" strike="noStrike" kern="1200" cap="none" spc="0" normalizeH="0" baseline="0" noProof="0">
              <a:ln>
                <a:noFill/>
              </a:ln>
              <a:solidFill>
                <a:prstClr val="black">
                  <a:tint val="75000"/>
                </a:prstClr>
              </a:solidFill>
              <a:effectLst/>
              <a:uLnTx/>
              <a:uFillTx/>
              <a:latin typeface="Fredoka One" panose="02000000000000000000"/>
              <a:sym typeface="Fredoka One" panose="02000000000000000000"/>
            </a:endParaRPr>
          </a:p>
        </p:txBody>
      </p:sp>
    </p:spTree>
    <p:extLst>
      <p:ext uri="{BB962C8B-B14F-4D97-AF65-F5344CB8AC3E}">
        <p14:creationId xmlns:p14="http://schemas.microsoft.com/office/powerpoint/2010/main" val="2340964664"/>
      </p:ext>
    </p:extLst>
  </p:cSld>
  <p:clrMapOvr>
    <a:masterClrMapping/>
  </p:clrMapOvr>
  <p:transition>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77F7-9F88-B642-AFBC-8DEE9A311C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FA5C70-817F-7B0F-8B58-5BE22049C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523FF8-E157-EB8D-EEAB-1900CEE435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C5D65-894E-942C-5FB1-F34D738B57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8B4ABA-5626-4C09-AE52-3C45C9BCB1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1B89FE-BA95-7249-0CD2-23733F714E02}"/>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8" name="Footer Placeholder 7">
            <a:extLst>
              <a:ext uri="{FF2B5EF4-FFF2-40B4-BE49-F238E27FC236}">
                <a16:creationId xmlns:a16="http://schemas.microsoft.com/office/drawing/2014/main" id="{D0C32F8F-BD9C-5E24-79A5-A1568BE415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ED2FF-D937-1059-39F3-28857A83DCD4}"/>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116860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576C-A1E1-16DE-56C6-6B9A13FC12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572792-66F6-28D7-9BBE-315845A75AE4}"/>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4" name="Footer Placeholder 3">
            <a:extLst>
              <a:ext uri="{FF2B5EF4-FFF2-40B4-BE49-F238E27FC236}">
                <a16:creationId xmlns:a16="http://schemas.microsoft.com/office/drawing/2014/main" id="{8EF1012C-F103-1E3F-984A-D6E857611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0D3D06-BAB4-FC64-A175-1C822F11BA6D}"/>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3514859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87E63-6B31-3E1B-F84C-D4B866536843}"/>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3" name="Footer Placeholder 2">
            <a:extLst>
              <a:ext uri="{FF2B5EF4-FFF2-40B4-BE49-F238E27FC236}">
                <a16:creationId xmlns:a16="http://schemas.microsoft.com/office/drawing/2014/main" id="{DCCE8AF1-1954-F738-04B8-CBF1DA44E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5667FC-C715-45AD-30DE-FDEC0A0C2267}"/>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217076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EEAF-7F9B-0B58-51FA-1626C3441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EF583-2F80-4274-0009-0B10C40B1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5C052E-9EB7-969D-8104-77ACD60FA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48AA6-44F2-BF3E-0496-719F2CFC1CEF}"/>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6" name="Footer Placeholder 5">
            <a:extLst>
              <a:ext uri="{FF2B5EF4-FFF2-40B4-BE49-F238E27FC236}">
                <a16:creationId xmlns:a16="http://schemas.microsoft.com/office/drawing/2014/main" id="{683BE542-A24B-E8DF-EB55-5B63F8CB53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6858C-C9E8-6779-8DA7-461E62CEEA4F}"/>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1416681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5935-14A9-775F-B1C1-92AA78388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FA7285-90C8-CCDE-EC7A-3B8BB7395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F22231-B36C-ACE7-DBE5-F29F6862E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05376F-C59C-D190-D114-EC769DBECDB4}"/>
              </a:ext>
            </a:extLst>
          </p:cNvPr>
          <p:cNvSpPr>
            <a:spLocks noGrp="1"/>
          </p:cNvSpPr>
          <p:nvPr>
            <p:ph type="dt" sz="half" idx="10"/>
          </p:nvPr>
        </p:nvSpPr>
        <p:spPr/>
        <p:txBody>
          <a:bodyPr/>
          <a:lstStyle/>
          <a:p>
            <a:fld id="{7B039365-06A9-4B49-88ED-66209EC654A6}" type="datetimeFigureOut">
              <a:rPr lang="en-US" smtClean="0"/>
              <a:t>3/21/2025</a:t>
            </a:fld>
            <a:endParaRPr lang="en-US"/>
          </a:p>
        </p:txBody>
      </p:sp>
      <p:sp>
        <p:nvSpPr>
          <p:cNvPr id="6" name="Footer Placeholder 5">
            <a:extLst>
              <a:ext uri="{FF2B5EF4-FFF2-40B4-BE49-F238E27FC236}">
                <a16:creationId xmlns:a16="http://schemas.microsoft.com/office/drawing/2014/main" id="{CAAD557D-4BC1-F6A5-10FE-94E3AC3DD9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F1B74-F381-8419-CCB3-ACBD9703C304}"/>
              </a:ext>
            </a:extLst>
          </p:cNvPr>
          <p:cNvSpPr>
            <a:spLocks noGrp="1"/>
          </p:cNvSpPr>
          <p:nvPr>
            <p:ph type="sldNum" sz="quarter" idx="12"/>
          </p:nvPr>
        </p:nvSpPr>
        <p:spPr/>
        <p:txBody>
          <a:bodyPr/>
          <a:lstStyle/>
          <a:p>
            <a:fld id="{D0415357-7033-4B36-8D68-2EB6616BFEDA}" type="slidenum">
              <a:rPr lang="en-US" smtClean="0"/>
              <a:t>‹#›</a:t>
            </a:fld>
            <a:endParaRPr lang="en-US"/>
          </a:p>
        </p:txBody>
      </p:sp>
    </p:spTree>
    <p:extLst>
      <p:ext uri="{BB962C8B-B14F-4D97-AF65-F5344CB8AC3E}">
        <p14:creationId xmlns:p14="http://schemas.microsoft.com/office/powerpoint/2010/main" val="4127927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124855-068D-0113-6F72-D75BA26B9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676EF4-2C18-5C27-1B46-7BA4FBAAF1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6C49-BD92-A287-BEAD-35FB18BD3D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39365-06A9-4B49-88ED-66209EC654A6}" type="datetimeFigureOut">
              <a:rPr lang="en-US" smtClean="0"/>
              <a:t>3/21/2025</a:t>
            </a:fld>
            <a:endParaRPr lang="en-US"/>
          </a:p>
        </p:txBody>
      </p:sp>
      <p:sp>
        <p:nvSpPr>
          <p:cNvPr id="5" name="Footer Placeholder 4">
            <a:extLst>
              <a:ext uri="{FF2B5EF4-FFF2-40B4-BE49-F238E27FC236}">
                <a16:creationId xmlns:a16="http://schemas.microsoft.com/office/drawing/2014/main" id="{9CFAA967-751A-06B6-6B1F-235FB6234C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DB6103-A8BD-32A7-ED22-4925FA3BDE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15357-7033-4B36-8D68-2EB6616BFEDA}" type="slidenum">
              <a:rPr lang="en-US" smtClean="0"/>
              <a:t>‹#›</a:t>
            </a:fld>
            <a:endParaRPr lang="en-US"/>
          </a:p>
        </p:txBody>
      </p:sp>
    </p:spTree>
    <p:extLst>
      <p:ext uri="{BB962C8B-B14F-4D97-AF65-F5344CB8AC3E}">
        <p14:creationId xmlns:p14="http://schemas.microsoft.com/office/powerpoint/2010/main" val="311356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530802"/>
      </p:ext>
    </p:extLst>
  </p:cSld>
  <p:clrMap bg1="lt1" tx1="dk1" bg2="dk2" tx2="lt2" accent1="accent1" accent2="accent2" accent3="accent3" accent4="accent4" accent5="accent5" accent6="accent6" hlink="hlink" folHlink="folHlink"/>
  <p:sldLayoutIdLst>
    <p:sldLayoutId id="2147483663"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1744633"/>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484567" y="1794184"/>
            <a:ext cx="7112800" cy="923600"/>
          </a:xfrm>
          <a:prstGeom prst="rect">
            <a:avLst/>
          </a:prstGeom>
          <a:noFill/>
          <a:ln>
            <a:noFill/>
          </a:ln>
          <a:effectLst>
            <a:outerShdw blurRad="85725" dist="19050" dir="5400000" algn="bl" rotWithShape="0">
              <a:srgbClr val="1F006E">
                <a:alpha val="40000"/>
              </a:srgbClr>
            </a:outerShdw>
          </a:effectLst>
        </p:spPr>
        <p:txBody>
          <a:bodyPr spcFirstLastPara="1" wrap="square" lIns="0" tIns="0" rIns="0" bIns="0" anchor="b" anchorCtr="0">
            <a:noAutofit/>
          </a:bodyPr>
          <a:lstStyle>
            <a:lvl1pPr lvl="0" rtl="0">
              <a:lnSpc>
                <a:spcPct val="90000"/>
              </a:lnSpc>
              <a:spcBef>
                <a:spcPts val="0"/>
              </a:spcBef>
              <a:spcAft>
                <a:spcPts val="0"/>
              </a:spcAft>
              <a:buClr>
                <a:schemeClr val="lt1"/>
              </a:buClr>
              <a:buSzPts val="4800"/>
              <a:buFont typeface="Fredoka One" panose="02000000000000000000"/>
              <a:buNone/>
              <a:defRPr sz="6400">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rtl="0">
              <a:lnSpc>
                <a:spcPct val="90000"/>
              </a:lnSpc>
              <a:spcBef>
                <a:spcPts val="0"/>
              </a:spcBef>
              <a:spcAft>
                <a:spcPts val="0"/>
              </a:spcAft>
              <a:buClr>
                <a:schemeClr val="lt1"/>
              </a:buClr>
              <a:buSzPts val="4800"/>
              <a:buFont typeface="Fredoka One" panose="02000000000000000000"/>
              <a:buNone/>
              <a:defRPr sz="6400">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rtl="0">
              <a:lnSpc>
                <a:spcPct val="90000"/>
              </a:lnSpc>
              <a:spcBef>
                <a:spcPts val="0"/>
              </a:spcBef>
              <a:spcAft>
                <a:spcPts val="0"/>
              </a:spcAft>
              <a:buClr>
                <a:schemeClr val="lt1"/>
              </a:buClr>
              <a:buSzPts val="4800"/>
              <a:buFont typeface="Fredoka One" panose="02000000000000000000"/>
              <a:buNone/>
              <a:defRPr sz="6400">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rtl="0">
              <a:lnSpc>
                <a:spcPct val="90000"/>
              </a:lnSpc>
              <a:spcBef>
                <a:spcPts val="0"/>
              </a:spcBef>
              <a:spcAft>
                <a:spcPts val="0"/>
              </a:spcAft>
              <a:buClr>
                <a:schemeClr val="lt1"/>
              </a:buClr>
              <a:buSzPts val="4800"/>
              <a:buFont typeface="Fredoka One" panose="02000000000000000000"/>
              <a:buNone/>
              <a:defRPr sz="6400">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rtl="0">
              <a:lnSpc>
                <a:spcPct val="90000"/>
              </a:lnSpc>
              <a:spcBef>
                <a:spcPts val="0"/>
              </a:spcBef>
              <a:spcAft>
                <a:spcPts val="0"/>
              </a:spcAft>
              <a:buClr>
                <a:schemeClr val="lt1"/>
              </a:buClr>
              <a:buSzPts val="4800"/>
              <a:buFont typeface="Fredoka One" panose="02000000000000000000"/>
              <a:buNone/>
              <a:defRPr sz="6400">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rtl="0">
              <a:lnSpc>
                <a:spcPct val="90000"/>
              </a:lnSpc>
              <a:spcBef>
                <a:spcPts val="0"/>
              </a:spcBef>
              <a:spcAft>
                <a:spcPts val="0"/>
              </a:spcAft>
              <a:buClr>
                <a:schemeClr val="lt1"/>
              </a:buClr>
              <a:buSzPts val="4800"/>
              <a:buFont typeface="Fredoka One" panose="02000000000000000000"/>
              <a:buNone/>
              <a:defRPr sz="6400">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rtl="0">
              <a:lnSpc>
                <a:spcPct val="90000"/>
              </a:lnSpc>
              <a:spcBef>
                <a:spcPts val="0"/>
              </a:spcBef>
              <a:spcAft>
                <a:spcPts val="0"/>
              </a:spcAft>
              <a:buClr>
                <a:schemeClr val="lt1"/>
              </a:buClr>
              <a:buSzPts val="4800"/>
              <a:buFont typeface="Fredoka One" panose="02000000000000000000"/>
              <a:buNone/>
              <a:defRPr sz="6400">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rtl="0">
              <a:lnSpc>
                <a:spcPct val="90000"/>
              </a:lnSpc>
              <a:spcBef>
                <a:spcPts val="0"/>
              </a:spcBef>
              <a:spcAft>
                <a:spcPts val="0"/>
              </a:spcAft>
              <a:buClr>
                <a:schemeClr val="lt1"/>
              </a:buClr>
              <a:buSzPts val="4800"/>
              <a:buFont typeface="Fredoka One" panose="02000000000000000000"/>
              <a:buNone/>
              <a:defRPr sz="6400">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rtl="0">
              <a:lnSpc>
                <a:spcPct val="90000"/>
              </a:lnSpc>
              <a:spcBef>
                <a:spcPts val="0"/>
              </a:spcBef>
              <a:spcAft>
                <a:spcPts val="0"/>
              </a:spcAft>
              <a:buClr>
                <a:schemeClr val="lt1"/>
              </a:buClr>
              <a:buSzPts val="4800"/>
              <a:buFont typeface="Fredoka One" panose="02000000000000000000"/>
              <a:buNone/>
              <a:defRPr sz="6400">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7" name="Google Shape;7;p1"/>
          <p:cNvSpPr txBox="1">
            <a:spLocks noGrp="1"/>
          </p:cNvSpPr>
          <p:nvPr>
            <p:ph type="body" idx="1"/>
          </p:nvPr>
        </p:nvSpPr>
        <p:spPr>
          <a:xfrm>
            <a:off x="4484567" y="2981400"/>
            <a:ext cx="7112800" cy="2524800"/>
          </a:xfrm>
          <a:prstGeom prst="rect">
            <a:avLst/>
          </a:prstGeom>
          <a:noFill/>
          <a:ln>
            <a:noFill/>
          </a:ln>
        </p:spPr>
        <p:txBody>
          <a:bodyPr spcFirstLastPara="1" wrap="square" lIns="0" tIns="0" rIns="0" bIns="0" anchor="t" anchorCtr="0">
            <a:noAutofit/>
          </a:bodyPr>
          <a:lstStyle>
            <a:lvl1pPr marL="609600" lvl="0" indent="-457200" rtl="0">
              <a:lnSpc>
                <a:spcPct val="115000"/>
              </a:lnSpc>
              <a:spcBef>
                <a:spcPts val="0"/>
              </a:spcBef>
              <a:spcAft>
                <a:spcPts val="0"/>
              </a:spcAft>
              <a:buClr>
                <a:schemeClr val="accent1"/>
              </a:buClr>
              <a:buSzPts val="1800"/>
              <a:buFont typeface="Nunito"/>
              <a:buChar char="●"/>
              <a:defRPr sz="2400">
                <a:solidFill>
                  <a:schemeClr val="dk1"/>
                </a:solidFill>
                <a:latin typeface="Nunito"/>
                <a:ea typeface="Nunito"/>
                <a:cs typeface="Nunito"/>
                <a:sym typeface="Nunito"/>
              </a:defRPr>
            </a:lvl1pPr>
            <a:lvl2pPr marL="1219200" lvl="1" indent="-457200" rtl="0">
              <a:lnSpc>
                <a:spcPct val="115000"/>
              </a:lnSpc>
              <a:spcBef>
                <a:spcPct val="214000"/>
              </a:spcBef>
              <a:spcAft>
                <a:spcPts val="0"/>
              </a:spcAft>
              <a:buClr>
                <a:schemeClr val="accent1"/>
              </a:buClr>
              <a:buSzPts val="1800"/>
              <a:buFont typeface="Nunito"/>
              <a:buChar char="○"/>
              <a:defRPr sz="2400">
                <a:solidFill>
                  <a:schemeClr val="dk1"/>
                </a:solidFill>
                <a:latin typeface="Nunito"/>
                <a:ea typeface="Nunito"/>
                <a:cs typeface="Nunito"/>
                <a:sym typeface="Nunito"/>
              </a:defRPr>
            </a:lvl2pPr>
            <a:lvl3pPr marL="1828800" lvl="2" indent="-457200" rtl="0">
              <a:lnSpc>
                <a:spcPct val="115000"/>
              </a:lnSpc>
              <a:spcBef>
                <a:spcPct val="214000"/>
              </a:spcBef>
              <a:spcAft>
                <a:spcPts val="0"/>
              </a:spcAft>
              <a:buClr>
                <a:schemeClr val="accent1"/>
              </a:buClr>
              <a:buSzPts val="1800"/>
              <a:buFont typeface="Nunito"/>
              <a:buChar char="■"/>
              <a:defRPr sz="2400">
                <a:solidFill>
                  <a:schemeClr val="dk1"/>
                </a:solidFill>
                <a:latin typeface="Nunito"/>
                <a:ea typeface="Nunito"/>
                <a:cs typeface="Nunito"/>
                <a:sym typeface="Nunito"/>
              </a:defRPr>
            </a:lvl3pPr>
            <a:lvl4pPr marL="2438400" lvl="3" indent="-457200" rtl="0">
              <a:lnSpc>
                <a:spcPct val="115000"/>
              </a:lnSpc>
              <a:spcBef>
                <a:spcPct val="214000"/>
              </a:spcBef>
              <a:spcAft>
                <a:spcPts val="0"/>
              </a:spcAft>
              <a:buClr>
                <a:schemeClr val="dk1"/>
              </a:buClr>
              <a:buSzPts val="1800"/>
              <a:buFont typeface="Nunito"/>
              <a:buChar char="●"/>
              <a:defRPr sz="2400">
                <a:solidFill>
                  <a:schemeClr val="dk1"/>
                </a:solidFill>
                <a:latin typeface="Nunito"/>
                <a:ea typeface="Nunito"/>
                <a:cs typeface="Nunito"/>
                <a:sym typeface="Nunito"/>
              </a:defRPr>
            </a:lvl4pPr>
            <a:lvl5pPr marL="3048000" lvl="4" indent="-457200" rtl="0">
              <a:lnSpc>
                <a:spcPct val="115000"/>
              </a:lnSpc>
              <a:spcBef>
                <a:spcPct val="214000"/>
              </a:spcBef>
              <a:spcAft>
                <a:spcPts val="0"/>
              </a:spcAft>
              <a:buClr>
                <a:schemeClr val="dk1"/>
              </a:buClr>
              <a:buSzPts val="1800"/>
              <a:buFont typeface="Nunito"/>
              <a:buChar char="○"/>
              <a:defRPr sz="2400">
                <a:solidFill>
                  <a:schemeClr val="dk1"/>
                </a:solidFill>
                <a:latin typeface="Nunito"/>
                <a:ea typeface="Nunito"/>
                <a:cs typeface="Nunito"/>
                <a:sym typeface="Nunito"/>
              </a:defRPr>
            </a:lvl5pPr>
            <a:lvl6pPr marL="3657600" lvl="5" indent="-457200" rtl="0">
              <a:lnSpc>
                <a:spcPct val="115000"/>
              </a:lnSpc>
              <a:spcBef>
                <a:spcPct val="214000"/>
              </a:spcBef>
              <a:spcAft>
                <a:spcPts val="0"/>
              </a:spcAft>
              <a:buClr>
                <a:schemeClr val="dk1"/>
              </a:buClr>
              <a:buSzPts val="1800"/>
              <a:buFont typeface="Nunito"/>
              <a:buChar char="■"/>
              <a:defRPr sz="2400">
                <a:solidFill>
                  <a:schemeClr val="dk1"/>
                </a:solidFill>
                <a:latin typeface="Nunito"/>
                <a:ea typeface="Nunito"/>
                <a:cs typeface="Nunito"/>
                <a:sym typeface="Nunito"/>
              </a:defRPr>
            </a:lvl6pPr>
            <a:lvl7pPr marL="4267200" lvl="6" indent="-457200" rtl="0">
              <a:lnSpc>
                <a:spcPct val="115000"/>
              </a:lnSpc>
              <a:spcBef>
                <a:spcPct val="214000"/>
              </a:spcBef>
              <a:spcAft>
                <a:spcPts val="0"/>
              </a:spcAft>
              <a:buClr>
                <a:schemeClr val="dk1"/>
              </a:buClr>
              <a:buSzPts val="1800"/>
              <a:buFont typeface="Nunito"/>
              <a:buChar char="●"/>
              <a:defRPr sz="2400">
                <a:solidFill>
                  <a:schemeClr val="dk1"/>
                </a:solidFill>
                <a:latin typeface="Nunito"/>
                <a:ea typeface="Nunito"/>
                <a:cs typeface="Nunito"/>
                <a:sym typeface="Nunito"/>
              </a:defRPr>
            </a:lvl7pPr>
            <a:lvl8pPr marL="4876800" lvl="7" indent="-457200" rtl="0">
              <a:lnSpc>
                <a:spcPct val="115000"/>
              </a:lnSpc>
              <a:spcBef>
                <a:spcPct val="214000"/>
              </a:spcBef>
              <a:spcAft>
                <a:spcPts val="0"/>
              </a:spcAft>
              <a:buClr>
                <a:schemeClr val="dk1"/>
              </a:buClr>
              <a:buSzPts val="1800"/>
              <a:buFont typeface="Nunito"/>
              <a:buChar char="○"/>
              <a:defRPr sz="2400">
                <a:solidFill>
                  <a:schemeClr val="dk1"/>
                </a:solidFill>
                <a:latin typeface="Nunito"/>
                <a:ea typeface="Nunito"/>
                <a:cs typeface="Nunito"/>
                <a:sym typeface="Nunito"/>
              </a:defRPr>
            </a:lvl8pPr>
            <a:lvl9pPr marL="5486400" lvl="8" indent="-457200" rtl="0">
              <a:lnSpc>
                <a:spcPct val="115000"/>
              </a:lnSpc>
              <a:spcBef>
                <a:spcPct val="214000"/>
              </a:spcBef>
              <a:spcAft>
                <a:spcPts val="800"/>
              </a:spcAft>
              <a:buClr>
                <a:schemeClr val="dk1"/>
              </a:buClr>
              <a:buSzPts val="1800"/>
              <a:buFont typeface="Nunito"/>
              <a:buChar char="■"/>
              <a:defRPr sz="24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5">
                <a:solidFill>
                  <a:schemeClr val="lt1"/>
                </a:solidFill>
                <a:latin typeface="Fredoka One" panose="02000000000000000000"/>
                <a:ea typeface="Fredoka One" panose="02000000000000000000"/>
                <a:cs typeface="Fredoka One" panose="02000000000000000000"/>
                <a:sym typeface="Fredoka One" panose="02000000000000000000"/>
              </a:defRPr>
            </a:lvl1pPr>
            <a:lvl2pPr lvl="1" algn="r" rtl="0">
              <a:buNone/>
              <a:defRPr sz="1735">
                <a:solidFill>
                  <a:schemeClr val="lt1"/>
                </a:solidFill>
                <a:latin typeface="Fredoka One" panose="02000000000000000000"/>
                <a:ea typeface="Fredoka One" panose="02000000000000000000"/>
                <a:cs typeface="Fredoka One" panose="02000000000000000000"/>
                <a:sym typeface="Fredoka One" panose="02000000000000000000"/>
              </a:defRPr>
            </a:lvl2pPr>
            <a:lvl3pPr lvl="2" algn="r" rtl="0">
              <a:buNone/>
              <a:defRPr sz="1735">
                <a:solidFill>
                  <a:schemeClr val="lt1"/>
                </a:solidFill>
                <a:latin typeface="Fredoka One" panose="02000000000000000000"/>
                <a:ea typeface="Fredoka One" panose="02000000000000000000"/>
                <a:cs typeface="Fredoka One" panose="02000000000000000000"/>
                <a:sym typeface="Fredoka One" panose="02000000000000000000"/>
              </a:defRPr>
            </a:lvl3pPr>
            <a:lvl4pPr lvl="3" algn="r" rtl="0">
              <a:buNone/>
              <a:defRPr sz="1735">
                <a:solidFill>
                  <a:schemeClr val="lt1"/>
                </a:solidFill>
                <a:latin typeface="Fredoka One" panose="02000000000000000000"/>
                <a:ea typeface="Fredoka One" panose="02000000000000000000"/>
                <a:cs typeface="Fredoka One" panose="02000000000000000000"/>
                <a:sym typeface="Fredoka One" panose="02000000000000000000"/>
              </a:defRPr>
            </a:lvl4pPr>
            <a:lvl5pPr lvl="4" algn="r" rtl="0">
              <a:buNone/>
              <a:defRPr sz="1735">
                <a:solidFill>
                  <a:schemeClr val="lt1"/>
                </a:solidFill>
                <a:latin typeface="Fredoka One" panose="02000000000000000000"/>
                <a:ea typeface="Fredoka One" panose="02000000000000000000"/>
                <a:cs typeface="Fredoka One" panose="02000000000000000000"/>
                <a:sym typeface="Fredoka One" panose="02000000000000000000"/>
              </a:defRPr>
            </a:lvl5pPr>
            <a:lvl6pPr lvl="5" algn="r" rtl="0">
              <a:buNone/>
              <a:defRPr sz="1735">
                <a:solidFill>
                  <a:schemeClr val="lt1"/>
                </a:solidFill>
                <a:latin typeface="Fredoka One" panose="02000000000000000000"/>
                <a:ea typeface="Fredoka One" panose="02000000000000000000"/>
                <a:cs typeface="Fredoka One" panose="02000000000000000000"/>
                <a:sym typeface="Fredoka One" panose="02000000000000000000"/>
              </a:defRPr>
            </a:lvl6pPr>
            <a:lvl7pPr lvl="6" algn="r" rtl="0">
              <a:buNone/>
              <a:defRPr sz="1735">
                <a:solidFill>
                  <a:schemeClr val="lt1"/>
                </a:solidFill>
                <a:latin typeface="Fredoka One" panose="02000000000000000000"/>
                <a:ea typeface="Fredoka One" panose="02000000000000000000"/>
                <a:cs typeface="Fredoka One" panose="02000000000000000000"/>
                <a:sym typeface="Fredoka One" panose="02000000000000000000"/>
              </a:defRPr>
            </a:lvl7pPr>
            <a:lvl8pPr lvl="7" algn="r" rtl="0">
              <a:buNone/>
              <a:defRPr sz="1735">
                <a:solidFill>
                  <a:schemeClr val="lt1"/>
                </a:solidFill>
                <a:latin typeface="Fredoka One" panose="02000000000000000000"/>
                <a:ea typeface="Fredoka One" panose="02000000000000000000"/>
                <a:cs typeface="Fredoka One" panose="02000000000000000000"/>
                <a:sym typeface="Fredoka One" panose="02000000000000000000"/>
              </a:defRPr>
            </a:lvl8pPr>
            <a:lvl9pPr lvl="8" algn="r" rtl="0">
              <a:buNone/>
              <a:defRPr sz="1735">
                <a:solidFill>
                  <a:schemeClr val="lt1"/>
                </a:solidFill>
                <a:latin typeface="Fredoka One" panose="02000000000000000000"/>
                <a:ea typeface="Fredoka One" panose="02000000000000000000"/>
                <a:cs typeface="Fredoka One" panose="02000000000000000000"/>
                <a:sym typeface="Fredoka One" panose="0200000000000000000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735" b="0" i="0" u="none" strike="noStrike" kern="1200" cap="none" spc="0" normalizeH="0" baseline="0" noProof="0">
              <a:ln>
                <a:noFill/>
              </a:ln>
              <a:solidFill>
                <a:srgbClr val="FFFFFF"/>
              </a:solidFill>
              <a:effectLst/>
              <a:uLnTx/>
              <a:uFillTx/>
              <a:latin typeface="Fredoka One" panose="02000000000000000000"/>
              <a:sym typeface="Fredoka One" panose="02000000000000000000"/>
            </a:endParaRPr>
          </a:p>
        </p:txBody>
      </p:sp>
    </p:spTree>
    <p:extLst>
      <p:ext uri="{BB962C8B-B14F-4D97-AF65-F5344CB8AC3E}">
        <p14:creationId xmlns:p14="http://schemas.microsoft.com/office/powerpoint/2010/main" val="3094068429"/>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jpeg"/><Relationship Id="rId7"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2.xml"/><Relationship Id="rId4" Type="http://schemas.openxmlformats.org/officeDocument/2006/relationships/image" Target="../media/image28.tm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mp"/><Relationship Id="rId1" Type="http://schemas.openxmlformats.org/officeDocument/2006/relationships/slideLayout" Target="../slideLayouts/slideLayout19.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SB_Background04">
            <a:extLst>
              <a:ext uri="{FF2B5EF4-FFF2-40B4-BE49-F238E27FC236}">
                <a16:creationId xmlns:a16="http://schemas.microsoft.com/office/drawing/2014/main" id="{BB70AEE1-D156-6CCB-A213-244E63018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 y="120316"/>
            <a:ext cx="11983452" cy="6858000"/>
          </a:xfrm>
          <a:prstGeom prst="rect">
            <a:avLst/>
          </a:prstGeom>
          <a:noFill/>
          <a:ln w="57150" cmpd="thinThick">
            <a:solidFill>
              <a:srgbClr val="0D04C4"/>
            </a:solidFill>
            <a:miter lim="800000"/>
            <a:headEnd/>
            <a:tailEnd/>
          </a:ln>
          <a:extLst>
            <a:ext uri="{909E8E84-426E-40DD-AFC4-6F175D3DCCD1}">
              <a14:hiddenFill xmlns:a14="http://schemas.microsoft.com/office/drawing/2010/main">
                <a:solidFill>
                  <a:srgbClr val="FFFFFF"/>
                </a:solidFill>
              </a14:hiddenFill>
            </a:ext>
          </a:extLst>
        </p:spPr>
      </p:pic>
      <p:pic>
        <p:nvPicPr>
          <p:cNvPr id="39939" name="Picture 3" descr="cau thi nai">
            <a:extLst>
              <a:ext uri="{FF2B5EF4-FFF2-40B4-BE49-F238E27FC236}">
                <a16:creationId xmlns:a16="http://schemas.microsoft.com/office/drawing/2014/main" id="{DD4691C1-5841-1DA3-C003-C025A63E6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7" y="914400"/>
            <a:ext cx="522972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10">
            <a:extLst>
              <a:ext uri="{FF2B5EF4-FFF2-40B4-BE49-F238E27FC236}">
                <a16:creationId xmlns:a16="http://schemas.microsoft.com/office/drawing/2014/main" id="{8CE8446A-DFC8-39A1-CC88-5A4A79A406FF}"/>
              </a:ext>
            </a:extLst>
          </p:cNvPr>
          <p:cNvSpPr>
            <a:spLocks noChangeArrowheads="1"/>
          </p:cNvSpPr>
          <p:nvPr/>
        </p:nvSpPr>
        <p:spPr bwMode="auto">
          <a:xfrm>
            <a:off x="1" y="0"/>
            <a:ext cx="12192000" cy="69342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eaLnBrk="0" hangingPunct="0">
              <a:defRPr/>
            </a:pPr>
            <a:endParaRPr lang="en-US" sz="2200" b="0">
              <a:solidFill>
                <a:schemeClr val="tx1"/>
              </a:solidFill>
              <a:effectLst>
                <a:outerShdw blurRad="38100" dist="38100" dir="2700000" algn="tl">
                  <a:srgbClr val="000000">
                    <a:alpha val="43137"/>
                  </a:srgbClr>
                </a:outerShdw>
              </a:effectLst>
              <a:latin typeface="Arial" pitchFamily="34" charset="0"/>
              <a:cs typeface="+mn-cs"/>
            </a:endParaRPr>
          </a:p>
        </p:txBody>
      </p:sp>
      <p:grpSp>
        <p:nvGrpSpPr>
          <p:cNvPr id="2" name="Group 23">
            <a:extLst>
              <a:ext uri="{FF2B5EF4-FFF2-40B4-BE49-F238E27FC236}">
                <a16:creationId xmlns:a16="http://schemas.microsoft.com/office/drawing/2014/main" id="{AEA6AE15-27DD-6601-E17F-BDD17240F013}"/>
              </a:ext>
            </a:extLst>
          </p:cNvPr>
          <p:cNvGrpSpPr>
            <a:grpSpLocks/>
          </p:cNvGrpSpPr>
          <p:nvPr/>
        </p:nvGrpSpPr>
        <p:grpSpPr bwMode="auto">
          <a:xfrm>
            <a:off x="5616575" y="3562350"/>
            <a:ext cx="1425464" cy="1371600"/>
            <a:chOff x="2844800" y="1422399"/>
            <a:chExt cx="2235200" cy="2235200"/>
          </a:xfrm>
        </p:grpSpPr>
        <p:sp>
          <p:nvSpPr>
            <p:cNvPr id="3" name=" 3">
              <a:extLst>
                <a:ext uri="{FF2B5EF4-FFF2-40B4-BE49-F238E27FC236}">
                  <a16:creationId xmlns:a16="http://schemas.microsoft.com/office/drawing/2014/main" id="{78EA9139-E9D9-4EC6-F5ED-F3520FD0466F}"/>
                </a:ext>
              </a:extLst>
            </p:cNvPr>
            <p:cNvSpPr/>
            <p:nvPr/>
          </p:nvSpPr>
          <p:spPr>
            <a:xfrm>
              <a:off x="2844800" y="1422399"/>
              <a:ext cx="2235200" cy="2235200"/>
            </a:xfrm>
            <a:prstGeom prst="gear9">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6" name=" 4">
              <a:extLst>
                <a:ext uri="{FF2B5EF4-FFF2-40B4-BE49-F238E27FC236}">
                  <a16:creationId xmlns:a16="http://schemas.microsoft.com/office/drawing/2014/main" id="{70A11305-05F6-42BA-0882-8AF291E471DF}"/>
                </a:ext>
              </a:extLst>
            </p:cNvPr>
            <p:cNvSpPr/>
            <p:nvPr/>
          </p:nvSpPr>
          <p:spPr>
            <a:xfrm>
              <a:off x="3294687" y="1944980"/>
              <a:ext cx="1335426" cy="1151232"/>
            </a:xfrm>
            <a:prstGeom prst="rect">
              <a:avLst/>
            </a:prstGeom>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b="0"/>
            </a:p>
          </p:txBody>
        </p:sp>
      </p:grpSp>
      <p:grpSp>
        <p:nvGrpSpPr>
          <p:cNvPr id="4" name="Group 20">
            <a:extLst>
              <a:ext uri="{FF2B5EF4-FFF2-40B4-BE49-F238E27FC236}">
                <a16:creationId xmlns:a16="http://schemas.microsoft.com/office/drawing/2014/main" id="{152F5B85-9DAE-5C2C-93B1-5FFB2D00DCF3}"/>
              </a:ext>
            </a:extLst>
          </p:cNvPr>
          <p:cNvGrpSpPr/>
          <p:nvPr/>
        </p:nvGrpSpPr>
        <p:grpSpPr>
          <a:xfrm>
            <a:off x="4384798" y="2743538"/>
            <a:ext cx="1709721" cy="1606695"/>
            <a:chOff x="2844800" y="1828800"/>
            <a:chExt cx="2235200" cy="2235200"/>
          </a:xfrm>
          <a:solidFill>
            <a:srgbClr val="FF0000"/>
          </a:solidFill>
          <a:scene3d>
            <a:camera prst="orthographicFront">
              <a:rot lat="0" lon="0" rev="0"/>
            </a:camera>
            <a:lightRig rig="balanced" dir="t">
              <a:rot lat="0" lon="0" rev="8700000"/>
            </a:lightRig>
          </a:scene3d>
        </p:grpSpPr>
        <p:sp>
          <p:nvSpPr>
            <p:cNvPr id="22" name=" 3">
              <a:extLst>
                <a:ext uri="{FF2B5EF4-FFF2-40B4-BE49-F238E27FC236}">
                  <a16:creationId xmlns:a16="http://schemas.microsoft.com/office/drawing/2014/main" id="{70809971-2935-371B-A821-362E441E0903}"/>
                </a:ext>
              </a:extLst>
            </p:cNvPr>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3" name=" 4">
              <a:extLst>
                <a:ext uri="{FF2B5EF4-FFF2-40B4-BE49-F238E27FC236}">
                  <a16:creationId xmlns:a16="http://schemas.microsoft.com/office/drawing/2014/main" id="{C1DD4A28-F824-9C22-C9B2-45DE3A30DEAD}"/>
                </a:ext>
              </a:extLst>
            </p:cNvPr>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b="0"/>
            </a:p>
          </p:txBody>
        </p:sp>
      </p:grpSp>
      <p:grpSp>
        <p:nvGrpSpPr>
          <p:cNvPr id="5" name="Group 23">
            <a:extLst>
              <a:ext uri="{FF2B5EF4-FFF2-40B4-BE49-F238E27FC236}">
                <a16:creationId xmlns:a16="http://schemas.microsoft.com/office/drawing/2014/main" id="{536E105B-8995-AC56-762D-A97AC1EB1AF9}"/>
              </a:ext>
            </a:extLst>
          </p:cNvPr>
          <p:cNvGrpSpPr>
            <a:grpSpLocks/>
          </p:cNvGrpSpPr>
          <p:nvPr/>
        </p:nvGrpSpPr>
        <p:grpSpPr bwMode="auto">
          <a:xfrm>
            <a:off x="3382964" y="3524250"/>
            <a:ext cx="1492651" cy="1524000"/>
            <a:chOff x="2844800" y="1422399"/>
            <a:chExt cx="2235200" cy="2235200"/>
          </a:xfrm>
        </p:grpSpPr>
        <p:sp>
          <p:nvSpPr>
            <p:cNvPr id="25" name=" 3">
              <a:extLst>
                <a:ext uri="{FF2B5EF4-FFF2-40B4-BE49-F238E27FC236}">
                  <a16:creationId xmlns:a16="http://schemas.microsoft.com/office/drawing/2014/main" id="{B533D67C-FC93-ED1E-F318-282E08036134}"/>
                </a:ext>
              </a:extLst>
            </p:cNvPr>
            <p:cNvSpPr/>
            <p:nvPr/>
          </p:nvSpPr>
          <p:spPr>
            <a:xfrm>
              <a:off x="2844800" y="1422399"/>
              <a:ext cx="2235200" cy="2235200"/>
            </a:xfrm>
            <a:prstGeom prst="gear9">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6" name=" 4">
              <a:extLst>
                <a:ext uri="{FF2B5EF4-FFF2-40B4-BE49-F238E27FC236}">
                  <a16:creationId xmlns:a16="http://schemas.microsoft.com/office/drawing/2014/main" id="{76E85EEF-9292-89E5-E5B8-B25154FF0944}"/>
                </a:ext>
              </a:extLst>
            </p:cNvPr>
            <p:cNvSpPr/>
            <p:nvPr/>
          </p:nvSpPr>
          <p:spPr>
            <a:xfrm>
              <a:off x="3293471" y="1946275"/>
              <a:ext cx="1337857" cy="1147868"/>
            </a:xfrm>
            <a:prstGeom prst="rect">
              <a:avLst/>
            </a:prstGeom>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b="0"/>
            </a:p>
          </p:txBody>
        </p:sp>
      </p:grpSp>
      <p:grpSp>
        <p:nvGrpSpPr>
          <p:cNvPr id="7" name="Group 26">
            <a:extLst>
              <a:ext uri="{FF2B5EF4-FFF2-40B4-BE49-F238E27FC236}">
                <a16:creationId xmlns:a16="http://schemas.microsoft.com/office/drawing/2014/main" id="{8E0F1FD0-00CE-BEFA-38E7-A77AA1E8C858}"/>
              </a:ext>
            </a:extLst>
          </p:cNvPr>
          <p:cNvGrpSpPr/>
          <p:nvPr/>
        </p:nvGrpSpPr>
        <p:grpSpPr>
          <a:xfrm>
            <a:off x="4403319" y="4189446"/>
            <a:ext cx="1710297" cy="1642440"/>
            <a:chOff x="2032000" y="1015999"/>
            <a:chExt cx="2235200" cy="2235200"/>
          </a:xfrm>
          <a:solidFill>
            <a:srgbClr val="FFFF00"/>
          </a:solidFill>
          <a:scene3d>
            <a:camera prst="orthographicFront">
              <a:rot lat="0" lon="0" rev="0"/>
            </a:camera>
            <a:lightRig rig="balanced" dir="t">
              <a:rot lat="0" lon="0" rev="8700000"/>
            </a:lightRig>
          </a:scene3d>
        </p:grpSpPr>
        <p:sp>
          <p:nvSpPr>
            <p:cNvPr id="28" name=" 3">
              <a:extLst>
                <a:ext uri="{FF2B5EF4-FFF2-40B4-BE49-F238E27FC236}">
                  <a16:creationId xmlns:a16="http://schemas.microsoft.com/office/drawing/2014/main" id="{57CC527A-D017-DADE-1A1C-3678974603B2}"/>
                </a:ext>
              </a:extLst>
            </p:cNvPr>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9" name=" 4">
              <a:extLst>
                <a:ext uri="{FF2B5EF4-FFF2-40B4-BE49-F238E27FC236}">
                  <a16:creationId xmlns:a16="http://schemas.microsoft.com/office/drawing/2014/main" id="{CD8A96F1-5695-8B94-3AFC-DF5295E76E95}"/>
                </a:ext>
              </a:extLst>
            </p:cNvPr>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lIns="40640" tIns="40640" rIns="40640" bIns="40640" spcCol="1270" anchor="ctr"/>
            <a:lstStyle/>
            <a:p>
              <a:pPr algn="ctr" defTabSz="1422400" fontAlgn="auto">
                <a:lnSpc>
                  <a:spcPct val="90000"/>
                </a:lnSpc>
                <a:spcAft>
                  <a:spcPct val="35000"/>
                </a:spcAft>
                <a:defRPr/>
              </a:pPr>
              <a:endParaRPr lang="vi-VN" sz="3200" b="0"/>
            </a:p>
          </p:txBody>
        </p:sp>
      </p:grpSp>
      <p:pic>
        <p:nvPicPr>
          <p:cNvPr id="137236" name="Picture 20" descr="Firewrk8">
            <a:extLst>
              <a:ext uri="{FF2B5EF4-FFF2-40B4-BE49-F238E27FC236}">
                <a16:creationId xmlns:a16="http://schemas.microsoft.com/office/drawing/2014/main" id="{F0E03F11-B0BF-4597-ABC9-32085CA506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5" y="4419601"/>
            <a:ext cx="1481756"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7" name="Picture 21" descr="Firewrk5">
            <a:extLst>
              <a:ext uri="{FF2B5EF4-FFF2-40B4-BE49-F238E27FC236}">
                <a16:creationId xmlns:a16="http://schemas.microsoft.com/office/drawing/2014/main" id="{9FD0C5BB-6EB0-8272-36A4-4D8646A35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5351" y="3867150"/>
            <a:ext cx="85527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Freeform 24">
            <a:extLst>
              <a:ext uri="{FF2B5EF4-FFF2-40B4-BE49-F238E27FC236}">
                <a16:creationId xmlns:a16="http://schemas.microsoft.com/office/drawing/2014/main" id="{7DFE004F-7B1A-7701-D910-36F97685B7E8}"/>
              </a:ext>
            </a:extLst>
          </p:cNvPr>
          <p:cNvSpPr>
            <a:spLocks/>
          </p:cNvSpPr>
          <p:nvPr/>
        </p:nvSpPr>
        <p:spPr bwMode="auto">
          <a:xfrm>
            <a:off x="8362949" y="4349751"/>
            <a:ext cx="1285641" cy="104775"/>
          </a:xfrm>
          <a:custGeom>
            <a:avLst/>
            <a:gdLst>
              <a:gd name="T0" fmla="*/ 0 w 1440"/>
              <a:gd name="T1" fmla="*/ 0 h 128"/>
              <a:gd name="T2" fmla="*/ 126444 w 1440"/>
              <a:gd name="T3" fmla="*/ 36016 h 128"/>
              <a:gd name="T4" fmla="*/ 318453 w 1440"/>
              <a:gd name="T5" fmla="*/ 77763 h 128"/>
              <a:gd name="T6" fmla="*/ 536218 w 1440"/>
              <a:gd name="T7" fmla="*/ 104775 h 128"/>
              <a:gd name="T8" fmla="*/ 761008 w 1440"/>
              <a:gd name="T9" fmla="*/ 84311 h 128"/>
              <a:gd name="T10" fmla="*/ 939747 w 1440"/>
              <a:gd name="T11" fmla="*/ 49932 h 128"/>
              <a:gd name="T12" fmla="*/ 1123950 w 1440"/>
              <a:gd name="T13" fmla="*/ 819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8" name="Freeform 25">
            <a:extLst>
              <a:ext uri="{FF2B5EF4-FFF2-40B4-BE49-F238E27FC236}">
                <a16:creationId xmlns:a16="http://schemas.microsoft.com/office/drawing/2014/main" id="{76773CC9-2C88-4E94-E3A9-8EEE91DF7261}"/>
              </a:ext>
            </a:extLst>
          </p:cNvPr>
          <p:cNvSpPr>
            <a:spLocks/>
          </p:cNvSpPr>
          <p:nvPr/>
        </p:nvSpPr>
        <p:spPr bwMode="auto">
          <a:xfrm rot="10800000">
            <a:off x="8366125" y="5262563"/>
            <a:ext cx="1289273" cy="104775"/>
          </a:xfrm>
          <a:custGeom>
            <a:avLst/>
            <a:gdLst>
              <a:gd name="T0" fmla="*/ 0 w 1440"/>
              <a:gd name="T1" fmla="*/ 0 h 128"/>
              <a:gd name="T2" fmla="*/ 126802 w 1440"/>
              <a:gd name="T3" fmla="*/ 36016 h 128"/>
              <a:gd name="T4" fmla="*/ 319352 w 1440"/>
              <a:gd name="T5" fmla="*/ 77763 h 128"/>
              <a:gd name="T6" fmla="*/ 537733 w 1440"/>
              <a:gd name="T7" fmla="*/ 104775 h 128"/>
              <a:gd name="T8" fmla="*/ 763158 w 1440"/>
              <a:gd name="T9" fmla="*/ 84311 h 128"/>
              <a:gd name="T10" fmla="*/ 942402 w 1440"/>
              <a:gd name="T11" fmla="*/ 49932 h 128"/>
              <a:gd name="T12" fmla="*/ 1127125 w 1440"/>
              <a:gd name="T13" fmla="*/ 819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9" name="Line 26">
            <a:extLst>
              <a:ext uri="{FF2B5EF4-FFF2-40B4-BE49-F238E27FC236}">
                <a16:creationId xmlns:a16="http://schemas.microsoft.com/office/drawing/2014/main" id="{2808FC62-ACB2-5821-1CE1-A416B04F68FA}"/>
              </a:ext>
            </a:extLst>
          </p:cNvPr>
          <p:cNvSpPr>
            <a:spLocks noChangeShapeType="1"/>
          </p:cNvSpPr>
          <p:nvPr/>
        </p:nvSpPr>
        <p:spPr bwMode="auto">
          <a:xfrm>
            <a:off x="8161337" y="4845050"/>
            <a:ext cx="1757769" cy="1588"/>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0" name="Line 27">
            <a:extLst>
              <a:ext uri="{FF2B5EF4-FFF2-40B4-BE49-F238E27FC236}">
                <a16:creationId xmlns:a16="http://schemas.microsoft.com/office/drawing/2014/main" id="{7DCF9FB4-42BE-F750-AB1C-81EE66CE8252}"/>
              </a:ext>
            </a:extLst>
          </p:cNvPr>
          <p:cNvSpPr>
            <a:spLocks noChangeShapeType="1"/>
          </p:cNvSpPr>
          <p:nvPr/>
        </p:nvSpPr>
        <p:spPr bwMode="auto">
          <a:xfrm>
            <a:off x="8936039" y="4110038"/>
            <a:ext cx="1815" cy="1484312"/>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9951" name="Picture 28" descr="BOOKANI2">
            <a:extLst>
              <a:ext uri="{FF2B5EF4-FFF2-40B4-BE49-F238E27FC236}">
                <a16:creationId xmlns:a16="http://schemas.microsoft.com/office/drawing/2014/main" id="{E28E4FA9-72DA-118E-F622-A1F30D2D944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05839" y="4953000"/>
            <a:ext cx="80988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45" name="Picture 29" descr="TORCH">
            <a:extLst>
              <a:ext uri="{FF2B5EF4-FFF2-40B4-BE49-F238E27FC236}">
                <a16:creationId xmlns:a16="http://schemas.microsoft.com/office/drawing/2014/main" id="{1D4A411C-71A8-94F6-7C4E-634AFDBCAC8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743949" y="4171951"/>
            <a:ext cx="428547"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49" name="Rectangle 33">
            <a:extLst>
              <a:ext uri="{FF2B5EF4-FFF2-40B4-BE49-F238E27FC236}">
                <a16:creationId xmlns:a16="http://schemas.microsoft.com/office/drawing/2014/main" id="{62C400F6-0AB2-0A34-A890-D268375C233D}"/>
              </a:ext>
            </a:extLst>
          </p:cNvPr>
          <p:cNvSpPr>
            <a:spLocks noChangeArrowheads="1"/>
          </p:cNvSpPr>
          <p:nvPr/>
        </p:nvSpPr>
        <p:spPr bwMode="auto">
          <a:xfrm>
            <a:off x="128337" y="6019800"/>
            <a:ext cx="11903241" cy="838200"/>
          </a:xfrm>
          <a:prstGeom prst="rect">
            <a:avLst/>
          </a:prstGeom>
          <a:gradFill rotWithShape="1">
            <a:gsLst>
              <a:gs pos="0">
                <a:srgbClr val="FF0066"/>
              </a:gs>
              <a:gs pos="100000">
                <a:srgbClr val="0000FF"/>
              </a:gs>
            </a:gsLst>
            <a:path path="shape">
              <a:fillToRect l="50000" t="50000" r="50000" b="50000"/>
            </a:path>
          </a:gradFill>
          <a:ln w="9525">
            <a:solidFill>
              <a:schemeClr val="tx1"/>
            </a:solidFill>
            <a:miter lim="800000"/>
            <a:headEnd/>
            <a:tailEnd/>
          </a:ln>
        </p:spPr>
        <p:txBody>
          <a:bodyPr wrap="none" anchor="ctr"/>
          <a:lstStyle>
            <a:lvl1pPr eaLnBrk="0" hangingPunct="0">
              <a:defRPr b="1">
                <a:solidFill>
                  <a:srgbClr val="0D0C0B"/>
                </a:solidFill>
                <a:latin typeface=".VnTime" panose="020B7200000000000000" pitchFamily="34" charset="0"/>
                <a:cs typeface="Arial" panose="020B0604020202020204" pitchFamily="34" charset="0"/>
              </a:defRPr>
            </a:lvl1pPr>
            <a:lvl2pPr marL="742950" indent="-285750" eaLnBrk="0" hangingPunct="0">
              <a:defRPr b="1">
                <a:solidFill>
                  <a:srgbClr val="0D0C0B"/>
                </a:solidFill>
                <a:latin typeface=".VnTime" panose="020B7200000000000000" pitchFamily="34" charset="0"/>
                <a:cs typeface="Arial" panose="020B0604020202020204" pitchFamily="34" charset="0"/>
              </a:defRPr>
            </a:lvl2pPr>
            <a:lvl3pPr marL="1143000" indent="-228600" eaLnBrk="0" hangingPunct="0">
              <a:defRPr b="1">
                <a:solidFill>
                  <a:srgbClr val="0D0C0B"/>
                </a:solidFill>
                <a:latin typeface=".VnTime" panose="020B7200000000000000" pitchFamily="34" charset="0"/>
                <a:cs typeface="Arial" panose="020B0604020202020204" pitchFamily="34" charset="0"/>
              </a:defRPr>
            </a:lvl3pPr>
            <a:lvl4pPr marL="1600200" indent="-228600" eaLnBrk="0" hangingPunct="0">
              <a:defRPr b="1">
                <a:solidFill>
                  <a:srgbClr val="0D0C0B"/>
                </a:solidFill>
                <a:latin typeface=".VnTime" panose="020B7200000000000000" pitchFamily="34" charset="0"/>
                <a:cs typeface="Arial" panose="020B0604020202020204" pitchFamily="34" charset="0"/>
              </a:defRPr>
            </a:lvl4pPr>
            <a:lvl5pPr marL="2057400" indent="-228600" eaLnBrk="0" hangingPunct="0">
              <a:defRPr b="1">
                <a:solidFill>
                  <a:srgbClr val="0D0C0B"/>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9pPr>
          </a:lstStyle>
          <a:p>
            <a:pPr algn="ctr" eaLnBrk="1" hangingPunct="1"/>
            <a:r>
              <a:rPr lang="en-US" altLang="en-US" sz="4000" i="1">
                <a:solidFill>
                  <a:schemeClr val="tx1"/>
                </a:solidFill>
                <a:latin typeface="Times New Roman" panose="02020603050405020304" pitchFamily="18" charset="0"/>
              </a:rPr>
              <a:t>GIÁO VIÊN:…………………………</a:t>
            </a:r>
          </a:p>
        </p:txBody>
      </p:sp>
      <p:sp>
        <p:nvSpPr>
          <p:cNvPr id="39954" name="AutoShape 34">
            <a:hlinkClick r:id="" action="ppaction://hlinkshowjump?jump=previousslide" highlightClick="1"/>
            <a:extLst>
              <a:ext uri="{FF2B5EF4-FFF2-40B4-BE49-F238E27FC236}">
                <a16:creationId xmlns:a16="http://schemas.microsoft.com/office/drawing/2014/main" id="{D2CD447A-AF47-E1F6-8428-623F9AABD938}"/>
              </a:ext>
            </a:extLst>
          </p:cNvPr>
          <p:cNvSpPr>
            <a:spLocks noChangeArrowheads="1"/>
          </p:cNvSpPr>
          <p:nvPr/>
        </p:nvSpPr>
        <p:spPr bwMode="auto">
          <a:xfrm>
            <a:off x="7848601" y="990600"/>
            <a:ext cx="90794" cy="762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rgbClr val="0D0C0B"/>
                </a:solidFill>
                <a:latin typeface=".VnTime" panose="020B7200000000000000" pitchFamily="34" charset="0"/>
                <a:cs typeface="Arial" panose="020B0604020202020204" pitchFamily="34" charset="0"/>
              </a:defRPr>
            </a:lvl1pPr>
            <a:lvl2pPr marL="742950" indent="-285750" eaLnBrk="0" hangingPunct="0">
              <a:defRPr b="1">
                <a:solidFill>
                  <a:srgbClr val="0D0C0B"/>
                </a:solidFill>
                <a:latin typeface=".VnTime" panose="020B7200000000000000" pitchFamily="34" charset="0"/>
                <a:cs typeface="Arial" panose="020B0604020202020204" pitchFamily="34" charset="0"/>
              </a:defRPr>
            </a:lvl2pPr>
            <a:lvl3pPr marL="1143000" indent="-228600" eaLnBrk="0" hangingPunct="0">
              <a:defRPr b="1">
                <a:solidFill>
                  <a:srgbClr val="0D0C0B"/>
                </a:solidFill>
                <a:latin typeface=".VnTime" panose="020B7200000000000000" pitchFamily="34" charset="0"/>
                <a:cs typeface="Arial" panose="020B0604020202020204" pitchFamily="34" charset="0"/>
              </a:defRPr>
            </a:lvl3pPr>
            <a:lvl4pPr marL="1600200" indent="-228600" eaLnBrk="0" hangingPunct="0">
              <a:defRPr b="1">
                <a:solidFill>
                  <a:srgbClr val="0D0C0B"/>
                </a:solidFill>
                <a:latin typeface=".VnTime" panose="020B7200000000000000" pitchFamily="34" charset="0"/>
                <a:cs typeface="Arial" panose="020B0604020202020204" pitchFamily="34" charset="0"/>
              </a:defRPr>
            </a:lvl4pPr>
            <a:lvl5pPr marL="2057400" indent="-228600" eaLnBrk="0" hangingPunct="0">
              <a:defRPr b="1">
                <a:solidFill>
                  <a:srgbClr val="0D0C0B"/>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9pPr>
          </a:lstStyle>
          <a:p>
            <a:pPr eaLnBrk="1" hangingPunct="1"/>
            <a:endParaRPr lang="en-US" altLang="en-US"/>
          </a:p>
        </p:txBody>
      </p:sp>
      <p:sp>
        <p:nvSpPr>
          <p:cNvPr id="137251" name="WordArt 35" descr="Green marble">
            <a:extLst>
              <a:ext uri="{FF2B5EF4-FFF2-40B4-BE49-F238E27FC236}">
                <a16:creationId xmlns:a16="http://schemas.microsoft.com/office/drawing/2014/main" id="{B755AD31-257E-8274-BFFA-46144A7304DC}"/>
              </a:ext>
            </a:extLst>
          </p:cNvPr>
          <p:cNvSpPr>
            <a:spLocks noChangeArrowheads="1" noChangeShapeType="1" noTextEdit="1"/>
          </p:cNvSpPr>
          <p:nvPr/>
        </p:nvSpPr>
        <p:spPr bwMode="auto">
          <a:xfrm>
            <a:off x="1981201" y="1219200"/>
            <a:ext cx="6114059" cy="971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blipFill dpi="0" rotWithShape="0">
                  <a:blip r:embed="rId9"/>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BÀI GIẢNG</a:t>
            </a:r>
          </a:p>
        </p:txBody>
      </p:sp>
      <p:sp>
        <p:nvSpPr>
          <p:cNvPr id="31" name="TextBox 30">
            <a:extLst>
              <a:ext uri="{FF2B5EF4-FFF2-40B4-BE49-F238E27FC236}">
                <a16:creationId xmlns:a16="http://schemas.microsoft.com/office/drawing/2014/main" id="{B0C79F79-EE6F-B1EE-3E4B-133B9CAEC7B1}"/>
              </a:ext>
            </a:extLst>
          </p:cNvPr>
          <p:cNvSpPr txBox="1"/>
          <p:nvPr/>
        </p:nvSpPr>
        <p:spPr>
          <a:xfrm>
            <a:off x="2041910" y="3382954"/>
            <a:ext cx="654626"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4400">
                <a:solidFill>
                  <a:srgbClr val="00C200"/>
                </a:solidFill>
                <a:latin typeface="Times New Roman" pitchFamily="18" charset="0"/>
                <a:cs typeface="Arial" charset="0"/>
              </a:rPr>
              <a:t>C</a:t>
            </a:r>
            <a:endParaRPr lang="vi-VN" sz="4400">
              <a:solidFill>
                <a:srgbClr val="00C200"/>
              </a:solidFill>
              <a:latin typeface="Times New Roman" pitchFamily="18" charset="0"/>
              <a:cs typeface="Arial" charset="0"/>
            </a:endParaRPr>
          </a:p>
        </p:txBody>
      </p:sp>
      <p:sp>
        <p:nvSpPr>
          <p:cNvPr id="32" name="TextBox 31">
            <a:extLst>
              <a:ext uri="{FF2B5EF4-FFF2-40B4-BE49-F238E27FC236}">
                <a16:creationId xmlns:a16="http://schemas.microsoft.com/office/drawing/2014/main" id="{D3BE5141-7BF2-9B9E-48F0-B46FF8D807C0}"/>
              </a:ext>
            </a:extLst>
          </p:cNvPr>
          <p:cNvSpPr txBox="1"/>
          <p:nvPr/>
        </p:nvSpPr>
        <p:spPr>
          <a:xfrm>
            <a:off x="2726124" y="3389304"/>
            <a:ext cx="650369"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4400">
                <a:solidFill>
                  <a:srgbClr val="FF0000"/>
                </a:solidFill>
                <a:latin typeface="Times New Roman" pitchFamily="18" charset="0"/>
                <a:cs typeface="Arial" charset="0"/>
              </a:rPr>
              <a:t>Ô</a:t>
            </a:r>
            <a:endParaRPr lang="vi-VN" sz="4400">
              <a:solidFill>
                <a:srgbClr val="FF0000"/>
              </a:solidFill>
              <a:latin typeface="Times New Roman" pitchFamily="18" charset="0"/>
              <a:cs typeface="Arial" charset="0"/>
            </a:endParaRPr>
          </a:p>
        </p:txBody>
      </p:sp>
      <p:sp>
        <p:nvSpPr>
          <p:cNvPr id="33" name="TextBox 32">
            <a:extLst>
              <a:ext uri="{FF2B5EF4-FFF2-40B4-BE49-F238E27FC236}">
                <a16:creationId xmlns:a16="http://schemas.microsoft.com/office/drawing/2014/main" id="{2FC02DC1-9F82-2EF0-7D08-3FCBBE7588E2}"/>
              </a:ext>
            </a:extLst>
          </p:cNvPr>
          <p:cNvSpPr txBox="1"/>
          <p:nvPr/>
        </p:nvSpPr>
        <p:spPr>
          <a:xfrm>
            <a:off x="3412475" y="3390892"/>
            <a:ext cx="650369"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4400">
                <a:solidFill>
                  <a:srgbClr val="24602E"/>
                </a:solidFill>
                <a:latin typeface="Times New Roman" pitchFamily="18" charset="0"/>
                <a:cs typeface="Arial" charset="0"/>
              </a:rPr>
              <a:t>N</a:t>
            </a:r>
            <a:endParaRPr lang="vi-VN" sz="4400">
              <a:solidFill>
                <a:srgbClr val="24602E"/>
              </a:solidFill>
              <a:latin typeface="Times New Roman" pitchFamily="18" charset="0"/>
              <a:cs typeface="Arial" charset="0"/>
            </a:endParaRPr>
          </a:p>
        </p:txBody>
      </p:sp>
      <p:sp>
        <p:nvSpPr>
          <p:cNvPr id="34" name="TextBox 33">
            <a:extLst>
              <a:ext uri="{FF2B5EF4-FFF2-40B4-BE49-F238E27FC236}">
                <a16:creationId xmlns:a16="http://schemas.microsoft.com/office/drawing/2014/main" id="{C91A0079-2ABE-00D6-471E-40E1848CEA9C}"/>
              </a:ext>
            </a:extLst>
          </p:cNvPr>
          <p:cNvSpPr txBox="1"/>
          <p:nvPr/>
        </p:nvSpPr>
        <p:spPr>
          <a:xfrm>
            <a:off x="4101057" y="3390892"/>
            <a:ext cx="649465"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4400">
                <a:solidFill>
                  <a:srgbClr val="5B34DA"/>
                </a:solidFill>
                <a:latin typeface="Times New Roman" pitchFamily="18" charset="0"/>
                <a:cs typeface="Arial" charset="0"/>
              </a:rPr>
              <a:t>G</a:t>
            </a:r>
            <a:endParaRPr lang="vi-VN" sz="4400">
              <a:solidFill>
                <a:srgbClr val="5B34DA"/>
              </a:solidFill>
              <a:latin typeface="Times New Roman" pitchFamily="18" charset="0"/>
              <a:cs typeface="Arial" charset="0"/>
            </a:endParaRPr>
          </a:p>
        </p:txBody>
      </p:sp>
      <p:grpSp>
        <p:nvGrpSpPr>
          <p:cNvPr id="12" name="TextBox 35">
            <a:extLst>
              <a:ext uri="{FF2B5EF4-FFF2-40B4-BE49-F238E27FC236}">
                <a16:creationId xmlns:a16="http://schemas.microsoft.com/office/drawing/2014/main" id="{386634DC-952D-31A8-FDFD-392DBC9430B5}"/>
              </a:ext>
            </a:extLst>
          </p:cNvPr>
          <p:cNvGrpSpPr>
            <a:grpSpLocks/>
          </p:cNvGrpSpPr>
          <p:nvPr/>
        </p:nvGrpSpPr>
        <p:grpSpPr bwMode="auto">
          <a:xfrm rot="10800000">
            <a:off x="7218363" y="2687638"/>
            <a:ext cx="1303800" cy="1701800"/>
            <a:chOff x="3556" y="1183"/>
            <a:chExt cx="718" cy="1072"/>
          </a:xfrm>
        </p:grpSpPr>
        <p:pic>
          <p:nvPicPr>
            <p:cNvPr id="39982" name="TextBox 35">
              <a:extLst>
                <a:ext uri="{FF2B5EF4-FFF2-40B4-BE49-F238E27FC236}">
                  <a16:creationId xmlns:a16="http://schemas.microsoft.com/office/drawing/2014/main" id="{E2757CE2-B10C-8E33-DA5D-612AB90D7D7A}"/>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6" y="1183"/>
              <a:ext cx="718"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3" name="Text Box 50">
              <a:extLst>
                <a:ext uri="{FF2B5EF4-FFF2-40B4-BE49-F238E27FC236}">
                  <a16:creationId xmlns:a16="http://schemas.microsoft.com/office/drawing/2014/main" id="{C9C75351-EBB5-8CF2-C47C-94C971868565}"/>
                </a:ext>
              </a:extLst>
            </p:cNvPr>
            <p:cNvSpPr txBox="1">
              <a:spLocks noChangeArrowheads="1"/>
            </p:cNvSpPr>
            <p:nvPr/>
          </p:nvSpPr>
          <p:spPr bwMode="auto">
            <a:xfrm>
              <a:off x="3739" y="1344"/>
              <a:ext cx="358"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rgbClr val="0D0C0B"/>
                  </a:solidFill>
                  <a:latin typeface=".VnTime" panose="020B7200000000000000" pitchFamily="34" charset="0"/>
                  <a:cs typeface="Arial" panose="020B0604020202020204" pitchFamily="34" charset="0"/>
                </a:defRPr>
              </a:lvl1pPr>
              <a:lvl2pPr marL="742950" indent="-285750" eaLnBrk="0" hangingPunct="0">
                <a:defRPr b="1">
                  <a:solidFill>
                    <a:srgbClr val="0D0C0B"/>
                  </a:solidFill>
                  <a:latin typeface=".VnTime" panose="020B7200000000000000" pitchFamily="34" charset="0"/>
                  <a:cs typeface="Arial" panose="020B0604020202020204" pitchFamily="34" charset="0"/>
                </a:defRPr>
              </a:lvl2pPr>
              <a:lvl3pPr marL="1143000" indent="-228600" eaLnBrk="0" hangingPunct="0">
                <a:defRPr b="1">
                  <a:solidFill>
                    <a:srgbClr val="0D0C0B"/>
                  </a:solidFill>
                  <a:latin typeface=".VnTime" panose="020B7200000000000000" pitchFamily="34" charset="0"/>
                  <a:cs typeface="Arial" panose="020B0604020202020204" pitchFamily="34" charset="0"/>
                </a:defRPr>
              </a:lvl3pPr>
              <a:lvl4pPr marL="1600200" indent="-228600" eaLnBrk="0" hangingPunct="0">
                <a:defRPr b="1">
                  <a:solidFill>
                    <a:srgbClr val="0D0C0B"/>
                  </a:solidFill>
                  <a:latin typeface=".VnTime" panose="020B7200000000000000" pitchFamily="34" charset="0"/>
                  <a:cs typeface="Arial" panose="020B0604020202020204" pitchFamily="34" charset="0"/>
                </a:defRPr>
              </a:lvl4pPr>
              <a:lvl5pPr marL="2057400" indent="-228600" eaLnBrk="0" hangingPunct="0">
                <a:defRPr b="1">
                  <a:solidFill>
                    <a:srgbClr val="0D0C0B"/>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9pPr>
            </a:lstStyle>
            <a:p>
              <a:pPr algn="ctr" eaLnBrk="1" hangingPunct="1"/>
              <a:r>
                <a:rPr lang="en-US" altLang="en-US" sz="4400">
                  <a:solidFill>
                    <a:srgbClr val="0066FF"/>
                  </a:solidFill>
                  <a:latin typeface="Times New Roman" panose="02020603050405020304" pitchFamily="18" charset="0"/>
                </a:rPr>
                <a:t>8</a:t>
              </a:r>
            </a:p>
            <a:p>
              <a:pPr algn="ctr" eaLnBrk="1" hangingPunct="1"/>
              <a:endParaRPr lang="vi-VN" altLang="en-US" sz="4400">
                <a:solidFill>
                  <a:srgbClr val="0066FF"/>
                </a:solidFill>
                <a:latin typeface="Times New Roman" panose="02020603050405020304" pitchFamily="18" charset="0"/>
              </a:endParaRPr>
            </a:p>
          </p:txBody>
        </p:sp>
      </p:grpSp>
      <p:sp>
        <p:nvSpPr>
          <p:cNvPr id="8" name="TextBox 30">
            <a:extLst>
              <a:ext uri="{FF2B5EF4-FFF2-40B4-BE49-F238E27FC236}">
                <a16:creationId xmlns:a16="http://schemas.microsoft.com/office/drawing/2014/main" id="{127F23B5-FC6A-99BF-7544-86E9DA5076C9}"/>
              </a:ext>
            </a:extLst>
          </p:cNvPr>
          <p:cNvSpPr txBox="1"/>
          <p:nvPr/>
        </p:nvSpPr>
        <p:spPr>
          <a:xfrm>
            <a:off x="4785110" y="3389304"/>
            <a:ext cx="654626"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defRPr/>
            </a:pPr>
            <a:r>
              <a:rPr lang="en-US" sz="4400">
                <a:solidFill>
                  <a:srgbClr val="00C200"/>
                </a:solidFill>
                <a:latin typeface="Times New Roman" pitchFamily="18" charset="0"/>
                <a:cs typeface="Arial" charset="0"/>
              </a:rPr>
              <a:t>N</a:t>
            </a:r>
            <a:endParaRPr lang="vi-VN" sz="4400">
              <a:solidFill>
                <a:srgbClr val="00C200"/>
              </a:solidFill>
              <a:latin typeface="Times New Roman" pitchFamily="18" charset="0"/>
              <a:cs typeface="Arial" charset="0"/>
            </a:endParaRPr>
          </a:p>
        </p:txBody>
      </p:sp>
      <p:sp>
        <p:nvSpPr>
          <p:cNvPr id="9" name="TextBox 31">
            <a:extLst>
              <a:ext uri="{FF2B5EF4-FFF2-40B4-BE49-F238E27FC236}">
                <a16:creationId xmlns:a16="http://schemas.microsoft.com/office/drawing/2014/main" id="{4F8A21D9-A4AD-C731-609E-F1DD2E910ADD}"/>
              </a:ext>
            </a:extLst>
          </p:cNvPr>
          <p:cNvSpPr txBox="1"/>
          <p:nvPr/>
        </p:nvSpPr>
        <p:spPr>
          <a:xfrm>
            <a:off x="5467738" y="3390892"/>
            <a:ext cx="650370"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4400">
                <a:solidFill>
                  <a:srgbClr val="FF0000"/>
                </a:solidFill>
                <a:latin typeface="Times New Roman" pitchFamily="18" charset="0"/>
                <a:cs typeface="Arial" charset="0"/>
              </a:rPr>
              <a:t>G</a:t>
            </a:r>
            <a:endParaRPr lang="vi-VN" sz="4400">
              <a:solidFill>
                <a:srgbClr val="FF0000"/>
              </a:solidFill>
              <a:latin typeface="Times New Roman" pitchFamily="18" charset="0"/>
              <a:cs typeface="Arial" charset="0"/>
            </a:endParaRPr>
          </a:p>
        </p:txBody>
      </p:sp>
      <p:sp>
        <p:nvSpPr>
          <p:cNvPr id="10" name="TextBox 32">
            <a:extLst>
              <a:ext uri="{FF2B5EF4-FFF2-40B4-BE49-F238E27FC236}">
                <a16:creationId xmlns:a16="http://schemas.microsoft.com/office/drawing/2014/main" id="{4CC0BFFF-2E66-3B43-D6FD-93F352D4DB59}"/>
              </a:ext>
            </a:extLst>
          </p:cNvPr>
          <p:cNvSpPr txBox="1"/>
          <p:nvPr/>
        </p:nvSpPr>
        <p:spPr>
          <a:xfrm>
            <a:off x="6154089" y="3390892"/>
            <a:ext cx="650370"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4400">
                <a:solidFill>
                  <a:srgbClr val="24602E"/>
                </a:solidFill>
                <a:latin typeface="Times New Roman" pitchFamily="18" charset="0"/>
                <a:cs typeface="Arial" charset="0"/>
              </a:rPr>
              <a:t>H</a:t>
            </a:r>
            <a:endParaRPr lang="vi-VN" sz="4400">
              <a:solidFill>
                <a:srgbClr val="24602E"/>
              </a:solidFill>
              <a:latin typeface="Times New Roman" pitchFamily="18" charset="0"/>
              <a:cs typeface="Arial" charset="0"/>
            </a:endParaRPr>
          </a:p>
        </p:txBody>
      </p:sp>
      <p:sp>
        <p:nvSpPr>
          <p:cNvPr id="11" name="TextBox 33">
            <a:extLst>
              <a:ext uri="{FF2B5EF4-FFF2-40B4-BE49-F238E27FC236}">
                <a16:creationId xmlns:a16="http://schemas.microsoft.com/office/drawing/2014/main" id="{6627C2BC-90CD-E5DC-F5A0-DF31B7FD2971}"/>
              </a:ext>
            </a:extLst>
          </p:cNvPr>
          <p:cNvSpPr txBox="1"/>
          <p:nvPr/>
        </p:nvSpPr>
        <p:spPr>
          <a:xfrm>
            <a:off x="6841082" y="3390892"/>
            <a:ext cx="649465" cy="769441"/>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4400">
                <a:solidFill>
                  <a:srgbClr val="5B34DA"/>
                </a:solidFill>
                <a:latin typeface="Times New Roman" pitchFamily="18" charset="0"/>
                <a:cs typeface="Arial" charset="0"/>
              </a:rPr>
              <a:t>Ệ</a:t>
            </a:r>
            <a:endParaRPr lang="vi-VN" sz="4400">
              <a:solidFill>
                <a:srgbClr val="5B34DA"/>
              </a:solidFill>
              <a:latin typeface="Times New Roman" pitchFamily="18" charset="0"/>
              <a:cs typeface="Arial" charset="0"/>
            </a:endParaRPr>
          </a:p>
        </p:txBody>
      </p:sp>
      <p:sp>
        <p:nvSpPr>
          <p:cNvPr id="39981" name="Text Box 64">
            <a:extLst>
              <a:ext uri="{FF2B5EF4-FFF2-40B4-BE49-F238E27FC236}">
                <a16:creationId xmlns:a16="http://schemas.microsoft.com/office/drawing/2014/main" id="{1291C987-2831-F4C7-EA9D-C28437AE6D4B}"/>
              </a:ext>
            </a:extLst>
          </p:cNvPr>
          <p:cNvSpPr txBox="1">
            <a:spLocks noChangeArrowheads="1"/>
          </p:cNvSpPr>
          <p:nvPr/>
        </p:nvSpPr>
        <p:spPr bwMode="auto">
          <a:xfrm>
            <a:off x="2590800" y="242888"/>
            <a:ext cx="8106076"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0D0C0B"/>
                </a:solidFill>
                <a:latin typeface=".VnTime" panose="020B7200000000000000" pitchFamily="34" charset="0"/>
                <a:cs typeface="Arial" panose="020B0604020202020204" pitchFamily="34" charset="0"/>
              </a:defRPr>
            </a:lvl1pPr>
            <a:lvl2pPr marL="742950" indent="-285750" eaLnBrk="0" hangingPunct="0">
              <a:defRPr b="1">
                <a:solidFill>
                  <a:srgbClr val="0D0C0B"/>
                </a:solidFill>
                <a:latin typeface=".VnTime" panose="020B7200000000000000" pitchFamily="34" charset="0"/>
                <a:cs typeface="Arial" panose="020B0604020202020204" pitchFamily="34" charset="0"/>
              </a:defRPr>
            </a:lvl2pPr>
            <a:lvl3pPr marL="1143000" indent="-228600" eaLnBrk="0" hangingPunct="0">
              <a:defRPr b="1">
                <a:solidFill>
                  <a:srgbClr val="0D0C0B"/>
                </a:solidFill>
                <a:latin typeface=".VnTime" panose="020B7200000000000000" pitchFamily="34" charset="0"/>
                <a:cs typeface="Arial" panose="020B0604020202020204" pitchFamily="34" charset="0"/>
              </a:defRPr>
            </a:lvl3pPr>
            <a:lvl4pPr marL="1600200" indent="-228600" eaLnBrk="0" hangingPunct="0">
              <a:defRPr b="1">
                <a:solidFill>
                  <a:srgbClr val="0D0C0B"/>
                </a:solidFill>
                <a:latin typeface=".VnTime" panose="020B7200000000000000" pitchFamily="34" charset="0"/>
                <a:cs typeface="Arial" panose="020B0604020202020204" pitchFamily="34" charset="0"/>
              </a:defRPr>
            </a:lvl4pPr>
            <a:lvl5pPr marL="2057400" indent="-228600" eaLnBrk="0" hangingPunct="0">
              <a:defRPr b="1">
                <a:solidFill>
                  <a:srgbClr val="0D0C0B"/>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b="1">
                <a:solidFill>
                  <a:srgbClr val="0D0C0B"/>
                </a:solidFill>
                <a:latin typeface=".VnTime" panose="020B7200000000000000" pitchFamily="34" charset="0"/>
                <a:cs typeface="Arial" panose="020B0604020202020204" pitchFamily="34" charset="0"/>
              </a:defRPr>
            </a:lvl9pPr>
          </a:lstStyle>
          <a:p>
            <a:pPr eaLnBrk="1" hangingPunct="1">
              <a:spcBef>
                <a:spcPct val="50000"/>
              </a:spcBef>
            </a:pPr>
            <a:endParaRPr lang="en-US" altLang="en-US" sz="2800" b="0">
              <a:solidFill>
                <a:srgbClr val="FF0066"/>
              </a:solidFill>
              <a:latin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5000" fill="hold"/>
                                        <p:tgtEl>
                                          <p:spTgt spid="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5000" fill="hold"/>
                                        <p:tgtEl>
                                          <p:spTgt spid="2"/>
                                        </p:tgtEl>
                                        <p:attrNameLst>
                                          <p:attrName>r</p:attrName>
                                        </p:attrNameLst>
                                      </p:cBhvr>
                                    </p:animRot>
                                  </p:childTnLst>
                                </p:cTn>
                              </p:par>
                              <p:par>
                                <p:cTn id="13" presetID="49" presetClass="entr" presetSubtype="0" repeatCount="indefinite" decel="100000" fill="hold" nodeType="withEffect">
                                  <p:stCondLst>
                                    <p:cond delay="500"/>
                                  </p:stCondLst>
                                  <p:childTnLst>
                                    <p:set>
                                      <p:cBhvr>
                                        <p:cTn id="14" dur="1" fill="hold">
                                          <p:stCondLst>
                                            <p:cond delay="0"/>
                                          </p:stCondLst>
                                        </p:cTn>
                                        <p:tgtEl>
                                          <p:spTgt spid="137236"/>
                                        </p:tgtEl>
                                        <p:attrNameLst>
                                          <p:attrName>style.visibility</p:attrName>
                                        </p:attrNameLst>
                                      </p:cBhvr>
                                      <p:to>
                                        <p:strVal val="visible"/>
                                      </p:to>
                                    </p:set>
                                    <p:anim calcmode="lin" valueType="num">
                                      <p:cBhvr>
                                        <p:cTn id="15" dur="3000" fill="hold"/>
                                        <p:tgtEl>
                                          <p:spTgt spid="137236"/>
                                        </p:tgtEl>
                                        <p:attrNameLst>
                                          <p:attrName>ppt_w</p:attrName>
                                        </p:attrNameLst>
                                      </p:cBhvr>
                                      <p:tavLst>
                                        <p:tav tm="0">
                                          <p:val>
                                            <p:fltVal val="0"/>
                                          </p:val>
                                        </p:tav>
                                        <p:tav tm="100000">
                                          <p:val>
                                            <p:strVal val="#ppt_w"/>
                                          </p:val>
                                        </p:tav>
                                      </p:tavLst>
                                    </p:anim>
                                    <p:anim calcmode="lin" valueType="num">
                                      <p:cBhvr>
                                        <p:cTn id="16" dur="3000" fill="hold"/>
                                        <p:tgtEl>
                                          <p:spTgt spid="137236"/>
                                        </p:tgtEl>
                                        <p:attrNameLst>
                                          <p:attrName>ppt_h</p:attrName>
                                        </p:attrNameLst>
                                      </p:cBhvr>
                                      <p:tavLst>
                                        <p:tav tm="0">
                                          <p:val>
                                            <p:fltVal val="0"/>
                                          </p:val>
                                        </p:tav>
                                        <p:tav tm="100000">
                                          <p:val>
                                            <p:strVal val="#ppt_h"/>
                                          </p:val>
                                        </p:tav>
                                      </p:tavLst>
                                    </p:anim>
                                    <p:anim calcmode="lin" valueType="num">
                                      <p:cBhvr>
                                        <p:cTn id="17" dur="3000" fill="hold"/>
                                        <p:tgtEl>
                                          <p:spTgt spid="137236"/>
                                        </p:tgtEl>
                                        <p:attrNameLst>
                                          <p:attrName>style.rotation</p:attrName>
                                        </p:attrNameLst>
                                      </p:cBhvr>
                                      <p:tavLst>
                                        <p:tav tm="0">
                                          <p:val>
                                            <p:fltVal val="360"/>
                                          </p:val>
                                        </p:tav>
                                        <p:tav tm="100000">
                                          <p:val>
                                            <p:fltVal val="0"/>
                                          </p:val>
                                        </p:tav>
                                      </p:tavLst>
                                    </p:anim>
                                    <p:animEffect transition="in" filter="fade">
                                      <p:cBhvr>
                                        <p:cTn id="18" dur="3000"/>
                                        <p:tgtEl>
                                          <p:spTgt spid="137236"/>
                                        </p:tgtEl>
                                      </p:cBhvr>
                                    </p:animEffect>
                                  </p:childTnLst>
                                </p:cTn>
                              </p:par>
                              <p:par>
                                <p:cTn id="19" presetID="23" presetClass="entr" presetSubtype="16" repeatCount="indefinite" fill="hold" nodeType="withEffect">
                                  <p:stCondLst>
                                    <p:cond delay="500"/>
                                  </p:stCondLst>
                                  <p:endCondLst>
                                    <p:cond evt="onNext" delay="0">
                                      <p:tgtEl>
                                        <p:sldTgt/>
                                      </p:tgtEl>
                                    </p:cond>
                                  </p:endCondLst>
                                  <p:childTnLst>
                                    <p:set>
                                      <p:cBhvr>
                                        <p:cTn id="20" dur="1" fill="hold">
                                          <p:stCondLst>
                                            <p:cond delay="0"/>
                                          </p:stCondLst>
                                        </p:cTn>
                                        <p:tgtEl>
                                          <p:spTgt spid="137237"/>
                                        </p:tgtEl>
                                        <p:attrNameLst>
                                          <p:attrName>style.visibility</p:attrName>
                                        </p:attrNameLst>
                                      </p:cBhvr>
                                      <p:to>
                                        <p:strVal val="visible"/>
                                      </p:to>
                                    </p:set>
                                    <p:anim calcmode="lin" valueType="num">
                                      <p:cBhvr>
                                        <p:cTn id="21" dur="3000" fill="hold"/>
                                        <p:tgtEl>
                                          <p:spTgt spid="137237"/>
                                        </p:tgtEl>
                                        <p:attrNameLst>
                                          <p:attrName>ppt_w</p:attrName>
                                        </p:attrNameLst>
                                      </p:cBhvr>
                                      <p:tavLst>
                                        <p:tav tm="0">
                                          <p:val>
                                            <p:fltVal val="0"/>
                                          </p:val>
                                        </p:tav>
                                        <p:tav tm="100000">
                                          <p:val>
                                            <p:strVal val="#ppt_w"/>
                                          </p:val>
                                        </p:tav>
                                      </p:tavLst>
                                    </p:anim>
                                    <p:anim calcmode="lin" valueType="num">
                                      <p:cBhvr>
                                        <p:cTn id="22" dur="3000" fill="hold"/>
                                        <p:tgtEl>
                                          <p:spTgt spid="137237"/>
                                        </p:tgtEl>
                                        <p:attrNameLst>
                                          <p:attrName>ppt_h</p:attrName>
                                        </p:attrNameLst>
                                      </p:cBhvr>
                                      <p:tavLst>
                                        <p:tav tm="0">
                                          <p:val>
                                            <p:fltVal val="0"/>
                                          </p:val>
                                        </p:tav>
                                        <p:tav tm="100000">
                                          <p:val>
                                            <p:strVal val="#ppt_h"/>
                                          </p:val>
                                        </p:tav>
                                      </p:tavLst>
                                    </p:anim>
                                  </p:childTnLst>
                                </p:cTn>
                              </p:par>
                              <p:par>
                                <p:cTn id="23" presetID="13" presetClass="exit" presetSubtype="16" repeatCount="indefinite" fill="hold" nodeType="withEffect">
                                  <p:stCondLst>
                                    <p:cond delay="500"/>
                                  </p:stCondLst>
                                  <p:endCondLst>
                                    <p:cond evt="onNext" delay="0">
                                      <p:tgtEl>
                                        <p:sldTgt/>
                                      </p:tgtEl>
                                    </p:cond>
                                  </p:endCondLst>
                                  <p:childTnLst>
                                    <p:animEffect transition="out" filter="plus(in)">
                                      <p:cBhvr>
                                        <p:cTn id="24" dur="2000"/>
                                        <p:tgtEl>
                                          <p:spTgt spid="137245"/>
                                        </p:tgtEl>
                                      </p:cBhvr>
                                    </p:animEffect>
                                    <p:set>
                                      <p:cBhvr>
                                        <p:cTn id="25" dur="1" fill="hold">
                                          <p:stCondLst>
                                            <p:cond delay="1999"/>
                                          </p:stCondLst>
                                        </p:cTn>
                                        <p:tgtEl>
                                          <p:spTgt spid="137245"/>
                                        </p:tgtEl>
                                        <p:attrNameLst>
                                          <p:attrName>style.visibility</p:attrName>
                                        </p:attrNameLst>
                                      </p:cBhvr>
                                      <p:to>
                                        <p:strVal val="hidden"/>
                                      </p:to>
                                    </p:set>
                                  </p:childTnLst>
                                </p:cTn>
                              </p:par>
                              <p:par>
                                <p:cTn id="26" presetID="21" presetClass="entr" presetSubtype="4" repeatCount="indefinite" fill="hold" nodeType="withEffect">
                                  <p:stCondLst>
                                    <p:cond delay="0"/>
                                  </p:stCondLst>
                                  <p:childTnLst>
                                    <p:set>
                                      <p:cBhvr>
                                        <p:cTn id="27" dur="1" fill="hold">
                                          <p:stCondLst>
                                            <p:cond delay="0"/>
                                          </p:stCondLst>
                                        </p:cTn>
                                        <p:tgtEl>
                                          <p:spTgt spid="137249"/>
                                        </p:tgtEl>
                                        <p:attrNameLst>
                                          <p:attrName>style.visibility</p:attrName>
                                        </p:attrNameLst>
                                      </p:cBhvr>
                                      <p:to>
                                        <p:strVal val="visible"/>
                                      </p:to>
                                    </p:set>
                                    <p:animEffect transition="in" filter="wheel(4)">
                                      <p:cBhvr>
                                        <p:cTn id="28" dur="2000"/>
                                        <p:tgtEl>
                                          <p:spTgt spid="137249"/>
                                        </p:tgtEl>
                                      </p:cBhvr>
                                    </p:animEffect>
                                  </p:childTnLst>
                                </p:cTn>
                              </p:par>
                              <p:par>
                                <p:cTn id="29" presetID="2" presetClass="entr" presetSubtype="2" repeatCount="indefinite" fill="hold" nodeType="withEffect">
                                  <p:stCondLst>
                                    <p:cond delay="0"/>
                                  </p:stCondLst>
                                  <p:childTnLst>
                                    <p:set>
                                      <p:cBhvr>
                                        <p:cTn id="30" dur="1" fill="hold">
                                          <p:stCondLst>
                                            <p:cond delay="0"/>
                                          </p:stCondLst>
                                        </p:cTn>
                                        <p:tgtEl>
                                          <p:spTgt spid="137251"/>
                                        </p:tgtEl>
                                        <p:attrNameLst>
                                          <p:attrName>style.visibility</p:attrName>
                                        </p:attrNameLst>
                                      </p:cBhvr>
                                      <p:to>
                                        <p:strVal val="visible"/>
                                      </p:to>
                                    </p:set>
                                    <p:anim calcmode="lin" valueType="num">
                                      <p:cBhvr additive="base">
                                        <p:cTn id="31" dur="5000" fill="hold"/>
                                        <p:tgtEl>
                                          <p:spTgt spid="137251"/>
                                        </p:tgtEl>
                                        <p:attrNameLst>
                                          <p:attrName>ppt_x</p:attrName>
                                        </p:attrNameLst>
                                      </p:cBhvr>
                                      <p:tavLst>
                                        <p:tav tm="0">
                                          <p:val>
                                            <p:strVal val="1+#ppt_w/2"/>
                                          </p:val>
                                        </p:tav>
                                        <p:tav tm="100000">
                                          <p:val>
                                            <p:strVal val="#ppt_x"/>
                                          </p:val>
                                        </p:tav>
                                      </p:tavLst>
                                    </p:anim>
                                    <p:anim calcmode="lin" valueType="num">
                                      <p:cBhvr additive="base">
                                        <p:cTn id="32" dur="5000" fill="hold"/>
                                        <p:tgtEl>
                                          <p:spTgt spid="137251"/>
                                        </p:tgtEl>
                                        <p:attrNameLst>
                                          <p:attrName>ppt_y</p:attrName>
                                        </p:attrNameLst>
                                      </p:cBhvr>
                                      <p:tavLst>
                                        <p:tav tm="0">
                                          <p:val>
                                            <p:strVal val="#ppt_y"/>
                                          </p:val>
                                        </p:tav>
                                        <p:tav tm="100000">
                                          <p:val>
                                            <p:strVal val="#ppt_y"/>
                                          </p:val>
                                        </p:tav>
                                      </p:tavLst>
                                    </p:anim>
                                  </p:childTnLst>
                                </p:cTn>
                              </p:par>
                              <p:par>
                                <p:cTn id="33" presetID="64" presetClass="path" presetSubtype="0" repeatCount="indefinite" accel="50000" decel="50000" autoRev="1" fill="hold" nodeType="withEffect">
                                  <p:stCondLst>
                                    <p:cond delay="0"/>
                                  </p:stCondLst>
                                  <p:childTnLst>
                                    <p:animMotion origin="layout" path="M -0.00434 0.17338 L 3.05556E-6 -0.1132 " pathEditMode="relative" rAng="0" ptsTypes="AA">
                                      <p:cBhvr>
                                        <p:cTn id="34" dur="5000" spd="-100000" fill="hold"/>
                                        <p:tgtEl>
                                          <p:spTgt spid="31"/>
                                        </p:tgtEl>
                                        <p:attrNameLst>
                                          <p:attrName>ppt_x</p:attrName>
                                          <p:attrName>ppt_y</p:attrName>
                                        </p:attrNameLst>
                                      </p:cBhvr>
                                      <p:rCtr x="208" y="-14329"/>
                                    </p:animMotion>
                                  </p:childTnLst>
                                </p:cTn>
                              </p:par>
                              <p:par>
                                <p:cTn id="35" presetID="64" presetClass="path" presetSubtype="0" repeatCount="indefinite" accel="50000" decel="50000" autoRev="1" fill="hold" nodeType="withEffect">
                                  <p:stCondLst>
                                    <p:cond delay="0"/>
                                  </p:stCondLst>
                                  <p:childTnLst>
                                    <p:animMotion origin="layout" path="M -0.00416 -0.18217 L -0.00086 -0.08472 " pathEditMode="relative" rAng="0" ptsTypes="AA">
                                      <p:cBhvr>
                                        <p:cTn id="36" dur="5000" spd="-100000" fill="hold"/>
                                        <p:tgtEl>
                                          <p:spTgt spid="32"/>
                                        </p:tgtEl>
                                        <p:attrNameLst>
                                          <p:attrName>ppt_x</p:attrName>
                                          <p:attrName>ppt_y</p:attrName>
                                        </p:attrNameLst>
                                      </p:cBhvr>
                                      <p:rCtr x="156" y="4861"/>
                                    </p:animMotion>
                                  </p:childTnLst>
                                </p:cTn>
                              </p:par>
                              <p:par>
                                <p:cTn id="37" presetID="64" presetClass="path" presetSubtype="0" repeatCount="indefinite" accel="50000" decel="50000" autoRev="1" fill="hold" nodeType="withEffect">
                                  <p:stCondLst>
                                    <p:cond delay="0"/>
                                  </p:stCondLst>
                                  <p:childTnLst>
                                    <p:animMotion origin="layout" path="M -0.00069 0.10428 L -0.00069 -0.13688 " pathEditMode="relative" rAng="0" ptsTypes="AA">
                                      <p:cBhvr>
                                        <p:cTn id="38" dur="5000" spd="-100000" fill="hold"/>
                                        <p:tgtEl>
                                          <p:spTgt spid="33"/>
                                        </p:tgtEl>
                                        <p:attrNameLst>
                                          <p:attrName>ppt_x</p:attrName>
                                          <p:attrName>ppt_y</p:attrName>
                                        </p:attrNameLst>
                                      </p:cBhvr>
                                      <p:rCtr x="0" y="-12100"/>
                                    </p:animMotion>
                                  </p:childTnLst>
                                </p:cTn>
                              </p:par>
                              <p:par>
                                <p:cTn id="39"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40" dur="5000" fill="hold"/>
                                        <p:tgtEl>
                                          <p:spTgt spid="34"/>
                                        </p:tgtEl>
                                        <p:attrNameLst>
                                          <p:attrName>ppt_x</p:attrName>
                                          <p:attrName>ppt_y</p:attrName>
                                        </p:attrNameLst>
                                      </p:cBhvr>
                                      <p:rCtr x="0" y="-11000"/>
                                    </p:animMotion>
                                  </p:childTnLst>
                                </p:cTn>
                              </p:par>
                              <p:par>
                                <p:cTn id="41" presetID="64" presetClass="path" presetSubtype="0" repeatCount="indefinite" accel="50000" decel="50000" autoRev="1" fill="hold" nodeType="withEffect">
                                  <p:stCondLst>
                                    <p:cond delay="0"/>
                                  </p:stCondLst>
                                  <p:childTnLst>
                                    <p:animMotion origin="layout" path="M 0.0007 -0.09919 L 0.0007 0.05826 " pathEditMode="relative" rAng="0" ptsTypes="AA">
                                      <p:cBhvr>
                                        <p:cTn id="42" dur="5000" fill="hold"/>
                                        <p:tgtEl>
                                          <p:spTgt spid="12"/>
                                        </p:tgtEl>
                                        <p:attrNameLst>
                                          <p:attrName>ppt_x</p:attrName>
                                          <p:attrName>ppt_y</p:attrName>
                                        </p:attrNameLst>
                                      </p:cBhvr>
                                      <p:rCtr x="0" y="7861"/>
                                    </p:animMotion>
                                  </p:childTnLst>
                                </p:cTn>
                              </p:par>
                              <p:par>
                                <p:cTn id="43" presetID="64" presetClass="path" presetSubtype="0" repeatCount="indefinite" accel="50000" decel="50000" autoRev="1" fill="hold" nodeType="withEffect">
                                  <p:stCondLst>
                                    <p:cond delay="0"/>
                                  </p:stCondLst>
                                  <p:childTnLst>
                                    <p:animMotion origin="layout" path="M -0.00156 0.08324 L 5E-6 -0.1133 " pathEditMode="relative" rAng="0" ptsTypes="AA">
                                      <p:cBhvr>
                                        <p:cTn id="44" dur="5000" spd="-100000" fill="hold"/>
                                        <p:tgtEl>
                                          <p:spTgt spid="8"/>
                                        </p:tgtEl>
                                        <p:attrNameLst>
                                          <p:attrName>ppt_x</p:attrName>
                                          <p:attrName>ppt_y</p:attrName>
                                        </p:attrNameLst>
                                      </p:cBhvr>
                                      <p:rCtr x="100" y="-9800"/>
                                    </p:animMotion>
                                  </p:childTnLst>
                                </p:cTn>
                              </p:par>
                              <p:par>
                                <p:cTn id="45" presetID="64" presetClass="path" presetSubtype="0" repeatCount="indefinite" accel="50000" decel="50000" autoRev="1" fill="hold" nodeType="withEffect">
                                  <p:stCondLst>
                                    <p:cond delay="0"/>
                                  </p:stCondLst>
                                  <p:childTnLst>
                                    <p:animMotion origin="layout" path="M -0.00399 -0.17106 L -0.00087 -0.08472 " pathEditMode="relative" rAng="0" ptsTypes="AA">
                                      <p:cBhvr>
                                        <p:cTn id="46" dur="5000" spd="-100000" fill="hold"/>
                                        <p:tgtEl>
                                          <p:spTgt spid="9"/>
                                        </p:tgtEl>
                                        <p:attrNameLst>
                                          <p:attrName>ppt_x</p:attrName>
                                          <p:attrName>ppt_y</p:attrName>
                                        </p:attrNameLst>
                                      </p:cBhvr>
                                      <p:rCtr x="156" y="4306"/>
                                    </p:animMotion>
                                  </p:childTnLst>
                                </p:cTn>
                              </p:par>
                              <p:par>
                                <p:cTn id="47" presetID="64" presetClass="path" presetSubtype="0" repeatCount="indefinite" accel="50000" decel="50000" autoRev="1" fill="hold" nodeType="withEffect">
                                  <p:stCondLst>
                                    <p:cond delay="0"/>
                                  </p:stCondLst>
                                  <p:childTnLst>
                                    <p:animMotion origin="layout" path="M -0.00069 0.10428 L -0.00069 -0.13688 " pathEditMode="relative" rAng="0" ptsTypes="AA">
                                      <p:cBhvr>
                                        <p:cTn id="48" dur="5000" spd="-100000" fill="hold"/>
                                        <p:tgtEl>
                                          <p:spTgt spid="10"/>
                                        </p:tgtEl>
                                        <p:attrNameLst>
                                          <p:attrName>ppt_x</p:attrName>
                                          <p:attrName>ppt_y</p:attrName>
                                        </p:attrNameLst>
                                      </p:cBhvr>
                                      <p:rCtr x="0" y="-12100"/>
                                    </p:animMotion>
                                  </p:childTnLst>
                                </p:cTn>
                              </p:par>
                              <p:par>
                                <p:cTn id="49"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50" dur="5000" fill="hold"/>
                                        <p:tgtEl>
                                          <p:spTgt spid="11"/>
                                        </p:tgtEl>
                                        <p:attrNameLst>
                                          <p:attrName>ppt_x</p:attrName>
                                          <p:attrName>ppt_y</p:attrName>
                                        </p:attrNameLst>
                                      </p:cBhvr>
                                      <p:rCtr x="0" y="-11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4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A195EC-66E9-0515-A5FA-BF61DDD80B45}"/>
              </a:ext>
            </a:extLst>
          </p:cNvPr>
          <p:cNvSpPr>
            <a:spLocks noGrp="1"/>
          </p:cNvSpPr>
          <p:nvPr>
            <p:ph type="sldNum" idx="12"/>
          </p:nvPr>
        </p:nvSpPr>
        <p:spPr/>
        <p:txBody>
          <a:bodyPr/>
          <a:lstStyle/>
          <a:p>
            <a:fld id="{00000000-1234-1234-1234-123412341234}" type="slidenum">
              <a:rPr lang="en" smtClean="0"/>
              <a:pPr/>
              <a:t>10</a:t>
            </a:fld>
            <a:endParaRPr lang="en"/>
          </a:p>
        </p:txBody>
      </p:sp>
      <p:sp>
        <p:nvSpPr>
          <p:cNvPr id="4" name="Rectangle: Rounded Corners 3">
            <a:extLst>
              <a:ext uri="{FF2B5EF4-FFF2-40B4-BE49-F238E27FC236}">
                <a16:creationId xmlns:a16="http://schemas.microsoft.com/office/drawing/2014/main" id="{144EF41A-7700-4505-0A3B-96579FB0A26F}"/>
              </a:ext>
            </a:extLst>
          </p:cNvPr>
          <p:cNvSpPr/>
          <p:nvPr/>
        </p:nvSpPr>
        <p:spPr>
          <a:xfrm>
            <a:off x="649705" y="194140"/>
            <a:ext cx="10892590" cy="82115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en-US" sz="3200" b="1" dirty="0" smtClean="0">
                <a:solidFill>
                  <a:srgbClr val="F7931D"/>
                </a:solidFill>
                <a:effectLst/>
                <a:latin typeface="Times New Roman" panose="02020603050405020304" pitchFamily="18" charset="0"/>
                <a:ea typeface="Calibri" panose="020F0502020204030204" pitchFamily="34" charset="0"/>
                <a:cs typeface="Times New Roman" panose="02020603050405020304" pitchFamily="18" charset="0"/>
              </a:rPr>
              <a:t>     BÀI </a:t>
            </a:r>
            <a:r>
              <a:rPr lang="en-US" sz="3200" b="1" dirty="0">
                <a:solidFill>
                  <a:srgbClr val="F7931D"/>
                </a:solidFill>
                <a:effectLst/>
                <a:latin typeface="Times New Roman" panose="02020603050405020304" pitchFamily="18" charset="0"/>
                <a:ea typeface="Calibri" panose="020F0502020204030204" pitchFamily="34" charset="0"/>
                <a:cs typeface="Times New Roman" panose="02020603050405020304" pitchFamily="18" charset="0"/>
              </a:rPr>
              <a:t>5: BẢN VẼ NHÀ</a:t>
            </a:r>
            <a:endParaRPr lang="en-US" sz="3200" b="1" dirty="0">
              <a:solidFill>
                <a:srgbClr val="F7931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3200" b="1" dirty="0">
              <a:solidFill>
                <a:srgbClr val="F7931D"/>
              </a:solidFill>
              <a:latin typeface="#9Slide01 Tieu de ngan" panose="00000800000000000000" pitchFamily="2" charset="0"/>
            </a:endParaRPr>
          </a:p>
        </p:txBody>
      </p:sp>
      <p:sp>
        <p:nvSpPr>
          <p:cNvPr id="5" name="Rectangle 4">
            <a:extLst>
              <a:ext uri="{FF2B5EF4-FFF2-40B4-BE49-F238E27FC236}">
                <a16:creationId xmlns:a16="http://schemas.microsoft.com/office/drawing/2014/main" id="{F3D387B7-7145-7C65-372A-F7B99419B209}"/>
              </a:ext>
            </a:extLst>
          </p:cNvPr>
          <p:cNvSpPr/>
          <p:nvPr/>
        </p:nvSpPr>
        <p:spPr>
          <a:xfrm>
            <a:off x="649705" y="929682"/>
            <a:ext cx="10892590" cy="522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30000"/>
              </a:lnSpc>
              <a:tabLst>
                <a:tab pos="180340" algn="l"/>
              </a:tabLst>
            </a:pPr>
            <a:r>
              <a:rPr lang="en-US" sz="2800" b="1" dirty="0" smtClean="0">
                <a:solidFill>
                  <a:srgbClr val="FF0000"/>
                </a:solidFill>
                <a:effectLst/>
                <a:latin typeface="Times New Roman" panose="02020603050405020304" pitchFamily="18" charset="0"/>
                <a:ea typeface="Times New Roman" panose="02020603050405020304" pitchFamily="18" charset="0"/>
              </a:rPr>
              <a:t>               ĐÁP </a:t>
            </a:r>
            <a:r>
              <a:rPr lang="en-US" sz="2800" b="1" dirty="0">
                <a:solidFill>
                  <a:srgbClr val="FF0000"/>
                </a:solidFill>
                <a:effectLst/>
                <a:latin typeface="Times New Roman" panose="02020603050405020304" pitchFamily="18" charset="0"/>
                <a:ea typeface="Times New Roman" panose="02020603050405020304" pitchFamily="18" charset="0"/>
              </a:rPr>
              <a:t>ÁN:</a:t>
            </a:r>
          </a:p>
        </p:txBody>
      </p:sp>
      <p:sp>
        <p:nvSpPr>
          <p:cNvPr id="13" name="TextBox 12">
            <a:extLst>
              <a:ext uri="{FF2B5EF4-FFF2-40B4-BE49-F238E27FC236}">
                <a16:creationId xmlns:a16="http://schemas.microsoft.com/office/drawing/2014/main" id="{0E5AB482-FA4A-9EC5-B1C1-A025CF3D9715}"/>
              </a:ext>
            </a:extLst>
          </p:cNvPr>
          <p:cNvSpPr txBox="1"/>
          <p:nvPr/>
        </p:nvSpPr>
        <p:spPr>
          <a:xfrm>
            <a:off x="649705" y="1655500"/>
            <a:ext cx="10892590" cy="4845750"/>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lgn="just">
              <a:lnSpc>
                <a:spcPct val="130000"/>
              </a:lnSpc>
              <a:tabLst>
                <a:tab pos="180340" algn="l"/>
                <a:tab pos="4686300" algn="l"/>
              </a:tabLst>
            </a:pPr>
            <a:r>
              <a:rPr lang="vi-VN" sz="2400" b="1" dirty="0">
                <a:solidFill>
                  <a:srgbClr val="EF6222"/>
                </a:solidFill>
                <a:effectLst/>
                <a:latin typeface="Times New Roman" panose="02020603050405020304" pitchFamily="18" charset="0"/>
                <a:ea typeface="Times New Roman" panose="02020603050405020304" pitchFamily="18" charset="0"/>
              </a:rPr>
              <a:t>Câu 1: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vẽ</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cắt</a:t>
            </a:r>
            <a:r>
              <a:rPr lang="en-US" sz="2400" dirty="0">
                <a:effectLst/>
                <a:latin typeface="Times New Roman" panose="02020603050405020304" pitchFamily="18" charset="0"/>
                <a:ea typeface="Times New Roman" panose="02020603050405020304" pitchFamily="18" charset="0"/>
              </a:rPr>
              <a:t>, . . .)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liệu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cấu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a:t>
            </a:r>
          </a:p>
          <a:p>
            <a:pPr algn="just">
              <a:lnSpc>
                <a:spcPct val="130000"/>
              </a:lnSpc>
              <a:tabLst>
                <a:tab pos="91440" algn="l"/>
                <a:tab pos="4686300" algn="l"/>
              </a:tabLst>
            </a:pPr>
            <a:r>
              <a:rPr lang="en-US" sz="2400" b="1" dirty="0" err="1">
                <a:solidFill>
                  <a:srgbClr val="EF6222"/>
                </a:solidFill>
                <a:effectLst/>
                <a:latin typeface="Times New Roman" panose="02020603050405020304" pitchFamily="18" charset="0"/>
                <a:ea typeface="Times New Roman" panose="02020603050405020304" pitchFamily="18" charset="0"/>
              </a:rPr>
              <a:t>Câu</a:t>
            </a:r>
            <a:r>
              <a:rPr lang="en-US" sz="2400" b="1" dirty="0">
                <a:solidFill>
                  <a:srgbClr val="EF6222"/>
                </a:solidFill>
                <a:effectLst/>
                <a:latin typeface="Times New Roman" panose="02020603050405020304" pitchFamily="18" charset="0"/>
                <a:ea typeface="Times New Roman" panose="02020603050405020304" pitchFamily="18" charset="0"/>
              </a:rPr>
              <a:t> 2: </a:t>
            </a:r>
            <a:r>
              <a:rPr lang="en-SG" sz="2400" dirty="0" err="1">
                <a:effectLst/>
                <a:latin typeface="Times New Roman" panose="02020603050405020304" pitchFamily="18" charset="0"/>
                <a:ea typeface="Times New Roman" panose="02020603050405020304" pitchFamily="18" charset="0"/>
              </a:rPr>
              <a:t>Hình</a:t>
            </a:r>
            <a:r>
              <a:rPr lang="en-SG" sz="2400" dirty="0">
                <a:effectLst/>
                <a:latin typeface="Times New Roman" panose="02020603050405020304" pitchFamily="18" charset="0"/>
                <a:ea typeface="Times New Roman" panose="02020603050405020304" pitchFamily="18" charset="0"/>
              </a:rPr>
              <a:t> 5.2 a, b, c </a:t>
            </a:r>
            <a:r>
              <a:rPr lang="en-SG" sz="2400" dirty="0" err="1">
                <a:effectLst/>
                <a:latin typeface="Times New Roman" panose="02020603050405020304" pitchFamily="18" charset="0"/>
                <a:ea typeface="Times New Roman" panose="02020603050405020304" pitchFamily="18" charset="0"/>
              </a:rPr>
              <a:t>tương</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ứng</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là</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mặt</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đứng</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mặt</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cắt</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và</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mặt</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bằng</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của</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ngôi</a:t>
            </a:r>
            <a:r>
              <a:rPr lang="en-SG" sz="2400" dirty="0">
                <a:effectLst/>
                <a:latin typeface="Times New Roman" panose="02020603050405020304" pitchFamily="18" charset="0"/>
                <a:ea typeface="Times New Roman" panose="02020603050405020304" pitchFamily="18" charset="0"/>
              </a:rPr>
              <a:t> </a:t>
            </a:r>
            <a:r>
              <a:rPr lang="en-SG" sz="2400" dirty="0" err="1">
                <a:effectLst/>
                <a:latin typeface="Times New Roman" panose="02020603050405020304" pitchFamily="18" charset="0"/>
                <a:ea typeface="Times New Roman" panose="02020603050405020304" pitchFamily="18" charset="0"/>
              </a:rPr>
              <a:t>nhà</a:t>
            </a:r>
            <a:r>
              <a:rPr lang="en-SG" sz="2400" dirty="0">
                <a:effectLst/>
                <a:latin typeface="Times New Roman" panose="02020603050405020304" pitchFamily="18" charset="0"/>
                <a:ea typeface="Times New Roman" panose="02020603050405020304" pitchFamily="18" charset="0"/>
              </a:rPr>
              <a:t>.</a:t>
            </a:r>
          </a:p>
          <a:p>
            <a:pPr algn="just">
              <a:lnSpc>
                <a:spcPct val="130000"/>
              </a:lnSpc>
              <a:tabLst>
                <a:tab pos="180340" algn="l"/>
                <a:tab pos="4686300" algn="l"/>
              </a:tabLst>
            </a:pPr>
            <a:r>
              <a:rPr lang="en-US" sz="2400" b="1" dirty="0" err="1">
                <a:solidFill>
                  <a:srgbClr val="EF6222"/>
                </a:solidFill>
                <a:effectLst/>
                <a:latin typeface="Times New Roman" panose="02020603050405020304" pitchFamily="18" charset="0"/>
                <a:ea typeface="Times New Roman" panose="02020603050405020304" pitchFamily="18" charset="0"/>
              </a:rPr>
              <a:t>Câu</a:t>
            </a:r>
            <a:r>
              <a:rPr lang="en-US" sz="2400" b="1" dirty="0">
                <a:solidFill>
                  <a:srgbClr val="EF6222"/>
                </a:solidFill>
                <a:effectLst/>
                <a:latin typeface="Times New Roman" panose="02020603050405020304" pitchFamily="18" charset="0"/>
                <a:ea typeface="Times New Roman" panose="02020603050405020304" pitchFamily="18" charset="0"/>
              </a:rPr>
              <a:t> 3:</a:t>
            </a:r>
            <a:r>
              <a:rPr lang="en-US" sz="2400" b="1" dirty="0">
                <a:solidFill>
                  <a:srgbClr val="EF6222"/>
                </a:solidFill>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thê</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hiện</a:t>
            </a:r>
            <a:r>
              <a:rPr lang="en-US" sz="2400" dirty="0">
                <a:effectLst/>
                <a:latin typeface="Times New Roman" panose="02020603050405020304" pitchFamily="18" charset="0"/>
                <a:ea typeface="Times New Roman" panose="02020603050405020304" pitchFamily="18" charset="0"/>
              </a:rPr>
              <a:t>:</a:t>
            </a:r>
          </a:p>
          <a:p>
            <a:pPr algn="just">
              <a:lnSpc>
                <a:spcPct val="130000"/>
              </a:lnSpc>
              <a:tabLst>
                <a:tab pos="180340" algn="l"/>
                <a:tab pos="4686300" algn="l"/>
              </a:tabLst>
            </a:pPr>
            <a:r>
              <a:rPr lang="en-US" sz="2400" dirty="0">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nhằm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đạc</a:t>
            </a:r>
            <a:r>
              <a:rPr lang="en-US" sz="2400" dirty="0">
                <a:effectLst/>
                <a:latin typeface="Times New Roman" panose="02020603050405020304" pitchFamily="18" charset="0"/>
                <a:ea typeface="Times New Roman" panose="02020603050405020304" pitchFamily="18" charset="0"/>
              </a:rPr>
              <a:t>, . . .</a:t>
            </a:r>
          </a:p>
          <a:p>
            <a:pPr algn="just">
              <a:lnSpc>
                <a:spcPct val="130000"/>
              </a:lnSpc>
              <a:tabLst>
                <a:tab pos="180340" algn="l"/>
                <a:tab pos="4686300" algn="l"/>
              </a:tabLst>
            </a:pPr>
            <a:r>
              <a:rPr lang="en-US" sz="2400" dirty="0">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đứng</a:t>
            </a: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chiếu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vuông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góc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chiếu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chiếu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nhằm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ngoài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bên</a:t>
            </a:r>
            <a:r>
              <a:rPr lang="en-US" sz="2400" dirty="0">
                <a:effectLst/>
                <a:latin typeface="Times New Roman" panose="02020603050405020304" pitchFamily="18" charset="0"/>
                <a:ea typeface="Times New Roman" panose="02020603050405020304" pitchFamily="18" charset="0"/>
              </a:rPr>
              <a:t>, . . .</a:t>
            </a:r>
          </a:p>
          <a:p>
            <a:pPr algn="just">
              <a:lnSpc>
                <a:spcPct val="130000"/>
              </a:lnSpc>
              <a:tabLst>
                <a:tab pos="180340" algn="l"/>
              </a:tabLst>
            </a:pPr>
            <a:r>
              <a:rPr lang="en-US" sz="2400" dirty="0">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cắt</a:t>
            </a: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cắt</a:t>
            </a:r>
            <a:r>
              <a:rPr lang="en-US" sz="2400" dirty="0">
                <a:effectLst/>
                <a:latin typeface="Times New Roman" panose="02020603050405020304" pitchFamily="18" charset="0"/>
                <a:ea typeface="Times New Roman" panose="02020603050405020304" pitchFamily="18" charset="0"/>
              </a:rPr>
              <a:t> song </a:t>
            </a:r>
            <a:r>
              <a:rPr lang="en-US" sz="2400" dirty="0" err="1">
                <a:effectLst/>
                <a:latin typeface="Times New Roman" panose="02020603050405020304" pitchFamily="18" charset="0"/>
                <a:ea typeface="Times New Roman" panose="02020603050405020304" pitchFamily="18" charset="0"/>
              </a:rPr>
              <a:t>song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chiếu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chiếu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cạnh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nhằm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94799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randombar(horizontal)">
                                      <p:cBhvr>
                                        <p:cTn id="7" dur="500"/>
                                        <p:tgtEl>
                                          <p:spTgt spid="1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377441" y="777810"/>
            <a:ext cx="8017843" cy="52322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eaLnBrk="1" hangingPunct="1">
              <a:spcBef>
                <a:spcPct val="50000"/>
              </a:spcBef>
              <a:defRPr/>
            </a:pPr>
            <a:r>
              <a:rPr lang="en-US" sz="2800" b="1" dirty="0" smtClean="0">
                <a:solidFill>
                  <a:srgbClr val="FF0000"/>
                </a:solidFill>
                <a:latin typeface="Times New Roman" panose="02020603050405020304" pitchFamily="18" charset="0"/>
                <a:cs typeface="Times New Roman" panose="02020603050405020304" pitchFamily="18" charset="0"/>
              </a:rPr>
              <a:t>TIÊU CHÍ ĐÁNH GIÁ HOẠT ĐỘNG CẶP ĐÔI</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90169631"/>
              </p:ext>
            </p:extLst>
          </p:nvPr>
        </p:nvGraphicFramePr>
        <p:xfrm>
          <a:off x="1489597" y="1491699"/>
          <a:ext cx="9298004" cy="5261293"/>
        </p:xfrm>
        <a:graphic>
          <a:graphicData uri="http://schemas.openxmlformats.org/drawingml/2006/table">
            <a:tbl>
              <a:tblPr firstRow="1" firstCol="1" bandRow="1">
                <a:tableStyleId>{5C22544A-7EE6-4342-B048-85BDC9FD1C3A}</a:tableStyleId>
              </a:tblPr>
              <a:tblGrid>
                <a:gridCol w="892019">
                  <a:extLst>
                    <a:ext uri="{9D8B030D-6E8A-4147-A177-3AD203B41FA5}">
                      <a16:colId xmlns:a16="http://schemas.microsoft.com/office/drawing/2014/main" val="2278339539"/>
                    </a:ext>
                  </a:extLst>
                </a:gridCol>
                <a:gridCol w="6360895">
                  <a:extLst>
                    <a:ext uri="{9D8B030D-6E8A-4147-A177-3AD203B41FA5}">
                      <a16:colId xmlns:a16="http://schemas.microsoft.com/office/drawing/2014/main" val="1265872211"/>
                    </a:ext>
                  </a:extLst>
                </a:gridCol>
                <a:gridCol w="2045090">
                  <a:extLst>
                    <a:ext uri="{9D8B030D-6E8A-4147-A177-3AD203B41FA5}">
                      <a16:colId xmlns:a16="http://schemas.microsoft.com/office/drawing/2014/main" val="2796916819"/>
                    </a:ext>
                  </a:extLst>
                </a:gridCol>
              </a:tblGrid>
              <a:tr h="739803">
                <a:tc>
                  <a:txBody>
                    <a:bodyPr/>
                    <a:lstStyle/>
                    <a:p>
                      <a:pPr algn="ctr">
                        <a:lnSpc>
                          <a:spcPct val="115000"/>
                        </a:lnSpc>
                        <a:spcAft>
                          <a:spcPts val="1000"/>
                        </a:spcAft>
                      </a:pPr>
                      <a:r>
                        <a:rPr lang="en-US" sz="2400" dirty="0">
                          <a:effectLst/>
                          <a:latin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ctr">
                        <a:lnSpc>
                          <a:spcPct val="115000"/>
                        </a:lnSpc>
                        <a:spcAft>
                          <a:spcPts val="1000"/>
                        </a:spcAft>
                      </a:pPr>
                      <a:r>
                        <a:rPr lang="en-US" sz="3200" dirty="0" err="1">
                          <a:effectLst/>
                          <a:latin typeface="Times New Roman" panose="02020603050405020304" pitchFamily="18" charset="0"/>
                          <a:cs typeface="Times New Roman" panose="02020603050405020304" pitchFamily="18" charset="0"/>
                        </a:rPr>
                        <a:t>Tiêu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chí</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ctr">
                        <a:lnSpc>
                          <a:spcPct val="115000"/>
                        </a:lnSpc>
                        <a:spcAft>
                          <a:spcPts val="1000"/>
                        </a:spcAft>
                      </a:pPr>
                      <a:r>
                        <a:rPr lang="en-US" sz="3200">
                          <a:effectLst/>
                          <a:latin typeface="Times New Roman" panose="02020603050405020304" pitchFamily="18" charset="0"/>
                          <a:cs typeface="Times New Roman" panose="02020603050405020304" pitchFamily="18" charset="0"/>
                        </a:rPr>
                        <a:t>Điểm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3011697181"/>
                  </a:ext>
                </a:extLst>
              </a:tr>
              <a:tr h="986401">
                <a:tc>
                  <a:txBody>
                    <a:bodyPr/>
                    <a:lstStyle/>
                    <a:p>
                      <a:pPr algn="l">
                        <a:lnSpc>
                          <a:spcPct val="115000"/>
                        </a:lnSpc>
                        <a:spcAft>
                          <a:spcPts val="1000"/>
                        </a:spcAft>
                      </a:pPr>
                      <a:r>
                        <a:rPr lang="en-US" sz="2400" dirty="0">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l">
                        <a:lnSpc>
                          <a:spcPct val="115000"/>
                        </a:lnSpc>
                        <a:spcAft>
                          <a:spcPts val="1000"/>
                        </a:spcAft>
                      </a:pPr>
                      <a:r>
                        <a:rPr lang="en-US" sz="2800" kern="1200" dirty="0" err="1" smtClean="0">
                          <a:effectLst/>
                          <a:latin typeface="Times New Roman" panose="02020603050405020304" pitchFamily="18" charset="0"/>
                          <a:cs typeface="Times New Roman" panose="02020603050405020304" pitchFamily="18" charset="0"/>
                        </a:rPr>
                        <a:t>Câu</a:t>
                      </a:r>
                      <a:r>
                        <a:rPr lang="en-US" sz="2800" kern="1200" baseline="0" dirty="0" smtClean="0">
                          <a:effectLst/>
                          <a:latin typeface="Times New Roman" panose="02020603050405020304" pitchFamily="18" charset="0"/>
                          <a:cs typeface="Times New Roman" panose="02020603050405020304" pitchFamily="18" charset="0"/>
                        </a:rPr>
                        <a:t> 1:</a:t>
                      </a:r>
                      <a:r>
                        <a:rPr lang="en-US" sz="2800" kern="1200" dirty="0" smtClean="0">
                          <a:effectLst/>
                          <a:latin typeface="Times New Roman" panose="02020603050405020304" pitchFamily="18" charset="0"/>
                          <a:cs typeface="Times New Roman" panose="02020603050405020304" pitchFamily="18" charset="0"/>
                        </a:rPr>
                        <a:t>Viết</a:t>
                      </a:r>
                      <a:r>
                        <a:rPr lang="en-US" sz="2800" kern="1200" baseline="0" dirty="0" smtClean="0">
                          <a:effectLst/>
                          <a:latin typeface="Times New Roman" panose="02020603050405020304" pitchFamily="18" charset="0"/>
                          <a:cs typeface="Times New Roman" panose="02020603050405020304" pitchFamily="18" charset="0"/>
                        </a:rPr>
                        <a:t> </a:t>
                      </a:r>
                      <a:r>
                        <a:rPr lang="en-US" sz="2800" kern="1200" baseline="0" dirty="0" err="1" smtClean="0">
                          <a:effectLst/>
                          <a:latin typeface="Times New Roman" panose="02020603050405020304" pitchFamily="18" charset="0"/>
                          <a:cs typeface="Times New Roman" panose="02020603050405020304" pitchFamily="18" charset="0"/>
                        </a:rPr>
                        <a:t>đúng</a:t>
                      </a:r>
                      <a:r>
                        <a:rPr lang="en-US" sz="2800" kern="1200" baseline="0" dirty="0" smtClean="0">
                          <a:effectLst/>
                          <a:latin typeface="Times New Roman" panose="02020603050405020304" pitchFamily="18" charset="0"/>
                          <a:cs typeface="Times New Roman" panose="02020603050405020304" pitchFamily="18" charset="0"/>
                        </a:rPr>
                        <a:t> </a:t>
                      </a:r>
                      <a:r>
                        <a:rPr lang="en-US" sz="2800" kern="1200" baseline="0" dirty="0" err="1" smtClean="0">
                          <a:effectLst/>
                          <a:latin typeface="Times New Roman" panose="02020603050405020304" pitchFamily="18" charset="0"/>
                          <a:cs typeface="Times New Roman" panose="02020603050405020304" pitchFamily="18" charset="0"/>
                        </a:rPr>
                        <a:t>đầy</a:t>
                      </a:r>
                      <a:r>
                        <a:rPr lang="en-US" sz="2800" kern="1200" baseline="0" dirty="0" smtClean="0">
                          <a:effectLst/>
                          <a:latin typeface="Times New Roman" panose="02020603050405020304" pitchFamily="18" charset="0"/>
                          <a:cs typeface="Times New Roman" panose="02020603050405020304" pitchFamily="18" charset="0"/>
                        </a:rPr>
                        <a:t> </a:t>
                      </a:r>
                      <a:r>
                        <a:rPr lang="en-US" sz="2800" kern="1200" baseline="0" dirty="0" err="1" smtClean="0">
                          <a:effectLst/>
                          <a:latin typeface="Times New Roman" panose="02020603050405020304" pitchFamily="18" charset="0"/>
                          <a:cs typeface="Times New Roman" panose="02020603050405020304" pitchFamily="18" charset="0"/>
                        </a:rPr>
                        <a:t>đủ</a:t>
                      </a:r>
                      <a:r>
                        <a:rPr lang="en-US" sz="2800" kern="1200" baseline="0" dirty="0" smtClean="0">
                          <a:effectLst/>
                          <a:latin typeface="Times New Roman" panose="02020603050405020304" pitchFamily="18" charset="0"/>
                          <a:cs typeface="Times New Roman" panose="02020603050405020304" pitchFamily="18" charset="0"/>
                        </a:rPr>
                        <a:t> ý</a:t>
                      </a:r>
                      <a:r>
                        <a:rPr lang="en-US" sz="2800" kern="1200" dirty="0" smtClean="0">
                          <a:effectLst/>
                          <a:latin typeface="Times New Roman" panose="02020603050405020304" pitchFamily="18" charset="0"/>
                          <a:cs typeface="Times New Roman" panose="02020603050405020304" pitchFamily="18" charset="0"/>
                        </a:rPr>
                        <a:t> .</a:t>
                      </a:r>
                    </a:p>
                    <a:p>
                      <a:pPr algn="l">
                        <a:lnSpc>
                          <a:spcPct val="115000"/>
                        </a:lnSpc>
                        <a:spcAft>
                          <a:spcPts val="1000"/>
                        </a:spcAft>
                      </a:pPr>
                      <a:r>
                        <a:rPr lang="en-US" sz="2800" kern="12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kern="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kern="1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kern="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kern="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kern="1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kern="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ngôi</a:t>
                      </a:r>
                      <a:r>
                        <a:rPr lang="en-US" sz="2800" kern="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kern="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l">
                        <a:lnSpc>
                          <a:spcPct val="115000"/>
                        </a:lnSpc>
                        <a:spcAft>
                          <a:spcPts val="1000"/>
                        </a:spcAft>
                      </a:pPr>
                      <a:r>
                        <a:rPr lang="en-US" sz="2800" dirty="0">
                          <a:effectLst/>
                          <a:latin typeface="Times New Roman" panose="02020603050405020304" pitchFamily="18" charset="0"/>
                          <a:cs typeface="Times New Roman" panose="02020603050405020304" pitchFamily="18" charset="0"/>
                        </a:rPr>
                        <a:t>2</a:t>
                      </a:r>
                      <a:r>
                        <a:rPr lang="en-US" sz="2800" dirty="0" smtClean="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điểm</a:t>
                      </a:r>
                      <a:endParaRPr lang="en-US" sz="2800" dirty="0" smtClean="0">
                        <a:effectLst/>
                        <a:latin typeface="Times New Roman" panose="02020603050405020304" pitchFamily="18" charset="0"/>
                        <a:cs typeface="Times New Roman" panose="02020603050405020304" pitchFamily="18" charset="0"/>
                      </a:endParaRPr>
                    </a:p>
                    <a:p>
                      <a:pPr algn="l">
                        <a:lnSpc>
                          <a:spcPct val="115000"/>
                        </a:lnSpc>
                        <a:spcAft>
                          <a:spcPts val="1000"/>
                        </a:spcAft>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1930154821"/>
                  </a:ext>
                </a:extLst>
              </a:tr>
              <a:tr h="986401">
                <a:tc>
                  <a:txBody>
                    <a:bodyPr/>
                    <a:lstStyle/>
                    <a:p>
                      <a:pPr algn="l">
                        <a:lnSpc>
                          <a:spcPct val="115000"/>
                        </a:lnSpc>
                        <a:spcAft>
                          <a:spcPts val="100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l">
                        <a:lnSpc>
                          <a:spcPct val="115000"/>
                        </a:lnSpc>
                        <a:spcAft>
                          <a:spcPts val="1000"/>
                        </a:spcAft>
                      </a:pPr>
                      <a:r>
                        <a:rPr lang="en-US" sz="2800" kern="1200" dirty="0" err="1" smtClean="0">
                          <a:effectLst/>
                          <a:latin typeface="Times New Roman" panose="02020603050405020304" pitchFamily="18" charset="0"/>
                          <a:cs typeface="Times New Roman" panose="02020603050405020304" pitchFamily="18" charset="0"/>
                        </a:rPr>
                        <a:t>Câu</a:t>
                      </a:r>
                      <a:r>
                        <a:rPr lang="en-US" sz="2800" kern="1200" baseline="0" dirty="0" smtClean="0">
                          <a:effectLst/>
                          <a:latin typeface="Times New Roman" panose="02020603050405020304" pitchFamily="18" charset="0"/>
                          <a:cs typeface="Times New Roman" panose="02020603050405020304" pitchFamily="18" charset="0"/>
                        </a:rPr>
                        <a:t> 3: </a:t>
                      </a:r>
                      <a:r>
                        <a:rPr lang="en-US" sz="2800" kern="1200" dirty="0" err="1" smtClean="0">
                          <a:effectLst/>
                          <a:latin typeface="Times New Roman" panose="02020603050405020304" pitchFamily="18" charset="0"/>
                          <a:cs typeface="Times New Roman" panose="02020603050405020304" pitchFamily="18" charset="0"/>
                        </a:rPr>
                        <a:t>Nêu</a:t>
                      </a:r>
                      <a:r>
                        <a:rPr lang="en-US" sz="2800" kern="1200" dirty="0" smtClean="0">
                          <a:effectLst/>
                          <a:latin typeface="Times New Roman" panose="02020603050405020304" pitchFamily="18" charset="0"/>
                          <a:cs typeface="Times New Roman" panose="02020603050405020304" pitchFamily="18" charset="0"/>
                        </a:rPr>
                        <a:t> </a:t>
                      </a:r>
                      <a:r>
                        <a:rPr lang="en-US" sz="2800" kern="1200" dirty="0" err="1" smtClean="0">
                          <a:effectLst/>
                          <a:latin typeface="Times New Roman" panose="02020603050405020304" pitchFamily="18" charset="0"/>
                          <a:cs typeface="Times New Roman" panose="02020603050405020304" pitchFamily="18" charset="0"/>
                        </a:rPr>
                        <a:t>được</a:t>
                      </a:r>
                      <a:r>
                        <a:rPr lang="en-US" sz="2800" kern="1200" dirty="0" smtClean="0">
                          <a:effectLst/>
                          <a:latin typeface="Times New Roman" panose="02020603050405020304" pitchFamily="18" charset="0"/>
                          <a:cs typeface="Times New Roman" panose="02020603050405020304" pitchFamily="18" charset="0"/>
                        </a:rPr>
                        <a:t> </a:t>
                      </a:r>
                      <a:r>
                        <a:rPr lang="en-US" sz="2800" kern="1200" dirty="0" err="1" smtClean="0">
                          <a:effectLst/>
                          <a:latin typeface="Times New Roman" panose="02020603050405020304" pitchFamily="18" charset="0"/>
                          <a:cs typeface="Times New Roman" panose="02020603050405020304" pitchFamily="18" charset="0"/>
                        </a:rPr>
                        <a:t>đầy</a:t>
                      </a:r>
                      <a:r>
                        <a:rPr lang="en-US" sz="2800" kern="1200" baseline="0" dirty="0" smtClean="0">
                          <a:effectLst/>
                          <a:latin typeface="Times New Roman" panose="02020603050405020304" pitchFamily="18" charset="0"/>
                          <a:cs typeface="Times New Roman" panose="02020603050405020304" pitchFamily="18" charset="0"/>
                        </a:rPr>
                        <a:t> </a:t>
                      </a:r>
                      <a:r>
                        <a:rPr lang="en-US" sz="2800" kern="1200" baseline="0" dirty="0" err="1" smtClean="0">
                          <a:effectLst/>
                          <a:latin typeface="Times New Roman" panose="02020603050405020304" pitchFamily="18" charset="0"/>
                          <a:cs typeface="Times New Roman" panose="02020603050405020304" pitchFamily="18" charset="0"/>
                        </a:rPr>
                        <a:t>đủ</a:t>
                      </a:r>
                      <a:r>
                        <a:rPr lang="en-US" sz="2800" kern="1200" baseline="0" dirty="0" smtClean="0">
                          <a:effectLst/>
                          <a:latin typeface="Times New Roman" panose="02020603050405020304" pitchFamily="18" charset="0"/>
                          <a:cs typeface="Times New Roman" panose="02020603050405020304" pitchFamily="18" charset="0"/>
                        </a:rPr>
                        <a:t> </a:t>
                      </a:r>
                      <a:r>
                        <a:rPr lang="en-US" sz="2800" kern="1200" baseline="0" dirty="0" err="1" smtClean="0">
                          <a:effectLst/>
                          <a:latin typeface="Times New Roman" panose="02020603050405020304" pitchFamily="18" charset="0"/>
                          <a:cs typeface="Times New Roman" panose="02020603050405020304" pitchFamily="18" charset="0"/>
                        </a:rPr>
                        <a:t>nội</a:t>
                      </a:r>
                      <a:r>
                        <a:rPr lang="en-US" sz="2800" kern="1200" baseline="0" dirty="0" smtClean="0">
                          <a:effectLst/>
                          <a:latin typeface="Times New Roman" panose="02020603050405020304" pitchFamily="18" charset="0"/>
                          <a:cs typeface="Times New Roman" panose="02020603050405020304" pitchFamily="18" charset="0"/>
                        </a:rPr>
                        <a:t> dung </a:t>
                      </a:r>
                      <a:r>
                        <a:rPr lang="en-US" sz="2800" kern="1200" baseline="0" dirty="0" err="1" smtClean="0">
                          <a:effectLst/>
                          <a:latin typeface="Times New Roman" panose="02020603050405020304" pitchFamily="18" charset="0"/>
                          <a:cs typeface="Times New Roman" panose="02020603050405020304" pitchFamily="18" charset="0"/>
                        </a:rPr>
                        <a:t>tương</a:t>
                      </a:r>
                      <a:r>
                        <a:rPr lang="en-US" sz="2800" kern="1200" baseline="0" dirty="0" smtClean="0">
                          <a:effectLst/>
                          <a:latin typeface="Times New Roman" panose="02020603050405020304" pitchFamily="18" charset="0"/>
                          <a:cs typeface="Times New Roman" panose="02020603050405020304" pitchFamily="18" charset="0"/>
                        </a:rPr>
                        <a:t> </a:t>
                      </a:r>
                      <a:r>
                        <a:rPr lang="en-US" sz="2800" kern="1200" baseline="0" dirty="0" err="1" smtClean="0">
                          <a:effectLst/>
                          <a:latin typeface="Times New Roman" panose="02020603050405020304" pitchFamily="18" charset="0"/>
                          <a:cs typeface="Times New Roman" panose="02020603050405020304" pitchFamily="18" charset="0"/>
                        </a:rPr>
                        <a:t>ứng</a:t>
                      </a:r>
                      <a:r>
                        <a:rPr lang="en-US" sz="2800" kern="1200" baseline="0" dirty="0" smtClean="0">
                          <a:effectLst/>
                          <a:latin typeface="Times New Roman" panose="02020603050405020304" pitchFamily="18" charset="0"/>
                          <a:cs typeface="Times New Roman" panose="02020603050405020304" pitchFamily="18" charset="0"/>
                        </a:rPr>
                        <a:t> </a:t>
                      </a:r>
                      <a:r>
                        <a:rPr lang="en-US" sz="2800" kern="1200" baseline="0" dirty="0" err="1" smtClean="0">
                          <a:effectLst/>
                          <a:latin typeface="Times New Roman" panose="02020603050405020304" pitchFamily="18" charset="0"/>
                          <a:cs typeface="Times New Roman" panose="02020603050405020304" pitchFamily="18" charset="0"/>
                        </a:rPr>
                        <a:t>với</a:t>
                      </a:r>
                      <a:r>
                        <a:rPr lang="en-US" sz="2800" kern="1200" baseline="0" dirty="0" smtClean="0">
                          <a:effectLst/>
                          <a:latin typeface="Times New Roman" panose="02020603050405020304" pitchFamily="18" charset="0"/>
                          <a:cs typeface="Times New Roman" panose="02020603050405020304" pitchFamily="18" charset="0"/>
                        </a:rPr>
                        <a:t> </a:t>
                      </a:r>
                      <a:r>
                        <a:rPr lang="en-US" sz="2800" kern="1200" baseline="0" dirty="0" err="1" smtClean="0">
                          <a:effectLst/>
                          <a:latin typeface="Times New Roman" panose="02020603050405020304" pitchFamily="18" charset="0"/>
                          <a:cs typeface="Times New Roman" panose="02020603050405020304" pitchFamily="18" charset="0"/>
                        </a:rPr>
                        <a:t>các</a:t>
                      </a:r>
                      <a:r>
                        <a:rPr lang="en-US" sz="2800" kern="1200" baseline="0" dirty="0" smtClean="0">
                          <a:effectLst/>
                          <a:latin typeface="Times New Roman" panose="02020603050405020304" pitchFamily="18" charset="0"/>
                          <a:cs typeface="Times New Roman" panose="02020603050405020304" pitchFamily="18" charset="0"/>
                        </a:rPr>
                        <a:t> </a:t>
                      </a:r>
                      <a:r>
                        <a:rPr lang="en-US" sz="2800" kern="1200" baseline="0" dirty="0" err="1" smtClean="0">
                          <a:effectLst/>
                          <a:latin typeface="Times New Roman" panose="02020603050405020304" pitchFamily="18" charset="0"/>
                          <a:cs typeface="Times New Roman" panose="02020603050405020304" pitchFamily="18" charset="0"/>
                        </a:rPr>
                        <a:t>hình</a:t>
                      </a:r>
                      <a:r>
                        <a:rPr lang="en-US" sz="2800" kern="1200" baseline="0" dirty="0" smtClean="0">
                          <a:effectLst/>
                          <a:latin typeface="Times New Roman" panose="02020603050405020304" pitchFamily="18" charset="0"/>
                          <a:cs typeface="Times New Roman" panose="02020603050405020304" pitchFamily="18" charset="0"/>
                        </a:rPr>
                        <a:t>.</a:t>
                      </a:r>
                      <a:r>
                        <a:rPr lang="en-US" sz="2800" kern="1200" dirty="0" smtClean="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l">
                        <a:lnSpc>
                          <a:spcPct val="115000"/>
                        </a:lnSpc>
                        <a:spcAft>
                          <a:spcPts val="1000"/>
                        </a:spcAf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4084990276"/>
                  </a:ext>
                </a:extLst>
              </a:tr>
              <a:tr h="493201">
                <a:tc>
                  <a:txBody>
                    <a:bodyPr/>
                    <a:lstStyle/>
                    <a:p>
                      <a:pPr algn="l">
                        <a:lnSpc>
                          <a:spcPct val="115000"/>
                        </a:lnSpc>
                        <a:spcAft>
                          <a:spcPts val="100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l">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Cặp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cực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l">
                        <a:lnSpc>
                          <a:spcPct val="115000"/>
                        </a:lnSpc>
                        <a:spcAft>
                          <a:spcPts val="1000"/>
                        </a:spcAft>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4216265643"/>
                  </a:ext>
                </a:extLst>
              </a:tr>
              <a:tr h="986401">
                <a:tc>
                  <a:txBody>
                    <a:bodyPr/>
                    <a:lstStyle/>
                    <a:p>
                      <a:pPr algn="l">
                        <a:lnSpc>
                          <a:spcPct val="115000"/>
                        </a:lnSpc>
                        <a:spcAft>
                          <a:spcPts val="1000"/>
                        </a:spcAft>
                      </a:pPr>
                      <a:r>
                        <a:rPr lang="en-US" sz="2400" dirty="0">
                          <a:effectLst/>
                          <a:latin typeface="Times New Roman" panose="02020603050405020304" pitchFamily="18" charset="0"/>
                          <a:cs typeface="Times New Roman" panose="02020603050405020304" pitchFamily="18" charset="0"/>
                        </a:rPr>
                        <a:t>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l">
                        <a:lnSpc>
                          <a:spcPct val="115000"/>
                        </a:lnSpc>
                        <a:spcAft>
                          <a:spcPts val="0"/>
                        </a:spcAft>
                      </a:pPr>
                      <a:r>
                        <a:rPr lang="en-US" sz="2800" kern="1200" dirty="0" err="1">
                          <a:effectLst/>
                          <a:latin typeface="Times New Roman" panose="02020603050405020304" pitchFamily="18" charset="0"/>
                          <a:cs typeface="Times New Roman" panose="02020603050405020304" pitchFamily="18" charset="0"/>
                        </a:rPr>
                        <a:t>Đảm</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bảo</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thời</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gian</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cho</a:t>
                      </a:r>
                      <a:r>
                        <a:rPr lang="en-US" sz="2800" kern="1200" dirty="0">
                          <a:effectLst/>
                          <a:latin typeface="Times New Roman" panose="02020603050405020304" pitchFamily="18" charset="0"/>
                          <a:cs typeface="Times New Roman" panose="02020603050405020304" pitchFamily="18" charset="0"/>
                        </a:rPr>
                        <a:t> </a:t>
                      </a:r>
                      <a:r>
                        <a:rPr lang="en-US" sz="2800" kern="1200" dirty="0" err="1" smtClean="0">
                          <a:effectLst/>
                          <a:latin typeface="Times New Roman" panose="02020603050405020304" pitchFamily="18" charset="0"/>
                          <a:cs typeface="Times New Roman" panose="02020603050405020304" pitchFamily="18" charset="0"/>
                        </a:rPr>
                        <a:t>phép</a:t>
                      </a:r>
                      <a:r>
                        <a:rPr lang="en-US" sz="2800" kern="12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l">
                        <a:lnSpc>
                          <a:spcPct val="115000"/>
                        </a:lnSpc>
                        <a:spcAft>
                          <a:spcPts val="10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l">
                        <a:lnSpc>
                          <a:spcPct val="115000"/>
                        </a:lnSpc>
                        <a:spcAft>
                          <a:spcPts val="1000"/>
                        </a:spcAft>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3196275214"/>
                  </a:ext>
                </a:extLst>
              </a:tr>
              <a:tr h="986401">
                <a:tc>
                  <a:txBody>
                    <a:bodyPr/>
                    <a:lstStyle/>
                    <a:p>
                      <a:pPr algn="l">
                        <a:lnSpc>
                          <a:spcPct val="115000"/>
                        </a:lnSpc>
                        <a:spcAft>
                          <a:spcPts val="1000"/>
                        </a:spcAft>
                      </a:pPr>
                      <a:r>
                        <a:rPr lang="en-US" sz="17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ctr">
                        <a:lnSpc>
                          <a:spcPct val="115000"/>
                        </a:lnSpc>
                        <a:spcAft>
                          <a:spcPts val="0"/>
                        </a:spcAft>
                      </a:pPr>
                      <a:r>
                        <a:rPr lang="en-US" sz="2800" kern="1200" dirty="0" err="1">
                          <a:effectLst/>
                          <a:latin typeface="Times New Roman" panose="02020603050405020304" pitchFamily="18" charset="0"/>
                          <a:cs typeface="Times New Roman" panose="02020603050405020304" pitchFamily="18" charset="0"/>
                        </a:rPr>
                        <a:t>Tổng</a:t>
                      </a:r>
                      <a:r>
                        <a:rPr lang="en-US" sz="2800" kern="1200" dirty="0">
                          <a:effectLst/>
                          <a:latin typeface="Times New Roman" panose="02020603050405020304" pitchFamily="18" charset="0"/>
                          <a:cs typeface="Times New Roman" panose="02020603050405020304" pitchFamily="18" charset="0"/>
                        </a:rPr>
                        <a:t> </a:t>
                      </a:r>
                      <a:r>
                        <a:rPr lang="en-US" sz="2800" kern="12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en-US" sz="2800" kern="12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tc>
                  <a:txBody>
                    <a:bodyPr/>
                    <a:lstStyle/>
                    <a:p>
                      <a:pPr algn="l">
                        <a:lnSpc>
                          <a:spcPct val="115000"/>
                        </a:lnSpc>
                        <a:spcAft>
                          <a:spcPts val="1000"/>
                        </a:spcAft>
                      </a:pPr>
                      <a:r>
                        <a:rPr lang="en-US" sz="2800" dirty="0">
                          <a:effectLst/>
                          <a:latin typeface="Times New Roman" panose="02020603050405020304" pitchFamily="18" charset="0"/>
                          <a:cs typeface="Times New Roman" panose="02020603050405020304" pitchFamily="18" charset="0"/>
                        </a:rPr>
                        <a:t>10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757" marR="56757" marT="0" marB="0"/>
                </a:tc>
                <a:extLst>
                  <a:ext uri="{0D108BD9-81ED-4DB2-BD59-A6C34878D82A}">
                    <a16:rowId xmlns:a16="http://schemas.microsoft.com/office/drawing/2014/main" val="2088713690"/>
                  </a:ext>
                </a:extLst>
              </a:tr>
            </a:tbl>
          </a:graphicData>
        </a:graphic>
      </p:graphicFrame>
      <p:sp>
        <p:nvSpPr>
          <p:cNvPr id="7" name="Rectangle 1"/>
          <p:cNvSpPr>
            <a:spLocks noChangeArrowheads="1"/>
          </p:cNvSpPr>
          <p:nvPr/>
        </p:nvSpPr>
        <p:spPr bwMode="auto">
          <a:xfrm>
            <a:off x="-612670" y="1656934"/>
            <a:ext cx="2362831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kumimoji="0" lang="en-US" altLang="en-US" sz="20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7210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B559D-30F2-E5D2-777B-26F088D0C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581" y="2148208"/>
            <a:ext cx="9944838" cy="4709792"/>
          </a:xfrm>
          <a:prstGeom prst="rect">
            <a:avLst/>
          </a:prstGeom>
        </p:spPr>
      </p:pic>
      <p:sp>
        <p:nvSpPr>
          <p:cNvPr id="2" name="Slide Number Placeholder 1">
            <a:extLst>
              <a:ext uri="{FF2B5EF4-FFF2-40B4-BE49-F238E27FC236}">
                <a16:creationId xmlns:a16="http://schemas.microsoft.com/office/drawing/2014/main" id="{46A195EC-66E9-0515-A5FA-BF61DDD80B45}"/>
              </a:ext>
            </a:extLst>
          </p:cNvPr>
          <p:cNvSpPr>
            <a:spLocks noGrp="1"/>
          </p:cNvSpPr>
          <p:nvPr>
            <p:ph type="sldNum" idx="12"/>
          </p:nvPr>
        </p:nvSpPr>
        <p:spPr/>
        <p:txBody>
          <a:bodyPr/>
          <a:lstStyle/>
          <a:p>
            <a:fld id="{00000000-1234-1234-1234-123412341234}" type="slidenum">
              <a:rPr lang="en" sz="2400" smtClean="0"/>
              <a:pPr/>
              <a:t>12</a:t>
            </a:fld>
            <a:endParaRPr lang="en" sz="2400"/>
          </a:p>
        </p:txBody>
      </p:sp>
      <p:sp>
        <p:nvSpPr>
          <p:cNvPr id="4" name="Rectangle: Rounded Corners 3">
            <a:extLst>
              <a:ext uri="{FF2B5EF4-FFF2-40B4-BE49-F238E27FC236}">
                <a16:creationId xmlns:a16="http://schemas.microsoft.com/office/drawing/2014/main" id="{144EF41A-7700-4505-0A3B-96579FB0A26F}"/>
              </a:ext>
            </a:extLst>
          </p:cNvPr>
          <p:cNvSpPr/>
          <p:nvPr/>
        </p:nvSpPr>
        <p:spPr>
          <a:xfrm>
            <a:off x="1394691" y="194140"/>
            <a:ext cx="10147604" cy="82115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en-US" sz="3200" b="1" dirty="0" smtClean="0">
                <a:solidFill>
                  <a:srgbClr val="F7931D"/>
                </a:solidFill>
                <a:effectLst/>
                <a:latin typeface="Times New Roman" panose="02020603050405020304" pitchFamily="18" charset="0"/>
                <a:ea typeface="Calibri" panose="020F0502020204030204" pitchFamily="34" charset="0"/>
                <a:cs typeface="Times New Roman" panose="02020603050405020304" pitchFamily="18" charset="0"/>
              </a:rPr>
              <a:t>             BÀI </a:t>
            </a:r>
            <a:r>
              <a:rPr lang="en-US" sz="3200" b="1" dirty="0">
                <a:solidFill>
                  <a:srgbClr val="F7931D"/>
                </a:solidFill>
                <a:effectLst/>
                <a:latin typeface="Times New Roman" panose="02020603050405020304" pitchFamily="18" charset="0"/>
                <a:ea typeface="Calibri" panose="020F0502020204030204" pitchFamily="34" charset="0"/>
                <a:cs typeface="Times New Roman" panose="02020603050405020304" pitchFamily="18" charset="0"/>
              </a:rPr>
              <a:t>5: BẢN VẼ NHÀ</a:t>
            </a:r>
            <a:endParaRPr lang="en-US" sz="3200" b="1" dirty="0">
              <a:solidFill>
                <a:srgbClr val="F7931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3200" b="1" dirty="0">
              <a:solidFill>
                <a:srgbClr val="F7931D"/>
              </a:solidFill>
              <a:latin typeface="#9Slide01 Tieu de ngan" panose="00000800000000000000" pitchFamily="2" charset="0"/>
            </a:endParaRPr>
          </a:p>
        </p:txBody>
      </p:sp>
      <p:sp>
        <p:nvSpPr>
          <p:cNvPr id="5" name="Rectangle 4">
            <a:extLst>
              <a:ext uri="{FF2B5EF4-FFF2-40B4-BE49-F238E27FC236}">
                <a16:creationId xmlns:a16="http://schemas.microsoft.com/office/drawing/2014/main" id="{F3D387B7-7145-7C65-372A-F7B99419B209}"/>
              </a:ext>
            </a:extLst>
          </p:cNvPr>
          <p:cNvSpPr/>
          <p:nvPr/>
        </p:nvSpPr>
        <p:spPr>
          <a:xfrm>
            <a:off x="849745" y="929829"/>
            <a:ext cx="10692550" cy="11324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30000"/>
              </a:lnSpc>
              <a:tabLst>
                <a:tab pos="180340" algn="l"/>
              </a:tabLst>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a:t>
            </a:r>
            <a:r>
              <a:rPr lang="en-US" sz="2800" dirty="0" err="1" smtClean="0">
                <a:effectLst/>
                <a:latin typeface="Times New Roman" panose="02020603050405020304" pitchFamily="18" charset="0"/>
                <a:ea typeface="Times New Roman" panose="02020603050405020304" pitchFamily="18" charset="0"/>
              </a:rPr>
              <a:t>iền</a:t>
            </a:r>
            <a:r>
              <a:rPr lang="en-US" sz="2800" dirty="0" smtClean="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a:t>
            </a:r>
          </a:p>
        </p:txBody>
      </p:sp>
      <p:sp>
        <p:nvSpPr>
          <p:cNvPr id="9" name="Rectangle 8">
            <a:extLst>
              <a:ext uri="{FF2B5EF4-FFF2-40B4-BE49-F238E27FC236}">
                <a16:creationId xmlns:a16="http://schemas.microsoft.com/office/drawing/2014/main" id="{BBEFACC6-2DE9-E124-48B0-DC0689E2ACC6}"/>
              </a:ext>
            </a:extLst>
          </p:cNvPr>
          <p:cNvSpPr/>
          <p:nvPr/>
        </p:nvSpPr>
        <p:spPr>
          <a:xfrm>
            <a:off x="1256931" y="2876550"/>
            <a:ext cx="2667369" cy="1257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a:t>
            </a:r>
          </a:p>
        </p:txBody>
      </p:sp>
      <p:sp>
        <p:nvSpPr>
          <p:cNvPr id="10" name="Rectangle 9">
            <a:extLst>
              <a:ext uri="{FF2B5EF4-FFF2-40B4-BE49-F238E27FC236}">
                <a16:creationId xmlns:a16="http://schemas.microsoft.com/office/drawing/2014/main" id="{958B9667-D072-87C8-05AD-902AECA73D0B}"/>
              </a:ext>
            </a:extLst>
          </p:cNvPr>
          <p:cNvSpPr/>
          <p:nvPr/>
        </p:nvSpPr>
        <p:spPr>
          <a:xfrm>
            <a:off x="1256931" y="4133850"/>
            <a:ext cx="2667369" cy="12382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a:t>
            </a:r>
          </a:p>
        </p:txBody>
      </p:sp>
      <p:sp>
        <p:nvSpPr>
          <p:cNvPr id="11" name="Rectangle 10">
            <a:extLst>
              <a:ext uri="{FF2B5EF4-FFF2-40B4-BE49-F238E27FC236}">
                <a16:creationId xmlns:a16="http://schemas.microsoft.com/office/drawing/2014/main" id="{7D8C2F29-8829-B621-70E3-DD12A120FDDC}"/>
              </a:ext>
            </a:extLst>
          </p:cNvPr>
          <p:cNvSpPr/>
          <p:nvPr/>
        </p:nvSpPr>
        <p:spPr>
          <a:xfrm>
            <a:off x="1256931" y="5372100"/>
            <a:ext cx="2667369"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3</a:t>
            </a:r>
          </a:p>
        </p:txBody>
      </p:sp>
      <p:sp>
        <p:nvSpPr>
          <p:cNvPr id="12" name="Rectangle 11">
            <a:extLst>
              <a:ext uri="{FF2B5EF4-FFF2-40B4-BE49-F238E27FC236}">
                <a16:creationId xmlns:a16="http://schemas.microsoft.com/office/drawing/2014/main" id="{2249103F-E47A-4910-21AE-CFFFB7781E56}"/>
              </a:ext>
            </a:extLst>
          </p:cNvPr>
          <p:cNvSpPr/>
          <p:nvPr/>
        </p:nvSpPr>
        <p:spPr>
          <a:xfrm>
            <a:off x="6409201" y="2876550"/>
            <a:ext cx="1858502" cy="12573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4</a:t>
            </a:r>
          </a:p>
        </p:txBody>
      </p:sp>
      <p:sp>
        <p:nvSpPr>
          <p:cNvPr id="14" name="Rectangle 13">
            <a:extLst>
              <a:ext uri="{FF2B5EF4-FFF2-40B4-BE49-F238E27FC236}">
                <a16:creationId xmlns:a16="http://schemas.microsoft.com/office/drawing/2014/main" id="{3B5D0F93-8CF1-9E70-8A4F-918018EFFCFE}"/>
              </a:ext>
            </a:extLst>
          </p:cNvPr>
          <p:cNvSpPr/>
          <p:nvPr/>
        </p:nvSpPr>
        <p:spPr>
          <a:xfrm>
            <a:off x="6409198" y="4114800"/>
            <a:ext cx="1858502" cy="12094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5</a:t>
            </a:r>
          </a:p>
        </p:txBody>
      </p:sp>
      <p:sp>
        <p:nvSpPr>
          <p:cNvPr id="15" name="Rectangle 14">
            <a:extLst>
              <a:ext uri="{FF2B5EF4-FFF2-40B4-BE49-F238E27FC236}">
                <a16:creationId xmlns:a16="http://schemas.microsoft.com/office/drawing/2014/main" id="{868DBFD0-F5E3-A5BF-5952-2B5A7EA4EF13}"/>
              </a:ext>
            </a:extLst>
          </p:cNvPr>
          <p:cNvSpPr/>
          <p:nvPr/>
        </p:nvSpPr>
        <p:spPr>
          <a:xfrm>
            <a:off x="6409198" y="5314950"/>
            <a:ext cx="1858502"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6</a:t>
            </a:r>
          </a:p>
        </p:txBody>
      </p:sp>
    </p:spTree>
    <p:extLst>
      <p:ext uri="{BB962C8B-B14F-4D97-AF65-F5344CB8AC3E}">
        <p14:creationId xmlns:p14="http://schemas.microsoft.com/office/powerpoint/2010/main" val="3921262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grpId="0" nodeType="clickEffect">
                                  <p:stCondLst>
                                    <p:cond delay="0"/>
                                  </p:stCondLst>
                                  <p:childTnLst>
                                    <p:animEffect transition="out" filter="circle(out)">
                                      <p:cBhvr>
                                        <p:cTn id="30" dur="2000"/>
                                        <p:tgtEl>
                                          <p:spTgt spid="14"/>
                                        </p:tgtEl>
                                      </p:cBhvr>
                                    </p:animEffect>
                                    <p:set>
                                      <p:cBhvr>
                                        <p:cTn id="31"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44EF41A-7700-4505-0A3B-96579FB0A26F}"/>
              </a:ext>
            </a:extLst>
          </p:cNvPr>
          <p:cNvSpPr/>
          <p:nvPr/>
        </p:nvSpPr>
        <p:spPr>
          <a:xfrm>
            <a:off x="649705" y="194140"/>
            <a:ext cx="10892590" cy="82115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en-US" sz="3200" b="1">
                <a:solidFill>
                  <a:srgbClr val="F7931D"/>
                </a:solidFill>
                <a:effectLst/>
                <a:latin typeface="#9Slide01 Tieu de ngan" panose="00000800000000000000" pitchFamily="2" charset="0"/>
                <a:ea typeface="Calibri" panose="020F0502020204030204" pitchFamily="34" charset="0"/>
              </a:rPr>
              <a:t>BÀI 5: BẢN VẼ NHÀ</a:t>
            </a:r>
            <a:endParaRPr lang="en-US" sz="3200" b="1">
              <a:solidFill>
                <a:srgbClr val="F7931D"/>
              </a:solidFill>
              <a:effectLst/>
              <a:latin typeface="#9Slide01 Tieu de ngan" panose="00000800000000000000" pitchFamily="2" charset="0"/>
              <a:ea typeface="Times New Roman" panose="02020603050405020304" pitchFamily="18" charset="0"/>
            </a:endParaRPr>
          </a:p>
          <a:p>
            <a:pPr algn="ctr"/>
            <a:endParaRPr lang="en-US" sz="3200" b="1">
              <a:solidFill>
                <a:srgbClr val="F7931D"/>
              </a:solidFill>
              <a:latin typeface="#9Slide01 Tieu de ngan" panose="00000800000000000000" pitchFamily="2" charset="0"/>
            </a:endParaRPr>
          </a:p>
        </p:txBody>
      </p:sp>
      <p:pic>
        <p:nvPicPr>
          <p:cNvPr id="7" name="Picture 6">
            <a:extLst>
              <a:ext uri="{FF2B5EF4-FFF2-40B4-BE49-F238E27FC236}">
                <a16:creationId xmlns:a16="http://schemas.microsoft.com/office/drawing/2014/main" id="{8BAB559D-30F2-E5D2-777B-26F088D0C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581" y="2148208"/>
            <a:ext cx="9944838" cy="4709792"/>
          </a:xfrm>
          <a:prstGeom prst="rect">
            <a:avLst/>
          </a:prstGeom>
        </p:spPr>
      </p:pic>
      <p:sp>
        <p:nvSpPr>
          <p:cNvPr id="3" name="Rectangle 2">
            <a:extLst>
              <a:ext uri="{FF2B5EF4-FFF2-40B4-BE49-F238E27FC236}">
                <a16:creationId xmlns:a16="http://schemas.microsoft.com/office/drawing/2014/main" id="{B334644D-06A5-1071-5307-F7E2FB962860}"/>
              </a:ext>
            </a:extLst>
          </p:cNvPr>
          <p:cNvSpPr/>
          <p:nvPr/>
        </p:nvSpPr>
        <p:spPr>
          <a:xfrm>
            <a:off x="649705" y="929682"/>
            <a:ext cx="10892590" cy="522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30000"/>
              </a:lnSpc>
              <a:tabLst>
                <a:tab pos="180340" algn="l"/>
              </a:tabLst>
            </a:pPr>
            <a:r>
              <a:rPr lang="en-US" sz="2800" b="1">
                <a:solidFill>
                  <a:srgbClr val="FF0000"/>
                </a:solidFill>
                <a:latin typeface="Times New Roman" panose="02020603050405020304" pitchFamily="18" charset="0"/>
                <a:ea typeface="Times New Roman" panose="02020603050405020304" pitchFamily="18" charset="0"/>
              </a:rPr>
              <a:t>II. Kí hiệu quy ước một số bộ phận của ngôi nhà</a:t>
            </a:r>
            <a:endParaRPr lang="en-US" sz="2800" b="1">
              <a:solidFill>
                <a:srgbClr val="FF0000"/>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574EBBB1-192B-CAB1-C2B3-24785100CD7E}"/>
              </a:ext>
            </a:extLst>
          </p:cNvPr>
          <p:cNvSpPr/>
          <p:nvPr/>
        </p:nvSpPr>
        <p:spPr>
          <a:xfrm>
            <a:off x="649705" y="1626208"/>
            <a:ext cx="10892590" cy="522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i="1">
                <a:solidFill>
                  <a:schemeClr val="tx1"/>
                </a:solidFill>
              </a:rPr>
              <a:t>Bảng 5.1. Kí hiệu quy ước (theo TCVN 4609:1998)</a:t>
            </a:r>
          </a:p>
        </p:txBody>
      </p:sp>
    </p:spTree>
    <p:extLst>
      <p:ext uri="{BB962C8B-B14F-4D97-AF65-F5344CB8AC3E}">
        <p14:creationId xmlns:p14="http://schemas.microsoft.com/office/powerpoint/2010/main" val="1769536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990D-4F78-7C45-F482-580DF19A324A}"/>
              </a:ext>
            </a:extLst>
          </p:cNvPr>
          <p:cNvSpPr>
            <a:spLocks noGrp="1"/>
          </p:cNvSpPr>
          <p:nvPr>
            <p:ph type="ctrTitle"/>
          </p:nvPr>
        </p:nvSpPr>
        <p:spPr>
          <a:xfrm>
            <a:off x="2115128" y="2401455"/>
            <a:ext cx="7831946" cy="2770909"/>
          </a:xfrm>
        </p:spPr>
        <p:txBody>
          <a:bodyPr/>
          <a:lstStyle/>
          <a:p>
            <a:r>
              <a:rPr lang="vi-VN" sz="4000" dirty="0">
                <a:solidFill>
                  <a:schemeClr val="bg2">
                    <a:lumMod val="50000"/>
                  </a:schemeClr>
                </a:solidFill>
                <a:effectLst/>
                <a:latin typeface="+mj-lt"/>
                <a:ea typeface="Source Sans Pro" panose="020B0503030403020204" pitchFamily="34" charset="0"/>
              </a:rPr>
              <a:t>Sưu tầm một vài bản vẽ mặt bằng ngôi nhà hoặc căn hộ đơn giản và nêu nhận xét về cách bố trí các phòng</a:t>
            </a:r>
            <a:r>
              <a:rPr lang="vi-VN" sz="4000" dirty="0" smtClean="0">
                <a:effectLst/>
                <a:latin typeface="+mj-lt"/>
                <a:ea typeface="Source Sans Pro" panose="020B0503030403020204" pitchFamily="34" charset="0"/>
              </a:rPr>
              <a:t>.</a:t>
            </a:r>
            <a:r>
              <a:rPr lang="en-US" sz="4000" dirty="0" smtClean="0">
                <a:effectLst/>
                <a:latin typeface="+mj-lt"/>
                <a:ea typeface="Source Sans Pro" panose="020B0503030403020204" pitchFamily="34" charset="0"/>
              </a:rPr>
              <a:t/>
            </a:r>
            <a:br>
              <a:rPr lang="en-US" sz="4000" dirty="0" smtClean="0">
                <a:effectLst/>
                <a:latin typeface="+mj-lt"/>
                <a:ea typeface="Source Sans Pro" panose="020B0503030403020204" pitchFamily="34" charset="0"/>
              </a:rPr>
            </a:br>
            <a:r>
              <a:rPr lang="en-US" sz="4000" dirty="0" smtClean="0">
                <a:effectLst/>
                <a:latin typeface="+mj-lt"/>
                <a:ea typeface="Source Sans Pro" panose="020B0503030403020204" pitchFamily="34" charset="0"/>
              </a:rPr>
              <a:t>(</a:t>
            </a:r>
            <a:r>
              <a:rPr lang="vi-VN" sz="4000" b="1" dirty="0" smtClean="0">
                <a:solidFill>
                  <a:schemeClr val="accent1">
                    <a:lumMod val="75000"/>
                  </a:schemeClr>
                </a:solidFill>
                <a:cs typeface="Arial" panose="020B0604020202020204" pitchFamily="34" charset="0"/>
              </a:rPr>
              <a:t>khuyến </a:t>
            </a:r>
            <a:r>
              <a:rPr lang="vi-VN" sz="4000" b="1" dirty="0">
                <a:solidFill>
                  <a:schemeClr val="accent1">
                    <a:lumMod val="75000"/>
                  </a:schemeClr>
                </a:solidFill>
                <a:cs typeface="Arial" panose="020B0604020202020204" pitchFamily="34" charset="0"/>
              </a:rPr>
              <a:t>khích sáng tạo khi báo </a:t>
            </a:r>
            <a:r>
              <a:rPr lang="vi-VN" sz="4000" b="1" dirty="0" smtClean="0">
                <a:solidFill>
                  <a:schemeClr val="accent1">
                    <a:lumMod val="75000"/>
                  </a:schemeClr>
                </a:solidFill>
                <a:cs typeface="Arial" panose="020B0604020202020204" pitchFamily="34" charset="0"/>
              </a:rPr>
              <a:t>cáo</a:t>
            </a:r>
            <a:r>
              <a:rPr lang="en-US" sz="4000" b="1" dirty="0" smtClean="0">
                <a:solidFill>
                  <a:schemeClr val="accent1">
                    <a:lumMod val="75000"/>
                  </a:schemeClr>
                </a:solidFill>
                <a:cs typeface="Arial" panose="020B0604020202020204" pitchFamily="34" charset="0"/>
              </a:rPr>
              <a:t>)</a:t>
            </a:r>
            <a:endParaRPr lang="en-US" sz="4000" dirty="0">
              <a:latin typeface="+mj-lt"/>
              <a:ea typeface="Source Sans Pro" panose="020B0503030403020204" pitchFamily="34" charset="0"/>
            </a:endParaRPr>
          </a:p>
        </p:txBody>
      </p:sp>
      <p:sp>
        <p:nvSpPr>
          <p:cNvPr id="3" name="Subtitle 2">
            <a:extLst>
              <a:ext uri="{FF2B5EF4-FFF2-40B4-BE49-F238E27FC236}">
                <a16:creationId xmlns:a16="http://schemas.microsoft.com/office/drawing/2014/main" id="{E5696F9B-E67D-3F50-0AC2-8B01741CBAA8}"/>
              </a:ext>
            </a:extLst>
          </p:cNvPr>
          <p:cNvSpPr>
            <a:spLocks noGrp="1"/>
          </p:cNvSpPr>
          <p:nvPr>
            <p:ph type="subTitle" idx="1"/>
          </p:nvPr>
        </p:nvSpPr>
        <p:spPr>
          <a:xfrm>
            <a:off x="2365000" y="837009"/>
            <a:ext cx="7462000" cy="1046400"/>
          </a:xfrm>
        </p:spPr>
        <p:txBody>
          <a:bodyPr/>
          <a:lstStyle/>
          <a:p>
            <a:r>
              <a:rPr lang="en-US" sz="4000" dirty="0">
                <a:solidFill>
                  <a:srgbClr val="C00000"/>
                </a:solidFill>
                <a:latin typeface="Times New Roman" panose="02020603050405020304" pitchFamily="18" charset="0"/>
                <a:cs typeface="Times New Roman" panose="02020603050405020304" pitchFamily="18" charset="0"/>
              </a:rPr>
              <a:t>VẬN DỤNG</a:t>
            </a:r>
          </a:p>
        </p:txBody>
      </p:sp>
      <p:sp>
        <p:nvSpPr>
          <p:cNvPr id="4" name="Slide Number Placeholder 3">
            <a:extLst>
              <a:ext uri="{FF2B5EF4-FFF2-40B4-BE49-F238E27FC236}">
                <a16:creationId xmlns:a16="http://schemas.microsoft.com/office/drawing/2014/main" id="{3E69A9CE-19D9-98C5-3D8A-A1FA2DBB83AF}"/>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smtClean="0">
                <a:ln>
                  <a:noFill/>
                </a:ln>
                <a:solidFill>
                  <a:srgbClr val="A1BECC"/>
                </a:solidFill>
                <a:effectLst/>
                <a:uLnTx/>
                <a:uFillTx/>
                <a:latin typeface="Nixie One"/>
                <a:sym typeface="Nixie One"/>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 sz="1600" b="0" i="0" u="none" strike="noStrike" kern="1200" cap="none" spc="0" normalizeH="0" baseline="0" noProof="0">
              <a:ln>
                <a:noFill/>
              </a:ln>
              <a:solidFill>
                <a:srgbClr val="A1BECC"/>
              </a:solidFill>
              <a:effectLst/>
              <a:uLnTx/>
              <a:uFillTx/>
              <a:latin typeface="Nixie One"/>
              <a:sym typeface="Nixie One"/>
            </a:endParaRPr>
          </a:p>
        </p:txBody>
      </p:sp>
    </p:spTree>
    <p:extLst>
      <p:ext uri="{BB962C8B-B14F-4D97-AF65-F5344CB8AC3E}">
        <p14:creationId xmlns:p14="http://schemas.microsoft.com/office/powerpoint/2010/main" val="407498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79BD255-3A81-A475-89F3-CECA391DDDF8}"/>
              </a:ext>
            </a:extLst>
          </p:cNvPr>
          <p:cNvSpPr>
            <a:spLocks noGrp="1"/>
          </p:cNvSpPr>
          <p:nvPr>
            <p:ph type="subTitle" idx="1"/>
          </p:nvPr>
        </p:nvSpPr>
        <p:spPr>
          <a:xfrm>
            <a:off x="3169068" y="319073"/>
            <a:ext cx="5227464" cy="1046400"/>
          </a:xfrm>
        </p:spPr>
        <p:txBody>
          <a:bodyPr/>
          <a:lstStyle/>
          <a:p>
            <a:r>
              <a:rPr lang="en-US" sz="3200"/>
              <a:t>GỢI Ý</a:t>
            </a:r>
          </a:p>
        </p:txBody>
      </p:sp>
      <p:sp>
        <p:nvSpPr>
          <p:cNvPr id="4" name="Slide Number Placeholder 3">
            <a:extLst>
              <a:ext uri="{FF2B5EF4-FFF2-40B4-BE49-F238E27FC236}">
                <a16:creationId xmlns:a16="http://schemas.microsoft.com/office/drawing/2014/main" id="{8D8E5F97-DA7E-D4A2-7841-BA5DD309D0B3}"/>
              </a:ext>
            </a:extLst>
          </p:cNvPr>
          <p:cNvSpPr>
            <a:spLocks noGrp="1"/>
          </p:cNvSpPr>
          <p:nvPr>
            <p:ph type="sldNum" idx="12"/>
          </p:nvPr>
        </p:nvSpPr>
        <p:spPr/>
        <p:txBody>
          <a:bodyPr/>
          <a:lstStyle/>
          <a:p>
            <a:fld id="{00000000-1234-1234-1234-123412341234}" type="slidenum">
              <a:rPr lang="en" smtClean="0"/>
              <a:pPr/>
              <a:t>15</a:t>
            </a:fld>
            <a:endParaRPr lang="en"/>
          </a:p>
        </p:txBody>
      </p:sp>
      <p:pic>
        <p:nvPicPr>
          <p:cNvPr id="1026" name="Picture 2" descr="Sưu tầm một số bản vẽ mặt bằng ngôi nhà hoặc căn hộ đơn giản và nêu nhận  xét về cách bố trí các phòng | Công nghệ 8 kết nối | Tech12h">
            <a:extLst>
              <a:ext uri="{FF2B5EF4-FFF2-40B4-BE49-F238E27FC236}">
                <a16:creationId xmlns:a16="http://schemas.microsoft.com/office/drawing/2014/main" id="{FA4941D3-E5BC-1349-332E-B1689F9BC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00" y="0"/>
            <a:ext cx="3096115" cy="487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ư vấn chọn nhà chung cư theo phong thủy: Bố trí mặt bằng tổng quát">
            <a:extLst>
              <a:ext uri="{FF2B5EF4-FFF2-40B4-BE49-F238E27FC236}">
                <a16:creationId xmlns:a16="http://schemas.microsoft.com/office/drawing/2014/main" id="{E4C4ACE1-9ADA-9C9A-BF61-04F066E32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450" y="1097203"/>
            <a:ext cx="5143500" cy="4276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1DFCE57-083B-A00F-E395-203F62702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1" y="5105657"/>
            <a:ext cx="12170639" cy="1675668"/>
          </a:xfrm>
          <a:prstGeom prst="rect">
            <a:avLst/>
          </a:prstGeom>
        </p:spPr>
      </p:pic>
    </p:spTree>
    <p:extLst>
      <p:ext uri="{BB962C8B-B14F-4D97-AF65-F5344CB8AC3E}">
        <p14:creationId xmlns:p14="http://schemas.microsoft.com/office/powerpoint/2010/main" val="1898834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1+#ppt_w/2"/>
                                          </p:val>
                                        </p:tav>
                                        <p:tav tm="100000">
                                          <p:val>
                                            <p:strVal val="#ppt_x"/>
                                          </p:val>
                                        </p:tav>
                                      </p:tavLst>
                                    </p:anim>
                                    <p:anim calcmode="lin" valueType="num">
                                      <p:cBhvr additive="base">
                                        <p:cTn id="14"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8160E-05C0-B948-3E33-7888F541CDD0}"/>
              </a:ext>
            </a:extLst>
          </p:cNvPr>
          <p:cNvSpPr>
            <a:spLocks noGrp="1"/>
          </p:cNvSpPr>
          <p:nvPr>
            <p:ph type="ctrTitle"/>
          </p:nvPr>
        </p:nvSpPr>
        <p:spPr/>
        <p:txBody>
          <a:bodyPr/>
          <a:lstStyle/>
          <a:p>
            <a:r>
              <a:rPr lang="en-US" sz="5400" dirty="0">
                <a:latin typeface="Times New Roman" panose="02020603050405020304" pitchFamily="18" charset="0"/>
                <a:cs typeface="Times New Roman" panose="02020603050405020304" pitchFamily="18" charset="0"/>
              </a:rPr>
              <a:t>Xin </a:t>
            </a:r>
            <a:r>
              <a:rPr lang="en-US" sz="5400" dirty="0" err="1">
                <a:latin typeface="Times New Roman" panose="02020603050405020304" pitchFamily="18" charset="0"/>
                <a:cs typeface="Times New Roman" panose="02020603050405020304" pitchFamily="18" charset="0"/>
              </a:rPr>
              <a:t>chân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thành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cảm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ơn</a:t>
            </a:r>
            <a:r>
              <a:rPr lang="en-US" sz="5400" dirty="0">
                <a:latin typeface="Times New Roman" panose="02020603050405020304" pitchFamily="18" charset="0"/>
                <a:cs typeface="Times New Roman" panose="02020603050405020304" pitchFamily="18" charset="0"/>
              </a:rPr>
              <a:t>! </a:t>
            </a:r>
          </a:p>
        </p:txBody>
      </p:sp>
      <p:sp>
        <p:nvSpPr>
          <p:cNvPr id="3" name="Subtitle 2">
            <a:extLst>
              <a:ext uri="{FF2B5EF4-FFF2-40B4-BE49-F238E27FC236}">
                <a16:creationId xmlns:a16="http://schemas.microsoft.com/office/drawing/2014/main" id="{2BC74825-3156-2C38-251B-0832955C6314}"/>
              </a:ext>
            </a:extLst>
          </p:cNvPr>
          <p:cNvSpPr>
            <a:spLocks noGrp="1"/>
          </p:cNvSpPr>
          <p:nvPr>
            <p:ph type="subTitle" idx="1"/>
          </p:nvPr>
        </p:nvSpPr>
        <p:spPr>
          <a:xfrm>
            <a:off x="2365000" y="2281382"/>
            <a:ext cx="7462000" cy="3297382"/>
          </a:xfrm>
        </p:spPr>
        <p:txBody>
          <a:bodyPr/>
          <a:lstStyle/>
          <a:p>
            <a:endParaRPr lang="en-US" dirty="0"/>
          </a:p>
        </p:txBody>
      </p:sp>
      <p:sp>
        <p:nvSpPr>
          <p:cNvPr id="4" name="Slide Number Placeholder 3">
            <a:extLst>
              <a:ext uri="{FF2B5EF4-FFF2-40B4-BE49-F238E27FC236}">
                <a16:creationId xmlns:a16="http://schemas.microsoft.com/office/drawing/2014/main" id="{D90EFE0A-DC68-158F-E1E1-1929383C6C00}"/>
              </a:ext>
            </a:extLst>
          </p:cNvPr>
          <p:cNvSpPr>
            <a:spLocks noGrp="1"/>
          </p:cNvSpPr>
          <p:nvPr>
            <p:ph type="sldNum" idx="12"/>
          </p:nvPr>
        </p:nvSpPr>
        <p:spPr/>
        <p:txBody>
          <a:bodyPr/>
          <a:lstStyle/>
          <a:p>
            <a:fld id="{00000000-1234-1234-1234-123412341234}" type="slidenum">
              <a:rPr lang="en" smtClean="0"/>
              <a:pPr/>
              <a:t>16</a:t>
            </a:fld>
            <a:endParaRPr lang="en"/>
          </a:p>
        </p:txBody>
      </p:sp>
    </p:spTree>
    <p:extLst>
      <p:ext uri="{BB962C8B-B14F-4D97-AF65-F5344CB8AC3E}">
        <p14:creationId xmlns:p14="http://schemas.microsoft.com/office/powerpoint/2010/main" val="2855125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1D28C-CA05-5607-5E98-997731692B19}"/>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a:t>
            </a:fld>
            <a:endParaRPr lang="en" kern="0"/>
          </a:p>
        </p:txBody>
      </p:sp>
      <p:pic>
        <p:nvPicPr>
          <p:cNvPr id="6" name="Picture 5">
            <a:extLst>
              <a:ext uri="{FF2B5EF4-FFF2-40B4-BE49-F238E27FC236}">
                <a16:creationId xmlns:a16="http://schemas.microsoft.com/office/drawing/2014/main" id="{D3CD422C-E5BD-82BB-ECC3-43B4D4E7A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04" y="1796715"/>
            <a:ext cx="5266296" cy="4856901"/>
          </a:xfrm>
          <a:prstGeom prst="rect">
            <a:avLst/>
          </a:prstGeom>
        </p:spPr>
      </p:pic>
      <p:sp>
        <p:nvSpPr>
          <p:cNvPr id="7" name="Rectangle: Rounded Corners 6">
            <a:extLst>
              <a:ext uri="{FF2B5EF4-FFF2-40B4-BE49-F238E27FC236}">
                <a16:creationId xmlns:a16="http://schemas.microsoft.com/office/drawing/2014/main" id="{1A4736E4-7996-1823-219C-BB3E7CAEAB6E}"/>
              </a:ext>
            </a:extLst>
          </p:cNvPr>
          <p:cNvSpPr/>
          <p:nvPr/>
        </p:nvSpPr>
        <p:spPr>
          <a:xfrm>
            <a:off x="657726" y="417095"/>
            <a:ext cx="10892590" cy="1219200"/>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en-US" sz="2800">
                <a:solidFill>
                  <a:srgbClr val="000000"/>
                </a:solidFill>
                <a:effectLst/>
                <a:latin typeface="Times New Roman" panose="02020603050405020304" pitchFamily="18" charset="0"/>
                <a:ea typeface="Calibri" panose="020F0502020204030204" pitchFamily="34" charset="0"/>
              </a:rPr>
              <a:t>Em có biết các kí hiệu trên Hình 5.1 được dùng để kí hiệu các bộ phận nào của ngôi nhà không?</a:t>
            </a:r>
            <a:endParaRPr lang="en-US" sz="2800">
              <a:effectLst/>
              <a:latin typeface="Times New Roman" panose="02020603050405020304" pitchFamily="18" charset="0"/>
              <a:ea typeface="Times New Roman" panose="02020603050405020304" pitchFamily="18" charset="0"/>
            </a:endParaRPr>
          </a:p>
          <a:p>
            <a:pPr algn="ctr"/>
            <a:endParaRPr lang="en-US" sz="2800"/>
          </a:p>
        </p:txBody>
      </p:sp>
      <p:sp>
        <p:nvSpPr>
          <p:cNvPr id="9" name="Rectangle: Rounded Corners 8">
            <a:extLst>
              <a:ext uri="{FF2B5EF4-FFF2-40B4-BE49-F238E27FC236}">
                <a16:creationId xmlns:a16="http://schemas.microsoft.com/office/drawing/2014/main" id="{5A995735-6DAB-1740-1827-D02F8D64B9B8}"/>
              </a:ext>
            </a:extLst>
          </p:cNvPr>
          <p:cNvSpPr/>
          <p:nvPr/>
        </p:nvSpPr>
        <p:spPr>
          <a:xfrm>
            <a:off x="6705600" y="1957136"/>
            <a:ext cx="4844716" cy="3882190"/>
          </a:xfrm>
          <a:prstGeom prst="roundRect">
            <a:avLst>
              <a:gd name="adj" fmla="val 6186"/>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30000"/>
              </a:lnSpc>
              <a:spcBef>
                <a:spcPts val="600"/>
              </a:spcBef>
              <a:spcAft>
                <a:spcPts val="600"/>
              </a:spcAft>
            </a:pPr>
            <a:r>
              <a:rPr lang="en-US" sz="2800">
                <a:effectLst/>
                <a:highlight>
                  <a:srgbClr val="00FFFF"/>
                </a:highlight>
                <a:latin typeface="Times New Roman" panose="02020603050405020304" pitchFamily="18" charset="0"/>
                <a:ea typeface="Times New Roman" panose="02020603050405020304" pitchFamily="18" charset="0"/>
              </a:rPr>
              <a:t>- a: </a:t>
            </a:r>
            <a:r>
              <a:rPr lang="en-US" sz="2800">
                <a:effectLst/>
                <a:latin typeface="Times New Roman" panose="02020603050405020304" pitchFamily="18" charset="0"/>
                <a:ea typeface="Times New Roman" panose="02020603050405020304" pitchFamily="18" charset="0"/>
              </a:rPr>
              <a:t>Cửa sổ kép</a:t>
            </a:r>
          </a:p>
          <a:p>
            <a:pPr algn="just">
              <a:lnSpc>
                <a:spcPct val="130000"/>
              </a:lnSpc>
              <a:spcBef>
                <a:spcPts val="600"/>
              </a:spcBef>
              <a:spcAft>
                <a:spcPts val="600"/>
              </a:spcAft>
            </a:pPr>
            <a:r>
              <a:rPr lang="en-US" sz="2800">
                <a:effectLst/>
                <a:highlight>
                  <a:srgbClr val="00FFFF"/>
                </a:highlight>
                <a:latin typeface="Times New Roman" panose="02020603050405020304" pitchFamily="18" charset="0"/>
                <a:ea typeface="Times New Roman" panose="02020603050405020304" pitchFamily="18" charset="0"/>
              </a:rPr>
              <a:t>- b: </a:t>
            </a:r>
            <a:r>
              <a:rPr lang="en-US" sz="2800">
                <a:effectLst/>
                <a:latin typeface="Times New Roman" panose="02020603050405020304" pitchFamily="18" charset="0"/>
                <a:ea typeface="Times New Roman" panose="02020603050405020304" pitchFamily="18" charset="0"/>
              </a:rPr>
              <a:t>Cầu thang trên mặt cắt</a:t>
            </a:r>
          </a:p>
          <a:p>
            <a:pPr algn="just">
              <a:lnSpc>
                <a:spcPct val="130000"/>
              </a:lnSpc>
              <a:spcBef>
                <a:spcPts val="600"/>
              </a:spcBef>
              <a:spcAft>
                <a:spcPts val="600"/>
              </a:spcAft>
            </a:pPr>
            <a:r>
              <a:rPr lang="en-US" sz="2800">
                <a:effectLst/>
                <a:highlight>
                  <a:srgbClr val="00FFFF"/>
                </a:highlight>
                <a:latin typeface="Times New Roman" panose="02020603050405020304" pitchFamily="18" charset="0"/>
                <a:ea typeface="Times New Roman" panose="02020603050405020304" pitchFamily="18" charset="0"/>
              </a:rPr>
              <a:t>- c: </a:t>
            </a:r>
            <a:r>
              <a:rPr lang="en-US" sz="2800">
                <a:effectLst/>
                <a:latin typeface="Times New Roman" panose="02020603050405020304" pitchFamily="18" charset="0"/>
                <a:ea typeface="Times New Roman" panose="02020603050405020304" pitchFamily="18" charset="0"/>
              </a:rPr>
              <a:t>Cửa đi đơn hai cánh</a:t>
            </a:r>
          </a:p>
          <a:p>
            <a:r>
              <a:rPr lang="en-US" sz="2800">
                <a:effectLst/>
                <a:highlight>
                  <a:srgbClr val="00FFFF"/>
                </a:highlight>
                <a:latin typeface="Times New Roman" panose="02020603050405020304" pitchFamily="18" charset="0"/>
                <a:ea typeface="Times New Roman" panose="02020603050405020304" pitchFamily="18" charset="0"/>
              </a:rPr>
              <a:t>- d: </a:t>
            </a:r>
            <a:r>
              <a:rPr lang="en-US" sz="2800">
                <a:effectLst/>
                <a:latin typeface="Times New Roman" panose="02020603050405020304" pitchFamily="18" charset="0"/>
                <a:ea typeface="Times New Roman" panose="02020603050405020304" pitchFamily="18" charset="0"/>
              </a:rPr>
              <a:t>Cầu thang trên mặt bằng</a:t>
            </a:r>
            <a:endParaRPr lang="en-US" sz="2800"/>
          </a:p>
        </p:txBody>
      </p:sp>
      <p:pic>
        <p:nvPicPr>
          <p:cNvPr id="11" name="Graphic 10" descr="Stopwatch">
            <a:extLst>
              <a:ext uri="{FF2B5EF4-FFF2-40B4-BE49-F238E27FC236}">
                <a16:creationId xmlns:a16="http://schemas.microsoft.com/office/drawing/2014/main" id="{A1AF5EC7-74A9-9227-A8E7-C6812A8C422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70758" y="5878300"/>
            <a:ext cx="914400" cy="914400"/>
          </a:xfrm>
          <a:prstGeom prst="rect">
            <a:avLst/>
          </a:prstGeom>
        </p:spPr>
      </p:pic>
    </p:spTree>
    <p:extLst>
      <p:ext uri="{BB962C8B-B14F-4D97-AF65-F5344CB8AC3E}">
        <p14:creationId xmlns:p14="http://schemas.microsoft.com/office/powerpoint/2010/main" val="242136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6" presetClass="entr" presetSubtype="16"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nextCondLst>
                <p:cond evt="onClick" delay="0">
                  <p:tgtEl>
                    <p:spTgt spid="11"/>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523999" y="1882600"/>
            <a:ext cx="9144001" cy="1546400"/>
          </a:xfrm>
          <a:prstGeom prst="rect">
            <a:avLst/>
          </a:prstGeom>
        </p:spPr>
        <p:txBody>
          <a:bodyPr spcFirstLastPara="1" wrap="square" lIns="121900" tIns="121900" rIns="121900" bIns="121900" anchor="ctr" anchorCtr="0">
            <a:noAutofit/>
          </a:bodyPr>
          <a:lstStyle/>
          <a:p>
            <a:r>
              <a:rPr lang="en" sz="6000" dirty="0" smtClean="0">
                <a:solidFill>
                  <a:schemeClr val="tx1"/>
                </a:solidFill>
                <a:latin typeface="Times New Roman" panose="02020603050405020304" pitchFamily="18" charset="0"/>
                <a:cs typeface="Times New Roman" panose="02020603050405020304" pitchFamily="18" charset="0"/>
              </a:rPr>
              <a:t>TIẾT 10: Bài </a:t>
            </a:r>
            <a:r>
              <a:rPr lang="en" sz="6000" dirty="0">
                <a:solidFill>
                  <a:schemeClr val="tx1"/>
                </a:solidFill>
                <a:latin typeface="Times New Roman" panose="02020603050405020304" pitchFamily="18" charset="0"/>
                <a:cs typeface="Times New Roman" panose="02020603050405020304" pitchFamily="18" charset="0"/>
              </a:rPr>
              <a:t>5: Bản vẽ nhà</a:t>
            </a:r>
            <a:endParaRPr sz="6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4701410-826D-0F34-32FB-BCFBFEB6B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0" y="3429000"/>
            <a:ext cx="3429000" cy="3429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8140" y="2031858"/>
            <a:ext cx="11044362" cy="1938992"/>
          </a:xfrm>
          <a:prstGeom prst="rect">
            <a:avLst/>
          </a:prstGeom>
          <a:noFill/>
        </p:spPr>
        <p:txBody>
          <a:bodyPr wrap="square">
            <a:spAutoFit/>
          </a:bodyPr>
          <a:lstStyle/>
          <a:p>
            <a:pPr>
              <a:defRPr/>
            </a:pPr>
            <a:r>
              <a:rPr lang="en-US" sz="4000" b="1" dirty="0" smtClean="0">
                <a:solidFill>
                  <a:srgbClr val="FF0000"/>
                </a:solidFill>
                <a:latin typeface="Times New Roman" panose="02020603050405020304" pitchFamily="18" charset="0"/>
                <a:cs typeface="Times New Roman" panose="02020603050405020304" pitchFamily="18" charset="0"/>
              </a:rPr>
              <a:t>              MỤC </a:t>
            </a:r>
            <a:r>
              <a:rPr lang="en-US" sz="4000" b="1" dirty="0">
                <a:solidFill>
                  <a:srgbClr val="FF0000"/>
                </a:solidFill>
                <a:latin typeface="Times New Roman" panose="02020603050405020304" pitchFamily="18" charset="0"/>
                <a:cs typeface="Times New Roman" panose="02020603050405020304" pitchFamily="18" charset="0"/>
              </a:rPr>
              <a:t>TIÊU BÀI HỌC</a:t>
            </a:r>
          </a:p>
          <a:p>
            <a:pPr>
              <a:defRPr/>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Sau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bài học này,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em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sẽ:</a:t>
            </a:r>
          </a:p>
          <a:p>
            <a:pPr>
              <a:defRPr/>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vẽ</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nhà</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đơn</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giản</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413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78">
            <a:extLst>
              <a:ext uri="{FF2B5EF4-FFF2-40B4-BE49-F238E27FC236}">
                <a16:creationId xmlns:a16="http://schemas.microsoft.com/office/drawing/2014/main" id="{77772861-84DB-9BBC-57BD-3A7810046DC2}"/>
              </a:ext>
            </a:extLst>
          </p:cNvPr>
          <p:cNvSpPr/>
          <p:nvPr/>
        </p:nvSpPr>
        <p:spPr>
          <a:xfrm>
            <a:off x="1608044" y="247183"/>
            <a:ext cx="7800975" cy="83099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ko-KR" sz="4800" b="1" i="0" u="none" strike="noStrike" kern="1200" cap="none" spc="0" normalizeH="0" baseline="0" noProof="0" dirty="0">
                <a:ln>
                  <a:noFill/>
                </a:ln>
                <a:solidFill>
                  <a:srgbClr val="353149"/>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NHIỆM VỤ</a:t>
            </a:r>
          </a:p>
        </p:txBody>
      </p:sp>
      <p:sp>
        <p:nvSpPr>
          <p:cNvPr id="4" name="Text Box 7">
            <a:extLst>
              <a:ext uri="{FF2B5EF4-FFF2-40B4-BE49-F238E27FC236}">
                <a16:creationId xmlns:a16="http://schemas.microsoft.com/office/drawing/2014/main" id="{2F6063B2-B78D-3BE6-78E5-C932C0D4A775}"/>
              </a:ext>
            </a:extLst>
          </p:cNvPr>
          <p:cNvSpPr txBox="1"/>
          <p:nvPr/>
        </p:nvSpPr>
        <p:spPr>
          <a:xfrm>
            <a:off x="147810" y="1176223"/>
            <a:ext cx="1089310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Nhóm</a:t>
            </a:r>
            <a:r>
              <a:rPr kumimoji="0" lang="vi-VN"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1:</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Trình</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bày</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nội</a:t>
            </a:r>
            <a:r>
              <a:rPr kumimoji="0" lang="en-US" altLang="en-US" sz="36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dung </a:t>
            </a:r>
            <a:r>
              <a:rPr kumimoji="0" lang="en-US" altLang="en-US" sz="36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6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vẽ</a:t>
            </a:r>
            <a:r>
              <a:rPr kumimoji="0" lang="en-US" altLang="en-US" sz="36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nhà</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Báo</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cáo</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bằng</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kèm</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sơ</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đồ</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tư</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duy</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khuyến</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khích</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làm</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PowerPoint,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sưu</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tầm</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tranh</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mẫu</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vật</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sáng</a:t>
            </a:r>
            <a:r>
              <a:rPr kumimoji="0" 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tạo</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vi-VN" alt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Nhóm</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Trình</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bày</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nội</a:t>
            </a:r>
            <a:r>
              <a:rPr kumimoji="0" lang="en-US" altLang="en-US" sz="36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dung </a:t>
            </a:r>
            <a:r>
              <a:rPr kumimoji="0" lang="en-US" altLang="en-US" sz="36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altLang="en-US" sz="36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bản</a:t>
            </a:r>
            <a:r>
              <a:rPr kumimoji="0" lang="en-US" altLang="en-US" sz="36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vẽ</a:t>
            </a:r>
            <a:r>
              <a:rPr kumimoji="0" lang="en-US" altLang="en-US" sz="36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nhà</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Báo</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cáo</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bằng</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lời</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kèm</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bảng</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phụ</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khuyến</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khích</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sáng</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tạo</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bằng</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s</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ưu</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tầm</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video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hoặc</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hình</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ảnh</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minh </a:t>
            </a:r>
            <a:r>
              <a:rPr kumimoji="0" lang="en-US" altLang="en-US" sz="3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họa</a:t>
            </a:r>
            <a:r>
              <a:rPr kumimoji="0" lang="en-US"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vi-VN"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Thời gian báo cáo 7 phút)</a:t>
            </a:r>
            <a:endParaRPr kumimoji="0" lang="vi-VN" alt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16695818"/>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262" y="365125"/>
            <a:ext cx="9261476" cy="1325563"/>
          </a:xfrm>
        </p:spPr>
        <p:txBody>
          <a:bodyPr>
            <a:normAutofit/>
          </a:bodyPr>
          <a:lstStyle/>
          <a:p>
            <a:endParaRPr lang="en-US" sz="4900" dirty="0"/>
          </a:p>
        </p:txBody>
      </p:sp>
      <p:graphicFrame>
        <p:nvGraphicFramePr>
          <p:cNvPr id="4" name="Content Placeholder 3"/>
          <p:cNvGraphicFramePr>
            <a:graphicFrameLocks noGrp="1"/>
          </p:cNvGraphicFramePr>
          <p:nvPr>
            <p:ph idx="1"/>
            <p:extLst/>
          </p:nvPr>
        </p:nvGraphicFramePr>
        <p:xfrm>
          <a:off x="1764147" y="1487054"/>
          <a:ext cx="8505214" cy="4958099"/>
        </p:xfrm>
        <a:graphic>
          <a:graphicData uri="http://schemas.openxmlformats.org/drawingml/2006/table">
            <a:tbl>
              <a:tblPr firstRow="1" firstCol="1" bandRow="1">
                <a:tableStyleId>{5C22544A-7EE6-4342-B048-85BDC9FD1C3A}</a:tableStyleId>
              </a:tblPr>
              <a:tblGrid>
                <a:gridCol w="623530">
                  <a:extLst>
                    <a:ext uri="{9D8B030D-6E8A-4147-A177-3AD203B41FA5}">
                      <a16:colId xmlns:a16="http://schemas.microsoft.com/office/drawing/2014/main" val="1538514312"/>
                    </a:ext>
                  </a:extLst>
                </a:gridCol>
                <a:gridCol w="3297506">
                  <a:extLst>
                    <a:ext uri="{9D8B030D-6E8A-4147-A177-3AD203B41FA5}">
                      <a16:colId xmlns:a16="http://schemas.microsoft.com/office/drawing/2014/main" val="1556200735"/>
                    </a:ext>
                  </a:extLst>
                </a:gridCol>
                <a:gridCol w="882594">
                  <a:extLst>
                    <a:ext uri="{9D8B030D-6E8A-4147-A177-3AD203B41FA5}">
                      <a16:colId xmlns:a16="http://schemas.microsoft.com/office/drawing/2014/main" val="1212124258"/>
                    </a:ext>
                  </a:extLst>
                </a:gridCol>
                <a:gridCol w="683813">
                  <a:extLst>
                    <a:ext uri="{9D8B030D-6E8A-4147-A177-3AD203B41FA5}">
                      <a16:colId xmlns:a16="http://schemas.microsoft.com/office/drawing/2014/main" val="3584543014"/>
                    </a:ext>
                  </a:extLst>
                </a:gridCol>
                <a:gridCol w="715617">
                  <a:extLst>
                    <a:ext uri="{9D8B030D-6E8A-4147-A177-3AD203B41FA5}">
                      <a16:colId xmlns:a16="http://schemas.microsoft.com/office/drawing/2014/main" val="271832169"/>
                    </a:ext>
                  </a:extLst>
                </a:gridCol>
                <a:gridCol w="492981">
                  <a:extLst>
                    <a:ext uri="{9D8B030D-6E8A-4147-A177-3AD203B41FA5}">
                      <a16:colId xmlns:a16="http://schemas.microsoft.com/office/drawing/2014/main" val="3130483668"/>
                    </a:ext>
                  </a:extLst>
                </a:gridCol>
                <a:gridCol w="723569">
                  <a:extLst>
                    <a:ext uri="{9D8B030D-6E8A-4147-A177-3AD203B41FA5}">
                      <a16:colId xmlns:a16="http://schemas.microsoft.com/office/drawing/2014/main" val="2644925803"/>
                    </a:ext>
                  </a:extLst>
                </a:gridCol>
                <a:gridCol w="652006">
                  <a:extLst>
                    <a:ext uri="{9D8B030D-6E8A-4147-A177-3AD203B41FA5}">
                      <a16:colId xmlns:a16="http://schemas.microsoft.com/office/drawing/2014/main" val="614257294"/>
                    </a:ext>
                  </a:extLst>
                </a:gridCol>
                <a:gridCol w="433598">
                  <a:extLst>
                    <a:ext uri="{9D8B030D-6E8A-4147-A177-3AD203B41FA5}">
                      <a16:colId xmlns:a16="http://schemas.microsoft.com/office/drawing/2014/main" val="3567450543"/>
                    </a:ext>
                  </a:extLst>
                </a:gridCol>
              </a:tblGrid>
              <a:tr h="391717">
                <a:tc>
                  <a:txBody>
                    <a:bodyPr/>
                    <a:lstStyle/>
                    <a:p>
                      <a:pPr algn="ctr">
                        <a:lnSpc>
                          <a:spcPct val="115000"/>
                        </a:lnSpc>
                        <a:spcAft>
                          <a:spcPts val="1000"/>
                        </a:spcAft>
                      </a:pPr>
                      <a:r>
                        <a:rPr lang="en-US" sz="1800" dirty="0">
                          <a:effectLst/>
                          <a:latin typeface="Times New Roman" panose="02020603050405020304" pitchFamily="18" charset="0"/>
                          <a:cs typeface="Times New Roman" panose="02020603050405020304" pitchFamily="18" charset="0"/>
                        </a:rPr>
                        <a:t>STT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latin typeface="Times New Roman" panose="02020603050405020304" pitchFamily="18" charset="0"/>
                          <a:cs typeface="Times New Roman" panose="02020603050405020304" pitchFamily="18" charset="0"/>
                        </a:rPr>
                        <a:t>Tiêu chí</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latin typeface="Times New Roman" panose="02020603050405020304" pitchFamily="18" charset="0"/>
                          <a:cs typeface="Times New Roman" panose="02020603050405020304" pitchFamily="18" charset="0"/>
                        </a:rPr>
                        <a:t>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15000"/>
                        </a:lnSpc>
                        <a:spcAft>
                          <a:spcPts val="1000"/>
                        </a:spcAft>
                      </a:pPr>
                      <a:r>
                        <a:rPr lang="en-US" sz="1800">
                          <a:effectLst/>
                          <a:latin typeface="Times New Roman" panose="02020603050405020304" pitchFamily="18" charset="0"/>
                          <a:cs typeface="Times New Roman" panose="02020603050405020304" pitchFamily="18" charset="0"/>
                        </a:rPr>
                        <a:t>Nhóm 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algn="ctr">
                        <a:lnSpc>
                          <a:spcPct val="115000"/>
                        </a:lnSpc>
                        <a:spcAft>
                          <a:spcPts val="1000"/>
                        </a:spcAft>
                      </a:pPr>
                      <a:r>
                        <a:rPr lang="en-US" sz="1800">
                          <a:effectLst/>
                          <a:latin typeface="Times New Roman" panose="02020603050405020304" pitchFamily="18" charset="0"/>
                          <a:cs typeface="Times New Roman" panose="02020603050405020304" pitchFamily="18" charset="0"/>
                        </a:rPr>
                        <a:t>Nhóm 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61947158"/>
                  </a:ext>
                </a:extLst>
              </a:tr>
              <a:tr h="1195592">
                <a:tc>
                  <a:txBody>
                    <a:bodyPr/>
                    <a:lstStyle/>
                    <a:p>
                      <a:pPr>
                        <a:lnSpc>
                          <a:spcPct val="115000"/>
                        </a:lnSpc>
                        <a:spcAft>
                          <a:spcPts val="1000"/>
                        </a:spcAft>
                      </a:pPr>
                      <a:r>
                        <a:rPr lang="en-US" sz="1800" dirty="0" smtClean="0">
                          <a:effectLst/>
                          <a:latin typeface="Times New Roman" panose="02020603050405020304" pitchFamily="18" charset="0"/>
                          <a:cs typeface="Times New Roman" panose="02020603050405020304" pitchFamily="18" charset="0"/>
                        </a:rPr>
                        <a:t>1</a:t>
                      </a:r>
                    </a:p>
                    <a:p>
                      <a:pPr>
                        <a:lnSpc>
                          <a:spcPct val="115000"/>
                        </a:lnSpc>
                        <a:spcAft>
                          <a:spcPts val="10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b="1"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cáo</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đảm</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bảo</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khoa</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1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5</a:t>
                      </a:r>
                      <a:r>
                        <a:rPr lang="en-US" sz="1800" dirty="0" smtClean="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dirty="0" smtClean="0">
                          <a:effectLst/>
                          <a:latin typeface="Times New Roman" panose="02020603050405020304" pitchFamily="18" charset="0"/>
                          <a:cs typeface="Times New Roman" panose="02020603050405020304" pitchFamily="18" charset="0"/>
                        </a:rPr>
                        <a:t>N1</a:t>
                      </a:r>
                    </a:p>
                    <a:p>
                      <a:pPr algn="ctr">
                        <a:lnSpc>
                          <a:spcPct val="115000"/>
                        </a:lnSpc>
                        <a:spcAft>
                          <a:spcPts val="10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latin typeface="Times New Roman" panose="02020603050405020304" pitchFamily="18" charset="0"/>
                          <a:cs typeface="Times New Roman" panose="02020603050405020304" pitchFamily="18" charset="0"/>
                        </a:rPr>
                        <a:t>N2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latin typeface="Times New Roman" panose="02020603050405020304" pitchFamily="18" charset="0"/>
                          <a:cs typeface="Times New Roman" panose="02020603050405020304" pitchFamily="18" charset="0"/>
                        </a:rPr>
                        <a:t>N1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800">
                          <a:effectLst/>
                          <a:latin typeface="Times New Roman" panose="02020603050405020304" pitchFamily="18" charset="0"/>
                          <a:cs typeface="Times New Roman" panose="02020603050405020304" pitchFamily="18" charset="0"/>
                        </a:rPr>
                        <a:t>N2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2809819"/>
                  </a:ext>
                </a:extLst>
              </a:tr>
              <a:tr h="610014">
                <a:tc>
                  <a:txBody>
                    <a:bodyPr/>
                    <a:lstStyle/>
                    <a:p>
                      <a:pPr>
                        <a:lnSpc>
                          <a:spcPct val="115000"/>
                        </a:lnSpc>
                        <a:spcAft>
                          <a:spcPts val="1000"/>
                        </a:spcAft>
                      </a:pPr>
                      <a:r>
                        <a:rPr lang="en-US" sz="1800" dirty="0" smtClean="0">
                          <a:effectLst/>
                          <a:latin typeface="Times New Roman" panose="02020603050405020304" pitchFamily="18" charset="0"/>
                          <a:ea typeface="+mn-ea"/>
                          <a:cs typeface="Times New Roman" panose="02020603050405020304" pitchFamily="18" charset="0"/>
                        </a:rPr>
                        <a:t>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b="1" dirty="0" err="1">
                          <a:effectLst/>
                          <a:latin typeface="Times New Roman" panose="02020603050405020304" pitchFamily="18" charset="0"/>
                          <a:cs typeface="Times New Roman" panose="02020603050405020304" pitchFamily="18" charset="0"/>
                        </a:rPr>
                        <a:t>Nhóm</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hoạt</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động</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sôi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nổi</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hiệu</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quả</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tích</a:t>
                      </a:r>
                      <a:r>
                        <a:rPr lang="en-US" sz="1800" b="1" dirty="0">
                          <a:effectLst/>
                          <a:latin typeface="Times New Roman" panose="02020603050405020304" pitchFamily="18" charset="0"/>
                          <a:cs typeface="Times New Roman" panose="02020603050405020304" pitchFamily="18" charset="0"/>
                        </a:rPr>
                        <a:t> </a:t>
                      </a:r>
                      <a:r>
                        <a:rPr lang="en-US" sz="1800" b="1" dirty="0" err="1" smtClean="0">
                          <a:effectLst/>
                          <a:latin typeface="Times New Roman" panose="02020603050405020304" pitchFamily="18" charset="0"/>
                          <a:cs typeface="Times New Roman" panose="02020603050405020304" pitchFamily="18" charset="0"/>
                        </a:rPr>
                        <a:t>cực</a:t>
                      </a:r>
                      <a:r>
                        <a:rPr lang="en-US" sz="1800" b="1" dirty="0" smtClean="0">
                          <a:effectLst/>
                          <a:latin typeface="Times New Roman" panose="02020603050405020304" pitchFamily="18" charset="0"/>
                          <a:cs typeface="Times New Roman" panose="02020603050405020304" pitchFamily="18" charset="0"/>
                        </a:rPr>
                        <a:t>, </a:t>
                      </a:r>
                      <a:r>
                        <a:rPr lang="en-US" sz="1800" b="1" dirty="0" err="1" smtClean="0">
                          <a:effectLst/>
                          <a:latin typeface="Times New Roman" panose="02020603050405020304" pitchFamily="18" charset="0"/>
                          <a:cs typeface="Times New Roman" panose="02020603050405020304" pitchFamily="18" charset="0"/>
                        </a:rPr>
                        <a:t>có</a:t>
                      </a:r>
                      <a:r>
                        <a:rPr lang="en-US" sz="1800" b="1" baseline="0" dirty="0" smtClean="0">
                          <a:effectLst/>
                          <a:latin typeface="Times New Roman" panose="02020603050405020304" pitchFamily="18" charset="0"/>
                          <a:cs typeface="Times New Roman" panose="02020603050405020304" pitchFamily="18" charset="0"/>
                        </a:rPr>
                        <a:t> s</a:t>
                      </a:r>
                      <a:r>
                        <a:rPr lang="vi-VN" sz="1800" b="1" baseline="0" dirty="0" smtClean="0">
                          <a:effectLst/>
                          <a:latin typeface="Times New Roman" panose="02020603050405020304" pitchFamily="18" charset="0"/>
                          <a:cs typeface="Times New Roman" panose="02020603050405020304" pitchFamily="18" charset="0"/>
                        </a:rPr>
                        <a:t>áng tạo.</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2</a:t>
                      </a:r>
                      <a:r>
                        <a:rPr lang="en-US" sz="1800" dirty="0" smtClean="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điểm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0030628"/>
                  </a:ext>
                </a:extLst>
              </a:tr>
              <a:tr h="1060664">
                <a:tc>
                  <a:txBody>
                    <a:bodyPr/>
                    <a:lstStyle/>
                    <a:p>
                      <a:pPr>
                        <a:lnSpc>
                          <a:spcPct val="115000"/>
                        </a:lnSpc>
                        <a:spcAft>
                          <a:spcPts val="1000"/>
                        </a:spcAft>
                      </a:pPr>
                      <a:r>
                        <a:rPr lang="en-US" sz="1800" dirty="0" smtClean="0">
                          <a:effectLst/>
                          <a:latin typeface="Times New Roman" panose="02020603050405020304" pitchFamily="18" charset="0"/>
                          <a:ea typeface="+mn-ea"/>
                          <a:cs typeface="Times New Roman" panose="02020603050405020304" pitchFamily="18" charset="0"/>
                        </a:rPr>
                        <a:t>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800" b="1" kern="1200" dirty="0" err="1">
                          <a:effectLst/>
                          <a:latin typeface="Times New Roman" panose="02020603050405020304" pitchFamily="18" charset="0"/>
                          <a:cs typeface="Times New Roman" panose="02020603050405020304" pitchFamily="18" charset="0"/>
                        </a:rPr>
                        <a:t>Báo</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cáo</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rõ</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ràng</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sinh</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động</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hoặc</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tương</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tác</a:t>
                      </a:r>
                      <a:r>
                        <a:rPr lang="en-US" sz="1800" b="1" kern="1200" dirty="0">
                          <a:effectLst/>
                          <a:latin typeface="Times New Roman" panose="02020603050405020304" pitchFamily="18" charset="0"/>
                          <a:cs typeface="Times New Roman" panose="02020603050405020304" pitchFamily="18" charset="0"/>
                        </a:rPr>
                        <a:t> , </a:t>
                      </a:r>
                      <a:r>
                        <a:rPr lang="en-US" sz="1800" b="1" kern="1200" dirty="0" err="1">
                          <a:effectLst/>
                          <a:latin typeface="Times New Roman" panose="02020603050405020304" pitchFamily="18" charset="0"/>
                          <a:cs typeface="Times New Roman" panose="02020603050405020304" pitchFamily="18" charset="0"/>
                        </a:rPr>
                        <a:t>phản</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biện</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tốt</a:t>
                      </a:r>
                      <a:r>
                        <a:rPr lang="en-US" sz="1800" b="1" kern="1200" dirty="0" smtClean="0">
                          <a:effectLst/>
                          <a:latin typeface="Times New Roman" panose="02020603050405020304" pitchFamily="18" charset="0"/>
                          <a:cs typeface="Times New Roman" panose="02020603050405020304" pitchFamily="18" charset="0"/>
                        </a:rPr>
                        <a:t>. </a:t>
                      </a:r>
                      <a:r>
                        <a:rPr lang="en-US" sz="1800" b="1" kern="1200" dirty="0" err="1" smtClean="0">
                          <a:effectLst/>
                          <a:latin typeface="Times New Roman" panose="02020603050405020304" pitchFamily="18" charset="0"/>
                          <a:cs typeface="Times New Roman" panose="02020603050405020304" pitchFamily="18" charset="0"/>
                        </a:rPr>
                        <a:t>Liên</a:t>
                      </a:r>
                      <a:r>
                        <a:rPr lang="en-US" sz="1800" b="1" kern="1200" baseline="0" dirty="0" smtClean="0">
                          <a:effectLst/>
                          <a:latin typeface="Times New Roman" panose="02020603050405020304" pitchFamily="18" charset="0"/>
                          <a:cs typeface="Times New Roman" panose="02020603050405020304" pitchFamily="18" charset="0"/>
                        </a:rPr>
                        <a:t> </a:t>
                      </a:r>
                      <a:r>
                        <a:rPr lang="en-US" sz="1800" b="1" kern="1200" baseline="0" dirty="0" err="1" smtClean="0">
                          <a:effectLst/>
                          <a:latin typeface="Times New Roman" panose="02020603050405020304" pitchFamily="18" charset="0"/>
                          <a:cs typeface="Times New Roman" panose="02020603050405020304" pitchFamily="18" charset="0"/>
                        </a:rPr>
                        <a:t>hệ</a:t>
                      </a:r>
                      <a:r>
                        <a:rPr lang="en-US" sz="1800" b="1" kern="1200" baseline="0" dirty="0" smtClean="0">
                          <a:effectLst/>
                          <a:latin typeface="Times New Roman" panose="02020603050405020304" pitchFamily="18" charset="0"/>
                          <a:cs typeface="Times New Roman" panose="02020603050405020304" pitchFamily="18" charset="0"/>
                        </a:rPr>
                        <a:t> </a:t>
                      </a:r>
                      <a:r>
                        <a:rPr lang="en-US" sz="1800" b="1" kern="1200" baseline="0" dirty="0" err="1" smtClean="0">
                          <a:effectLst/>
                          <a:latin typeface="Times New Roman" panose="02020603050405020304" pitchFamily="18" charset="0"/>
                          <a:cs typeface="Times New Roman" panose="02020603050405020304" pitchFamily="18" charset="0"/>
                        </a:rPr>
                        <a:t>thực</a:t>
                      </a:r>
                      <a:r>
                        <a:rPr lang="en-US" sz="1800" b="1" kern="1200" baseline="0" dirty="0" smtClean="0">
                          <a:effectLst/>
                          <a:latin typeface="Times New Roman" panose="02020603050405020304" pitchFamily="18" charset="0"/>
                          <a:cs typeface="Times New Roman" panose="02020603050405020304" pitchFamily="18" charset="0"/>
                        </a:rPr>
                        <a:t> </a:t>
                      </a:r>
                      <a:r>
                        <a:rPr lang="en-US" sz="1800" b="1" kern="1200" baseline="0" dirty="0" err="1" smtClean="0">
                          <a:effectLst/>
                          <a:latin typeface="Times New Roman" panose="02020603050405020304" pitchFamily="18" charset="0"/>
                          <a:cs typeface="Times New Roman" panose="02020603050405020304" pitchFamily="18" charset="0"/>
                        </a:rPr>
                        <a:t>tế</a:t>
                      </a:r>
                      <a:r>
                        <a:rPr lang="en-US" sz="1800" b="1" kern="1200" baseline="0" dirty="0" smtClean="0">
                          <a:effectLst/>
                          <a:latin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2 </a:t>
                      </a:r>
                      <a:r>
                        <a:rPr lang="en-US" sz="1800" dirty="0" err="1">
                          <a:effectLst/>
                          <a:latin typeface="Times New Roman" panose="02020603050405020304" pitchFamily="18" charset="0"/>
                          <a:cs typeface="Times New Roman" panose="02020603050405020304" pitchFamily="18" charset="0"/>
                        </a:rPr>
                        <a:t>điểm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4160941"/>
                  </a:ext>
                </a:extLst>
              </a:tr>
              <a:tr h="609156">
                <a:tc>
                  <a:txBody>
                    <a:bodyPr/>
                    <a:lstStyle/>
                    <a:p>
                      <a:pPr>
                        <a:lnSpc>
                          <a:spcPct val="115000"/>
                        </a:lnSpc>
                        <a:spcAft>
                          <a:spcPts val="1000"/>
                        </a:spcAft>
                      </a:pPr>
                      <a:r>
                        <a:rPr lang="en-US" sz="1800" dirty="0">
                          <a:effectLst/>
                          <a:latin typeface="Times New Roman" panose="02020603050405020304" pitchFamily="18" charset="0"/>
                          <a:ea typeface="+mn-ea"/>
                          <a:cs typeface="Times New Roman" panose="02020603050405020304" pitchFamily="18" charset="0"/>
                        </a:rPr>
                        <a:t>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US" sz="1800" b="1" kern="1200" dirty="0" err="1">
                          <a:effectLst/>
                          <a:latin typeface="Times New Roman" panose="02020603050405020304" pitchFamily="18" charset="0"/>
                          <a:cs typeface="Times New Roman" panose="02020603050405020304" pitchFamily="18" charset="0"/>
                        </a:rPr>
                        <a:t>Đảm</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bảo</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thời</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gian</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cho</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phép</a:t>
                      </a:r>
                      <a:endParaRPr lang="en-US" sz="1800" b="1" dirty="0">
                        <a:effectLst/>
                        <a:latin typeface="Times New Roman" panose="02020603050405020304" pitchFamily="18"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1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3318324"/>
                  </a:ext>
                </a:extLst>
              </a:tr>
              <a:tr h="610014">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kern="1200" dirty="0" err="1">
                          <a:effectLst/>
                          <a:latin typeface="Times New Roman" panose="02020603050405020304" pitchFamily="18" charset="0"/>
                          <a:cs typeface="Times New Roman" panose="02020603050405020304" pitchFamily="18" charset="0"/>
                        </a:rPr>
                        <a:t>Tổng</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điểm</a:t>
                      </a:r>
                      <a:endParaRPr lang="en-US" sz="1800" b="1" dirty="0">
                        <a:effectLst/>
                        <a:latin typeface="Times New Roman" panose="02020603050405020304" pitchFamily="18" charset="0"/>
                        <a:cs typeface="Times New Roman" panose="02020603050405020304" pitchFamily="18" charset="0"/>
                      </a:endParaRPr>
                    </a:p>
                    <a:p>
                      <a:pPr>
                        <a:lnSpc>
                          <a:spcPct val="115000"/>
                        </a:lnSpc>
                        <a:spcAft>
                          <a:spcPts val="0"/>
                        </a:spcAft>
                      </a:pPr>
                      <a:r>
                        <a:rPr lang="en-US" sz="1800" kern="12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10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4082209"/>
                  </a:ext>
                </a:extLst>
              </a:tr>
              <a:tr h="305007">
                <a:tc>
                  <a:txBody>
                    <a:bodyPr/>
                    <a:lstStyle/>
                    <a:p>
                      <a:pPr>
                        <a:lnSpc>
                          <a:spcPct val="115000"/>
                        </a:lnSpc>
                        <a:spcAft>
                          <a:spcPts val="100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1000"/>
                        </a:spcAft>
                      </a:pPr>
                      <a:r>
                        <a:rPr lang="en-US" sz="1800" b="1" kern="1200" dirty="0" err="1">
                          <a:effectLst/>
                          <a:latin typeface="Times New Roman" panose="02020603050405020304" pitchFamily="18" charset="0"/>
                          <a:cs typeface="Times New Roman" panose="02020603050405020304" pitchFamily="18" charset="0"/>
                        </a:rPr>
                        <a:t>Điểm</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tổng</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của</a:t>
                      </a:r>
                      <a:r>
                        <a:rPr lang="en-US" sz="1800" b="1" kern="1200" dirty="0">
                          <a:effectLst/>
                          <a:latin typeface="Times New Roman" panose="02020603050405020304" pitchFamily="18" charset="0"/>
                          <a:cs typeface="Times New Roman" panose="02020603050405020304" pitchFamily="18" charset="0"/>
                        </a:rPr>
                        <a:t> </a:t>
                      </a:r>
                      <a:r>
                        <a:rPr lang="en-US" sz="1800" b="1" kern="1200" dirty="0" err="1">
                          <a:effectLst/>
                          <a:latin typeface="Times New Roman" panose="02020603050405020304" pitchFamily="18" charset="0"/>
                          <a:cs typeface="Times New Roman" panose="02020603050405020304" pitchFamily="18" charset="0"/>
                        </a:rPr>
                        <a:t>nhóm</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3">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a:lnSpc>
                          <a:spcPct val="115000"/>
                        </a:lnSpc>
                        <a:spcAft>
                          <a:spcPts val="1000"/>
                        </a:spcAf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1314439"/>
                  </a:ext>
                </a:extLst>
              </a:tr>
            </a:tbl>
          </a:graphicData>
        </a:graphic>
      </p:graphicFrame>
      <p:sp>
        <p:nvSpPr>
          <p:cNvPr id="5" name="Rectangle 1"/>
          <p:cNvSpPr>
            <a:spLocks noChangeArrowheads="1"/>
          </p:cNvSpPr>
          <p:nvPr/>
        </p:nvSpPr>
        <p:spPr bwMode="auto">
          <a:xfrm>
            <a:off x="1043710" y="643186"/>
            <a:ext cx="912552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a:t>
            </a:r>
            <a:r>
              <a:rPr kumimoji="0" lang="vi-VN" altLang="en-US" sz="4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vi-VN" altLang="en-US" sz="4400" b="0" i="0" u="none" strike="noStrike" cap="none" normalizeH="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CHÍ ĐÁNH GIÁ</a:t>
            </a:r>
            <a:endParaRPr kumimoji="0" lang="en-US" altLang="en-US" sz="4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913165364"/>
      </p:ext>
    </p:extLst>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523999" y="1882600"/>
            <a:ext cx="9144001" cy="1546400"/>
          </a:xfrm>
          <a:prstGeom prst="rect">
            <a:avLst/>
          </a:prstGeom>
        </p:spPr>
        <p:txBody>
          <a:bodyPr spcFirstLastPara="1" wrap="square" lIns="121900" tIns="121900" rIns="121900" bIns="121900" anchor="ctr" anchorCtr="0">
            <a:noAutofit/>
          </a:bodyPr>
          <a:lstStyle/>
          <a:p>
            <a:endParaRPr sz="6000" dirty="0">
              <a:solidFill>
                <a:schemeClr val="tx1"/>
              </a:solidFill>
              <a:latin typeface="Times New Roman" panose="02020603050405020304" pitchFamily="18" charset="0"/>
              <a:cs typeface="Times New Roman" panose="02020603050405020304" pitchFamily="18" charset="0"/>
            </a:endParaRPr>
          </a:p>
        </p:txBody>
      </p:sp>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101112666"/>
              </p:ext>
            </p:extLst>
          </p:nvPr>
        </p:nvGraphicFramePr>
        <p:xfrm>
          <a:off x="98425" y="98425"/>
          <a:ext cx="12093575" cy="6759575"/>
        </p:xfrm>
        <a:graphic>
          <a:graphicData uri="http://schemas.openxmlformats.org/presentationml/2006/ole">
            <mc:AlternateContent xmlns:mc="http://schemas.openxmlformats.org/markup-compatibility/2006">
              <mc:Choice xmlns:v="urn:schemas-microsoft-com:vml" Requires="v">
                <p:oleObj spid="_x0000_s1027" name="Presentation" r:id="rId4" imgW="3089077" imgH="2316316" progId="PowerPoint.Show.8">
                  <p:embed/>
                </p:oleObj>
              </mc:Choice>
              <mc:Fallback>
                <p:oleObj name="Presentation" r:id="rId4" imgW="3089077" imgH="2316316" progId="PowerPoint.Show.8">
                  <p:embed/>
                  <p:pic>
                    <p:nvPicPr>
                      <p:cNvPr id="0" name=""/>
                      <p:cNvPicPr/>
                      <p:nvPr/>
                    </p:nvPicPr>
                    <p:blipFill>
                      <a:blip r:embed="rId5"/>
                      <a:stretch>
                        <a:fillRect/>
                      </a:stretch>
                    </p:blipFill>
                    <p:spPr>
                      <a:xfrm>
                        <a:off x="98425" y="98425"/>
                        <a:ext cx="12093575" cy="6759575"/>
                      </a:xfrm>
                      <a:prstGeom prst="rect">
                        <a:avLst/>
                      </a:prstGeom>
                    </p:spPr>
                  </p:pic>
                </p:oleObj>
              </mc:Fallback>
            </mc:AlternateContent>
          </a:graphicData>
        </a:graphic>
      </p:graphicFrame>
    </p:spTree>
    <p:extLst>
      <p:ext uri="{BB962C8B-B14F-4D97-AF65-F5344CB8AC3E}">
        <p14:creationId xmlns:p14="http://schemas.microsoft.com/office/powerpoint/2010/main" val="2645405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3"/>
          <p:cNvSpPr txBox="1">
            <a:spLocks noGrp="1"/>
          </p:cNvSpPr>
          <p:nvPr>
            <p:ph type="ctrTitle"/>
          </p:nvPr>
        </p:nvSpPr>
        <p:spPr>
          <a:xfrm>
            <a:off x="1523999" y="1882600"/>
            <a:ext cx="9144001" cy="1546400"/>
          </a:xfrm>
          <a:prstGeom prst="rect">
            <a:avLst/>
          </a:prstGeom>
        </p:spPr>
        <p:txBody>
          <a:bodyPr spcFirstLastPara="1" wrap="square" lIns="121900" tIns="121900" rIns="121900" bIns="121900" anchor="ctr" anchorCtr="0">
            <a:noAutofit/>
          </a:bodyPr>
          <a:lstStyle/>
          <a:p>
            <a:endParaRPr sz="6000" dirty="0">
              <a:solidFill>
                <a:schemeClr val="tx1"/>
              </a:solidFill>
              <a:latin typeface="Times New Roman" panose="02020603050405020304" pitchFamily="18" charset="0"/>
              <a:cs typeface="Times New Roman" panose="02020603050405020304" pitchFamily="18" charset="0"/>
            </a:endParaRPr>
          </a:p>
        </p:txBody>
      </p:sp>
      <p:pic>
        <p:nvPicPr>
          <p:cNvPr id="2" name="VIDEO NHÓM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 y="98425"/>
            <a:ext cx="12093575" cy="6858000"/>
          </a:xfrm>
          <a:prstGeom prst="rect">
            <a:avLst/>
          </a:prstGeom>
        </p:spPr>
      </p:pic>
    </p:spTree>
    <p:extLst>
      <p:ext uri="{BB962C8B-B14F-4D97-AF65-F5344CB8AC3E}">
        <p14:creationId xmlns:p14="http://schemas.microsoft.com/office/powerpoint/2010/main" val="1673310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A195EC-66E9-0515-A5FA-BF61DDD80B45}"/>
              </a:ext>
            </a:extLst>
          </p:cNvPr>
          <p:cNvSpPr>
            <a:spLocks noGrp="1"/>
          </p:cNvSpPr>
          <p:nvPr>
            <p:ph type="sldNum" idx="12"/>
          </p:nvPr>
        </p:nvSpPr>
        <p:spPr/>
        <p:txBody>
          <a:bodyPr/>
          <a:lstStyle/>
          <a:p>
            <a:fld id="{00000000-1234-1234-1234-123412341234}" type="slidenum">
              <a:rPr lang="en" smtClean="0"/>
              <a:pPr/>
              <a:t>9</a:t>
            </a:fld>
            <a:endParaRPr lang="en"/>
          </a:p>
        </p:txBody>
      </p:sp>
      <p:sp>
        <p:nvSpPr>
          <p:cNvPr id="5" name="Rectangle 4">
            <a:extLst>
              <a:ext uri="{FF2B5EF4-FFF2-40B4-BE49-F238E27FC236}">
                <a16:creationId xmlns:a16="http://schemas.microsoft.com/office/drawing/2014/main" id="{F3D387B7-7145-7C65-372A-F7B99419B209}"/>
              </a:ext>
            </a:extLst>
          </p:cNvPr>
          <p:cNvSpPr/>
          <p:nvPr/>
        </p:nvSpPr>
        <p:spPr>
          <a:xfrm>
            <a:off x="718038" y="480291"/>
            <a:ext cx="10892590" cy="11764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30000"/>
              </a:lnSpc>
              <a:tabLst>
                <a:tab pos="180340" algn="l"/>
              </a:tabLst>
            </a:pPr>
            <a:r>
              <a:rPr lang="en-US" sz="2800" dirty="0">
                <a:latin typeface="Times New Roman" panose="02020603050405020304" pitchFamily="18" charset="0"/>
                <a:ea typeface="Times New Roman" panose="02020603050405020304" pitchFamily="18" charset="0"/>
              </a:rPr>
              <a:t>Đ</a:t>
            </a:r>
            <a:r>
              <a:rPr lang="vi-VN" sz="2800" dirty="0">
                <a:effectLst/>
                <a:latin typeface="Times New Roman" panose="02020603050405020304" pitchFamily="18" charset="0"/>
                <a:ea typeface="Times New Roman" panose="02020603050405020304" pitchFamily="18" charset="0"/>
              </a:rPr>
              <a:t>ọc thông tin mục I trong SGK tìm hiểu nội dung bản vẽ nhà kết hợp quan sát tranh hình 5.2 </a:t>
            </a:r>
            <a:r>
              <a:rPr lang="vi-VN" sz="2800" dirty="0" smtClean="0">
                <a:effectLst/>
                <a:latin typeface="Times New Roman" panose="02020603050405020304" pitchFamily="18" charset="0"/>
                <a:ea typeface="Times New Roman" panose="02020603050405020304" pitchFamily="18" charset="0"/>
              </a:rPr>
              <a:t>trả </a:t>
            </a:r>
            <a:r>
              <a:rPr lang="vi-VN" sz="2800" dirty="0">
                <a:effectLst/>
                <a:latin typeface="Times New Roman" panose="02020603050405020304" pitchFamily="18" charset="0"/>
                <a:ea typeface="Times New Roman" panose="02020603050405020304" pitchFamily="18" charset="0"/>
              </a:rPr>
              <a:t>lời các câu hỏi </a:t>
            </a:r>
            <a:r>
              <a:rPr lang="vi-VN" sz="2800" dirty="0" smtClean="0">
                <a:effectLst/>
                <a:latin typeface="Times New Roman" panose="02020603050405020304" pitchFamily="18" charset="0"/>
                <a:ea typeface="Times New Roman" panose="02020603050405020304" pitchFamily="18" charset="0"/>
              </a:rPr>
              <a:t>sau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vào</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phiếu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tập</a:t>
            </a:r>
            <a:r>
              <a:rPr lang="vi-VN" sz="2800" dirty="0" smtClean="0">
                <a:effectLst/>
                <a:latin typeface="Times New Roman" panose="02020603050405020304" pitchFamily="18" charset="0"/>
                <a:ea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rPr>
              <a:t> ( </a:t>
            </a:r>
            <a:r>
              <a:rPr lang="en-US" sz="2800" dirty="0" err="1" smtClean="0">
                <a:effectLst/>
                <a:latin typeface="Times New Roman" panose="02020603050405020304" pitchFamily="18" charset="0"/>
                <a:ea typeface="Times New Roman" panose="02020603050405020304" pitchFamily="18" charset="0"/>
              </a:rPr>
              <a:t>Hoạt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động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cặp</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đôi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thời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gian</a:t>
            </a:r>
            <a:r>
              <a:rPr lang="en-US" sz="2800" dirty="0" smtClean="0">
                <a:effectLst/>
                <a:latin typeface="Times New Roman" panose="02020603050405020304" pitchFamily="18" charset="0"/>
                <a:ea typeface="Times New Roman" panose="02020603050405020304" pitchFamily="18" charset="0"/>
              </a:rPr>
              <a:t> 8 </a:t>
            </a:r>
            <a:r>
              <a:rPr lang="en-US" sz="2800" dirty="0" err="1" smtClean="0">
                <a:effectLst/>
                <a:latin typeface="Times New Roman" panose="02020603050405020304" pitchFamily="18" charset="0"/>
                <a:ea typeface="Times New Roman" panose="02020603050405020304" pitchFamily="18" charset="0"/>
              </a:rPr>
              <a:t>phút</a:t>
            </a:r>
            <a:r>
              <a:rPr lang="en-US"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endParaRPr lang="en-US" sz="2400" b="1" dirty="0">
              <a:solidFill>
                <a:srgbClr val="EF6222"/>
              </a:solidFill>
            </a:endParaRPr>
          </a:p>
        </p:txBody>
      </p:sp>
      <p:sp>
        <p:nvSpPr>
          <p:cNvPr id="13" name="TextBox 12">
            <a:extLst>
              <a:ext uri="{FF2B5EF4-FFF2-40B4-BE49-F238E27FC236}">
                <a16:creationId xmlns:a16="http://schemas.microsoft.com/office/drawing/2014/main" id="{0E5AB482-FA4A-9EC5-B1C1-A025CF3D9715}"/>
              </a:ext>
            </a:extLst>
          </p:cNvPr>
          <p:cNvSpPr txBox="1"/>
          <p:nvPr/>
        </p:nvSpPr>
        <p:spPr>
          <a:xfrm>
            <a:off x="594805" y="2017982"/>
            <a:ext cx="5187995" cy="3200876"/>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lgn="just">
              <a:tabLst>
                <a:tab pos="91440" algn="l"/>
                <a:tab pos="4686300" algn="l"/>
              </a:tabLst>
            </a:pPr>
            <a:r>
              <a:rPr lang="en-US" sz="2400" b="1" dirty="0" err="1" smtClean="0">
                <a:solidFill>
                  <a:srgbClr val="EF6222"/>
                </a:solidFill>
                <a:effectLst/>
                <a:latin typeface="Times New Roman" panose="02020603050405020304" pitchFamily="18" charset="0"/>
                <a:ea typeface="Times New Roman" panose="02020603050405020304" pitchFamily="18" charset="0"/>
              </a:rPr>
              <a:t>Câu</a:t>
            </a:r>
            <a:r>
              <a:rPr lang="en-US" sz="2400" b="1" dirty="0" smtClean="0">
                <a:solidFill>
                  <a:srgbClr val="EF6222"/>
                </a:solidFill>
                <a:effectLst/>
                <a:latin typeface="Times New Roman" panose="02020603050405020304" pitchFamily="18" charset="0"/>
                <a:ea typeface="Times New Roman" panose="02020603050405020304" pitchFamily="18" charset="0"/>
              </a:rPr>
              <a:t> 1: </a:t>
            </a:r>
            <a:r>
              <a:rPr lang="en-US" sz="2400" b="1" dirty="0" err="1" smtClean="0">
                <a:solidFill>
                  <a:schemeClr val="tx1"/>
                </a:solidFill>
                <a:effectLst/>
                <a:latin typeface="Times New Roman" panose="02020603050405020304" pitchFamily="18" charset="0"/>
                <a:ea typeface="Times New Roman" panose="02020603050405020304" pitchFamily="18" charset="0"/>
              </a:rPr>
              <a:t>Bản</a:t>
            </a:r>
            <a:r>
              <a:rPr lang="en-US" sz="2400" b="1" dirty="0" smtClean="0">
                <a:solidFill>
                  <a:schemeClr val="tx1"/>
                </a:solidFill>
                <a:effectLst/>
                <a:latin typeface="Times New Roman" panose="02020603050405020304" pitchFamily="18" charset="0"/>
                <a:ea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Times New Roman" panose="02020603050405020304" pitchFamily="18" charset="0"/>
              </a:rPr>
              <a:t>vẽ</a:t>
            </a:r>
            <a:r>
              <a:rPr lang="en-US" sz="2400" b="1" dirty="0" smtClean="0">
                <a:solidFill>
                  <a:schemeClr val="tx1"/>
                </a:solidFill>
                <a:effectLst/>
                <a:latin typeface="Times New Roman" panose="02020603050405020304" pitchFamily="18" charset="0"/>
                <a:ea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Times New Roman" panose="02020603050405020304" pitchFamily="18" charset="0"/>
              </a:rPr>
              <a:t>nhà</a:t>
            </a:r>
            <a:r>
              <a:rPr lang="en-US" sz="2400" b="1" dirty="0" smtClean="0">
                <a:solidFill>
                  <a:schemeClr val="tx1"/>
                </a:solidFill>
                <a:effectLst/>
                <a:latin typeface="Times New Roman" panose="02020603050405020304" pitchFamily="18" charset="0"/>
                <a:ea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Times New Roman" panose="02020603050405020304" pitchFamily="18" charset="0"/>
              </a:rPr>
              <a:t>gồm</a:t>
            </a:r>
            <a:r>
              <a:rPr lang="en-US" sz="2400" b="1" dirty="0" smtClean="0">
                <a:solidFill>
                  <a:schemeClr val="tx1"/>
                </a:solidFill>
                <a:effectLst/>
                <a:latin typeface="Times New Roman" panose="02020603050405020304" pitchFamily="18" charset="0"/>
                <a:ea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Times New Roman" panose="02020603050405020304" pitchFamily="18" charset="0"/>
              </a:rPr>
              <a:t>những</a:t>
            </a:r>
            <a:r>
              <a:rPr lang="en-US" sz="2400" b="1" dirty="0" smtClean="0">
                <a:solidFill>
                  <a:schemeClr val="tx1"/>
                </a:solidFill>
                <a:effectLst/>
                <a:latin typeface="Times New Roman" panose="02020603050405020304" pitchFamily="18" charset="0"/>
                <a:ea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Times New Roman" panose="02020603050405020304" pitchFamily="18" charset="0"/>
              </a:rPr>
              <a:t>nội</a:t>
            </a:r>
            <a:r>
              <a:rPr lang="en-US" sz="2400" b="1" dirty="0" smtClean="0">
                <a:solidFill>
                  <a:schemeClr val="tx1"/>
                </a:solidFill>
                <a:effectLst/>
                <a:latin typeface="Times New Roman" panose="02020603050405020304" pitchFamily="18" charset="0"/>
                <a:ea typeface="Times New Roman" panose="02020603050405020304" pitchFamily="18" charset="0"/>
              </a:rPr>
              <a:t> dung </a:t>
            </a:r>
            <a:r>
              <a:rPr lang="en-US" sz="2400" b="1" dirty="0" err="1" smtClean="0">
                <a:solidFill>
                  <a:schemeClr val="tx1"/>
                </a:solidFill>
                <a:effectLst/>
                <a:latin typeface="Times New Roman" panose="02020603050405020304" pitchFamily="18" charset="0"/>
                <a:ea typeface="Times New Roman" panose="02020603050405020304" pitchFamily="18" charset="0"/>
              </a:rPr>
              <a:t>nào</a:t>
            </a:r>
            <a:r>
              <a:rPr lang="en-US" sz="2400" b="1" dirty="0" smtClean="0">
                <a:solidFill>
                  <a:schemeClr val="tx1"/>
                </a:solidFill>
                <a:effectLst/>
                <a:latin typeface="Times New Roman" panose="02020603050405020304" pitchFamily="18" charset="0"/>
                <a:ea typeface="Times New Roman" panose="02020603050405020304" pitchFamily="18" charset="0"/>
              </a:rPr>
              <a:t>?</a:t>
            </a:r>
          </a:p>
          <a:p>
            <a:pPr algn="just">
              <a:tabLst>
                <a:tab pos="91440" algn="l"/>
                <a:tab pos="4686300" algn="l"/>
              </a:tabLst>
            </a:pPr>
            <a:r>
              <a:rPr lang="en-US" sz="2400" b="1" dirty="0" err="1" smtClean="0">
                <a:solidFill>
                  <a:srgbClr val="EF6222"/>
                </a:solidFill>
                <a:effectLst/>
                <a:latin typeface="Times New Roman" panose="02020603050405020304" pitchFamily="18" charset="0"/>
                <a:ea typeface="Times New Roman" panose="02020603050405020304" pitchFamily="18" charset="0"/>
              </a:rPr>
              <a:t>Câu</a:t>
            </a:r>
            <a:r>
              <a:rPr lang="en-US" sz="2400" b="1" dirty="0" smtClean="0">
                <a:solidFill>
                  <a:srgbClr val="EF6222"/>
                </a:solidFill>
                <a:effectLst/>
                <a:latin typeface="Times New Roman" panose="02020603050405020304" pitchFamily="18" charset="0"/>
                <a:ea typeface="Times New Roman" panose="02020603050405020304" pitchFamily="18" charset="0"/>
              </a:rPr>
              <a:t> </a:t>
            </a:r>
            <a:r>
              <a:rPr lang="en-US" sz="2400" b="1" dirty="0">
                <a:solidFill>
                  <a:srgbClr val="EF6222"/>
                </a:solidFill>
                <a:latin typeface="Times New Roman" panose="02020603050405020304" pitchFamily="18" charset="0"/>
                <a:ea typeface="Times New Roman" panose="02020603050405020304" pitchFamily="18" charset="0"/>
              </a:rPr>
              <a:t>2</a:t>
            </a:r>
            <a:r>
              <a:rPr lang="en-US" sz="2400" b="1" dirty="0" smtClean="0">
                <a:solidFill>
                  <a:srgbClr val="EF6222"/>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Hãy</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quan</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sát</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Hình</a:t>
            </a:r>
            <a:r>
              <a:rPr lang="en-US" sz="2400" b="1" dirty="0">
                <a:solidFill>
                  <a:schemeClr val="tx1"/>
                </a:solidFill>
                <a:effectLst/>
                <a:latin typeface="Times New Roman" panose="02020603050405020304" pitchFamily="18" charset="0"/>
                <a:ea typeface="Times New Roman" panose="02020603050405020304" pitchFamily="18" charset="0"/>
              </a:rPr>
              <a:t> 5.2 </a:t>
            </a:r>
            <a:r>
              <a:rPr lang="en-US" sz="2400" b="1" dirty="0" err="1">
                <a:solidFill>
                  <a:schemeClr val="tx1"/>
                </a:solidFill>
                <a:effectLst/>
                <a:latin typeface="Times New Roman" panose="02020603050405020304" pitchFamily="18" charset="0"/>
                <a:ea typeface="Times New Roman" panose="02020603050405020304" pitchFamily="18" charset="0"/>
              </a:rPr>
              <a:t>và</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cho</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biết</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các</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hình</a:t>
            </a:r>
            <a:r>
              <a:rPr lang="en-US" sz="2400" b="1" dirty="0">
                <a:solidFill>
                  <a:schemeClr val="tx1"/>
                </a:solidFill>
                <a:effectLst/>
                <a:latin typeface="Times New Roman" panose="02020603050405020304" pitchFamily="18" charset="0"/>
                <a:ea typeface="Times New Roman" panose="02020603050405020304" pitchFamily="18" charset="0"/>
              </a:rPr>
              <a:t> a, b, c </a:t>
            </a:r>
            <a:r>
              <a:rPr lang="en-US" sz="2400" b="1" dirty="0" err="1">
                <a:solidFill>
                  <a:schemeClr val="tx1"/>
                </a:solidFill>
                <a:effectLst/>
                <a:latin typeface="Times New Roman" panose="02020603050405020304" pitchFamily="18" charset="0"/>
                <a:ea typeface="Times New Roman" panose="02020603050405020304" pitchFamily="18" charset="0"/>
              </a:rPr>
              <a:t>tương</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ứng</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với</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loại</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hình</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biểu</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diễn</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nào</a:t>
            </a:r>
            <a:r>
              <a:rPr lang="en-US" sz="2400" b="1" dirty="0">
                <a:solidFill>
                  <a:schemeClr val="tx1"/>
                </a:solidFill>
                <a:effectLst/>
                <a:latin typeface="Times New Roman" panose="02020603050405020304" pitchFamily="18" charset="0"/>
                <a:ea typeface="Times New Roman" panose="02020603050405020304" pitchFamily="18" charset="0"/>
              </a:rPr>
              <a:t>?</a:t>
            </a:r>
          </a:p>
          <a:p>
            <a:pPr algn="just">
              <a:tabLst>
                <a:tab pos="91440" algn="l"/>
                <a:tab pos="4686300" algn="l"/>
              </a:tabLst>
            </a:pPr>
            <a:r>
              <a:rPr lang="en-US" sz="2400" b="1" dirty="0" err="1">
                <a:solidFill>
                  <a:schemeClr val="tx1"/>
                </a:solidFill>
                <a:effectLst/>
                <a:latin typeface="Times New Roman" panose="02020603050405020304" pitchFamily="18" charset="0"/>
                <a:ea typeface="Times New Roman" panose="02020603050405020304" pitchFamily="18" charset="0"/>
              </a:rPr>
              <a:t>Câu</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a:solidFill>
                  <a:schemeClr val="tx1"/>
                </a:solidFill>
                <a:latin typeface="Times New Roman" panose="02020603050405020304" pitchFamily="18" charset="0"/>
                <a:ea typeface="Times New Roman" panose="02020603050405020304" pitchFamily="18" charset="0"/>
              </a:rPr>
              <a:t>3</a:t>
            </a:r>
            <a:r>
              <a:rPr lang="en-US" sz="2400" b="1" dirty="0" smtClean="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Các</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hình</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biểu</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diễn</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của</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bản</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vẽ</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thể</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hiện</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các</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bộ</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phận</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nào</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của</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ngôi</a:t>
            </a:r>
            <a:r>
              <a:rPr lang="en-US" sz="2400" b="1" dirty="0">
                <a:solidFill>
                  <a:schemeClr val="tx1"/>
                </a:solidFill>
                <a:effectLst/>
                <a:latin typeface="Times New Roman" panose="02020603050405020304" pitchFamily="18" charset="0"/>
                <a:ea typeface="Times New Roman" panose="02020603050405020304" pitchFamily="18" charset="0"/>
              </a:rPr>
              <a:t> </a:t>
            </a:r>
            <a:r>
              <a:rPr lang="en-US" sz="2400" b="1" dirty="0" err="1">
                <a:solidFill>
                  <a:schemeClr val="tx1"/>
                </a:solidFill>
                <a:effectLst/>
                <a:latin typeface="Times New Roman" panose="02020603050405020304" pitchFamily="18" charset="0"/>
                <a:ea typeface="Times New Roman" panose="02020603050405020304" pitchFamily="18" charset="0"/>
              </a:rPr>
              <a:t>nhà</a:t>
            </a:r>
            <a:r>
              <a:rPr lang="en-US" sz="2400" b="1" dirty="0">
                <a:solidFill>
                  <a:schemeClr val="tx1"/>
                </a:solidFill>
                <a:effectLst/>
                <a:latin typeface="Times New Roman" panose="02020603050405020304" pitchFamily="18" charset="0"/>
                <a:ea typeface="Times New Roman" panose="02020603050405020304" pitchFamily="18" charset="0"/>
              </a:rPr>
              <a:t>?</a:t>
            </a:r>
            <a:endParaRPr lang="en-US" b="1" dirty="0">
              <a:solidFill>
                <a:schemeClr val="tx1"/>
              </a:solidFill>
              <a:effectLst/>
              <a:latin typeface="Times New Roman" panose="02020603050405020304" pitchFamily="18" charset="0"/>
              <a:ea typeface="Times New Roman" panose="02020603050405020304" pitchFamily="18" charset="0"/>
            </a:endParaRPr>
          </a:p>
          <a:p>
            <a:pPr algn="just">
              <a:tabLst>
                <a:tab pos="91440" algn="l"/>
                <a:tab pos="4686300" algn="l"/>
              </a:tabLst>
            </a:pPr>
            <a:endParaRPr lang="en-US" sz="1000" dirty="0">
              <a:effectLst/>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408C50AC-A13A-C366-2247-A10730363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650" y="2126448"/>
            <a:ext cx="5990100" cy="4717955"/>
          </a:xfrm>
          <a:prstGeom prst="rect">
            <a:avLst/>
          </a:prstGeom>
        </p:spPr>
      </p:pic>
      <p:pic>
        <p:nvPicPr>
          <p:cNvPr id="17" name="ĐỒNG HỒ ĐẾM NGƯỢC 10 PHÚT CÓ ÂM THANH SỐNG ĐỘNG - 10 MINUTES COUNTDOWN TIMER (online-video-cutter.com)">
            <a:hlinkClick r:id="" action="ppaction://media"/>
            <a:extLst>
              <a:ext uri="{FF2B5EF4-FFF2-40B4-BE49-F238E27FC236}">
                <a16:creationId xmlns:a16="http://schemas.microsoft.com/office/drawing/2014/main" id="{9DD95C9F-9620-0F05-EF47-1C2A9763C6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3655" y="5110392"/>
            <a:ext cx="2763880" cy="1553468"/>
          </a:xfrm>
          <a:prstGeom prst="rect">
            <a:avLst/>
          </a:prstGeom>
        </p:spPr>
      </p:pic>
    </p:spTree>
    <p:extLst>
      <p:ext uri="{BB962C8B-B14F-4D97-AF65-F5344CB8AC3E}">
        <p14:creationId xmlns:p14="http://schemas.microsoft.com/office/powerpoint/2010/main" val="384195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par>
                                <p:cTn id="12" presetID="6" presetClass="entr" presetSubtype="16"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ircle(in)">
                                      <p:cBhvr>
                                        <p:cTn id="1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7"/>
                </p:tgtEl>
              </p:cMediaNode>
            </p:video>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7"/>
                                        </p:tgtEl>
                                      </p:cBhvr>
                                    </p:cmd>
                                  </p:childTnLst>
                                </p:cTn>
                              </p:par>
                            </p:childTnLst>
                          </p:cTn>
                        </p:par>
                      </p:childTnLst>
                    </p:cTn>
                  </p:par>
                </p:childTnLst>
              </p:cTn>
              <p:nextCondLst>
                <p:cond evt="onClick" delay="0">
                  <p:tgtEl>
                    <p:spTgt spid="17"/>
                  </p:tgtEl>
                </p:cond>
              </p:nextCondLst>
            </p:seq>
          </p:childTnLst>
        </p:cTn>
      </p:par>
    </p:tnLst>
    <p:bldLst>
      <p:bldP spid="5"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ndys template">
  <a:themeElements>
    <a:clrScheme name="Custom 347">
      <a:dk1>
        <a:srgbClr val="353149"/>
      </a:dk1>
      <a:lt1>
        <a:srgbClr val="FFFFFF"/>
      </a:lt1>
      <a:dk2>
        <a:srgbClr val="9B8D99"/>
      </a:dk2>
      <a:lt2>
        <a:srgbClr val="E6E5EF"/>
      </a:lt2>
      <a:accent1>
        <a:srgbClr val="FC8172"/>
      </a:accent1>
      <a:accent2>
        <a:srgbClr val="DF4584"/>
      </a:accent2>
      <a:accent3>
        <a:srgbClr val="8579E1"/>
      </a:accent3>
      <a:accent4>
        <a:srgbClr val="432581"/>
      </a:accent4>
      <a:accent5>
        <a:srgbClr val="E5C771"/>
      </a:accent5>
      <a:accent6>
        <a:srgbClr val="DB951D"/>
      </a:accent6>
      <a:hlink>
        <a:srgbClr val="43258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778</Words>
  <Application>Microsoft Office PowerPoint</Application>
  <PresentationFormat>Widescreen</PresentationFormat>
  <Paragraphs>138</Paragraphs>
  <Slides>16</Slides>
  <Notes>4</Notes>
  <HiddenSlides>0</HiddenSlides>
  <MMClips>2</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16</vt:i4>
      </vt:variant>
    </vt:vector>
  </HeadingPairs>
  <TitlesOfParts>
    <vt:vector size="33" baseType="lpstr">
      <vt:lpstr>맑은 고딕</vt:lpstr>
      <vt:lpstr>#9Slide01 Tieu de ngan</vt:lpstr>
      <vt:lpstr>.VnTime</vt:lpstr>
      <vt:lpstr>Arial</vt:lpstr>
      <vt:lpstr>Calibri</vt:lpstr>
      <vt:lpstr>Calibri Light</vt:lpstr>
      <vt:lpstr>Fredoka One</vt:lpstr>
      <vt:lpstr>Nixie One</vt:lpstr>
      <vt:lpstr>Nunito</vt:lpstr>
      <vt:lpstr>Source Sans Pro</vt:lpstr>
      <vt:lpstr>Times New Roman</vt:lpstr>
      <vt:lpstr>Varela Round</vt:lpstr>
      <vt:lpstr>Office Theme</vt:lpstr>
      <vt:lpstr>Puck template</vt:lpstr>
      <vt:lpstr>1_Puck template</vt:lpstr>
      <vt:lpstr>Sandys template</vt:lpstr>
      <vt:lpstr>Presentation</vt:lpstr>
      <vt:lpstr>PowerPoint Presentation</vt:lpstr>
      <vt:lpstr>PowerPoint Presentation</vt:lpstr>
      <vt:lpstr>TIẾT 10: Bài 5: Bản vẽ nhà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Sưu tầm một vài bản vẽ mặt bằng ngôi nhà hoặc căn hộ đơn giản và nêu nhận xét về cách bố trí các phòng. (khuyến khích sáng tạo khi báo cáo)</vt:lpstr>
      <vt:lpstr>PowerPoint Presentation</vt:lpstr>
      <vt:lpstr>Xin chân thành cảm ơn!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Thu Cuc</dc:creator>
  <cp:lastModifiedBy>Admin</cp:lastModifiedBy>
  <cp:revision>46</cp:revision>
  <dcterms:created xsi:type="dcterms:W3CDTF">2023-07-12T14:29:15Z</dcterms:created>
  <dcterms:modified xsi:type="dcterms:W3CDTF">2025-03-21T03:48:18Z</dcterms:modified>
</cp:coreProperties>
</file>