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98" r:id="rId3"/>
    <p:sldId id="264" r:id="rId4"/>
    <p:sldId id="256" r:id="rId5"/>
    <p:sldId id="487" r:id="rId6"/>
    <p:sldId id="488" r:id="rId7"/>
    <p:sldId id="492" r:id="rId8"/>
    <p:sldId id="499" r:id="rId9"/>
    <p:sldId id="496" r:id="rId10"/>
    <p:sldId id="494" r:id="rId11"/>
    <p:sldId id="500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60A537-9FD7-4A09-8932-BD9FA81A9B21}">
          <p14:sldIdLst>
            <p14:sldId id="498"/>
            <p14:sldId id="264"/>
            <p14:sldId id="256"/>
            <p14:sldId id="487"/>
            <p14:sldId id="488"/>
            <p14:sldId id="492"/>
            <p14:sldId id="499"/>
            <p14:sldId id="496"/>
            <p14:sldId id="494"/>
            <p14:sldId id="500"/>
          </p14:sldIdLst>
        </p14:section>
        <p14:section name="Default Section" id="{6198B335-B23F-4FE6-8900-F223794A8A69}">
          <p14:sldIdLst/>
        </p14:section>
        <p14:section name="Untitled Section" id="{5E497908-AFF2-4719-8195-4612003DD7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FD400-32C8-4294-BD2B-252B8242BFB5}" type="datetimeFigureOut">
              <a:rPr lang="en-US" smtClean="0"/>
              <a:t>11/02/24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CB2A-8EF9-43A3-B68A-AD1BD68B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5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6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0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CB2A-8EF9-43A3-B68A-AD1BD68BB5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8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2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6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5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6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33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5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70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93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1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1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2.svg"/><Relationship Id="rId19" Type="http://schemas.openxmlformats.org/officeDocument/2006/relationships/image" Target="../media/image14.png"/><Relationship Id="rId4" Type="http://schemas.openxmlformats.org/officeDocument/2006/relationships/image" Target="../media/image19.svg"/><Relationship Id="rId9" Type="http://schemas.openxmlformats.org/officeDocument/2006/relationships/image" Target="../media/image2.pn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1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2.svg"/><Relationship Id="rId19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.png"/><Relationship Id="rId1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1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2.svg"/><Relationship Id="rId19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9947480409355228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266700"/>
            <a:ext cx="8153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ch nhiệm của học sinh trong việc bảo vệ môi trường và tài nguyên thiên nhiên - GDCD 8 - Hoc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84746">
            <a:off x="13114433" y="6647509"/>
            <a:ext cx="7346070" cy="4811676"/>
          </a:xfrm>
          <a:custGeom>
            <a:avLst/>
            <a:gdLst/>
            <a:ahLst/>
            <a:cxnLst/>
            <a:rect l="l" t="t" r="r" b="b"/>
            <a:pathLst>
              <a:path w="7346070" h="4811676">
                <a:moveTo>
                  <a:pt x="0" y="0"/>
                </a:moveTo>
                <a:lnTo>
                  <a:pt x="7346070" y="0"/>
                </a:lnTo>
                <a:lnTo>
                  <a:pt x="7346070" y="4811676"/>
                </a:lnTo>
                <a:lnTo>
                  <a:pt x="0" y="481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710667">
            <a:off x="-2877993" y="-1460190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889940" y="-723900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115830" y="1903339"/>
            <a:ext cx="3343275" cy="8229600"/>
          </a:xfrm>
          <a:custGeom>
            <a:avLst/>
            <a:gdLst/>
            <a:ahLst/>
            <a:cxnLst/>
            <a:rect l="l" t="t" r="r" b="b"/>
            <a:pathLst>
              <a:path w="3343275" h="8229600">
                <a:moveTo>
                  <a:pt x="0" y="0"/>
                </a:moveTo>
                <a:lnTo>
                  <a:pt x="3343275" y="0"/>
                </a:lnTo>
                <a:lnTo>
                  <a:pt x="33432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95400" y="501346"/>
            <a:ext cx="1409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47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OKI_ Bài học về chịu trách nhiệm - _ Kỹ năng sống POKI -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FE93AB22-6FAB-2393-7FC2-3F5C636CF3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199" y="2143658"/>
            <a:ext cx="12908740" cy="7261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077732" y="-2971800"/>
            <a:ext cx="8132536" cy="16230600"/>
          </a:xfrm>
          <a:custGeom>
            <a:avLst/>
            <a:gdLst/>
            <a:ahLst/>
            <a:cxnLst/>
            <a:rect l="l" t="t" r="r" b="b"/>
            <a:pathLst>
              <a:path w="8132536" h="16230600">
                <a:moveTo>
                  <a:pt x="0" y="0"/>
                </a:moveTo>
                <a:lnTo>
                  <a:pt x="8132536" y="0"/>
                </a:lnTo>
                <a:lnTo>
                  <a:pt x="8132536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solidFill>
            <a:srgbClr val="FFF1DD"/>
          </a:solidFill>
        </p:spPr>
      </p:sp>
      <p:sp>
        <p:nvSpPr>
          <p:cNvPr id="3" name="Freeform 3"/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4746">
            <a:off x="14016594" y="7134328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4"/>
                </a:lnTo>
                <a:lnTo>
                  <a:pt x="0" y="4247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51379">
            <a:off x="-3161231" y="-2749901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06394" y="6823654"/>
            <a:ext cx="2722746" cy="2495025"/>
          </a:xfrm>
          <a:custGeom>
            <a:avLst/>
            <a:gdLst/>
            <a:ahLst/>
            <a:cxnLst/>
            <a:rect l="l" t="t" r="r" b="b"/>
            <a:pathLst>
              <a:path w="2722746" h="2495025">
                <a:moveTo>
                  <a:pt x="0" y="0"/>
                </a:moveTo>
                <a:lnTo>
                  <a:pt x="2722746" y="0"/>
                </a:lnTo>
                <a:lnTo>
                  <a:pt x="2722746" y="2495025"/>
                </a:lnTo>
                <a:lnTo>
                  <a:pt x="0" y="24950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9560" y="-625929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80131" flipH="1">
            <a:off x="1228963" y="1235925"/>
            <a:ext cx="1619512" cy="1354501"/>
          </a:xfrm>
          <a:custGeom>
            <a:avLst/>
            <a:gdLst/>
            <a:ahLst/>
            <a:cxnLst/>
            <a:rect l="l" t="t" r="r" b="b"/>
            <a:pathLst>
              <a:path w="1619512" h="1354501">
                <a:moveTo>
                  <a:pt x="1619512" y="0"/>
                </a:moveTo>
                <a:lnTo>
                  <a:pt x="0" y="0"/>
                </a:lnTo>
                <a:lnTo>
                  <a:pt x="0" y="1354501"/>
                </a:lnTo>
                <a:lnTo>
                  <a:pt x="1619512" y="1354501"/>
                </a:lnTo>
                <a:lnTo>
                  <a:pt x="161951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98142" y="3782239"/>
            <a:ext cx="3280998" cy="6433329"/>
          </a:xfrm>
          <a:custGeom>
            <a:avLst/>
            <a:gdLst/>
            <a:ahLst/>
            <a:cxnLst/>
            <a:rect l="l" t="t" r="r" b="b"/>
            <a:pathLst>
              <a:path w="3280998" h="6433329">
                <a:moveTo>
                  <a:pt x="0" y="0"/>
                </a:moveTo>
                <a:lnTo>
                  <a:pt x="3280998" y="0"/>
                </a:lnTo>
                <a:lnTo>
                  <a:pt x="3280998" y="6433329"/>
                </a:lnTo>
                <a:lnTo>
                  <a:pt x="0" y="6433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96A487-87F4-94DD-5E29-ABFC2F89F7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4715" y="1270106"/>
            <a:ext cx="13985436" cy="60294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077732" y="-2971800"/>
            <a:ext cx="8132536" cy="16230600"/>
          </a:xfrm>
          <a:custGeom>
            <a:avLst/>
            <a:gdLst/>
            <a:ahLst/>
            <a:cxnLst/>
            <a:rect l="l" t="t" r="r" b="b"/>
            <a:pathLst>
              <a:path w="8132536" h="16230600">
                <a:moveTo>
                  <a:pt x="0" y="0"/>
                </a:moveTo>
                <a:lnTo>
                  <a:pt x="8132536" y="0"/>
                </a:lnTo>
                <a:lnTo>
                  <a:pt x="8132536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8025" r="-43652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2800" y="2120568"/>
            <a:ext cx="2667000" cy="2108532"/>
          </a:xfrm>
          <a:custGeom>
            <a:avLst/>
            <a:gdLst/>
            <a:ahLst/>
            <a:cxnLst/>
            <a:rect l="l" t="t" r="r" b="b"/>
            <a:pathLst>
              <a:path w="9476146" h="7115724">
                <a:moveTo>
                  <a:pt x="0" y="0"/>
                </a:moveTo>
                <a:lnTo>
                  <a:pt x="9476146" y="0"/>
                </a:lnTo>
                <a:lnTo>
                  <a:pt x="9476146" y="7115724"/>
                </a:lnTo>
                <a:lnTo>
                  <a:pt x="0" y="711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4746">
            <a:off x="14016594" y="7134328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4"/>
                </a:lnTo>
                <a:lnTo>
                  <a:pt x="0" y="4247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51379">
            <a:off x="-3161231" y="-2749901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22897" y="6206337"/>
            <a:ext cx="2722746" cy="2495025"/>
          </a:xfrm>
          <a:custGeom>
            <a:avLst/>
            <a:gdLst/>
            <a:ahLst/>
            <a:cxnLst/>
            <a:rect l="l" t="t" r="r" b="b"/>
            <a:pathLst>
              <a:path w="2722746" h="2495025">
                <a:moveTo>
                  <a:pt x="0" y="0"/>
                </a:moveTo>
                <a:lnTo>
                  <a:pt x="2722746" y="0"/>
                </a:lnTo>
                <a:lnTo>
                  <a:pt x="2722746" y="2495025"/>
                </a:lnTo>
                <a:lnTo>
                  <a:pt x="0" y="2495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9560" y="-625929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80131" flipH="1">
            <a:off x="1228963" y="1235925"/>
            <a:ext cx="1619512" cy="1354501"/>
          </a:xfrm>
          <a:custGeom>
            <a:avLst/>
            <a:gdLst/>
            <a:ahLst/>
            <a:cxnLst/>
            <a:rect l="l" t="t" r="r" b="b"/>
            <a:pathLst>
              <a:path w="1619512" h="1354501">
                <a:moveTo>
                  <a:pt x="1619512" y="0"/>
                </a:moveTo>
                <a:lnTo>
                  <a:pt x="0" y="0"/>
                </a:lnTo>
                <a:lnTo>
                  <a:pt x="0" y="1354501"/>
                </a:lnTo>
                <a:lnTo>
                  <a:pt x="1619512" y="1354501"/>
                </a:lnTo>
                <a:lnTo>
                  <a:pt x="161951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1F20D-CB50-A93B-7E24-8B4870F7A5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98746" y="1880662"/>
            <a:ext cx="1296121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E6C8D2-D799-6A2E-CE18-E1318E26B068}"/>
              </a:ext>
            </a:extLst>
          </p:cNvPr>
          <p:cNvSpPr/>
          <p:nvPr/>
        </p:nvSpPr>
        <p:spPr>
          <a:xfrm>
            <a:off x="851960" y="3236558"/>
            <a:ext cx="15154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1. Thống nhất một vấn đề</a:t>
            </a:r>
          </a:p>
          <a:p>
            <a:pPr algn="just" defTabSz="1828800">
              <a:buClr>
                <a:srgbClr val="000000"/>
              </a:buClr>
            </a:pPr>
            <a:endParaRPr lang="vi-VN" sz="4800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681A9CAE-987C-7996-A908-D86CC60E0332}"/>
              </a:ext>
            </a:extLst>
          </p:cNvPr>
          <p:cNvSpPr/>
          <p:nvPr/>
        </p:nvSpPr>
        <p:spPr>
          <a:xfrm>
            <a:off x="13210825" y="-2034511"/>
            <a:ext cx="6067399" cy="4114800"/>
          </a:xfrm>
          <a:custGeom>
            <a:avLst/>
            <a:gdLst/>
            <a:ahLst/>
            <a:cxnLst/>
            <a:rect l="l" t="t" r="r" b="b"/>
            <a:pathLst>
              <a:path w="6067399" h="4114800">
                <a:moveTo>
                  <a:pt x="0" y="0"/>
                </a:moveTo>
                <a:lnTo>
                  <a:pt x="6067399" y="0"/>
                </a:lnTo>
                <a:lnTo>
                  <a:pt x="6067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7F202280-6961-AD6F-2C3B-23EBEE74CE88}"/>
              </a:ext>
            </a:extLst>
          </p:cNvPr>
          <p:cNvSpPr/>
          <p:nvPr/>
        </p:nvSpPr>
        <p:spPr>
          <a:xfrm flipH="1" flipV="1">
            <a:off x="-1560094" y="8229600"/>
            <a:ext cx="6067399" cy="4114800"/>
          </a:xfrm>
          <a:custGeom>
            <a:avLst/>
            <a:gdLst/>
            <a:ahLst/>
            <a:cxnLst/>
            <a:rect l="l" t="t" r="r" b="b"/>
            <a:pathLst>
              <a:path w="6067399" h="4114800">
                <a:moveTo>
                  <a:pt x="60674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067400" y="0"/>
                </a:lnTo>
                <a:lnTo>
                  <a:pt x="60674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FEB932CE-3D4A-99B8-FD97-F32A9B2BD1B6}"/>
              </a:ext>
            </a:extLst>
          </p:cNvPr>
          <p:cNvSpPr/>
          <p:nvPr/>
        </p:nvSpPr>
        <p:spPr>
          <a:xfrm>
            <a:off x="15207471" y="7559332"/>
            <a:ext cx="3080529" cy="2727668"/>
          </a:xfrm>
          <a:custGeom>
            <a:avLst/>
            <a:gdLst/>
            <a:ahLst/>
            <a:cxnLst/>
            <a:rect l="l" t="t" r="r" b="b"/>
            <a:pathLst>
              <a:path w="3080529" h="2727668">
                <a:moveTo>
                  <a:pt x="0" y="0"/>
                </a:moveTo>
                <a:lnTo>
                  <a:pt x="3080529" y="0"/>
                </a:lnTo>
                <a:lnTo>
                  <a:pt x="3080529" y="2727668"/>
                </a:lnTo>
                <a:lnTo>
                  <a:pt x="0" y="2727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271" y="4676120"/>
            <a:ext cx="15430313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71" y="5962487"/>
            <a:ext cx="178445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077732" y="-2971800"/>
            <a:ext cx="8132536" cy="16230600"/>
          </a:xfrm>
          <a:custGeom>
            <a:avLst/>
            <a:gdLst/>
            <a:ahLst/>
            <a:cxnLst/>
            <a:rect l="l" t="t" r="r" b="b"/>
            <a:pathLst>
              <a:path w="8132536" h="16230600">
                <a:moveTo>
                  <a:pt x="0" y="0"/>
                </a:moveTo>
                <a:lnTo>
                  <a:pt x="8132536" y="0"/>
                </a:lnTo>
                <a:lnTo>
                  <a:pt x="8132536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8025" r="-43652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2800" y="2120568"/>
            <a:ext cx="2667000" cy="2108532"/>
          </a:xfrm>
          <a:custGeom>
            <a:avLst/>
            <a:gdLst/>
            <a:ahLst/>
            <a:cxnLst/>
            <a:rect l="l" t="t" r="r" b="b"/>
            <a:pathLst>
              <a:path w="9476146" h="7115724">
                <a:moveTo>
                  <a:pt x="0" y="0"/>
                </a:moveTo>
                <a:lnTo>
                  <a:pt x="9476146" y="0"/>
                </a:lnTo>
                <a:lnTo>
                  <a:pt x="9476146" y="7115724"/>
                </a:lnTo>
                <a:lnTo>
                  <a:pt x="0" y="711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4746">
            <a:off x="14016594" y="7134328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4"/>
                </a:lnTo>
                <a:lnTo>
                  <a:pt x="0" y="4247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51379">
            <a:off x="-3161231" y="-2749901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22897" y="6206337"/>
            <a:ext cx="2722746" cy="2495025"/>
          </a:xfrm>
          <a:custGeom>
            <a:avLst/>
            <a:gdLst/>
            <a:ahLst/>
            <a:cxnLst/>
            <a:rect l="l" t="t" r="r" b="b"/>
            <a:pathLst>
              <a:path w="2722746" h="2495025">
                <a:moveTo>
                  <a:pt x="0" y="0"/>
                </a:moveTo>
                <a:lnTo>
                  <a:pt x="2722746" y="0"/>
                </a:lnTo>
                <a:lnTo>
                  <a:pt x="2722746" y="2495025"/>
                </a:lnTo>
                <a:lnTo>
                  <a:pt x="0" y="2495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9560" y="-625929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80131" flipH="1">
            <a:off x="1228963" y="1235925"/>
            <a:ext cx="1619512" cy="1354501"/>
          </a:xfrm>
          <a:custGeom>
            <a:avLst/>
            <a:gdLst/>
            <a:ahLst/>
            <a:cxnLst/>
            <a:rect l="l" t="t" r="r" b="b"/>
            <a:pathLst>
              <a:path w="1619512" h="1354501">
                <a:moveTo>
                  <a:pt x="1619512" y="0"/>
                </a:moveTo>
                <a:lnTo>
                  <a:pt x="0" y="0"/>
                </a:lnTo>
                <a:lnTo>
                  <a:pt x="0" y="1354501"/>
                </a:lnTo>
                <a:lnTo>
                  <a:pt x="1619512" y="1354501"/>
                </a:lnTo>
                <a:lnTo>
                  <a:pt x="161951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188F3-01BE-CE84-8D7A-524FBFEE12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093" y="1880662"/>
            <a:ext cx="1296121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8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4676338140235_8c9f4bff18876a846dfbf16f5db7a9fd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5173980" y="-94615"/>
            <a:ext cx="8046720" cy="103816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886200" y="266700"/>
            <a:ext cx="10956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PHIẾU ĐÁNH GIÁ THEO TIÊU CHÍ NÓI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595140925"/>
              </p:ext>
            </p:extLst>
          </p:nvPr>
        </p:nvGraphicFramePr>
        <p:xfrm>
          <a:off x="152401" y="1102175"/>
          <a:ext cx="17910492" cy="91848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43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961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 ĐÁNH GIÁ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ĐẠT ĐƯỢC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(0.0đ)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(1-1.25đ)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  <a:p>
                      <a:pPr indent="0" algn="ctr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(1.5-2.0đ)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960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Chủ đề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7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9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7909">
                <a:tc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195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77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minh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009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5.Tương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3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0092">
                <a:tc rowSpan="3">
                  <a:txBody>
                    <a:bodyPr/>
                    <a:lstStyle/>
                    <a:p>
                      <a:pPr indent="0" algn="l">
                        <a:lnSpc>
                          <a:spcPct val="110000"/>
                        </a:lnSpc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0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Ý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0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0" algn="just">
                        <a:lnSpc>
                          <a:spcPct val="110000"/>
                        </a:lnSpc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148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F59C702D-5368-23F5-A95A-B3F56E7B2B3D}"/>
              </a:ext>
            </a:extLst>
          </p:cNvPr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0C4B682-7344-B9FF-A1A9-B97BE04D965E}"/>
              </a:ext>
            </a:extLst>
          </p:cNvPr>
          <p:cNvSpPr/>
          <p:nvPr/>
        </p:nvSpPr>
        <p:spPr>
          <a:xfrm rot="-584746">
            <a:off x="14016594" y="7134328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4"/>
                </a:lnTo>
                <a:lnTo>
                  <a:pt x="0" y="4247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77A875A-01A4-973A-E821-99C209844795}"/>
              </a:ext>
            </a:extLst>
          </p:cNvPr>
          <p:cNvSpPr/>
          <p:nvPr/>
        </p:nvSpPr>
        <p:spPr>
          <a:xfrm rot="-1951379">
            <a:off x="-3161231" y="-2749901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8415-3E68-BAA9-61B2-FE5F120F0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647700"/>
            <a:ext cx="13412362" cy="1963082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42334B6-C956-23F7-6D81-B3C9B2EEDA46}"/>
              </a:ext>
            </a:extLst>
          </p:cNvPr>
          <p:cNvSpPr/>
          <p:nvPr/>
        </p:nvSpPr>
        <p:spPr>
          <a:xfrm>
            <a:off x="13545693" y="2400300"/>
            <a:ext cx="4742307" cy="8229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A2219-EE7D-192D-7AA2-5DC433DB8F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3218518"/>
            <a:ext cx="1474614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077732" y="-2971800"/>
            <a:ext cx="8132536" cy="16230600"/>
          </a:xfrm>
          <a:custGeom>
            <a:avLst/>
            <a:gdLst/>
            <a:ahLst/>
            <a:cxnLst/>
            <a:rect l="l" t="t" r="r" b="b"/>
            <a:pathLst>
              <a:path w="8132536" h="16230600">
                <a:moveTo>
                  <a:pt x="0" y="0"/>
                </a:moveTo>
                <a:lnTo>
                  <a:pt x="8132536" y="0"/>
                </a:lnTo>
                <a:lnTo>
                  <a:pt x="8132536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8025" r="-43652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910971" y="7054256"/>
            <a:ext cx="5150567" cy="4279653"/>
          </a:xfrm>
          <a:custGeom>
            <a:avLst/>
            <a:gdLst/>
            <a:ahLst/>
            <a:cxnLst/>
            <a:rect l="l" t="t" r="r" b="b"/>
            <a:pathLst>
              <a:path w="5150567" h="4279653">
                <a:moveTo>
                  <a:pt x="5150568" y="4279653"/>
                </a:moveTo>
                <a:lnTo>
                  <a:pt x="0" y="4279653"/>
                </a:lnTo>
                <a:lnTo>
                  <a:pt x="0" y="0"/>
                </a:lnTo>
                <a:lnTo>
                  <a:pt x="5150568" y="0"/>
                </a:lnTo>
                <a:lnTo>
                  <a:pt x="5150568" y="42796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2800" y="2120568"/>
            <a:ext cx="2667000" cy="2108532"/>
          </a:xfrm>
          <a:custGeom>
            <a:avLst/>
            <a:gdLst/>
            <a:ahLst/>
            <a:cxnLst/>
            <a:rect l="l" t="t" r="r" b="b"/>
            <a:pathLst>
              <a:path w="9476146" h="7115724">
                <a:moveTo>
                  <a:pt x="0" y="0"/>
                </a:moveTo>
                <a:lnTo>
                  <a:pt x="9476146" y="0"/>
                </a:lnTo>
                <a:lnTo>
                  <a:pt x="9476146" y="7115724"/>
                </a:lnTo>
                <a:lnTo>
                  <a:pt x="0" y="711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4746">
            <a:off x="14016594" y="7134328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4"/>
                </a:lnTo>
                <a:lnTo>
                  <a:pt x="0" y="4247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51379">
            <a:off x="-3161231" y="-2749901"/>
            <a:ext cx="6485412" cy="4247945"/>
          </a:xfrm>
          <a:custGeom>
            <a:avLst/>
            <a:gdLst/>
            <a:ahLst/>
            <a:cxnLst/>
            <a:rect l="l" t="t" r="r" b="b"/>
            <a:pathLst>
              <a:path w="6485412" h="4247945">
                <a:moveTo>
                  <a:pt x="0" y="0"/>
                </a:moveTo>
                <a:lnTo>
                  <a:pt x="6485412" y="0"/>
                </a:lnTo>
                <a:lnTo>
                  <a:pt x="6485412" y="4247945"/>
                </a:lnTo>
                <a:lnTo>
                  <a:pt x="0" y="4247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22897" y="6206337"/>
            <a:ext cx="2722746" cy="2495025"/>
          </a:xfrm>
          <a:custGeom>
            <a:avLst/>
            <a:gdLst/>
            <a:ahLst/>
            <a:cxnLst/>
            <a:rect l="l" t="t" r="r" b="b"/>
            <a:pathLst>
              <a:path w="2722746" h="2495025">
                <a:moveTo>
                  <a:pt x="0" y="0"/>
                </a:moveTo>
                <a:lnTo>
                  <a:pt x="2722746" y="0"/>
                </a:lnTo>
                <a:lnTo>
                  <a:pt x="2722746" y="2495025"/>
                </a:lnTo>
                <a:lnTo>
                  <a:pt x="0" y="2495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9560" y="-625929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80131" flipH="1">
            <a:off x="1228963" y="1235925"/>
            <a:ext cx="1619512" cy="1354501"/>
          </a:xfrm>
          <a:custGeom>
            <a:avLst/>
            <a:gdLst/>
            <a:ahLst/>
            <a:cxnLst/>
            <a:rect l="l" t="t" r="r" b="b"/>
            <a:pathLst>
              <a:path w="1619512" h="1354501">
                <a:moveTo>
                  <a:pt x="1619512" y="0"/>
                </a:moveTo>
                <a:lnTo>
                  <a:pt x="0" y="0"/>
                </a:lnTo>
                <a:lnTo>
                  <a:pt x="0" y="1354501"/>
                </a:lnTo>
                <a:lnTo>
                  <a:pt x="1619512" y="1354501"/>
                </a:lnTo>
                <a:lnTo>
                  <a:pt x="161951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7D5B6-931D-CD61-F6BB-9BB821D039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093" y="1801674"/>
            <a:ext cx="1296121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57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313</Words>
  <Application>Microsoft Office PowerPoint</Application>
  <PresentationFormat>Custom</PresentationFormat>
  <Paragraphs>58</Paragraphs>
  <Slides>10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Colorful Pastel All About Me for School Presentation </dc:title>
  <cp:lastModifiedBy>Admin</cp:lastModifiedBy>
  <cp:revision>16</cp:revision>
  <dcterms:created xsi:type="dcterms:W3CDTF">2006-08-16T00:00:00Z</dcterms:created>
  <dcterms:modified xsi:type="dcterms:W3CDTF">2024-11-02T14:54:09Z</dcterms:modified>
  <dc:identifier>DAFrnFTrs_4</dc:identifier>
</cp:coreProperties>
</file>