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738" r:id="rId3"/>
    <p:sldMasterId id="2147483750" r:id="rId4"/>
    <p:sldMasterId id="2147483759" r:id="rId5"/>
    <p:sldMasterId id="2147483768" r:id="rId6"/>
    <p:sldMasterId id="2147483774" r:id="rId7"/>
    <p:sldMasterId id="2147483801" r:id="rId8"/>
  </p:sldMasterIdLst>
  <p:notesMasterIdLst>
    <p:notesMasterId r:id="rId63"/>
  </p:notesMasterIdLst>
  <p:sldIdLst>
    <p:sldId id="276" r:id="rId9"/>
    <p:sldId id="257" r:id="rId10"/>
    <p:sldId id="325" r:id="rId11"/>
    <p:sldId id="2007579189" r:id="rId12"/>
    <p:sldId id="326" r:id="rId13"/>
    <p:sldId id="319" r:id="rId14"/>
    <p:sldId id="2007579332" r:id="rId15"/>
    <p:sldId id="2007579342" r:id="rId16"/>
    <p:sldId id="2007579379" r:id="rId17"/>
    <p:sldId id="2007579380" r:id="rId18"/>
    <p:sldId id="2007579381" r:id="rId19"/>
    <p:sldId id="2007579339" r:id="rId20"/>
    <p:sldId id="2007578091" r:id="rId21"/>
    <p:sldId id="2007579340" r:id="rId22"/>
    <p:sldId id="2007579378" r:id="rId23"/>
    <p:sldId id="2007579190" r:id="rId24"/>
    <p:sldId id="328" r:id="rId25"/>
    <p:sldId id="2007579347" r:id="rId26"/>
    <p:sldId id="2007578093" r:id="rId27"/>
    <p:sldId id="2007578092" r:id="rId28"/>
    <p:sldId id="274" r:id="rId29"/>
    <p:sldId id="2007579348" r:id="rId30"/>
    <p:sldId id="2007579382" r:id="rId31"/>
    <p:sldId id="2007579383" r:id="rId32"/>
    <p:sldId id="327" r:id="rId33"/>
    <p:sldId id="2007579354" r:id="rId34"/>
    <p:sldId id="2007579187" r:id="rId35"/>
    <p:sldId id="2007579384" r:id="rId36"/>
    <p:sldId id="2007579192" r:id="rId37"/>
    <p:sldId id="2007579385" r:id="rId38"/>
    <p:sldId id="2007579281" r:id="rId39"/>
    <p:sldId id="2007579364" r:id="rId40"/>
    <p:sldId id="2007579387" r:id="rId41"/>
    <p:sldId id="2007579193" r:id="rId42"/>
    <p:sldId id="2007579368" r:id="rId43"/>
    <p:sldId id="2007579359" r:id="rId44"/>
    <p:sldId id="2007579191" r:id="rId45"/>
    <p:sldId id="2007579372" r:id="rId46"/>
    <p:sldId id="2007578458" r:id="rId47"/>
    <p:sldId id="2007579375" r:id="rId48"/>
    <p:sldId id="2007579373" r:id="rId49"/>
    <p:sldId id="2007579374" r:id="rId50"/>
    <p:sldId id="330" r:id="rId51"/>
    <p:sldId id="371" r:id="rId52"/>
    <p:sldId id="373" r:id="rId53"/>
    <p:sldId id="374" r:id="rId54"/>
    <p:sldId id="375" r:id="rId55"/>
    <p:sldId id="376" r:id="rId56"/>
    <p:sldId id="377" r:id="rId57"/>
    <p:sldId id="381" r:id="rId58"/>
    <p:sldId id="2007578089" r:id="rId59"/>
    <p:sldId id="2007578090" r:id="rId60"/>
    <p:sldId id="329" r:id="rId61"/>
    <p:sldId id="200757937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2EF"/>
    <a:srgbClr val="F4EDF9"/>
    <a:srgbClr val="DE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A8F05-5610-4376-9960-99531473F72D}" type="datetimeFigureOut">
              <a:rPr lang="en-SG" smtClean="0"/>
              <a:t>6/2/2025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2C69D-D731-450C-8AB5-3DB2CBFDB7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476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12e187089f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12e187089f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5285ED19-0032-40D5-478D-8039A8B2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103087B1-A634-4075-9EF5-F25A2DBFD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514B7DE7-804D-BAC4-44F3-534DE60E58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29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99CC190D-F1A2-9E76-4DF2-4C895CF8B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034B5DCC-17D6-4B5B-9494-81B77FA8DC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DE0A0296-57CC-7DF1-665F-BCBA472D36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7346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>
          <a:extLst>
            <a:ext uri="{FF2B5EF4-FFF2-40B4-BE49-F238E27FC236}">
              <a16:creationId xmlns:a16="http://schemas.microsoft.com/office/drawing/2014/main" id="{3B22E82E-A37A-10F9-C2EF-CBEA9B75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12e187089f_0_965:notes">
            <a:extLst>
              <a:ext uri="{FF2B5EF4-FFF2-40B4-BE49-F238E27FC236}">
                <a16:creationId xmlns:a16="http://schemas.microsoft.com/office/drawing/2014/main" id="{930E7326-C3EF-C9BF-E4CB-290AF2B45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12e187089f_0_965:notes">
            <a:extLst>
              <a:ext uri="{FF2B5EF4-FFF2-40B4-BE49-F238E27FC236}">
                <a16:creationId xmlns:a16="http://schemas.microsoft.com/office/drawing/2014/main" id="{C566BB72-1A1E-F429-801C-8F0557483F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543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EBE7AEBD-E083-8DC7-EF13-98AD4A43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26029AC2-7958-88B1-E58A-BDB7F9DD69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C63E4003-A14A-0E8F-54C7-D3CDC1273F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118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23a91f5273_3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23a91f5273_3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BB026A2C-57D9-890A-2F48-7D0ADBB0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46DA4FC4-5170-8FB4-41DC-3BA8AC6A20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9267433A-52C8-23BD-5832-8B069465A6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9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B8CC2496-E443-430F-2D3B-3272014F9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86B43F1F-3478-3A95-714B-F95499B9E4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C528B91E-DBE6-086C-9465-E1337F788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06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1E865E9D-D0E9-D0FD-67D8-90130F203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43B48BE3-28A2-D301-8513-A89EABF305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8FDDE737-1238-33B1-AD72-F74753A50C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866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>
          <a:extLst>
            <a:ext uri="{FF2B5EF4-FFF2-40B4-BE49-F238E27FC236}">
              <a16:creationId xmlns:a16="http://schemas.microsoft.com/office/drawing/2014/main" id="{C04767D2-8561-A2D1-E9EE-DD2DCFA69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12e187089f_0_965:notes">
            <a:extLst>
              <a:ext uri="{FF2B5EF4-FFF2-40B4-BE49-F238E27FC236}">
                <a16:creationId xmlns:a16="http://schemas.microsoft.com/office/drawing/2014/main" id="{51AA34B8-8FAE-EA66-FBD6-D43676B3E9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12e187089f_0_965:notes">
            <a:extLst>
              <a:ext uri="{FF2B5EF4-FFF2-40B4-BE49-F238E27FC236}">
                <a16:creationId xmlns:a16="http://schemas.microsoft.com/office/drawing/2014/main" id="{9E298E65-8A6E-2B2B-1469-987DA6A757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47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220BC7C5-68CA-F616-BD94-E8197BF8C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D53CCAC7-7812-6F7C-289E-874028271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1E777B65-235F-3D12-95B1-B888D9F41A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43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>
          <a:extLst>
            <a:ext uri="{FF2B5EF4-FFF2-40B4-BE49-F238E27FC236}">
              <a16:creationId xmlns:a16="http://schemas.microsoft.com/office/drawing/2014/main" id="{07D847CB-6E0E-DAC5-37F7-83B4B00E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12e187089f_0_965:notes">
            <a:extLst>
              <a:ext uri="{FF2B5EF4-FFF2-40B4-BE49-F238E27FC236}">
                <a16:creationId xmlns:a16="http://schemas.microsoft.com/office/drawing/2014/main" id="{9F537D16-C4E2-5C15-ADB9-4CEBCB3CF3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12e187089f_0_965:notes">
            <a:extLst>
              <a:ext uri="{FF2B5EF4-FFF2-40B4-BE49-F238E27FC236}">
                <a16:creationId xmlns:a16="http://schemas.microsoft.com/office/drawing/2014/main" id="{D9494E1F-5A12-022C-EF85-44AC762945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27B3592A-1BA1-3C3E-A52E-2A1C56AD8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299B71CE-7D05-971F-9FB4-3B995C44CC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57F7D4F6-11EC-6514-D95C-479388B09F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586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998F789C-A9FC-74DE-0006-F16B3BD9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3D5F25DF-899A-D5DC-17C6-4EBBDDEB42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AC12CD48-0977-2545-67F1-B60191274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107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D52824FF-AEE0-FE16-125C-C45CD6B5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EED17F04-1A6D-F1D9-DD58-7AA6FD31F7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FDA1FD13-7B3F-CB85-E037-9717D31131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118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>
          <a:extLst>
            <a:ext uri="{FF2B5EF4-FFF2-40B4-BE49-F238E27FC236}">
              <a16:creationId xmlns:a16="http://schemas.microsoft.com/office/drawing/2014/main" id="{2F1E8747-4256-1595-8440-20D50ACD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12e187089f_0_965:notes">
            <a:extLst>
              <a:ext uri="{FF2B5EF4-FFF2-40B4-BE49-F238E27FC236}">
                <a16:creationId xmlns:a16="http://schemas.microsoft.com/office/drawing/2014/main" id="{D04C54EA-6FA5-5D3D-5A29-8B3D293ADA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12e187089f_0_965:notes">
            <a:extLst>
              <a:ext uri="{FF2B5EF4-FFF2-40B4-BE49-F238E27FC236}">
                <a16:creationId xmlns:a16="http://schemas.microsoft.com/office/drawing/2014/main" id="{A5D00867-FB13-AC63-8FE8-C7498B97A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935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CA579958-4D60-13E4-521E-829A7CAF2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752D3E2E-2CCB-4F82-E05A-D1C7B85776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05E525B9-A60D-A622-05C6-FA9D4F44B1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677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87CDB70B-7950-D501-1C69-1AFAB814A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1C010816-76C8-FC5E-2184-AC3E499F8B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83E6B3FD-3741-04DE-CEDF-82FA4B986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958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58D4D6D3-E801-9CB9-1C52-57A7E992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FFDFAD12-7FB2-081B-9144-8E5D48F2E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1F63287D-2DA4-4A7E-F1DB-A3892927C9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4952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2B63CE41-200D-8EB2-8A93-1208191B7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5821B2DA-9FCC-5D0C-4240-27E8A50CAC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577F4707-0F3D-C17E-0374-285474024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953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764C5EDD-ABF9-21BF-ABCA-454577F4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308B5BDA-DB50-2147-65EE-5CB331DB5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F1D933ED-A065-F620-4D4A-56F6AF2503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61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43659D6B-544C-DE41-7E00-4D6F9C099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F2B089F5-596B-4B58-1D27-8CD236C4DE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0A880855-8F75-23A3-6746-70A0D7D712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206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B08DE4E4-5DB2-57F5-F934-737241BD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5E1D770A-E2E9-A936-5809-7FCD6142D2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AD160DB0-AD03-56EF-96EB-501F63AC34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28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360FD371-2CD4-E04B-D16F-0D7F9FE5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8480BB2B-7101-A059-78FC-BEF4F9BB86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389124F3-1A2E-31D0-466B-D55DFDECA8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365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https://www.facebook.com/baokefb</a:t>
            </a:r>
          </a:p>
        </p:txBody>
      </p:sp>
    </p:spTree>
    <p:extLst>
      <p:ext uri="{BB962C8B-B14F-4D97-AF65-F5344CB8AC3E}">
        <p14:creationId xmlns:p14="http://schemas.microsoft.com/office/powerpoint/2010/main" val="2985951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22AC5C50-F60C-2921-4DAD-353DB762E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C4D9FED9-74EF-CBAC-E41F-52CDF89217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32DE1FF9-4F90-9841-076C-AB1452C65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616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A37BA140-F402-B5D9-E765-A45C2E16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D882252B-F1DF-31B1-C888-A0722559BA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45AB596B-F569-207A-21E5-772A1C3E6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63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BDC19896-56D0-B335-B5F5-FA566F8B3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D856FF46-85C4-FE64-6867-44B3B6CEC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D13E6F82-62F9-4D57-DF9B-564493F3BC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15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D7206F86-7DCA-53DB-3ECB-A65AE1247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D73C4739-EE76-6411-15C6-3473F6574A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E5ED9573-C60B-3C9A-D5B5-C5CDF69F69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504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0A831178-BDCC-A480-E6B4-5ADF625F5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>
            <a:extLst>
              <a:ext uri="{FF2B5EF4-FFF2-40B4-BE49-F238E27FC236}">
                <a16:creationId xmlns:a16="http://schemas.microsoft.com/office/drawing/2014/main" id="{48794D54-0067-33A5-2B00-B1741DA91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>
            <a:extLst>
              <a:ext uri="{FF2B5EF4-FFF2-40B4-BE49-F238E27FC236}">
                <a16:creationId xmlns:a16="http://schemas.microsoft.com/office/drawing/2014/main" id="{CD969310-3065-1E08-B5B1-6B1C8ABEF1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31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185BC81E-F5B6-8B49-BD17-946BB31D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E44D4301-FCC7-3BEE-D11D-9F48B8A879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5BC9AD51-BF83-58D6-660B-2BF619A0D4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1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1025A9D8-27D2-A4E3-20EA-B95D65908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832EE519-0811-E12A-4C0E-FB9DE46E85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74A2238E-08B4-613B-C386-308D3DA110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28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>
          <a:extLst>
            <a:ext uri="{FF2B5EF4-FFF2-40B4-BE49-F238E27FC236}">
              <a16:creationId xmlns:a16="http://schemas.microsoft.com/office/drawing/2014/main" id="{E7838C28-293B-C726-A7DA-044AE71C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deaa47e1e_0_2:notes">
            <a:extLst>
              <a:ext uri="{FF2B5EF4-FFF2-40B4-BE49-F238E27FC236}">
                <a16:creationId xmlns:a16="http://schemas.microsoft.com/office/drawing/2014/main" id="{B4450BA4-7FC9-85C6-4D7B-232BEC2A2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deaa47e1e_0_2:notes">
            <a:extLst>
              <a:ext uri="{FF2B5EF4-FFF2-40B4-BE49-F238E27FC236}">
                <a16:creationId xmlns:a16="http://schemas.microsoft.com/office/drawing/2014/main" id="{9D2217E2-8FBE-CEC6-50FC-6E60AA6F9D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4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21900" y="1246300"/>
            <a:ext cx="69484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000" y="4599133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38533" y="5307234"/>
            <a:ext cx="12261567" cy="1550767"/>
          </a:xfrm>
          <a:custGeom>
            <a:avLst/>
            <a:gdLst/>
            <a:ahLst/>
            <a:cxnLst/>
            <a:rect l="l" t="t" r="r" b="b"/>
            <a:pathLst>
              <a:path w="367847" h="46523" extrusionOk="0">
                <a:moveTo>
                  <a:pt x="289" y="14448"/>
                </a:moveTo>
                <a:lnTo>
                  <a:pt x="367847" y="0"/>
                </a:lnTo>
                <a:lnTo>
                  <a:pt x="367847" y="46523"/>
                </a:lnTo>
                <a:lnTo>
                  <a:pt x="0" y="4652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778760" y="494700"/>
            <a:ext cx="653763" cy="437265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67294" y="4427969"/>
            <a:ext cx="863521" cy="57707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3705" y="1062876"/>
            <a:ext cx="536355" cy="358677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1736530" y="354668"/>
            <a:ext cx="535785" cy="358677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9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>
            <a:spLocks noGrp="1"/>
          </p:cNvSpPr>
          <p:nvPr>
            <p:ph type="title"/>
          </p:nvPr>
        </p:nvSpPr>
        <p:spPr>
          <a:xfrm>
            <a:off x="3053367" y="43405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1"/>
          </p:nvPr>
        </p:nvSpPr>
        <p:spPr>
          <a:xfrm>
            <a:off x="2345000" y="1665367"/>
            <a:ext cx="750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5" name="Google Shape;125;p14"/>
          <p:cNvSpPr/>
          <p:nvPr/>
        </p:nvSpPr>
        <p:spPr>
          <a:xfrm flipH="1">
            <a:off x="-38533" y="5682334"/>
            <a:ext cx="12261567" cy="12155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26" name="Google Shape;126;p14"/>
          <p:cNvSpPr/>
          <p:nvPr/>
        </p:nvSpPr>
        <p:spPr>
          <a:xfrm>
            <a:off x="807317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4"/>
          <p:cNvSpPr/>
          <p:nvPr/>
        </p:nvSpPr>
        <p:spPr>
          <a:xfrm>
            <a:off x="-122417" y="29842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4"/>
          <p:cNvSpPr/>
          <p:nvPr/>
        </p:nvSpPr>
        <p:spPr>
          <a:xfrm>
            <a:off x="344783" y="3720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4"/>
          <p:cNvSpPr/>
          <p:nvPr/>
        </p:nvSpPr>
        <p:spPr>
          <a:xfrm>
            <a:off x="10484883" y="51474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4"/>
          <p:cNvSpPr/>
          <p:nvPr/>
        </p:nvSpPr>
        <p:spPr>
          <a:xfrm>
            <a:off x="11197917" y="45767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/>
          <p:nvPr/>
        </p:nvSpPr>
        <p:spPr>
          <a:xfrm>
            <a:off x="9308583" y="-53556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4"/>
          <p:cNvSpPr/>
          <p:nvPr/>
        </p:nvSpPr>
        <p:spPr>
          <a:xfrm>
            <a:off x="10017017" y="1581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10725450" y="-1087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11614350" y="16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1224183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08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6743333" y="3784767"/>
            <a:ext cx="4495200" cy="1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6743333" y="2292133"/>
            <a:ext cx="4495200" cy="14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flipH="1">
            <a:off x="-38533" y="5808595"/>
            <a:ext cx="12261567" cy="1089300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40" name="Google Shape;140;p15"/>
          <p:cNvSpPr/>
          <p:nvPr/>
        </p:nvSpPr>
        <p:spPr>
          <a:xfrm>
            <a:off x="-38535" y="1268911"/>
            <a:ext cx="521493" cy="3487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>
            <a:off x="335743" y="1786535"/>
            <a:ext cx="520940" cy="348739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/>
          <p:nvPr/>
        </p:nvSpPr>
        <p:spPr>
          <a:xfrm>
            <a:off x="-125637" y="4751023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/>
          <p:nvPr/>
        </p:nvSpPr>
        <p:spPr>
          <a:xfrm>
            <a:off x="9767555" y="500756"/>
            <a:ext cx="635648" cy="425149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10595232" y="1008244"/>
            <a:ext cx="521493" cy="3487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1386597" y="-132411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549464" y="4115289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11077521" y="4966772"/>
            <a:ext cx="635648" cy="425149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12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subTitle" idx="1"/>
          </p:nvPr>
        </p:nvSpPr>
        <p:spPr>
          <a:xfrm>
            <a:off x="953467" y="4484367"/>
            <a:ext cx="53432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953467" y="2204767"/>
            <a:ext cx="5091600" cy="2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-38517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>
            <a:off x="570183" y="81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>
            <a:off x="17" y="2159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>
            <a:off x="2047817" y="-417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>
            <a:off x="164017" y="5315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>
            <a:off x="2949917" y="11364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>
            <a:off x="4551650" y="261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11704217" y="13206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11851483" y="1946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 flipH="1">
            <a:off x="-38533" y="5808595"/>
            <a:ext cx="12261567" cy="1089300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1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84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/>
          <p:nvPr/>
        </p:nvSpPr>
        <p:spPr>
          <a:xfrm>
            <a:off x="-43567" y="6096583"/>
            <a:ext cx="12295600" cy="763616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65" name="Google Shape;165;p17"/>
          <p:cNvSpPr/>
          <p:nvPr/>
        </p:nvSpPr>
        <p:spPr>
          <a:xfrm>
            <a:off x="-182383" y="9010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/>
          <p:nvPr/>
        </p:nvSpPr>
        <p:spPr>
          <a:xfrm>
            <a:off x="11794550" y="4449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7"/>
          <p:cNvSpPr/>
          <p:nvPr/>
        </p:nvSpPr>
        <p:spPr>
          <a:xfrm>
            <a:off x="11392883" y="37866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/>
          <p:nvPr/>
        </p:nvSpPr>
        <p:spPr>
          <a:xfrm>
            <a:off x="11794550" y="31631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/>
          <p:nvPr/>
        </p:nvSpPr>
        <p:spPr>
          <a:xfrm>
            <a:off x="10472683" y="-98023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7"/>
          <p:cNvSpPr/>
          <p:nvPr/>
        </p:nvSpPr>
        <p:spPr>
          <a:xfrm>
            <a:off x="161317" y="341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48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5060400" cy="4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body" idx="2"/>
          </p:nvPr>
        </p:nvSpPr>
        <p:spPr>
          <a:xfrm>
            <a:off x="6178133" y="1356967"/>
            <a:ext cx="5060400" cy="4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/>
          <p:nvPr/>
        </p:nvSpPr>
        <p:spPr>
          <a:xfrm flipH="1">
            <a:off x="-43567" y="5987201"/>
            <a:ext cx="12295600" cy="872977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76" name="Google Shape;176;p18"/>
          <p:cNvSpPr/>
          <p:nvPr/>
        </p:nvSpPr>
        <p:spPr>
          <a:xfrm>
            <a:off x="265217" y="49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8"/>
          <p:cNvSpPr/>
          <p:nvPr/>
        </p:nvSpPr>
        <p:spPr>
          <a:xfrm>
            <a:off x="11631283" y="5383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8"/>
          <p:cNvSpPr/>
          <p:nvPr/>
        </p:nvSpPr>
        <p:spPr>
          <a:xfrm>
            <a:off x="11895050" y="48320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8"/>
          <p:cNvSpPr/>
          <p:nvPr/>
        </p:nvSpPr>
        <p:spPr>
          <a:xfrm>
            <a:off x="9017550" y="-516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8"/>
          <p:cNvSpPr/>
          <p:nvPr/>
        </p:nvSpPr>
        <p:spPr>
          <a:xfrm>
            <a:off x="9792883" y="1481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/>
          <p:nvPr/>
        </p:nvSpPr>
        <p:spPr>
          <a:xfrm>
            <a:off x="10623317" y="-99656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8"/>
          <p:cNvSpPr/>
          <p:nvPr/>
        </p:nvSpPr>
        <p:spPr>
          <a:xfrm>
            <a:off x="-38517" y="1043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05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subTitle" idx="1"/>
          </p:nvPr>
        </p:nvSpPr>
        <p:spPr>
          <a:xfrm>
            <a:off x="5936900" y="1670667"/>
            <a:ext cx="46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2"/>
          </p:nvPr>
        </p:nvSpPr>
        <p:spPr>
          <a:xfrm>
            <a:off x="5936900" y="3744633"/>
            <a:ext cx="46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3"/>
          </p:nvPr>
        </p:nvSpPr>
        <p:spPr>
          <a:xfrm>
            <a:off x="5936900" y="2332667"/>
            <a:ext cx="4660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4"/>
          </p:nvPr>
        </p:nvSpPr>
        <p:spPr>
          <a:xfrm>
            <a:off x="5936900" y="4406633"/>
            <a:ext cx="4660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11583317" y="51270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9"/>
          <p:cNvSpPr/>
          <p:nvPr/>
        </p:nvSpPr>
        <p:spPr>
          <a:xfrm>
            <a:off x="11163350" y="13569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9"/>
          <p:cNvSpPr/>
          <p:nvPr/>
        </p:nvSpPr>
        <p:spPr>
          <a:xfrm>
            <a:off x="11506583" y="190489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9"/>
          <p:cNvSpPr/>
          <p:nvPr/>
        </p:nvSpPr>
        <p:spPr>
          <a:xfrm>
            <a:off x="11724183" y="306228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9"/>
          <p:cNvSpPr/>
          <p:nvPr/>
        </p:nvSpPr>
        <p:spPr>
          <a:xfrm>
            <a:off x="276017" y="434139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9"/>
          <p:cNvSpPr/>
          <p:nvPr/>
        </p:nvSpPr>
        <p:spPr>
          <a:xfrm>
            <a:off x="-140850" y="38212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/>
          <p:nvPr/>
        </p:nvSpPr>
        <p:spPr>
          <a:xfrm>
            <a:off x="276017" y="-67972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9"/>
          <p:cNvSpPr/>
          <p:nvPr/>
        </p:nvSpPr>
        <p:spPr>
          <a:xfrm>
            <a:off x="-140850" y="45209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9"/>
          <p:cNvSpPr/>
          <p:nvPr/>
        </p:nvSpPr>
        <p:spPr>
          <a:xfrm>
            <a:off x="-43567" y="5707768"/>
            <a:ext cx="12295600" cy="1211233"/>
          </a:xfrm>
          <a:custGeom>
            <a:avLst/>
            <a:gdLst/>
            <a:ahLst/>
            <a:cxnLst/>
            <a:rect l="l" t="t" r="r" b="b"/>
            <a:pathLst>
              <a:path w="368868" h="36337" extrusionOk="0">
                <a:moveTo>
                  <a:pt x="368868" y="4183"/>
                </a:moveTo>
                <a:lnTo>
                  <a:pt x="0" y="0"/>
                </a:lnTo>
                <a:lnTo>
                  <a:pt x="0" y="36337"/>
                </a:lnTo>
                <a:lnTo>
                  <a:pt x="368345" y="3503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71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960000" y="3394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960000" y="3996731"/>
            <a:ext cx="31152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 idx="2"/>
          </p:nvPr>
        </p:nvSpPr>
        <p:spPr>
          <a:xfrm>
            <a:off x="4538400" y="3394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3"/>
          </p:nvPr>
        </p:nvSpPr>
        <p:spPr>
          <a:xfrm>
            <a:off x="4538400" y="3996731"/>
            <a:ext cx="31152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title" idx="4"/>
          </p:nvPr>
        </p:nvSpPr>
        <p:spPr>
          <a:xfrm>
            <a:off x="8116800" y="3394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subTitle" idx="5"/>
          </p:nvPr>
        </p:nvSpPr>
        <p:spPr>
          <a:xfrm>
            <a:off x="8116800" y="3996731"/>
            <a:ext cx="3115200" cy="1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/>
          <p:nvPr/>
        </p:nvSpPr>
        <p:spPr>
          <a:xfrm>
            <a:off x="-38533" y="5682334"/>
            <a:ext cx="12261567" cy="12155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07" name="Google Shape;207;p20"/>
          <p:cNvSpPr/>
          <p:nvPr/>
        </p:nvSpPr>
        <p:spPr>
          <a:xfrm>
            <a:off x="-297350" y="513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0"/>
          <p:cNvSpPr/>
          <p:nvPr/>
        </p:nvSpPr>
        <p:spPr>
          <a:xfrm>
            <a:off x="119517" y="46181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0"/>
          <p:cNvSpPr/>
          <p:nvPr/>
        </p:nvSpPr>
        <p:spPr>
          <a:xfrm>
            <a:off x="-38517" y="1405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0"/>
          <p:cNvSpPr/>
          <p:nvPr/>
        </p:nvSpPr>
        <p:spPr>
          <a:xfrm>
            <a:off x="421783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0"/>
          <p:cNvSpPr/>
          <p:nvPr/>
        </p:nvSpPr>
        <p:spPr>
          <a:xfrm>
            <a:off x="11652317" y="509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0"/>
          <p:cNvSpPr/>
          <p:nvPr/>
        </p:nvSpPr>
        <p:spPr>
          <a:xfrm>
            <a:off x="11882450" y="1190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4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4063620" y="1453433"/>
            <a:ext cx="4303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subTitle" idx="1"/>
          </p:nvPr>
        </p:nvSpPr>
        <p:spPr>
          <a:xfrm>
            <a:off x="4063617" y="2055465"/>
            <a:ext cx="4303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title" idx="2"/>
          </p:nvPr>
        </p:nvSpPr>
        <p:spPr>
          <a:xfrm>
            <a:off x="5029967" y="2909707"/>
            <a:ext cx="4303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3"/>
          </p:nvPr>
        </p:nvSpPr>
        <p:spPr>
          <a:xfrm>
            <a:off x="5029984" y="3511733"/>
            <a:ext cx="4303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title" idx="4"/>
          </p:nvPr>
        </p:nvSpPr>
        <p:spPr>
          <a:xfrm>
            <a:off x="6000787" y="4365980"/>
            <a:ext cx="4303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subTitle" idx="5"/>
          </p:nvPr>
        </p:nvSpPr>
        <p:spPr>
          <a:xfrm>
            <a:off x="6000784" y="4968003"/>
            <a:ext cx="4303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-38533" y="5943033"/>
            <a:ext cx="12261567" cy="954867"/>
          </a:xfrm>
          <a:custGeom>
            <a:avLst/>
            <a:gdLst/>
            <a:ahLst/>
            <a:cxnLst/>
            <a:rect l="l" t="t" r="r" b="b"/>
            <a:pathLst>
              <a:path w="367847" h="28646" extrusionOk="0">
                <a:moveTo>
                  <a:pt x="633" y="7581"/>
                </a:moveTo>
                <a:lnTo>
                  <a:pt x="367671" y="0"/>
                </a:lnTo>
                <a:lnTo>
                  <a:pt x="367847" y="28646"/>
                </a:lnTo>
                <a:lnTo>
                  <a:pt x="0" y="286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99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3053617" y="1824400"/>
            <a:ext cx="287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1"/>
          </p:nvPr>
        </p:nvSpPr>
        <p:spPr>
          <a:xfrm>
            <a:off x="3053629" y="2426400"/>
            <a:ext cx="2870000" cy="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 idx="2"/>
          </p:nvPr>
        </p:nvSpPr>
        <p:spPr>
          <a:xfrm>
            <a:off x="8105084" y="1824400"/>
            <a:ext cx="287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3"/>
          </p:nvPr>
        </p:nvSpPr>
        <p:spPr>
          <a:xfrm>
            <a:off x="8105093" y="2426400"/>
            <a:ext cx="2870000" cy="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title" idx="4"/>
          </p:nvPr>
        </p:nvSpPr>
        <p:spPr>
          <a:xfrm>
            <a:off x="3053617" y="4041667"/>
            <a:ext cx="287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5"/>
          </p:nvPr>
        </p:nvSpPr>
        <p:spPr>
          <a:xfrm>
            <a:off x="3053629" y="4643667"/>
            <a:ext cx="2870000" cy="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title" idx="6"/>
          </p:nvPr>
        </p:nvSpPr>
        <p:spPr>
          <a:xfrm>
            <a:off x="8105084" y="4041667"/>
            <a:ext cx="287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7"/>
          </p:nvPr>
        </p:nvSpPr>
        <p:spPr>
          <a:xfrm>
            <a:off x="8105093" y="4643667"/>
            <a:ext cx="2870000" cy="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2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2"/>
          <p:cNvSpPr/>
          <p:nvPr/>
        </p:nvSpPr>
        <p:spPr>
          <a:xfrm>
            <a:off x="11715650" y="55522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2"/>
          <p:cNvSpPr/>
          <p:nvPr/>
        </p:nvSpPr>
        <p:spPr>
          <a:xfrm>
            <a:off x="11890550" y="5018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2"/>
          <p:cNvSpPr/>
          <p:nvPr/>
        </p:nvSpPr>
        <p:spPr>
          <a:xfrm>
            <a:off x="113073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2"/>
          <p:cNvSpPr/>
          <p:nvPr/>
        </p:nvSpPr>
        <p:spPr>
          <a:xfrm>
            <a:off x="11656317" y="9912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2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2"/>
          <p:cNvSpPr/>
          <p:nvPr/>
        </p:nvSpPr>
        <p:spPr>
          <a:xfrm>
            <a:off x="-38533" y="5959367"/>
            <a:ext cx="12261567" cy="938533"/>
          </a:xfrm>
          <a:custGeom>
            <a:avLst/>
            <a:gdLst/>
            <a:ahLst/>
            <a:cxnLst/>
            <a:rect l="l" t="t" r="r" b="b"/>
            <a:pathLst>
              <a:path w="367847" h="28156" extrusionOk="0">
                <a:moveTo>
                  <a:pt x="367130" y="5818"/>
                </a:moveTo>
                <a:lnTo>
                  <a:pt x="577" y="0"/>
                </a:lnTo>
                <a:lnTo>
                  <a:pt x="0" y="28156"/>
                </a:lnTo>
                <a:lnTo>
                  <a:pt x="367847" y="2815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2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>
            <a:spLocks noGrp="1"/>
          </p:cNvSpPr>
          <p:nvPr>
            <p:ph type="title"/>
          </p:nvPr>
        </p:nvSpPr>
        <p:spPr>
          <a:xfrm>
            <a:off x="1258333" y="2250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1"/>
          </p:nvPr>
        </p:nvSpPr>
        <p:spPr>
          <a:xfrm>
            <a:off x="1258333" y="2750800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 idx="2"/>
          </p:nvPr>
        </p:nvSpPr>
        <p:spPr>
          <a:xfrm>
            <a:off x="4746032" y="2250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3"/>
          </p:nvPr>
        </p:nvSpPr>
        <p:spPr>
          <a:xfrm>
            <a:off x="4746032" y="2750800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title" idx="4"/>
          </p:nvPr>
        </p:nvSpPr>
        <p:spPr>
          <a:xfrm>
            <a:off x="1258333" y="4698533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5"/>
          </p:nvPr>
        </p:nvSpPr>
        <p:spPr>
          <a:xfrm>
            <a:off x="1258333" y="5198933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title" idx="6"/>
          </p:nvPr>
        </p:nvSpPr>
        <p:spPr>
          <a:xfrm>
            <a:off x="4746032" y="4698533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7"/>
          </p:nvPr>
        </p:nvSpPr>
        <p:spPr>
          <a:xfrm>
            <a:off x="4746032" y="5198933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8"/>
          </p:nvPr>
        </p:nvSpPr>
        <p:spPr>
          <a:xfrm>
            <a:off x="8233732" y="2250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9"/>
          </p:nvPr>
        </p:nvSpPr>
        <p:spPr>
          <a:xfrm>
            <a:off x="8233732" y="2750800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title" idx="13"/>
          </p:nvPr>
        </p:nvSpPr>
        <p:spPr>
          <a:xfrm>
            <a:off x="8233732" y="4698533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subTitle" idx="14"/>
          </p:nvPr>
        </p:nvSpPr>
        <p:spPr>
          <a:xfrm>
            <a:off x="8233732" y="5198933"/>
            <a:ext cx="270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3"/>
          <p:cNvSpPr/>
          <p:nvPr/>
        </p:nvSpPr>
        <p:spPr>
          <a:xfrm>
            <a:off x="-38533" y="6129265"/>
            <a:ext cx="12281833" cy="763615"/>
          </a:xfrm>
          <a:custGeom>
            <a:avLst/>
            <a:gdLst/>
            <a:ahLst/>
            <a:cxnLst/>
            <a:rect l="l" t="t" r="r" b="b"/>
            <a:pathLst>
              <a:path w="368455" h="42329" extrusionOk="0">
                <a:moveTo>
                  <a:pt x="367269" y="8357"/>
                </a:moveTo>
                <a:lnTo>
                  <a:pt x="0" y="0"/>
                </a:lnTo>
                <a:lnTo>
                  <a:pt x="633" y="42329"/>
                </a:lnTo>
                <a:lnTo>
                  <a:pt x="368455" y="4232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3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>
            <a:off x="276017" y="1507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3"/>
          <p:cNvSpPr/>
          <p:nvPr/>
        </p:nvSpPr>
        <p:spPr>
          <a:xfrm>
            <a:off x="-140850" y="4944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/>
          <p:nvPr/>
        </p:nvSpPr>
        <p:spPr>
          <a:xfrm>
            <a:off x="11724183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23"/>
          <p:cNvSpPr/>
          <p:nvPr/>
        </p:nvSpPr>
        <p:spPr>
          <a:xfrm>
            <a:off x="11320083" y="1507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/>
          <p:nvPr/>
        </p:nvSpPr>
        <p:spPr>
          <a:xfrm>
            <a:off x="11724183" y="37114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3"/>
          <p:cNvSpPr/>
          <p:nvPr/>
        </p:nvSpPr>
        <p:spPr>
          <a:xfrm>
            <a:off x="11320083" y="4245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>
            <a:off x="11721450" y="4803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29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-38533" y="6125968"/>
            <a:ext cx="12261567" cy="732033"/>
          </a:xfrm>
          <a:custGeom>
            <a:avLst/>
            <a:gdLst/>
            <a:ahLst/>
            <a:cxnLst/>
            <a:rect l="l" t="t" r="r" b="b"/>
            <a:pathLst>
              <a:path w="367847" h="21961" extrusionOk="0">
                <a:moveTo>
                  <a:pt x="367847" y="0"/>
                </a:moveTo>
                <a:lnTo>
                  <a:pt x="0" y="5201"/>
                </a:lnTo>
                <a:lnTo>
                  <a:pt x="0" y="21961"/>
                </a:lnTo>
                <a:lnTo>
                  <a:pt x="367847" y="219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-100864" y="4948202"/>
            <a:ext cx="803991" cy="537289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330665" y="4406625"/>
            <a:ext cx="499379" cy="333951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11724168" y="713335"/>
            <a:ext cx="498848" cy="333951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11387035" y="4874369"/>
            <a:ext cx="498848" cy="333951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>
            <a:off x="11647133" y="5363637"/>
            <a:ext cx="803999" cy="538243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13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-43567" y="5523501"/>
            <a:ext cx="12295600" cy="1334500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66" name="Google Shape;266;p24"/>
          <p:cNvSpPr/>
          <p:nvPr/>
        </p:nvSpPr>
        <p:spPr>
          <a:xfrm>
            <a:off x="11482150" y="53526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4"/>
          <p:cNvSpPr/>
          <p:nvPr/>
        </p:nvSpPr>
        <p:spPr>
          <a:xfrm>
            <a:off x="11899017" y="4832528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4"/>
          <p:cNvSpPr/>
          <p:nvPr/>
        </p:nvSpPr>
        <p:spPr>
          <a:xfrm>
            <a:off x="10315683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4"/>
          <p:cNvSpPr/>
          <p:nvPr/>
        </p:nvSpPr>
        <p:spPr>
          <a:xfrm>
            <a:off x="10629850" y="509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/>
          <p:nvPr/>
        </p:nvSpPr>
        <p:spPr>
          <a:xfrm>
            <a:off x="11290317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4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4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4"/>
          <p:cNvSpPr/>
          <p:nvPr/>
        </p:nvSpPr>
        <p:spPr>
          <a:xfrm>
            <a:off x="197517" y="32484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-316550" y="4757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07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5"/>
          <p:cNvSpPr/>
          <p:nvPr/>
        </p:nvSpPr>
        <p:spPr>
          <a:xfrm>
            <a:off x="-43567" y="6067167"/>
            <a:ext cx="12295600" cy="1334500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78" name="Google Shape;278;p25"/>
          <p:cNvSpPr/>
          <p:nvPr/>
        </p:nvSpPr>
        <p:spPr>
          <a:xfrm>
            <a:off x="11482150" y="53526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5"/>
          <p:cNvSpPr/>
          <p:nvPr/>
        </p:nvSpPr>
        <p:spPr>
          <a:xfrm>
            <a:off x="11899017" y="4832528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5"/>
          <p:cNvSpPr/>
          <p:nvPr/>
        </p:nvSpPr>
        <p:spPr>
          <a:xfrm>
            <a:off x="11899017" y="12919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5"/>
          <p:cNvSpPr/>
          <p:nvPr/>
        </p:nvSpPr>
        <p:spPr>
          <a:xfrm>
            <a:off x="11776783" y="5933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5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5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5"/>
          <p:cNvSpPr/>
          <p:nvPr/>
        </p:nvSpPr>
        <p:spPr>
          <a:xfrm>
            <a:off x="-269850" y="3296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5"/>
          <p:cNvSpPr/>
          <p:nvPr/>
        </p:nvSpPr>
        <p:spPr>
          <a:xfrm>
            <a:off x="-316550" y="4757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99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>
            <a:spLocks noGrp="1"/>
          </p:cNvSpPr>
          <p:nvPr>
            <p:ph type="title" hasCustomPrompt="1"/>
          </p:nvPr>
        </p:nvSpPr>
        <p:spPr>
          <a:xfrm>
            <a:off x="1519367" y="655533"/>
            <a:ext cx="5968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88" name="Google Shape;288;p26"/>
          <p:cNvSpPr txBox="1">
            <a:spLocks noGrp="1"/>
          </p:cNvSpPr>
          <p:nvPr>
            <p:ph type="subTitle" idx="1"/>
          </p:nvPr>
        </p:nvSpPr>
        <p:spPr>
          <a:xfrm>
            <a:off x="1519367" y="1658337"/>
            <a:ext cx="59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title" idx="2" hasCustomPrompt="1"/>
          </p:nvPr>
        </p:nvSpPr>
        <p:spPr>
          <a:xfrm>
            <a:off x="1519367" y="2518856"/>
            <a:ext cx="5968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3"/>
          </p:nvPr>
        </p:nvSpPr>
        <p:spPr>
          <a:xfrm>
            <a:off x="1519367" y="3521659"/>
            <a:ext cx="59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title" idx="4" hasCustomPrompt="1"/>
          </p:nvPr>
        </p:nvSpPr>
        <p:spPr>
          <a:xfrm>
            <a:off x="1519367" y="4382195"/>
            <a:ext cx="5968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5"/>
          </p:nvPr>
        </p:nvSpPr>
        <p:spPr>
          <a:xfrm>
            <a:off x="1519367" y="5384999"/>
            <a:ext cx="59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6"/>
          <p:cNvSpPr/>
          <p:nvPr/>
        </p:nvSpPr>
        <p:spPr>
          <a:xfrm>
            <a:off x="-38533" y="6171901"/>
            <a:ext cx="12261567" cy="726009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94" name="Google Shape;294;p26"/>
          <p:cNvSpPr/>
          <p:nvPr/>
        </p:nvSpPr>
        <p:spPr>
          <a:xfrm>
            <a:off x="449450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6"/>
          <p:cNvSpPr/>
          <p:nvPr/>
        </p:nvSpPr>
        <p:spPr>
          <a:xfrm>
            <a:off x="-66050" y="2001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6"/>
          <p:cNvSpPr/>
          <p:nvPr/>
        </p:nvSpPr>
        <p:spPr>
          <a:xfrm>
            <a:off x="649134" y="4115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6"/>
          <p:cNvSpPr/>
          <p:nvPr/>
        </p:nvSpPr>
        <p:spPr>
          <a:xfrm>
            <a:off x="9259017" y="3682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6"/>
          <p:cNvSpPr/>
          <p:nvPr/>
        </p:nvSpPr>
        <p:spPr>
          <a:xfrm>
            <a:off x="11357817" y="2193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6"/>
          <p:cNvSpPr/>
          <p:nvPr/>
        </p:nvSpPr>
        <p:spPr>
          <a:xfrm>
            <a:off x="8798750" y="9318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6"/>
          <p:cNvSpPr/>
          <p:nvPr/>
        </p:nvSpPr>
        <p:spPr>
          <a:xfrm>
            <a:off x="11790483" y="5792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6"/>
          <p:cNvSpPr/>
          <p:nvPr/>
        </p:nvSpPr>
        <p:spPr>
          <a:xfrm>
            <a:off x="11707650" y="1594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26"/>
          <p:cNvSpPr/>
          <p:nvPr/>
        </p:nvSpPr>
        <p:spPr>
          <a:xfrm>
            <a:off x="11238550" y="996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6"/>
          <p:cNvSpPr/>
          <p:nvPr/>
        </p:nvSpPr>
        <p:spPr>
          <a:xfrm>
            <a:off x="-216166" y="5183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83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>
            <a:spLocks noGrp="1"/>
          </p:cNvSpPr>
          <p:nvPr>
            <p:ph type="ctrTitle"/>
          </p:nvPr>
        </p:nvSpPr>
        <p:spPr>
          <a:xfrm>
            <a:off x="3239933" y="628367"/>
            <a:ext cx="5712000" cy="11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1"/>
          </p:nvPr>
        </p:nvSpPr>
        <p:spPr>
          <a:xfrm>
            <a:off x="3931100" y="1735467"/>
            <a:ext cx="4330000" cy="1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27"/>
          <p:cNvSpPr txBox="1"/>
          <p:nvPr/>
        </p:nvSpPr>
        <p:spPr>
          <a:xfrm>
            <a:off x="3754667" y="4361833"/>
            <a:ext cx="4667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08" name="Google Shape;308;p27"/>
          <p:cNvSpPr/>
          <p:nvPr/>
        </p:nvSpPr>
        <p:spPr>
          <a:xfrm flipH="1">
            <a:off x="-46034" y="5182633"/>
            <a:ext cx="12269067" cy="1675392"/>
          </a:xfrm>
          <a:custGeom>
            <a:avLst/>
            <a:gdLst/>
            <a:ahLst/>
            <a:cxnLst/>
            <a:rect l="l" t="t" r="r" b="b"/>
            <a:pathLst>
              <a:path w="368072" h="57442" extrusionOk="0">
                <a:moveTo>
                  <a:pt x="0" y="6351"/>
                </a:moveTo>
                <a:lnTo>
                  <a:pt x="367962" y="0"/>
                </a:lnTo>
                <a:lnTo>
                  <a:pt x="368072" y="57442"/>
                </a:lnTo>
                <a:lnTo>
                  <a:pt x="225" y="574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grpSp>
        <p:nvGrpSpPr>
          <p:cNvPr id="309" name="Google Shape;309;p27"/>
          <p:cNvGrpSpPr/>
          <p:nvPr/>
        </p:nvGrpSpPr>
        <p:grpSpPr>
          <a:xfrm>
            <a:off x="11077522" y="3498524"/>
            <a:ext cx="1311535" cy="1276633"/>
            <a:chOff x="8308141" y="2623892"/>
            <a:chExt cx="983651" cy="957475"/>
          </a:xfrm>
        </p:grpSpPr>
        <p:sp>
          <p:nvSpPr>
            <p:cNvPr id="310" name="Google Shape;310;p27"/>
            <p:cNvSpPr/>
            <p:nvPr/>
          </p:nvSpPr>
          <p:spPr>
            <a:xfrm>
              <a:off x="8662097" y="2623892"/>
              <a:ext cx="629695" cy="420812"/>
            </a:xfrm>
            <a:custGeom>
              <a:avLst/>
              <a:gdLst/>
              <a:ahLst/>
              <a:cxnLst/>
              <a:rect l="l" t="t" r="r" b="b"/>
              <a:pathLst>
                <a:path w="9098" h="6080" extrusionOk="0">
                  <a:moveTo>
                    <a:pt x="285" y="1"/>
                  </a:moveTo>
                  <a:cubicBezTo>
                    <a:pt x="128" y="1"/>
                    <a:pt x="1" y="128"/>
                    <a:pt x="1" y="285"/>
                  </a:cubicBezTo>
                  <a:lnTo>
                    <a:pt x="1" y="5796"/>
                  </a:lnTo>
                  <a:cubicBezTo>
                    <a:pt x="1" y="5953"/>
                    <a:pt x="128" y="6079"/>
                    <a:pt x="285" y="6079"/>
                  </a:cubicBezTo>
                  <a:lnTo>
                    <a:pt x="8808" y="6079"/>
                  </a:lnTo>
                  <a:cubicBezTo>
                    <a:pt x="8971" y="6079"/>
                    <a:pt x="9097" y="5953"/>
                    <a:pt x="9097" y="5796"/>
                  </a:cubicBezTo>
                  <a:lnTo>
                    <a:pt x="9097" y="285"/>
                  </a:lnTo>
                  <a:cubicBezTo>
                    <a:pt x="9097" y="128"/>
                    <a:pt x="8971" y="1"/>
                    <a:pt x="8808" y="1"/>
                  </a:cubicBezTo>
                  <a:close/>
                </a:path>
              </a:pathLst>
            </a:custGeom>
            <a:solidFill>
              <a:srgbClr val="3A1E1E">
                <a:alpha val="1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8308141" y="3262504"/>
              <a:ext cx="476736" cy="318862"/>
            </a:xfrm>
            <a:custGeom>
              <a:avLst/>
              <a:gdLst/>
              <a:ahLst/>
              <a:cxnLst/>
              <a:rect l="l" t="t" r="r" b="b"/>
              <a:pathLst>
                <a:path w="6888" h="4607" extrusionOk="0">
                  <a:moveTo>
                    <a:pt x="212" y="1"/>
                  </a:moveTo>
                  <a:cubicBezTo>
                    <a:pt x="97" y="1"/>
                    <a:pt x="0" y="97"/>
                    <a:pt x="0" y="218"/>
                  </a:cubicBezTo>
                  <a:lnTo>
                    <a:pt x="0" y="4389"/>
                  </a:lnTo>
                  <a:cubicBezTo>
                    <a:pt x="0" y="4510"/>
                    <a:pt x="97" y="4606"/>
                    <a:pt x="212" y="4606"/>
                  </a:cubicBezTo>
                  <a:lnTo>
                    <a:pt x="6670" y="4606"/>
                  </a:lnTo>
                  <a:cubicBezTo>
                    <a:pt x="6791" y="4606"/>
                    <a:pt x="6888" y="4510"/>
                    <a:pt x="6888" y="4389"/>
                  </a:cubicBezTo>
                  <a:lnTo>
                    <a:pt x="6888" y="218"/>
                  </a:lnTo>
                  <a:cubicBezTo>
                    <a:pt x="6888" y="97"/>
                    <a:pt x="6791" y="1"/>
                    <a:pt x="6670" y="1"/>
                  </a:cubicBezTo>
                  <a:close/>
                </a:path>
              </a:pathLst>
            </a:custGeom>
            <a:solidFill>
              <a:srgbClr val="3A1E1E">
                <a:alpha val="1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27"/>
          <p:cNvSpPr/>
          <p:nvPr/>
        </p:nvSpPr>
        <p:spPr>
          <a:xfrm>
            <a:off x="-38535" y="2750977"/>
            <a:ext cx="521493" cy="3487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7"/>
          <p:cNvSpPr/>
          <p:nvPr/>
        </p:nvSpPr>
        <p:spPr>
          <a:xfrm>
            <a:off x="10503988" y="285223"/>
            <a:ext cx="635648" cy="425149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7"/>
          <p:cNvSpPr/>
          <p:nvPr/>
        </p:nvSpPr>
        <p:spPr>
          <a:xfrm>
            <a:off x="482964" y="432789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7"/>
          <p:cNvSpPr/>
          <p:nvPr/>
        </p:nvSpPr>
        <p:spPr>
          <a:xfrm>
            <a:off x="-125637" y="4253956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7"/>
          <p:cNvSpPr/>
          <p:nvPr/>
        </p:nvSpPr>
        <p:spPr>
          <a:xfrm>
            <a:off x="2257067" y="1656035"/>
            <a:ext cx="707612" cy="472861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97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/>
          <p:nvPr/>
        </p:nvSpPr>
        <p:spPr>
          <a:xfrm>
            <a:off x="-43567" y="5523501"/>
            <a:ext cx="12295600" cy="1334500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19" name="Google Shape;319;p28"/>
          <p:cNvSpPr/>
          <p:nvPr/>
        </p:nvSpPr>
        <p:spPr>
          <a:xfrm>
            <a:off x="11482150" y="53526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8"/>
          <p:cNvSpPr/>
          <p:nvPr/>
        </p:nvSpPr>
        <p:spPr>
          <a:xfrm>
            <a:off x="11899017" y="4832528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8"/>
          <p:cNvSpPr/>
          <p:nvPr/>
        </p:nvSpPr>
        <p:spPr>
          <a:xfrm>
            <a:off x="10315683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8"/>
          <p:cNvSpPr/>
          <p:nvPr/>
        </p:nvSpPr>
        <p:spPr>
          <a:xfrm>
            <a:off x="10629850" y="509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8"/>
          <p:cNvSpPr/>
          <p:nvPr/>
        </p:nvSpPr>
        <p:spPr>
          <a:xfrm>
            <a:off x="11290317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28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8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28"/>
          <p:cNvSpPr/>
          <p:nvPr/>
        </p:nvSpPr>
        <p:spPr>
          <a:xfrm>
            <a:off x="197517" y="32484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8"/>
          <p:cNvSpPr/>
          <p:nvPr/>
        </p:nvSpPr>
        <p:spPr>
          <a:xfrm>
            <a:off x="-316550" y="4757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76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/>
          <p:nvPr/>
        </p:nvSpPr>
        <p:spPr>
          <a:xfrm>
            <a:off x="-38517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9"/>
          <p:cNvSpPr/>
          <p:nvPr/>
        </p:nvSpPr>
        <p:spPr>
          <a:xfrm>
            <a:off x="570183" y="81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9"/>
          <p:cNvSpPr/>
          <p:nvPr/>
        </p:nvSpPr>
        <p:spPr>
          <a:xfrm>
            <a:off x="17" y="2159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9"/>
          <p:cNvSpPr/>
          <p:nvPr/>
        </p:nvSpPr>
        <p:spPr>
          <a:xfrm>
            <a:off x="2047817" y="-417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9"/>
          <p:cNvSpPr/>
          <p:nvPr/>
        </p:nvSpPr>
        <p:spPr>
          <a:xfrm>
            <a:off x="164017" y="5315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9"/>
          <p:cNvSpPr/>
          <p:nvPr/>
        </p:nvSpPr>
        <p:spPr>
          <a:xfrm>
            <a:off x="2949917" y="11364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9"/>
          <p:cNvSpPr/>
          <p:nvPr/>
        </p:nvSpPr>
        <p:spPr>
          <a:xfrm>
            <a:off x="4551650" y="261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9"/>
          <p:cNvSpPr/>
          <p:nvPr/>
        </p:nvSpPr>
        <p:spPr>
          <a:xfrm>
            <a:off x="11704217" y="13206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9"/>
          <p:cNvSpPr/>
          <p:nvPr/>
        </p:nvSpPr>
        <p:spPr>
          <a:xfrm>
            <a:off x="11851483" y="1946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9"/>
          <p:cNvSpPr/>
          <p:nvPr/>
        </p:nvSpPr>
        <p:spPr>
          <a:xfrm flipH="1">
            <a:off x="-38533" y="5808595"/>
            <a:ext cx="12261567" cy="1089300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5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0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57784" y="3328233"/>
            <a:ext cx="344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6684616" y="3328233"/>
            <a:ext cx="344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2057784" y="3990233"/>
            <a:ext cx="34496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6684616" y="3990233"/>
            <a:ext cx="34496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11549464" y="4115289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-38535" y="1268911"/>
            <a:ext cx="521493" cy="3487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335743" y="1786535"/>
            <a:ext cx="520940" cy="348739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-125637" y="4751023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5"/>
          <p:cNvSpPr/>
          <p:nvPr/>
        </p:nvSpPr>
        <p:spPr>
          <a:xfrm>
            <a:off x="9767555" y="500756"/>
            <a:ext cx="635648" cy="425149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>
            <a:off x="10595232" y="1008244"/>
            <a:ext cx="521493" cy="3487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386597" y="-132411"/>
            <a:ext cx="839593" cy="56108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11077521" y="4966772"/>
            <a:ext cx="635648" cy="425149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flipH="1">
            <a:off x="-38533" y="5682334"/>
            <a:ext cx="12261567" cy="12155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41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6741-3043-49EA-5217-CE24AE4EC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57614-7CDD-261A-B943-62596CEA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A7A55-B3DC-740D-1C3B-19CF4E95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2D8D0-6A66-ACAA-B595-1BBEA11A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A181E-D6B3-B288-75DD-D42A36D9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478D-E80B-B555-A108-2DBC7E5F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7556-76B4-8DB8-E14C-24013BE2D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3CD7-D716-5AED-EA77-AA27E867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1901-20CD-13C6-8653-84A193B1E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EC812-F51F-6028-0DB2-98C62995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F6DE-21DF-663B-C4B9-ED90E595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5CC99-C302-B08D-B07A-7E213EEEB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D7B4-9826-C325-DE9F-38FA6E4F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78708-C949-25A4-CE81-6FCF9B5A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79B4A-B6A4-93DA-AF38-679D08E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-43567" y="6317734"/>
            <a:ext cx="12295600" cy="580167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 flipH="1">
            <a:off x="-38533" y="5854034"/>
            <a:ext cx="12261567" cy="12155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>
            <a:off x="11742583" y="4071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11232017" y="1000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11742583" y="15938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11133883" y="4279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6"/>
          <p:cNvSpPr/>
          <p:nvPr/>
        </p:nvSpPr>
        <p:spPr>
          <a:xfrm>
            <a:off x="11787450" y="5098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6"/>
          <p:cNvSpPr/>
          <p:nvPr/>
        </p:nvSpPr>
        <p:spPr>
          <a:xfrm>
            <a:off x="-159250" y="593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6"/>
          <p:cNvSpPr/>
          <p:nvPr/>
        </p:nvSpPr>
        <p:spPr>
          <a:xfrm>
            <a:off x="607417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>
            <a:off x="449450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>
            <a:off x="-112083" y="38722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449183" y="46178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57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600F-E2B1-DF5D-C217-C532521B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10DF6-0C81-8487-06A8-02BFA7DE3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C1347-12E2-0FEF-B7DA-46429FCE5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264C6-F6C0-1DDA-38DB-AACC19AFE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EEDC6-4E01-66F4-00D5-B3C5B7B4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0D2B-A8EF-3DDA-DC72-78FF1B10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C615-A6FE-E795-3071-FCD263A1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8A358-57CF-CF3C-C2F9-E7AAB3282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DD2DE-58EB-2FEC-CAA2-BA8E86C34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1BBD9D-0E18-C299-04A3-4B75DB11A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8F391-2B9C-50A3-D39C-0D3E6B490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C88A7-1BA3-CA95-2B76-83138C9E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2E44E5-BBF5-CCC4-FDCF-A1F90657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1969C-9D2E-62F3-1013-45036F3D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374D-A4D9-EEAC-8668-89B7406A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18C45-697F-832D-2E37-880A1E26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618AC-84F3-8612-7C5C-719526EA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D83C8-CB5B-3280-624A-A104C1CC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A3122-86A8-E10A-2AFA-82A6055E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963F2-1B52-793B-3EE4-449F946B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66583-FBF5-D642-17C3-F5E88DCA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0CD0-5AB3-3CA6-0E9D-24CF20EB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C31FD-88C7-76DF-F685-8808A48F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8C406-FDDD-D94D-FA77-1D64989F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C8507-103A-95CA-F173-8B3198E2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D199E-ABF9-52D0-AAAC-5CE8E2BD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03FD4-5189-28E9-1E1E-E73D0174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73F4-0D4F-444A-987F-55F6F029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CFD815-0FC2-19DD-B98B-4C0008C79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A9679-CD7F-53E2-9B90-6526BF62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D1ADE-8A11-C923-2C12-3DB1A0E7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475E5-B86E-9425-FB93-E385D667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4E1B6-215A-7219-9174-E8280EAC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B006-F376-5365-4F25-18CDACC7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5655D-9C35-BF3C-D516-940FD9E21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2C296-6E2B-1F33-E655-D56A6D4A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1D268-0A97-21A3-37F7-5696E301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8E2F6-C443-E5EE-4A4B-4150F8A4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BF4BB-70AA-3D76-07DD-41F61A408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AD2BC-E74F-A5F5-38F8-3A926244C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CD123-BC9A-A884-F79E-C7350F218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F01A0-FE4A-3B3B-3E4F-F64B2BF9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B3B84-8CC5-6113-07CE-83BE3816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/>
          <p:nvPr/>
        </p:nvSpPr>
        <p:spPr>
          <a:xfrm rot="-5400000" flipH="1">
            <a:off x="10204568" y="-438976"/>
            <a:ext cx="1806885" cy="2595029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4"/>
          <p:cNvGrpSpPr/>
          <p:nvPr/>
        </p:nvGrpSpPr>
        <p:grpSpPr>
          <a:xfrm>
            <a:off x="205000" y="118683"/>
            <a:ext cx="11816835" cy="6624680"/>
            <a:chOff x="385750" y="206447"/>
            <a:chExt cx="8336049" cy="4757278"/>
          </a:xfrm>
        </p:grpSpPr>
        <p:sp>
          <p:nvSpPr>
            <p:cNvPr id="208" name="Google Shape;208;p4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body" idx="1"/>
          </p:nvPr>
        </p:nvSpPr>
        <p:spPr>
          <a:xfrm>
            <a:off x="960000" y="2433793"/>
            <a:ext cx="10272000" cy="3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72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800"/>
              <a:buFont typeface="Anaheim"/>
              <a:buChar char="●"/>
              <a:defRPr sz="1600">
                <a:solidFill>
                  <a:srgbClr val="434343"/>
                </a:solidFill>
              </a:defRPr>
            </a:lvl1pPr>
            <a:lvl2pPr marL="1219140" lvl="1" indent="-4063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 sz="1600">
                <a:solidFill>
                  <a:srgbClr val="434343"/>
                </a:solidFill>
              </a:defRPr>
            </a:lvl2pPr>
            <a:lvl3pPr marL="1828709" lvl="2" indent="-4063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278" lvl="3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848" lvl="4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418" lvl="5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6987" lvl="6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557" lvl="7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126" lvl="8" indent="-4063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"/>
          <p:cNvGrpSpPr/>
          <p:nvPr/>
        </p:nvGrpSpPr>
        <p:grpSpPr>
          <a:xfrm rot="-1157903">
            <a:off x="-820852" y="-299591"/>
            <a:ext cx="3713624" cy="1073037"/>
            <a:chOff x="4314275" y="3002400"/>
            <a:chExt cx="1825625" cy="527475"/>
          </a:xfrm>
        </p:grpSpPr>
        <p:sp>
          <p:nvSpPr>
            <p:cNvPr id="214" name="Google Shape;214;p5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5" name="Google Shape;265;p5"/>
          <p:cNvSpPr/>
          <p:nvPr/>
        </p:nvSpPr>
        <p:spPr>
          <a:xfrm rot="-1731778">
            <a:off x="10498533" y="5121853"/>
            <a:ext cx="3076288" cy="2033627"/>
          </a:xfrm>
          <a:custGeom>
            <a:avLst/>
            <a:gdLst/>
            <a:ahLst/>
            <a:cxnLst/>
            <a:rect l="l" t="t" r="r" b="b"/>
            <a:pathLst>
              <a:path w="8450" h="5586" extrusionOk="0">
                <a:moveTo>
                  <a:pt x="2849" y="2258"/>
                </a:moveTo>
                <a:cubicBezTo>
                  <a:pt x="2967" y="2354"/>
                  <a:pt x="3020" y="2491"/>
                  <a:pt x="3011" y="2668"/>
                </a:cubicBezTo>
                <a:cubicBezTo>
                  <a:pt x="3012" y="2787"/>
                  <a:pt x="2776" y="3149"/>
                  <a:pt x="2640" y="3149"/>
                </a:cubicBezTo>
                <a:cubicBezTo>
                  <a:pt x="2591" y="3149"/>
                  <a:pt x="2555" y="3102"/>
                  <a:pt x="2548" y="2979"/>
                </a:cubicBezTo>
                <a:cubicBezTo>
                  <a:pt x="2535" y="2735"/>
                  <a:pt x="2711" y="2461"/>
                  <a:pt x="2849" y="2258"/>
                </a:cubicBezTo>
                <a:close/>
                <a:moveTo>
                  <a:pt x="6439" y="0"/>
                </a:moveTo>
                <a:cubicBezTo>
                  <a:pt x="6013" y="0"/>
                  <a:pt x="5566" y="84"/>
                  <a:pt x="5148" y="221"/>
                </a:cubicBezTo>
                <a:cubicBezTo>
                  <a:pt x="4449" y="452"/>
                  <a:pt x="3781" y="836"/>
                  <a:pt x="3244" y="1358"/>
                </a:cubicBezTo>
                <a:cubicBezTo>
                  <a:pt x="3101" y="1497"/>
                  <a:pt x="2923" y="1674"/>
                  <a:pt x="2755" y="1872"/>
                </a:cubicBezTo>
                <a:lnTo>
                  <a:pt x="2755" y="1872"/>
                </a:lnTo>
                <a:cubicBezTo>
                  <a:pt x="2573" y="1806"/>
                  <a:pt x="2368" y="1775"/>
                  <a:pt x="2169" y="1775"/>
                </a:cubicBezTo>
                <a:cubicBezTo>
                  <a:pt x="2026" y="1775"/>
                  <a:pt x="1887" y="1791"/>
                  <a:pt x="1761" y="1821"/>
                </a:cubicBezTo>
                <a:cubicBezTo>
                  <a:pt x="759" y="2059"/>
                  <a:pt x="194" y="2861"/>
                  <a:pt x="75" y="3904"/>
                </a:cubicBezTo>
                <a:cubicBezTo>
                  <a:pt x="0" y="4559"/>
                  <a:pt x="275" y="5586"/>
                  <a:pt x="930" y="5586"/>
                </a:cubicBezTo>
                <a:cubicBezTo>
                  <a:pt x="1044" y="5586"/>
                  <a:pt x="1170" y="5555"/>
                  <a:pt x="1307" y="5485"/>
                </a:cubicBezTo>
                <a:cubicBezTo>
                  <a:pt x="1480" y="5399"/>
                  <a:pt x="1385" y="5261"/>
                  <a:pt x="1252" y="5261"/>
                </a:cubicBezTo>
                <a:cubicBezTo>
                  <a:pt x="1223" y="5261"/>
                  <a:pt x="1192" y="5268"/>
                  <a:pt x="1161" y="5283"/>
                </a:cubicBezTo>
                <a:cubicBezTo>
                  <a:pt x="1098" y="5315"/>
                  <a:pt x="1040" y="5330"/>
                  <a:pt x="986" y="5330"/>
                </a:cubicBezTo>
                <a:cubicBezTo>
                  <a:pt x="622" y="5330"/>
                  <a:pt x="482" y="4662"/>
                  <a:pt x="435" y="4416"/>
                </a:cubicBezTo>
                <a:cubicBezTo>
                  <a:pt x="359" y="4009"/>
                  <a:pt x="443" y="3563"/>
                  <a:pt x="568" y="3179"/>
                </a:cubicBezTo>
                <a:cubicBezTo>
                  <a:pt x="794" y="2482"/>
                  <a:pt x="1432" y="2041"/>
                  <a:pt x="2095" y="2041"/>
                </a:cubicBezTo>
                <a:cubicBezTo>
                  <a:pt x="2251" y="2041"/>
                  <a:pt x="2409" y="2066"/>
                  <a:pt x="2563" y="2117"/>
                </a:cubicBezTo>
                <a:lnTo>
                  <a:pt x="2563" y="2117"/>
                </a:lnTo>
                <a:cubicBezTo>
                  <a:pt x="2310" y="2472"/>
                  <a:pt x="2134" y="2872"/>
                  <a:pt x="2239" y="3250"/>
                </a:cubicBezTo>
                <a:cubicBezTo>
                  <a:pt x="2294" y="3451"/>
                  <a:pt x="2403" y="3529"/>
                  <a:pt x="2531" y="3529"/>
                </a:cubicBezTo>
                <a:cubicBezTo>
                  <a:pt x="2843" y="3529"/>
                  <a:pt x="3270" y="3070"/>
                  <a:pt x="3321" y="2808"/>
                </a:cubicBezTo>
                <a:cubicBezTo>
                  <a:pt x="3391" y="2438"/>
                  <a:pt x="3255" y="2178"/>
                  <a:pt x="3024" y="2012"/>
                </a:cubicBezTo>
                <a:lnTo>
                  <a:pt x="3024" y="2012"/>
                </a:lnTo>
                <a:cubicBezTo>
                  <a:pt x="3236" y="1736"/>
                  <a:pt x="3484" y="1482"/>
                  <a:pt x="3743" y="1262"/>
                </a:cubicBezTo>
                <a:cubicBezTo>
                  <a:pt x="4389" y="713"/>
                  <a:pt x="5458" y="245"/>
                  <a:pt x="6377" y="245"/>
                </a:cubicBezTo>
                <a:cubicBezTo>
                  <a:pt x="7254" y="245"/>
                  <a:pt x="7994" y="671"/>
                  <a:pt x="8100" y="1860"/>
                </a:cubicBezTo>
                <a:cubicBezTo>
                  <a:pt x="8105" y="1918"/>
                  <a:pt x="8155" y="1943"/>
                  <a:pt x="8215" y="1943"/>
                </a:cubicBezTo>
                <a:cubicBezTo>
                  <a:pt x="8317" y="1943"/>
                  <a:pt x="8449" y="1870"/>
                  <a:pt x="8439" y="1765"/>
                </a:cubicBezTo>
                <a:cubicBezTo>
                  <a:pt x="8323" y="462"/>
                  <a:pt x="7440" y="0"/>
                  <a:pt x="6439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5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267" name="Google Shape;267;p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6381995" y="2403549"/>
            <a:ext cx="4632800" cy="3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177205" y="2402949"/>
            <a:ext cx="4632800" cy="3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6381995" y="1992251"/>
            <a:ext cx="463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177205" y="1992251"/>
            <a:ext cx="463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5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1724033" y="1536633"/>
            <a:ext cx="4429600" cy="41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7"/>
          <p:cNvSpPr/>
          <p:nvPr/>
        </p:nvSpPr>
        <p:spPr>
          <a:xfrm flipH="1">
            <a:off x="-38533" y="5808595"/>
            <a:ext cx="12261567" cy="1089300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9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7"/>
          <p:cNvGrpSpPr/>
          <p:nvPr/>
        </p:nvGrpSpPr>
        <p:grpSpPr>
          <a:xfrm rot="-1180894">
            <a:off x="10308556" y="6082910"/>
            <a:ext cx="2434221" cy="703316"/>
            <a:chOff x="4314275" y="3002400"/>
            <a:chExt cx="1825625" cy="527475"/>
          </a:xfrm>
        </p:grpSpPr>
        <p:sp>
          <p:nvSpPr>
            <p:cNvPr id="334" name="Google Shape;334;p7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5" name="Google Shape;385;p7"/>
          <p:cNvSpPr/>
          <p:nvPr/>
        </p:nvSpPr>
        <p:spPr>
          <a:xfrm rot="-2230110">
            <a:off x="-1487568" y="1033266"/>
            <a:ext cx="3112040" cy="1241028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6" name="Google Shape;386;p7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387" name="Google Shape;387;p7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9" name="Google Shape;38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1"/>
          </p:nvPr>
        </p:nvSpPr>
        <p:spPr>
          <a:xfrm>
            <a:off x="1264800" y="2055933"/>
            <a:ext cx="5726400" cy="3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5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 rot="-2700000">
            <a:off x="-745383" y="515708"/>
            <a:ext cx="3719547" cy="1074683"/>
            <a:chOff x="4314275" y="3002400"/>
            <a:chExt cx="1825625" cy="527475"/>
          </a:xfrm>
        </p:grpSpPr>
        <p:sp>
          <p:nvSpPr>
            <p:cNvPr id="393" name="Google Shape;393;p8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8"/>
          <p:cNvGrpSpPr/>
          <p:nvPr/>
        </p:nvGrpSpPr>
        <p:grpSpPr>
          <a:xfrm rot="-3988931">
            <a:off x="-16628" y="-4762578"/>
            <a:ext cx="14904720" cy="9148689"/>
            <a:chOff x="385750" y="206447"/>
            <a:chExt cx="8336049" cy="4757278"/>
          </a:xfrm>
        </p:grpSpPr>
        <p:sp>
          <p:nvSpPr>
            <p:cNvPr id="445" name="Google Shape;445;p8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7" name="Google Shape;447;p8"/>
          <p:cNvSpPr txBox="1">
            <a:spLocks noGrp="1"/>
          </p:cNvSpPr>
          <p:nvPr>
            <p:ph type="title"/>
          </p:nvPr>
        </p:nvSpPr>
        <p:spPr>
          <a:xfrm>
            <a:off x="1524000" y="1742800"/>
            <a:ext cx="914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466"/>
            </a:lvl1pPr>
            <a:lvl2pPr lvl="1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10497929" y="-718705"/>
            <a:ext cx="3520527" cy="1438031"/>
            <a:chOff x="4407125" y="893175"/>
            <a:chExt cx="1997575" cy="815950"/>
          </a:xfrm>
        </p:grpSpPr>
        <p:sp>
          <p:nvSpPr>
            <p:cNvPr id="450" name="Google Shape;450;p9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9"/>
          <p:cNvSpPr/>
          <p:nvPr/>
        </p:nvSpPr>
        <p:spPr>
          <a:xfrm rot="-7479214">
            <a:off x="-337236" y="5810157"/>
            <a:ext cx="2400791" cy="1003939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4" name="Google Shape;514;p9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515" name="Google Shape;515;p9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9"/>
          <p:cNvSpPr txBox="1">
            <a:spLocks noGrp="1"/>
          </p:cNvSpPr>
          <p:nvPr>
            <p:ph type="title"/>
          </p:nvPr>
        </p:nvSpPr>
        <p:spPr>
          <a:xfrm>
            <a:off x="5247897" y="2315685"/>
            <a:ext cx="54620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"/>
          <p:cNvSpPr txBox="1">
            <a:spLocks noGrp="1"/>
          </p:cNvSpPr>
          <p:nvPr>
            <p:ph type="subTitle" idx="1"/>
          </p:nvPr>
        </p:nvSpPr>
        <p:spPr>
          <a:xfrm>
            <a:off x="5247897" y="3474315"/>
            <a:ext cx="546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2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"/>
          <p:cNvSpPr txBox="1">
            <a:spLocks noGrp="1"/>
          </p:cNvSpPr>
          <p:nvPr>
            <p:ph type="title"/>
          </p:nvPr>
        </p:nvSpPr>
        <p:spPr>
          <a:xfrm>
            <a:off x="784367" y="3889300"/>
            <a:ext cx="5145200" cy="22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6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 rot="-2700000">
            <a:off x="-1466549" y="3854991"/>
            <a:ext cx="4197193" cy="1714428"/>
            <a:chOff x="4407125" y="893175"/>
            <a:chExt cx="1997575" cy="815950"/>
          </a:xfrm>
        </p:grpSpPr>
        <p:sp>
          <p:nvSpPr>
            <p:cNvPr id="523" name="Google Shape;523;p11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6" name="Google Shape;586;p11"/>
          <p:cNvGrpSpPr/>
          <p:nvPr/>
        </p:nvGrpSpPr>
        <p:grpSpPr>
          <a:xfrm rot="-3988931">
            <a:off x="-16628" y="-4762578"/>
            <a:ext cx="14904720" cy="9148689"/>
            <a:chOff x="385750" y="206447"/>
            <a:chExt cx="8336049" cy="4757278"/>
          </a:xfrm>
        </p:grpSpPr>
        <p:sp>
          <p:nvSpPr>
            <p:cNvPr id="587" name="Google Shape;587;p11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1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9" name="Google Shape;58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98441"/>
            <a:ext cx="87680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90" name="Google Shape;590;p11"/>
          <p:cNvSpPr txBox="1">
            <a:spLocks noGrp="1"/>
          </p:cNvSpPr>
          <p:nvPr>
            <p:ph type="subTitle" idx="1"/>
          </p:nvPr>
        </p:nvSpPr>
        <p:spPr>
          <a:xfrm>
            <a:off x="1712000" y="3790359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91" name="Google Shape;591;p11"/>
          <p:cNvSpPr/>
          <p:nvPr/>
        </p:nvSpPr>
        <p:spPr>
          <a:xfrm rot="-1837295">
            <a:off x="9587209" y="4894881"/>
            <a:ext cx="3114995" cy="1539563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74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4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21900" y="1246300"/>
            <a:ext cx="69484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000" y="4599133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38533" y="5307234"/>
            <a:ext cx="12261567" cy="1550767"/>
          </a:xfrm>
          <a:custGeom>
            <a:avLst/>
            <a:gdLst/>
            <a:ahLst/>
            <a:cxnLst/>
            <a:rect l="l" t="t" r="r" b="b"/>
            <a:pathLst>
              <a:path w="367847" h="46523" extrusionOk="0">
                <a:moveTo>
                  <a:pt x="289" y="14448"/>
                </a:moveTo>
                <a:lnTo>
                  <a:pt x="367847" y="0"/>
                </a:lnTo>
                <a:lnTo>
                  <a:pt x="367847" y="46523"/>
                </a:lnTo>
                <a:lnTo>
                  <a:pt x="0" y="4652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778760" y="494700"/>
            <a:ext cx="653763" cy="437265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67294" y="4427969"/>
            <a:ext cx="863521" cy="57707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3705" y="1062876"/>
            <a:ext cx="536355" cy="358677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1736530" y="354668"/>
            <a:ext cx="535785" cy="358677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21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506967" y="2892384"/>
            <a:ext cx="628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3241167" y="1260867"/>
            <a:ext cx="280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07100" y="4014784"/>
            <a:ext cx="6282000" cy="5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-101796" y="274237"/>
            <a:ext cx="597189" cy="399427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41769" y="1516916"/>
            <a:ext cx="788796" cy="527136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-48167" y="3135481"/>
            <a:ext cx="489941" cy="3276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11762000" y="428881"/>
            <a:ext cx="489941" cy="3276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7069900" y="1012247"/>
            <a:ext cx="489941" cy="3276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494700" y="549514"/>
            <a:ext cx="489941" cy="327639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654738" y="2892404"/>
            <a:ext cx="597189" cy="399427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16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-38533" y="6428290"/>
            <a:ext cx="12261567" cy="429711"/>
          </a:xfrm>
          <a:custGeom>
            <a:avLst/>
            <a:gdLst/>
            <a:ahLst/>
            <a:cxnLst/>
            <a:rect l="l" t="t" r="r" b="b"/>
            <a:pathLst>
              <a:path w="367847" h="21961" extrusionOk="0">
                <a:moveTo>
                  <a:pt x="367847" y="0"/>
                </a:moveTo>
                <a:lnTo>
                  <a:pt x="0" y="5201"/>
                </a:lnTo>
                <a:lnTo>
                  <a:pt x="0" y="21961"/>
                </a:lnTo>
                <a:lnTo>
                  <a:pt x="367847" y="219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-100864" y="4948202"/>
            <a:ext cx="803991" cy="537289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330665" y="4406625"/>
            <a:ext cx="499379" cy="333951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11724168" y="713335"/>
            <a:ext cx="498848" cy="333951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11387035" y="4874369"/>
            <a:ext cx="498848" cy="333951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>
            <a:off x="11647133" y="5363637"/>
            <a:ext cx="803999" cy="538243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66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-43567" y="6317734"/>
            <a:ext cx="12295600" cy="580167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 flipH="1">
            <a:off x="-38533" y="5854034"/>
            <a:ext cx="12261567" cy="12155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>
            <a:off x="11742583" y="4071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11232017" y="1000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11742583" y="15938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11133883" y="4279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6"/>
          <p:cNvSpPr/>
          <p:nvPr/>
        </p:nvSpPr>
        <p:spPr>
          <a:xfrm>
            <a:off x="11787450" y="5098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6"/>
          <p:cNvSpPr/>
          <p:nvPr/>
        </p:nvSpPr>
        <p:spPr>
          <a:xfrm>
            <a:off x="-159250" y="5933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6"/>
          <p:cNvSpPr/>
          <p:nvPr/>
        </p:nvSpPr>
        <p:spPr>
          <a:xfrm>
            <a:off x="607417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>
            <a:off x="449450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>
            <a:off x="-112083" y="38722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449183" y="46178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94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924967" y="1312133"/>
            <a:ext cx="82948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-38533" y="5959367"/>
            <a:ext cx="12261567" cy="938533"/>
          </a:xfrm>
          <a:custGeom>
            <a:avLst/>
            <a:gdLst/>
            <a:ahLst/>
            <a:cxnLst/>
            <a:rect l="l" t="t" r="r" b="b"/>
            <a:pathLst>
              <a:path w="367847" h="28156" extrusionOk="0">
                <a:moveTo>
                  <a:pt x="367130" y="5818"/>
                </a:moveTo>
                <a:lnTo>
                  <a:pt x="577" y="0"/>
                </a:lnTo>
                <a:lnTo>
                  <a:pt x="0" y="28156"/>
                </a:lnTo>
                <a:lnTo>
                  <a:pt x="367847" y="2815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5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924967" y="1312133"/>
            <a:ext cx="82948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-38533" y="5959367"/>
            <a:ext cx="12261567" cy="938533"/>
          </a:xfrm>
          <a:custGeom>
            <a:avLst/>
            <a:gdLst/>
            <a:ahLst/>
            <a:cxnLst/>
            <a:rect l="l" t="t" r="r" b="b"/>
            <a:pathLst>
              <a:path w="367847" h="28156" extrusionOk="0">
                <a:moveTo>
                  <a:pt x="367130" y="5818"/>
                </a:moveTo>
                <a:lnTo>
                  <a:pt x="577" y="0"/>
                </a:lnTo>
                <a:lnTo>
                  <a:pt x="0" y="28156"/>
                </a:lnTo>
                <a:lnTo>
                  <a:pt x="367847" y="2815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08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/>
          <p:nvPr/>
        </p:nvSpPr>
        <p:spPr>
          <a:xfrm>
            <a:off x="-43567" y="5523501"/>
            <a:ext cx="12295600" cy="1334500"/>
          </a:xfrm>
          <a:custGeom>
            <a:avLst/>
            <a:gdLst/>
            <a:ahLst/>
            <a:cxnLst/>
            <a:rect l="l" t="t" r="r" b="b"/>
            <a:pathLst>
              <a:path w="368868" h="17405" extrusionOk="0">
                <a:moveTo>
                  <a:pt x="368868" y="4183"/>
                </a:moveTo>
                <a:lnTo>
                  <a:pt x="0" y="0"/>
                </a:lnTo>
                <a:lnTo>
                  <a:pt x="151" y="17405"/>
                </a:lnTo>
                <a:lnTo>
                  <a:pt x="367998" y="174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19" name="Google Shape;319;p28"/>
          <p:cNvSpPr/>
          <p:nvPr/>
        </p:nvSpPr>
        <p:spPr>
          <a:xfrm>
            <a:off x="11482150" y="535266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8"/>
          <p:cNvSpPr/>
          <p:nvPr/>
        </p:nvSpPr>
        <p:spPr>
          <a:xfrm>
            <a:off x="11899017" y="4832528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8"/>
          <p:cNvSpPr/>
          <p:nvPr/>
        </p:nvSpPr>
        <p:spPr>
          <a:xfrm>
            <a:off x="10315683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8"/>
          <p:cNvSpPr/>
          <p:nvPr/>
        </p:nvSpPr>
        <p:spPr>
          <a:xfrm>
            <a:off x="10629850" y="509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8"/>
          <p:cNvSpPr/>
          <p:nvPr/>
        </p:nvSpPr>
        <p:spPr>
          <a:xfrm>
            <a:off x="11290317" y="-5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28"/>
          <p:cNvSpPr/>
          <p:nvPr/>
        </p:nvSpPr>
        <p:spPr>
          <a:xfrm>
            <a:off x="-140850" y="949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8"/>
          <p:cNvSpPr/>
          <p:nvPr/>
        </p:nvSpPr>
        <p:spPr>
          <a:xfrm>
            <a:off x="276017" y="429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28"/>
          <p:cNvSpPr/>
          <p:nvPr/>
        </p:nvSpPr>
        <p:spPr>
          <a:xfrm>
            <a:off x="197517" y="32484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8"/>
          <p:cNvSpPr/>
          <p:nvPr/>
        </p:nvSpPr>
        <p:spPr>
          <a:xfrm>
            <a:off x="-316550" y="4757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10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/>
          <p:nvPr/>
        </p:nvSpPr>
        <p:spPr>
          <a:xfrm>
            <a:off x="-38517" y="14126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9"/>
          <p:cNvSpPr/>
          <p:nvPr/>
        </p:nvSpPr>
        <p:spPr>
          <a:xfrm>
            <a:off x="570183" y="81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9"/>
          <p:cNvSpPr/>
          <p:nvPr/>
        </p:nvSpPr>
        <p:spPr>
          <a:xfrm>
            <a:off x="17" y="2159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9"/>
          <p:cNvSpPr/>
          <p:nvPr/>
        </p:nvSpPr>
        <p:spPr>
          <a:xfrm>
            <a:off x="2047817" y="-417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9"/>
          <p:cNvSpPr/>
          <p:nvPr/>
        </p:nvSpPr>
        <p:spPr>
          <a:xfrm>
            <a:off x="164017" y="5315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9"/>
          <p:cNvSpPr/>
          <p:nvPr/>
        </p:nvSpPr>
        <p:spPr>
          <a:xfrm>
            <a:off x="2949917" y="11364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9"/>
          <p:cNvSpPr/>
          <p:nvPr/>
        </p:nvSpPr>
        <p:spPr>
          <a:xfrm>
            <a:off x="4551650" y="261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9"/>
          <p:cNvSpPr/>
          <p:nvPr/>
        </p:nvSpPr>
        <p:spPr>
          <a:xfrm>
            <a:off x="11704217" y="13206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9"/>
          <p:cNvSpPr/>
          <p:nvPr/>
        </p:nvSpPr>
        <p:spPr>
          <a:xfrm>
            <a:off x="11851483" y="1946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9"/>
          <p:cNvSpPr/>
          <p:nvPr/>
        </p:nvSpPr>
        <p:spPr>
          <a:xfrm flipH="1">
            <a:off x="-38533" y="5808595"/>
            <a:ext cx="12261567" cy="1089300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57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053367" y="3462933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1944167" y="1142533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pic>
        <p:nvPicPr>
          <p:cNvPr id="119" name="Google Shape;11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97201" y="727761"/>
            <a:ext cx="3182032" cy="40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13736" y="659834"/>
            <a:ext cx="3826533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50748" flipH="1">
            <a:off x="9586650" y="-77540"/>
            <a:ext cx="1885903" cy="158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" y="1574469"/>
            <a:ext cx="1426233" cy="177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333591">
            <a:off x="654847" y="-561321"/>
            <a:ext cx="1603447" cy="2458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8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1367067" y="4339067"/>
            <a:ext cx="3876800" cy="1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53467" y="3575467"/>
            <a:ext cx="429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6948133" y="4339067"/>
            <a:ext cx="3876800" cy="1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6948133" y="3575467"/>
            <a:ext cx="429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6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3"/>
          <p:cNvPicPr preferRelativeResize="0"/>
          <p:nvPr/>
        </p:nvPicPr>
        <p:blipFill rotWithShape="1">
          <a:blip r:embed="rId2">
            <a:alphaModFix/>
          </a:blip>
          <a:srcRect l="3754" t="2125" r="5772" b="67120"/>
          <a:stretch/>
        </p:blipFill>
        <p:spPr>
          <a:xfrm flipH="1">
            <a:off x="3" y="4787901"/>
            <a:ext cx="12191999" cy="207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671003" y="5209419"/>
            <a:ext cx="1323967" cy="5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15132" y="347461"/>
            <a:ext cx="3182032" cy="40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5734" y="876737"/>
            <a:ext cx="3404889" cy="480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3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1501733"/>
            <a:ext cx="6294000" cy="29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91833" y="4616933"/>
            <a:ext cx="4987200" cy="4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7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0967" y="2867800"/>
            <a:ext cx="66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713333"/>
            <a:ext cx="5145200" cy="13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53367" y="4174967"/>
            <a:ext cx="5145200" cy="4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6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988600" y="17716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2988733" y="2894017"/>
            <a:ext cx="6214800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-38533" y="5470967"/>
            <a:ext cx="12261567" cy="1387000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9" name="Google Shape;79;p9"/>
          <p:cNvSpPr/>
          <p:nvPr/>
        </p:nvSpPr>
        <p:spPr>
          <a:xfrm>
            <a:off x="953472" y="1392168"/>
            <a:ext cx="813128" cy="543872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9"/>
          <p:cNvSpPr/>
          <p:nvPr/>
        </p:nvSpPr>
        <p:spPr>
          <a:xfrm>
            <a:off x="308903" y="394148"/>
            <a:ext cx="955229" cy="638360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9"/>
          <p:cNvSpPr/>
          <p:nvPr/>
        </p:nvSpPr>
        <p:spPr>
          <a:xfrm>
            <a:off x="11385653" y="3640338"/>
            <a:ext cx="954492" cy="638361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9"/>
          <p:cNvSpPr/>
          <p:nvPr/>
        </p:nvSpPr>
        <p:spPr>
          <a:xfrm>
            <a:off x="10927244" y="2985164"/>
            <a:ext cx="622568" cy="416773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9"/>
          <p:cNvSpPr/>
          <p:nvPr/>
        </p:nvSpPr>
        <p:spPr>
          <a:xfrm>
            <a:off x="-480931" y="4278715"/>
            <a:ext cx="955229" cy="638360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9"/>
          <p:cNvSpPr/>
          <p:nvPr/>
        </p:nvSpPr>
        <p:spPr>
          <a:xfrm>
            <a:off x="8819127" y="394131"/>
            <a:ext cx="622568" cy="416773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7408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50967" y="1176333"/>
            <a:ext cx="10290000" cy="4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2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292633" y="2437933"/>
            <a:ext cx="44256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6473700" y="2437933"/>
            <a:ext cx="44256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292633" y="3010667"/>
            <a:ext cx="44256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6473700" y="3010767"/>
            <a:ext cx="44256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6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9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50967" y="1455633"/>
            <a:ext cx="6060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950967" y="2567633"/>
            <a:ext cx="5401200" cy="2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1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950967" y="1498400"/>
            <a:ext cx="6266400" cy="38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77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1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950967" y="1940851"/>
            <a:ext cx="53936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950967" y="2895151"/>
            <a:ext cx="5393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241600" y="2322200"/>
            <a:ext cx="3786000" cy="2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4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950967" y="2250267"/>
            <a:ext cx="10290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414000" y="4775200"/>
            <a:ext cx="73640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5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2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1781017" y="17481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906017" y="309027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 hasCustomPrompt="1"/>
          </p:nvPr>
        </p:nvSpPr>
        <p:spPr>
          <a:xfrm>
            <a:off x="5195084" y="17481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4320084" y="309027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8712184" y="17481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7838784" y="3090277"/>
            <a:ext cx="344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1781017" y="403803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906017" y="538500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 hasCustomPrompt="1"/>
          </p:nvPr>
        </p:nvSpPr>
        <p:spPr>
          <a:xfrm>
            <a:off x="5195084" y="403803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4320084" y="538500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12184" y="403803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7838784" y="5385007"/>
            <a:ext cx="344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906017" y="244386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4320084" y="2443867"/>
            <a:ext cx="345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8"/>
          </p:nvPr>
        </p:nvSpPr>
        <p:spPr>
          <a:xfrm>
            <a:off x="7838784" y="2443867"/>
            <a:ext cx="344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906017" y="4744300"/>
            <a:ext cx="3450400" cy="64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4320084" y="4744300"/>
            <a:ext cx="3450400" cy="64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1"/>
          </p:nvPr>
        </p:nvSpPr>
        <p:spPr>
          <a:xfrm>
            <a:off x="7838784" y="4744300"/>
            <a:ext cx="3447200" cy="64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wlby One SC"/>
              <a:buNone/>
              <a:defRPr sz="2667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5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252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911467" y="4463333"/>
            <a:ext cx="6369200" cy="6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1"/>
          <p:cNvSpPr/>
          <p:nvPr/>
        </p:nvSpPr>
        <p:spPr>
          <a:xfrm flipH="1">
            <a:off x="-38533" y="5557734"/>
            <a:ext cx="12261567" cy="1300261"/>
          </a:xfrm>
          <a:custGeom>
            <a:avLst/>
            <a:gdLst/>
            <a:ahLst/>
            <a:cxnLst/>
            <a:rect l="l" t="t" r="r" b="b"/>
            <a:pathLst>
              <a:path w="367847" h="24464" extrusionOk="0">
                <a:moveTo>
                  <a:pt x="367410" y="6274"/>
                </a:moveTo>
                <a:lnTo>
                  <a:pt x="110" y="0"/>
                </a:lnTo>
                <a:lnTo>
                  <a:pt x="0" y="24464"/>
                </a:lnTo>
                <a:lnTo>
                  <a:pt x="367847" y="244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>
            <a:off x="-38517" y="10394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1"/>
          <p:cNvSpPr/>
          <p:nvPr/>
        </p:nvSpPr>
        <p:spPr>
          <a:xfrm>
            <a:off x="243517" y="16009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1"/>
          <p:cNvSpPr/>
          <p:nvPr/>
        </p:nvSpPr>
        <p:spPr>
          <a:xfrm>
            <a:off x="-97083" y="37400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1"/>
          <p:cNvSpPr/>
          <p:nvPr/>
        </p:nvSpPr>
        <p:spPr>
          <a:xfrm>
            <a:off x="243517" y="42739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1"/>
          <p:cNvSpPr/>
          <p:nvPr/>
        </p:nvSpPr>
        <p:spPr>
          <a:xfrm>
            <a:off x="1799217" y="-120423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1"/>
          <p:cNvSpPr/>
          <p:nvPr/>
        </p:nvSpPr>
        <p:spPr>
          <a:xfrm>
            <a:off x="2609283" y="2901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1"/>
          <p:cNvSpPr/>
          <p:nvPr/>
        </p:nvSpPr>
        <p:spPr>
          <a:xfrm>
            <a:off x="10535117" y="-75523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1"/>
          <p:cNvSpPr/>
          <p:nvPr/>
        </p:nvSpPr>
        <p:spPr>
          <a:xfrm>
            <a:off x="11345217" y="4307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1"/>
          <p:cNvSpPr/>
          <p:nvPr/>
        </p:nvSpPr>
        <p:spPr>
          <a:xfrm>
            <a:off x="11750250" y="21245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38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866033" y="2939667"/>
            <a:ext cx="660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944167" y="952767"/>
            <a:ext cx="8303600" cy="17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950967" y="3334467"/>
            <a:ext cx="42092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950967" y="2169667"/>
            <a:ext cx="4815200" cy="10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960267" y="3629267"/>
            <a:ext cx="42296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950967" y="1650400"/>
            <a:ext cx="4229600" cy="19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1614F-E92C-8E35-1857-6F2B6AD4DC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451" y="1651000"/>
            <a:ext cx="1219200" cy="121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07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950967" y="1356967"/>
            <a:ext cx="10290000" cy="1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7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subTitle" idx="1"/>
          </p:nvPr>
        </p:nvSpPr>
        <p:spPr>
          <a:xfrm>
            <a:off x="1706200" y="2450684"/>
            <a:ext cx="2945200" cy="4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2"/>
          </p:nvPr>
        </p:nvSpPr>
        <p:spPr>
          <a:xfrm>
            <a:off x="950967" y="2824933"/>
            <a:ext cx="37004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3"/>
          </p:nvPr>
        </p:nvSpPr>
        <p:spPr>
          <a:xfrm>
            <a:off x="4017191" y="5089667"/>
            <a:ext cx="41576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4"/>
          </p:nvPr>
        </p:nvSpPr>
        <p:spPr>
          <a:xfrm>
            <a:off x="7571200" y="2824933"/>
            <a:ext cx="36700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5"/>
          </p:nvPr>
        </p:nvSpPr>
        <p:spPr>
          <a:xfrm>
            <a:off x="4620791" y="4712617"/>
            <a:ext cx="29504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6"/>
          </p:nvPr>
        </p:nvSpPr>
        <p:spPr>
          <a:xfrm>
            <a:off x="7571200" y="2450684"/>
            <a:ext cx="2950400" cy="4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7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954433" y="3548851"/>
            <a:ext cx="3243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ubTitle" idx="2"/>
          </p:nvPr>
        </p:nvSpPr>
        <p:spPr>
          <a:xfrm>
            <a:off x="4478925" y="4918451"/>
            <a:ext cx="3243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ubTitle" idx="3"/>
          </p:nvPr>
        </p:nvSpPr>
        <p:spPr>
          <a:xfrm>
            <a:off x="7997833" y="3548851"/>
            <a:ext cx="3243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4"/>
          </p:nvPr>
        </p:nvSpPr>
        <p:spPr>
          <a:xfrm>
            <a:off x="954433" y="3116751"/>
            <a:ext cx="3243200" cy="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5"/>
          </p:nvPr>
        </p:nvSpPr>
        <p:spPr>
          <a:xfrm>
            <a:off x="4478925" y="4497867"/>
            <a:ext cx="3243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6"/>
          </p:nvPr>
        </p:nvSpPr>
        <p:spPr>
          <a:xfrm>
            <a:off x="7997833" y="3116751"/>
            <a:ext cx="3243200" cy="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5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1391281" y="2543053"/>
            <a:ext cx="3822800" cy="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2"/>
          </p:nvPr>
        </p:nvSpPr>
        <p:spPr>
          <a:xfrm>
            <a:off x="1391281" y="3025833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3"/>
          </p:nvPr>
        </p:nvSpPr>
        <p:spPr>
          <a:xfrm>
            <a:off x="6977919" y="3025833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4"/>
          </p:nvPr>
        </p:nvSpPr>
        <p:spPr>
          <a:xfrm>
            <a:off x="1391281" y="54983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5"/>
          </p:nvPr>
        </p:nvSpPr>
        <p:spPr>
          <a:xfrm>
            <a:off x="6977919" y="54983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6"/>
          </p:nvPr>
        </p:nvSpPr>
        <p:spPr>
          <a:xfrm>
            <a:off x="1391281" y="5015587"/>
            <a:ext cx="3822800" cy="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7"/>
          </p:nvPr>
        </p:nvSpPr>
        <p:spPr>
          <a:xfrm>
            <a:off x="6977919" y="2543053"/>
            <a:ext cx="3822800" cy="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8"/>
          </p:nvPr>
        </p:nvSpPr>
        <p:spPr>
          <a:xfrm>
            <a:off x="6977919" y="5015587"/>
            <a:ext cx="3822800" cy="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5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ubTitle" idx="1"/>
          </p:nvPr>
        </p:nvSpPr>
        <p:spPr>
          <a:xfrm>
            <a:off x="956864" y="2928648"/>
            <a:ext cx="32364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2"/>
          </p:nvPr>
        </p:nvSpPr>
        <p:spPr>
          <a:xfrm>
            <a:off x="4474732" y="2928648"/>
            <a:ext cx="32432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ubTitle" idx="3"/>
          </p:nvPr>
        </p:nvSpPr>
        <p:spPr>
          <a:xfrm>
            <a:off x="7999400" y="2928648"/>
            <a:ext cx="32432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4"/>
          </p:nvPr>
        </p:nvSpPr>
        <p:spPr>
          <a:xfrm>
            <a:off x="956864" y="5376771"/>
            <a:ext cx="32364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5"/>
          </p:nvPr>
        </p:nvSpPr>
        <p:spPr>
          <a:xfrm>
            <a:off x="4474732" y="5376771"/>
            <a:ext cx="32432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6"/>
          </p:nvPr>
        </p:nvSpPr>
        <p:spPr>
          <a:xfrm>
            <a:off x="7999400" y="5376771"/>
            <a:ext cx="32432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7"/>
          </p:nvPr>
        </p:nvSpPr>
        <p:spPr>
          <a:xfrm>
            <a:off x="956864" y="2555875"/>
            <a:ext cx="32364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8"/>
          </p:nvPr>
        </p:nvSpPr>
        <p:spPr>
          <a:xfrm>
            <a:off x="4474732" y="2555875"/>
            <a:ext cx="32432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9"/>
          </p:nvPr>
        </p:nvSpPr>
        <p:spPr>
          <a:xfrm>
            <a:off x="7999400" y="2555875"/>
            <a:ext cx="32432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3"/>
          </p:nvPr>
        </p:nvSpPr>
        <p:spPr>
          <a:xfrm>
            <a:off x="956864" y="4997941"/>
            <a:ext cx="3236400" cy="4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14"/>
          </p:nvPr>
        </p:nvSpPr>
        <p:spPr>
          <a:xfrm>
            <a:off x="4474732" y="4997941"/>
            <a:ext cx="3243200" cy="4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15"/>
          </p:nvPr>
        </p:nvSpPr>
        <p:spPr>
          <a:xfrm>
            <a:off x="7999400" y="4997941"/>
            <a:ext cx="3243200" cy="4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 hasCustomPrompt="1"/>
          </p:nvPr>
        </p:nvSpPr>
        <p:spPr>
          <a:xfrm>
            <a:off x="3478976" y="3137500"/>
            <a:ext cx="15060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2793376" y="4516180"/>
            <a:ext cx="2877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 idx="2" hasCustomPrompt="1"/>
          </p:nvPr>
        </p:nvSpPr>
        <p:spPr>
          <a:xfrm>
            <a:off x="6261193" y="3137508"/>
            <a:ext cx="15120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3"/>
          </p:nvPr>
        </p:nvSpPr>
        <p:spPr>
          <a:xfrm>
            <a:off x="5578593" y="4516180"/>
            <a:ext cx="2877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title" idx="4" hasCustomPrompt="1"/>
          </p:nvPr>
        </p:nvSpPr>
        <p:spPr>
          <a:xfrm>
            <a:off x="9049433" y="3137508"/>
            <a:ext cx="15120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5"/>
          </p:nvPr>
        </p:nvSpPr>
        <p:spPr>
          <a:xfrm>
            <a:off x="8363833" y="4516180"/>
            <a:ext cx="2877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7"/>
          </p:nvPr>
        </p:nvSpPr>
        <p:spPr>
          <a:xfrm>
            <a:off x="2793376" y="2044917"/>
            <a:ext cx="2877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ubTitle" idx="8"/>
          </p:nvPr>
        </p:nvSpPr>
        <p:spPr>
          <a:xfrm>
            <a:off x="5578593" y="2044917"/>
            <a:ext cx="2877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9"/>
          </p:nvPr>
        </p:nvSpPr>
        <p:spPr>
          <a:xfrm>
            <a:off x="8363833" y="2044917"/>
            <a:ext cx="2877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267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Bowlby One SC"/>
              <a:buNone/>
              <a:defRPr sz="20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4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6101841" y="719333"/>
            <a:ext cx="5133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6096000" y="1865933"/>
            <a:ext cx="5145200" cy="15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24"/>
          <p:cNvSpPr txBox="1"/>
          <p:nvPr/>
        </p:nvSpPr>
        <p:spPr>
          <a:xfrm rot="-1069">
            <a:off x="6101833" y="4554051"/>
            <a:ext cx="5145200" cy="10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rPr>
              <a:t>CREDITS: </a:t>
            </a:r>
            <a:r>
              <a:rPr lang="en" sz="1600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rPr>
              <a:t>This presentation template was created by </a:t>
            </a:r>
            <a:r>
              <a:rPr lang="en" sz="1600">
                <a:solidFill>
                  <a:schemeClr val="accent1"/>
                </a:solidFill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r>
              <a:rPr lang="en" sz="1600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rPr>
              <a:t> and includes icons by </a:t>
            </a:r>
            <a:r>
              <a:rPr lang="en" sz="1600">
                <a:solidFill>
                  <a:schemeClr val="accent1"/>
                </a:solidFill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r>
              <a:rPr lang="en" sz="1600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rPr>
              <a:t> and infographics &amp; images by </a:t>
            </a:r>
            <a:r>
              <a:rPr lang="en" sz="1600">
                <a:solidFill>
                  <a:schemeClr val="accent1"/>
                </a:solidFill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accent1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3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  <p:extLst>
      <p:ext uri="{BB962C8B-B14F-4D97-AF65-F5344CB8AC3E}">
        <p14:creationId xmlns:p14="http://schemas.microsoft.com/office/powerpoint/2010/main" val="34978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1015867" y="2342104"/>
            <a:ext cx="506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2" hasCustomPrompt="1"/>
          </p:nvPr>
        </p:nvSpPr>
        <p:spPr>
          <a:xfrm>
            <a:off x="2216633" y="1590184"/>
            <a:ext cx="2660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1015867" y="2944104"/>
            <a:ext cx="506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3"/>
          </p:nvPr>
        </p:nvSpPr>
        <p:spPr>
          <a:xfrm>
            <a:off x="6114149" y="2342104"/>
            <a:ext cx="506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4"/>
          </p:nvPr>
        </p:nvSpPr>
        <p:spPr>
          <a:xfrm>
            <a:off x="6114149" y="2944104"/>
            <a:ext cx="506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5" hasCustomPrompt="1"/>
          </p:nvPr>
        </p:nvSpPr>
        <p:spPr>
          <a:xfrm>
            <a:off x="7314933" y="1576833"/>
            <a:ext cx="2660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6"/>
          </p:nvPr>
        </p:nvSpPr>
        <p:spPr>
          <a:xfrm>
            <a:off x="1015867" y="4769567"/>
            <a:ext cx="506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7" hasCustomPrompt="1"/>
          </p:nvPr>
        </p:nvSpPr>
        <p:spPr>
          <a:xfrm>
            <a:off x="2216633" y="4063963"/>
            <a:ext cx="2660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8"/>
          </p:nvPr>
        </p:nvSpPr>
        <p:spPr>
          <a:xfrm>
            <a:off x="1015867" y="5371567"/>
            <a:ext cx="506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9"/>
          </p:nvPr>
        </p:nvSpPr>
        <p:spPr>
          <a:xfrm>
            <a:off x="6114149" y="4769567"/>
            <a:ext cx="506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3" hasCustomPrompt="1"/>
          </p:nvPr>
        </p:nvSpPr>
        <p:spPr>
          <a:xfrm>
            <a:off x="7314965" y="4063963"/>
            <a:ext cx="2660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4"/>
          </p:nvPr>
        </p:nvSpPr>
        <p:spPr>
          <a:xfrm>
            <a:off x="6114149" y="5371567"/>
            <a:ext cx="506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/>
          <p:nvPr/>
        </p:nvSpPr>
        <p:spPr>
          <a:xfrm>
            <a:off x="-38533" y="5933333"/>
            <a:ext cx="12261567" cy="924667"/>
          </a:xfrm>
          <a:custGeom>
            <a:avLst/>
            <a:gdLst/>
            <a:ahLst/>
            <a:cxnLst/>
            <a:rect l="l" t="t" r="r" b="b"/>
            <a:pathLst>
              <a:path w="367847" h="27740" extrusionOk="0">
                <a:moveTo>
                  <a:pt x="578" y="6357"/>
                </a:moveTo>
                <a:lnTo>
                  <a:pt x="367847" y="0"/>
                </a:lnTo>
                <a:lnTo>
                  <a:pt x="367847" y="27740"/>
                </a:lnTo>
                <a:lnTo>
                  <a:pt x="0" y="2774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16" name="Google Shape;116;p13"/>
          <p:cNvSpPr/>
          <p:nvPr/>
        </p:nvSpPr>
        <p:spPr>
          <a:xfrm>
            <a:off x="499737" y="1220302"/>
            <a:ext cx="730472" cy="488572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3"/>
          <p:cNvSpPr/>
          <p:nvPr/>
        </p:nvSpPr>
        <p:spPr>
          <a:xfrm>
            <a:off x="-95008" y="4733739"/>
            <a:ext cx="730479" cy="48816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3"/>
          <p:cNvSpPr/>
          <p:nvPr/>
        </p:nvSpPr>
        <p:spPr>
          <a:xfrm>
            <a:off x="499747" y="4202647"/>
            <a:ext cx="453719" cy="303416"/>
          </a:xfrm>
          <a:custGeom>
            <a:avLst/>
            <a:gdLst/>
            <a:ahLst/>
            <a:cxnLst/>
            <a:rect l="l" t="t" r="r" b="b"/>
            <a:pathLst>
              <a:path w="5651" h="3779" extrusionOk="0">
                <a:moveTo>
                  <a:pt x="176" y="0"/>
                </a:moveTo>
                <a:cubicBezTo>
                  <a:pt x="79" y="0"/>
                  <a:pt x="1" y="79"/>
                  <a:pt x="1" y="175"/>
                </a:cubicBezTo>
                <a:lnTo>
                  <a:pt x="1" y="3598"/>
                </a:lnTo>
                <a:cubicBezTo>
                  <a:pt x="1" y="3694"/>
                  <a:pt x="79" y="3779"/>
                  <a:pt x="176" y="3779"/>
                </a:cubicBezTo>
                <a:lnTo>
                  <a:pt x="5470" y="3779"/>
                </a:lnTo>
                <a:cubicBezTo>
                  <a:pt x="5572" y="3779"/>
                  <a:pt x="5651" y="3694"/>
                  <a:pt x="5651" y="3598"/>
                </a:cubicBezTo>
                <a:lnTo>
                  <a:pt x="5651" y="175"/>
                </a:lnTo>
                <a:cubicBezTo>
                  <a:pt x="5651" y="79"/>
                  <a:pt x="5572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3"/>
          <p:cNvSpPr/>
          <p:nvPr/>
        </p:nvSpPr>
        <p:spPr>
          <a:xfrm>
            <a:off x="11410150" y="823457"/>
            <a:ext cx="453237" cy="303416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3"/>
          <p:cNvSpPr/>
          <p:nvPr/>
        </p:nvSpPr>
        <p:spPr>
          <a:xfrm>
            <a:off x="1015883" y="823457"/>
            <a:ext cx="453237" cy="303416"/>
          </a:xfrm>
          <a:custGeom>
            <a:avLst/>
            <a:gdLst/>
            <a:ahLst/>
            <a:cxnLst/>
            <a:rect l="l" t="t" r="r" b="b"/>
            <a:pathLst>
              <a:path w="5645" h="3779" extrusionOk="0">
                <a:moveTo>
                  <a:pt x="176" y="0"/>
                </a:moveTo>
                <a:cubicBezTo>
                  <a:pt x="79" y="0"/>
                  <a:pt x="1" y="79"/>
                  <a:pt x="1" y="181"/>
                </a:cubicBezTo>
                <a:lnTo>
                  <a:pt x="1" y="3598"/>
                </a:lnTo>
                <a:cubicBezTo>
                  <a:pt x="1" y="3700"/>
                  <a:pt x="79" y="3779"/>
                  <a:pt x="176" y="3779"/>
                </a:cubicBezTo>
                <a:lnTo>
                  <a:pt x="5470" y="3779"/>
                </a:lnTo>
                <a:cubicBezTo>
                  <a:pt x="5566" y="3779"/>
                  <a:pt x="5645" y="3700"/>
                  <a:pt x="5645" y="3598"/>
                </a:cubicBezTo>
                <a:lnTo>
                  <a:pt x="5645" y="181"/>
                </a:lnTo>
                <a:cubicBezTo>
                  <a:pt x="5645" y="79"/>
                  <a:pt x="5566" y="0"/>
                  <a:pt x="5470" y="0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3"/>
          <p:cNvSpPr/>
          <p:nvPr/>
        </p:nvSpPr>
        <p:spPr>
          <a:xfrm>
            <a:off x="11538559" y="4618139"/>
            <a:ext cx="730479" cy="488163"/>
          </a:xfrm>
          <a:custGeom>
            <a:avLst/>
            <a:gdLst/>
            <a:ahLst/>
            <a:cxnLst/>
            <a:rect l="l" t="t" r="r" b="b"/>
            <a:pathLst>
              <a:path w="9098" h="6080" extrusionOk="0">
                <a:moveTo>
                  <a:pt x="285" y="1"/>
                </a:moveTo>
                <a:cubicBezTo>
                  <a:pt x="128" y="1"/>
                  <a:pt x="1" y="128"/>
                  <a:pt x="1" y="285"/>
                </a:cubicBezTo>
                <a:lnTo>
                  <a:pt x="1" y="5796"/>
                </a:lnTo>
                <a:cubicBezTo>
                  <a:pt x="1" y="5953"/>
                  <a:pt x="128" y="6079"/>
                  <a:pt x="285" y="6079"/>
                </a:cubicBezTo>
                <a:lnTo>
                  <a:pt x="8808" y="6079"/>
                </a:lnTo>
                <a:cubicBezTo>
                  <a:pt x="8971" y="6079"/>
                  <a:pt x="9097" y="5953"/>
                  <a:pt x="9097" y="5796"/>
                </a:cubicBezTo>
                <a:lnTo>
                  <a:pt x="9097" y="285"/>
                </a:lnTo>
                <a:cubicBezTo>
                  <a:pt x="9097" y="128"/>
                  <a:pt x="8971" y="1"/>
                  <a:pt x="8808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4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/>
          <p:nvPr/>
        </p:nvSpPr>
        <p:spPr>
          <a:xfrm>
            <a:off x="768633" y="6013567"/>
            <a:ext cx="1252000" cy="2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1631" y="1501733"/>
            <a:ext cx="691803" cy="68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 l="4866" r="3482"/>
          <a:stretch/>
        </p:blipFill>
        <p:spPr>
          <a:xfrm>
            <a:off x="6096001" y="-1102299"/>
            <a:ext cx="5087068" cy="577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967" y="3503434"/>
            <a:ext cx="944068" cy="264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2">
            <a:alphaModFix/>
          </a:blip>
          <a:srcRect t="-18497"/>
          <a:stretch/>
        </p:blipFill>
        <p:spPr>
          <a:xfrm>
            <a:off x="-810333" y="-873800"/>
            <a:ext cx="4930501" cy="513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4467" y="2929401"/>
            <a:ext cx="1444468" cy="404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840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defTabSz="914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3E7DE-24C2-19EF-2468-36BCD68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DD8C5-12A1-A7FC-46A0-B559E8F9F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D4DA-439C-FC8C-518B-9689F5835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4CF0F-544C-413E-8B15-72B5E8A6EBCB}" type="datetimeFigureOut">
              <a:rPr lang="en-US" smtClean="0"/>
              <a:t>02/06/25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76138-1D49-2C3C-4818-5159C202F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36016-6585-1B72-1A20-0E08502AC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B363-4D91-4232-8FEF-E211CF3A9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4568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rio"/>
              <a:buNone/>
              <a:defRPr sz="35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6" r:id="rId6"/>
    <p:sldLayoutId id="21474837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ggae One"/>
              <a:buNone/>
              <a:defRPr sz="3500">
                <a:solidFill>
                  <a:schemeClr val="dk1"/>
                </a:solidFill>
                <a:latin typeface="Reggae One"/>
                <a:ea typeface="Reggae One"/>
                <a:cs typeface="Reggae One"/>
                <a:sym typeface="Regga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38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owlby One SC"/>
              <a:buNone/>
              <a:defRPr sz="2800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●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○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■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●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○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■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●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○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vo"/>
              <a:buChar char="■"/>
              <a:defRPr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1170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8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svg"/><Relationship Id="rId1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37.svg"/><Relationship Id="rId12" Type="http://schemas.openxmlformats.org/officeDocument/2006/relationships/image" Target="../media/image33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9.svg"/><Relationship Id="rId4" Type="http://schemas.openxmlformats.org/officeDocument/2006/relationships/image" Target="../media/image29.png"/><Relationship Id="rId9" Type="http://schemas.openxmlformats.org/officeDocument/2006/relationships/image" Target="../media/image39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62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69.svg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4.png"/><Relationship Id="rId5" Type="http://schemas.openxmlformats.org/officeDocument/2006/relationships/image" Target="../media/image39.sv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2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0.xml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12" Type="http://schemas.openxmlformats.org/officeDocument/2006/relationships/slide" Target="slide49.xml"/><Relationship Id="rId17" Type="http://schemas.openxmlformats.org/officeDocument/2006/relationships/image" Target="../media/image69.gif"/><Relationship Id="rId2" Type="http://schemas.openxmlformats.org/officeDocument/2006/relationships/audio" Target="../media/media1.mp3"/><Relationship Id="rId16" Type="http://schemas.openxmlformats.org/officeDocument/2006/relationships/slide" Target="slide53.xml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openxmlformats.org/officeDocument/2006/relationships/slide" Target="slide48.xml"/><Relationship Id="rId5" Type="http://schemas.openxmlformats.org/officeDocument/2006/relationships/image" Target="../media/image66.png"/><Relationship Id="rId15" Type="http://schemas.openxmlformats.org/officeDocument/2006/relationships/slide" Target="slide52.xml"/><Relationship Id="rId10" Type="http://schemas.openxmlformats.org/officeDocument/2006/relationships/slide" Target="slide47.xml"/><Relationship Id="rId4" Type="http://schemas.openxmlformats.org/officeDocument/2006/relationships/notesSlide" Target="../notesSlides/notesSlide32.xml"/><Relationship Id="rId9" Type="http://schemas.openxmlformats.org/officeDocument/2006/relationships/slide" Target="slide46.xml"/><Relationship Id="rId14" Type="http://schemas.openxmlformats.org/officeDocument/2006/relationships/slide" Target="slide5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2.sv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svg"/><Relationship Id="rId11" Type="http://schemas.openxmlformats.org/officeDocument/2006/relationships/slide" Target="slide44.xml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62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sv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4" name="Google Shape;2264;p53"/>
          <p:cNvGrpSpPr/>
          <p:nvPr/>
        </p:nvGrpSpPr>
        <p:grpSpPr>
          <a:xfrm>
            <a:off x="1931182" y="0"/>
            <a:ext cx="7986893" cy="4224669"/>
            <a:chOff x="6027630" y="779021"/>
            <a:chExt cx="1977221" cy="720306"/>
          </a:xfrm>
        </p:grpSpPr>
        <p:sp>
          <p:nvSpPr>
            <p:cNvPr id="2265" name="Google Shape;2265;p53"/>
            <p:cNvSpPr/>
            <p:nvPr/>
          </p:nvSpPr>
          <p:spPr>
            <a:xfrm rot="3203514">
              <a:off x="7401739" y="843794"/>
              <a:ext cx="458523" cy="590758"/>
            </a:xfrm>
            <a:custGeom>
              <a:avLst/>
              <a:gdLst/>
              <a:ahLst/>
              <a:cxnLst/>
              <a:rect l="l" t="t" r="r" b="b"/>
              <a:pathLst>
                <a:path w="11904" h="13196" extrusionOk="0">
                  <a:moveTo>
                    <a:pt x="4268" y="1"/>
                  </a:moveTo>
                  <a:lnTo>
                    <a:pt x="0" y="3134"/>
                  </a:lnTo>
                  <a:lnTo>
                    <a:pt x="11904" y="13196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53"/>
            <p:cNvSpPr/>
            <p:nvPr/>
          </p:nvSpPr>
          <p:spPr>
            <a:xfrm>
              <a:off x="6027630" y="814976"/>
              <a:ext cx="1871731" cy="545080"/>
            </a:xfrm>
            <a:custGeom>
              <a:avLst/>
              <a:gdLst/>
              <a:ahLst/>
              <a:cxnLst/>
              <a:rect l="l" t="t" r="r" b="b"/>
              <a:pathLst>
                <a:path w="49625" h="32620" extrusionOk="0">
                  <a:moveTo>
                    <a:pt x="1" y="0"/>
                  </a:moveTo>
                  <a:lnTo>
                    <a:pt x="556" y="32620"/>
                  </a:lnTo>
                  <a:lnTo>
                    <a:pt x="48351" y="32306"/>
                  </a:lnTo>
                  <a:lnTo>
                    <a:pt x="49625" y="14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00" name="Google Shape;2600;p53"/>
          <p:cNvSpPr/>
          <p:nvPr/>
        </p:nvSpPr>
        <p:spPr>
          <a:xfrm>
            <a:off x="449450" y="952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53"/>
          <p:cNvSpPr/>
          <p:nvPr/>
        </p:nvSpPr>
        <p:spPr>
          <a:xfrm>
            <a:off x="-84450" y="157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53"/>
          <p:cNvSpPr/>
          <p:nvPr/>
        </p:nvSpPr>
        <p:spPr>
          <a:xfrm>
            <a:off x="449450" y="220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53"/>
          <p:cNvSpPr/>
          <p:nvPr/>
        </p:nvSpPr>
        <p:spPr>
          <a:xfrm>
            <a:off x="-159250" y="499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53"/>
          <p:cNvSpPr/>
          <p:nvPr/>
        </p:nvSpPr>
        <p:spPr>
          <a:xfrm>
            <a:off x="10170317" y="-1062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53"/>
          <p:cNvSpPr/>
          <p:nvPr/>
        </p:nvSpPr>
        <p:spPr>
          <a:xfrm>
            <a:off x="11026417" y="300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53"/>
          <p:cNvSpPr/>
          <p:nvPr/>
        </p:nvSpPr>
        <p:spPr>
          <a:xfrm>
            <a:off x="11919350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53"/>
          <p:cNvSpPr/>
          <p:nvPr/>
        </p:nvSpPr>
        <p:spPr>
          <a:xfrm>
            <a:off x="11726017" y="2151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53"/>
          <p:cNvSpPr/>
          <p:nvPr/>
        </p:nvSpPr>
        <p:spPr>
          <a:xfrm>
            <a:off x="11155283" y="2832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53"/>
          <p:cNvSpPr/>
          <p:nvPr/>
        </p:nvSpPr>
        <p:spPr>
          <a:xfrm>
            <a:off x="11763983" y="351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53"/>
          <p:cNvSpPr/>
          <p:nvPr/>
        </p:nvSpPr>
        <p:spPr>
          <a:xfrm>
            <a:off x="10355550" y="4388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53"/>
          <p:cNvSpPr/>
          <p:nvPr/>
        </p:nvSpPr>
        <p:spPr>
          <a:xfrm>
            <a:off x="11117317" y="4912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talking&#10;&#10;Description automatically generated">
            <a:extLst>
              <a:ext uri="{FF2B5EF4-FFF2-40B4-BE49-F238E27FC236}">
                <a16:creationId xmlns:a16="http://schemas.microsoft.com/office/drawing/2014/main" id="{DB63268A-B0FC-0ADA-13E1-573DA22A4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64" b="99747" l="159" r="55079">
                        <a14:foregroundMark x1="50794" y1="23485" x2="54127" y2="38889"/>
                        <a14:foregroundMark x1="52857" y1="95960" x2="317" y2="93939"/>
                        <a14:foregroundMark x1="1905" y1="98990" x2="30952" y2="96465"/>
                        <a14:foregroundMark x1="30952" y1="96465" x2="32857" y2="96465"/>
                        <a14:foregroundMark x1="53016" y1="91414" x2="53016" y2="91414"/>
                        <a14:foregroundMark x1="53016" y1="91414" x2="55238" y2="94949"/>
                        <a14:foregroundMark x1="54127" y1="92424" x2="8413" y2="99747"/>
                      </a14:backgroundRemoval>
                    </a14:imgEffect>
                  </a14:imgLayer>
                </a14:imgProps>
              </a:ext>
            </a:extLst>
          </a:blip>
          <a:srcRect l="-12401" t="2006" r="44247" b="-1980"/>
          <a:stretch/>
        </p:blipFill>
        <p:spPr>
          <a:xfrm>
            <a:off x="-1073170" y="2830243"/>
            <a:ext cx="4551908" cy="4196964"/>
          </a:xfrm>
          <a:prstGeom prst="rect">
            <a:avLst/>
          </a:prstGeom>
        </p:spPr>
      </p:pic>
      <p:pic>
        <p:nvPicPr>
          <p:cNvPr id="9" name="Picture 8" descr="A group of people talking&#10;&#10;Description automatically generated">
            <a:extLst>
              <a:ext uri="{FF2B5EF4-FFF2-40B4-BE49-F238E27FC236}">
                <a16:creationId xmlns:a16="http://schemas.microsoft.com/office/drawing/2014/main" id="{BC2E80F0-CD43-AEE1-40DC-238E24A16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687541" y="2564254"/>
            <a:ext cx="3869763" cy="4379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FCD7D-6BE5-0DB8-202F-9B783D5C6FA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6FF"/>
              </a:clrFrom>
              <a:clrTo>
                <a:srgbClr val="F0F6FF">
                  <a:alpha val="0"/>
                </a:srgbClr>
              </a:clrTo>
            </a:clrChange>
          </a:blip>
          <a:srcRect r="1526" b="42449"/>
          <a:stretch/>
        </p:blipFill>
        <p:spPr>
          <a:xfrm>
            <a:off x="459089" y="0"/>
            <a:ext cx="10567328" cy="347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C3049-73B2-C312-6782-81E287A40C8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91" y="830065"/>
            <a:ext cx="11620612" cy="6536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6D49-38C0-959D-C536-41966969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46AFB-BBC3-DFB5-EA29-778ED7F1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B66BA-07D4-B223-C99F-271F144184BA}"/>
              </a:ext>
            </a:extLst>
          </p:cNvPr>
          <p:cNvSpPr txBox="1"/>
          <p:nvPr/>
        </p:nvSpPr>
        <p:spPr>
          <a:xfrm>
            <a:off x="2795428" y="101175"/>
            <a:ext cx="7529189" cy="584775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41FDB9-2C9C-CCAD-91A8-143E338F6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972859"/>
              </p:ext>
            </p:extLst>
          </p:nvPr>
        </p:nvGraphicFramePr>
        <p:xfrm>
          <a:off x="143438" y="787125"/>
          <a:ext cx="11929742" cy="59697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002722">
                  <a:extLst>
                    <a:ext uri="{9D8B030D-6E8A-4147-A177-3AD203B41FA5}">
                      <a16:colId xmlns:a16="http://schemas.microsoft.com/office/drawing/2014/main" val="820327010"/>
                    </a:ext>
                  </a:extLst>
                </a:gridCol>
                <a:gridCol w="6927020">
                  <a:extLst>
                    <a:ext uri="{9D8B030D-6E8A-4147-A177-3AD203B41FA5}">
                      <a16:colId xmlns:a16="http://schemas.microsoft.com/office/drawing/2014/main" val="583720235"/>
                    </a:ext>
                  </a:extLst>
                </a:gridCol>
              </a:tblGrid>
              <a:tr h="663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hỏi/kĩ năng đọc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của tôi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22724"/>
                  </a:ext>
                </a:extLst>
              </a:tr>
              <a:tr h="33165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Tại sao bà Ma-thơ khẳng định không ai trong gia đình liên quan đến vụ việc?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070187"/>
                  </a:ext>
                </a:extLst>
              </a:tr>
              <a:tr h="19899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Suy luận: Luật sư Ét-uốt phỏng đoán như thế nào về vụ án?</a:t>
                      </a:r>
                      <a:endParaRPr lang="en-SG" sz="3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799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81C6B9-9977-5F0D-A568-5339AF8B42B6}"/>
              </a:ext>
            </a:extLst>
          </p:cNvPr>
          <p:cNvSpPr txBox="1"/>
          <p:nvPr/>
        </p:nvSpPr>
        <p:spPr>
          <a:xfrm>
            <a:off x="5222174" y="2000318"/>
            <a:ext cx="68263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Chứng cứ ngoại phạm: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bà Cráp-tri ngủ trên giường, ông Cráp-tri nghịch tem, Méc-đơ-lân ở trên cầu thang may váy, nếu ai đó lên xuống cầu thang nó sẽ kêu cót két.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295E0-08BF-3498-BCD1-4A68BE5CD31D}"/>
              </a:ext>
            </a:extLst>
          </p:cNvPr>
          <p:cNvSpPr txBox="1"/>
          <p:nvPr/>
        </p:nvSpPr>
        <p:spPr>
          <a:xfrm>
            <a:off x="5222173" y="5117235"/>
            <a:ext cx="67125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Chính bà Cráp-tri là người mở cửa cho hung thủ.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5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61245-1A95-A1FE-91BF-9EE247555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DBCE1-D282-9B3D-024A-9ECE4F4E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C2C08-F377-FB4D-4447-C8510CF93125}"/>
              </a:ext>
            </a:extLst>
          </p:cNvPr>
          <p:cNvSpPr txBox="1"/>
          <p:nvPr/>
        </p:nvSpPr>
        <p:spPr>
          <a:xfrm>
            <a:off x="2795428" y="101175"/>
            <a:ext cx="7529189" cy="584775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AC321F-D95C-C0E2-0E25-214DEF38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4044"/>
              </p:ext>
            </p:extLst>
          </p:nvPr>
        </p:nvGraphicFramePr>
        <p:xfrm>
          <a:off x="143438" y="787125"/>
          <a:ext cx="11929742" cy="59697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002722">
                  <a:extLst>
                    <a:ext uri="{9D8B030D-6E8A-4147-A177-3AD203B41FA5}">
                      <a16:colId xmlns:a16="http://schemas.microsoft.com/office/drawing/2014/main" val="820327010"/>
                    </a:ext>
                  </a:extLst>
                </a:gridCol>
                <a:gridCol w="6927020">
                  <a:extLst>
                    <a:ext uri="{9D8B030D-6E8A-4147-A177-3AD203B41FA5}">
                      <a16:colId xmlns:a16="http://schemas.microsoft.com/office/drawing/2014/main" val="583720235"/>
                    </a:ext>
                  </a:extLst>
                </a:gridCol>
              </a:tblGrid>
              <a:tr h="663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hỏi/kĩ năng đọc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của tôi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22724"/>
                  </a:ext>
                </a:extLst>
              </a:tr>
              <a:tr h="1326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Dự đoán: Ai liên quan đến vụ án mạng?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5388508"/>
                  </a:ext>
                </a:extLst>
              </a:tr>
              <a:tr h="19899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Bài đồng dao giúp luật sư Ét-uốt nhớ lại chứng cứ nào mà ông đã bỏ sót?</a:t>
                      </a:r>
                      <a:endParaRPr lang="en-SG" sz="3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4444966"/>
                  </a:ext>
                </a:extLst>
              </a:tr>
              <a:tr h="19899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Đối chiếu: Người liên quan đến vụ án mạng có đúng như dự đoán của em không?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4250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C007D7-14CE-C4C2-5DC8-7EFA0E7F23F1}"/>
              </a:ext>
            </a:extLst>
          </p:cNvPr>
          <p:cNvSpPr txBox="1"/>
          <p:nvPr/>
        </p:nvSpPr>
        <p:spPr>
          <a:xfrm>
            <a:off x="5210299" y="175016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Bà Ma-thơ.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E6FF2-1ECC-5381-29A4-B6B37F545224}"/>
              </a:ext>
            </a:extLst>
          </p:cNvPr>
          <p:cNvSpPr txBox="1"/>
          <p:nvPr/>
        </p:nvSpPr>
        <p:spPr>
          <a:xfrm>
            <a:off x="5210298" y="2982809"/>
            <a:ext cx="67125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Bài đồng dao giúp luật sư Ét-uốt nhớ lại chứng cứ có đồng 6 xu trong túi nhung đen của bà chủ quá cố.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79E94-4003-F44E-6491-4A74662E30BE}"/>
              </a:ext>
            </a:extLst>
          </p:cNvPr>
          <p:cNvSpPr txBox="1"/>
          <p:nvPr/>
        </p:nvSpPr>
        <p:spPr>
          <a:xfrm>
            <a:off x="5210299" y="5390506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Tùy thuộc vào dự đoán của HS.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776C0498-317E-0415-DC92-B7760E72B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EF6194FE-FEDF-0E18-DFC8-D602DE80C6C0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207D7B0A-67CA-EFE4-A913-9E29B2C9BBFC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67CE0A5B-E5B2-48AE-B1B2-DBE1543C857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DD5473A4-7030-B0EA-989D-62AE31DDE8D8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FAE7AD1-DD22-7F36-E61F-75B7F8EF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Tìm hiểu chung về tác giả, tác phẩm</a:t>
            </a:r>
            <a:endParaRPr lang="en-SG" sz="5333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CA0CA172-06ED-7ACE-99C4-512463A735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C9C2BC-DD22-3174-8EF8-AC8D2BA79638}"/>
              </a:ext>
            </a:extLst>
          </p:cNvPr>
          <p:cNvGrpSpPr/>
          <p:nvPr/>
        </p:nvGrpSpPr>
        <p:grpSpPr>
          <a:xfrm>
            <a:off x="1778917" y="1043108"/>
            <a:ext cx="9391388" cy="5157045"/>
            <a:chOff x="1452011" y="619825"/>
            <a:chExt cx="15884005" cy="911343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96D3E3-5B82-47EC-F96B-88D22B87967C}"/>
                </a:ext>
              </a:extLst>
            </p:cNvPr>
            <p:cNvSpPr/>
            <p:nvPr/>
          </p:nvSpPr>
          <p:spPr>
            <a:xfrm rot="21040862">
              <a:off x="1711814" y="1807000"/>
              <a:ext cx="2862465" cy="3308132"/>
            </a:xfrm>
            <a:custGeom>
              <a:avLst/>
              <a:gdLst/>
              <a:ahLst/>
              <a:cxnLst/>
              <a:rect l="l" t="t" r="r" b="b"/>
              <a:pathLst>
                <a:path w="4624308" h="4624308">
                  <a:moveTo>
                    <a:pt x="0" y="0"/>
                  </a:moveTo>
                  <a:lnTo>
                    <a:pt x="4624307" y="0"/>
                  </a:lnTo>
                  <a:lnTo>
                    <a:pt x="4624307" y="4624308"/>
                  </a:lnTo>
                  <a:lnTo>
                    <a:pt x="0" y="46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9BDD3AF-BF0B-176E-8010-20CF15CC3899}"/>
                </a:ext>
              </a:extLst>
            </p:cNvPr>
            <p:cNvSpPr/>
            <p:nvPr/>
          </p:nvSpPr>
          <p:spPr>
            <a:xfrm rot="817586">
              <a:off x="13417501" y="5602021"/>
              <a:ext cx="3674403" cy="3674403"/>
            </a:xfrm>
            <a:custGeom>
              <a:avLst/>
              <a:gdLst/>
              <a:ahLst/>
              <a:cxnLst/>
              <a:rect l="l" t="t" r="r" b="b"/>
              <a:pathLst>
                <a:path w="3674403" h="3674403">
                  <a:moveTo>
                    <a:pt x="0" y="0"/>
                  </a:moveTo>
                  <a:lnTo>
                    <a:pt x="3674403" y="0"/>
                  </a:lnTo>
                  <a:lnTo>
                    <a:pt x="3674403" y="3674403"/>
                  </a:lnTo>
                  <a:lnTo>
                    <a:pt x="0" y="3674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39D435F6-C49B-90F4-41CF-A8D6CCF3B319}"/>
                </a:ext>
              </a:extLst>
            </p:cNvPr>
            <p:cNvGrpSpPr/>
            <p:nvPr/>
          </p:nvGrpSpPr>
          <p:grpSpPr>
            <a:xfrm>
              <a:off x="2305772" y="2119826"/>
              <a:ext cx="13706108" cy="5530013"/>
              <a:chOff x="0" y="-102583"/>
              <a:chExt cx="5076336" cy="2048153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F6751097-C85A-ECD1-7A3F-64846E3001FF}"/>
                  </a:ext>
                </a:extLst>
              </p:cNvPr>
              <p:cNvSpPr/>
              <p:nvPr/>
            </p:nvSpPr>
            <p:spPr>
              <a:xfrm>
                <a:off x="10982" y="-102583"/>
                <a:ext cx="5065354" cy="1945570"/>
              </a:xfrm>
              <a:custGeom>
                <a:avLst/>
                <a:gdLst/>
                <a:ahLst/>
                <a:cxnLst/>
                <a:rect l="l" t="t" r="r" b="b"/>
                <a:pathLst>
                  <a:path w="5065354" h="1945570">
                    <a:moveTo>
                      <a:pt x="0" y="0"/>
                    </a:moveTo>
                    <a:lnTo>
                      <a:pt x="5065354" y="0"/>
                    </a:lnTo>
                    <a:lnTo>
                      <a:pt x="5065354" y="1945570"/>
                    </a:lnTo>
                    <a:lnTo>
                      <a:pt x="0" y="194557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4377">
                  <a:defRPr/>
                </a:pPr>
                <a:endParaRPr lang="en-SG">
                  <a:solidFill>
                    <a:prstClr val="black"/>
                  </a:solidFill>
                  <a:latin typeface="Calibri" panose="020F0502020204030204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A11BEF94-998E-A1CA-3651-5BD5856015FD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5065354" cy="19360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914377">
                  <a:lnSpc>
                    <a:spcPts val="1540"/>
                  </a:lnSpc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0644044-5A1C-C2BA-A05E-DFB0062CAE34}"/>
                </a:ext>
              </a:extLst>
            </p:cNvPr>
            <p:cNvSpPr/>
            <p:nvPr/>
          </p:nvSpPr>
          <p:spPr>
            <a:xfrm rot="1537641">
              <a:off x="14129705" y="6467518"/>
              <a:ext cx="2476025" cy="3265742"/>
            </a:xfrm>
            <a:custGeom>
              <a:avLst/>
              <a:gdLst/>
              <a:ahLst/>
              <a:cxnLst/>
              <a:rect l="l" t="t" r="r" b="b"/>
              <a:pathLst>
                <a:path w="2476025" h="3265741">
                  <a:moveTo>
                    <a:pt x="0" y="0"/>
                  </a:moveTo>
                  <a:lnTo>
                    <a:pt x="2476025" y="0"/>
                  </a:lnTo>
                  <a:lnTo>
                    <a:pt x="2476025" y="3265741"/>
                  </a:lnTo>
                  <a:lnTo>
                    <a:pt x="0" y="3265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96BA250-F116-23C1-17C7-159EC35E4DEF}"/>
                </a:ext>
              </a:extLst>
            </p:cNvPr>
            <p:cNvSpPr/>
            <p:nvPr/>
          </p:nvSpPr>
          <p:spPr>
            <a:xfrm rot="231885">
              <a:off x="1452011" y="619825"/>
              <a:ext cx="2204024" cy="2547175"/>
            </a:xfrm>
            <a:custGeom>
              <a:avLst/>
              <a:gdLst/>
              <a:ahLst/>
              <a:cxnLst/>
              <a:rect l="l" t="t" r="r" b="b"/>
              <a:pathLst>
                <a:path w="3560597" h="3560597">
                  <a:moveTo>
                    <a:pt x="0" y="0"/>
                  </a:moveTo>
                  <a:lnTo>
                    <a:pt x="3560598" y="0"/>
                  </a:lnTo>
                  <a:lnTo>
                    <a:pt x="3560598" y="3560597"/>
                  </a:lnTo>
                  <a:lnTo>
                    <a:pt x="0" y="3560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 dirty="0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A161891-CD52-A8DB-0B84-C62DB75A6A8F}"/>
                </a:ext>
              </a:extLst>
            </p:cNvPr>
            <p:cNvSpPr/>
            <p:nvPr/>
          </p:nvSpPr>
          <p:spPr>
            <a:xfrm>
              <a:off x="8182656" y="1679304"/>
              <a:ext cx="2308527" cy="650584"/>
            </a:xfrm>
            <a:custGeom>
              <a:avLst/>
              <a:gdLst/>
              <a:ahLst/>
              <a:cxnLst/>
              <a:rect l="l" t="t" r="r" b="b"/>
              <a:pathLst>
                <a:path w="2308526" h="650585">
                  <a:moveTo>
                    <a:pt x="0" y="0"/>
                  </a:moveTo>
                  <a:lnTo>
                    <a:pt x="2308526" y="0"/>
                  </a:lnTo>
                  <a:lnTo>
                    <a:pt x="2308526" y="650585"/>
                  </a:lnTo>
                  <a:lnTo>
                    <a:pt x="0" y="650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C420E02-6630-7B12-914E-59CA5266A33B}"/>
                </a:ext>
              </a:extLst>
            </p:cNvPr>
            <p:cNvSpPr/>
            <p:nvPr/>
          </p:nvSpPr>
          <p:spPr>
            <a:xfrm rot="4483766">
              <a:off x="4585313" y="7165650"/>
              <a:ext cx="1488229" cy="2470090"/>
            </a:xfrm>
            <a:custGeom>
              <a:avLst/>
              <a:gdLst/>
              <a:ahLst/>
              <a:cxnLst/>
              <a:rect l="l" t="t" r="r" b="b"/>
              <a:pathLst>
                <a:path w="1488229" h="2470090">
                  <a:moveTo>
                    <a:pt x="0" y="0"/>
                  </a:moveTo>
                  <a:lnTo>
                    <a:pt x="1488229" y="0"/>
                  </a:lnTo>
                  <a:lnTo>
                    <a:pt x="1488229" y="2470089"/>
                  </a:lnTo>
                  <a:lnTo>
                    <a:pt x="0" y="247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F08E754-AD50-5A5F-8A04-BC10EFE59652}"/>
                </a:ext>
              </a:extLst>
            </p:cNvPr>
            <p:cNvSpPr/>
            <p:nvPr/>
          </p:nvSpPr>
          <p:spPr>
            <a:xfrm rot="4928744">
              <a:off x="14255174" y="651625"/>
              <a:ext cx="669226" cy="2839765"/>
            </a:xfrm>
            <a:custGeom>
              <a:avLst/>
              <a:gdLst/>
              <a:ahLst/>
              <a:cxnLst/>
              <a:rect l="l" t="t" r="r" b="b"/>
              <a:pathLst>
                <a:path w="669226" h="2839765">
                  <a:moveTo>
                    <a:pt x="0" y="0"/>
                  </a:moveTo>
                  <a:lnTo>
                    <a:pt x="669227" y="0"/>
                  </a:lnTo>
                  <a:lnTo>
                    <a:pt x="669227" y="2839765"/>
                  </a:lnTo>
                  <a:lnTo>
                    <a:pt x="0" y="2839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9117" r="-25904"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7653583-138B-5F88-3268-185B76E83BA0}"/>
                </a:ext>
              </a:extLst>
            </p:cNvPr>
            <p:cNvSpPr/>
            <p:nvPr/>
          </p:nvSpPr>
          <p:spPr>
            <a:xfrm>
              <a:off x="15521493" y="1120835"/>
              <a:ext cx="1814523" cy="1814523"/>
            </a:xfrm>
            <a:custGeom>
              <a:avLst/>
              <a:gdLst/>
              <a:ahLst/>
              <a:cxnLst/>
              <a:rect l="l" t="t" r="r" b="b"/>
              <a:pathLst>
                <a:path w="1814524" h="1814524">
                  <a:moveTo>
                    <a:pt x="0" y="0"/>
                  </a:moveTo>
                  <a:lnTo>
                    <a:pt x="1814524" y="0"/>
                  </a:lnTo>
                  <a:lnTo>
                    <a:pt x="1814524" y="1814524"/>
                  </a:lnTo>
                  <a:lnTo>
                    <a:pt x="0" y="1814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77">
                <a:defRPr/>
              </a:pPr>
              <a:endParaRPr lang="en-SG">
                <a:solidFill>
                  <a:prstClr val="black"/>
                </a:solidFill>
                <a:latin typeface="Calibri" panose="020F0502020204030204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0" name="Google Shape;49;p15">
            <a:extLst>
              <a:ext uri="{FF2B5EF4-FFF2-40B4-BE49-F238E27FC236}">
                <a16:creationId xmlns:a16="http://schemas.microsoft.com/office/drawing/2014/main" id="{952F4062-EA67-A3D0-20D0-A33D9EE782FE}"/>
              </a:ext>
            </a:extLst>
          </p:cNvPr>
          <p:cNvGrpSpPr/>
          <p:nvPr/>
        </p:nvGrpSpPr>
        <p:grpSpPr>
          <a:xfrm>
            <a:off x="128363" y="3200402"/>
            <a:ext cx="3516880" cy="3730924"/>
            <a:chOff x="457200" y="1608525"/>
            <a:chExt cx="3653750" cy="3648425"/>
          </a:xfrm>
        </p:grpSpPr>
        <p:sp>
          <p:nvSpPr>
            <p:cNvPr id="21" name="Google Shape;50;p15">
              <a:extLst>
                <a:ext uri="{FF2B5EF4-FFF2-40B4-BE49-F238E27FC236}">
                  <a16:creationId xmlns:a16="http://schemas.microsoft.com/office/drawing/2014/main" id="{B80D9DF2-2647-9CD8-C5DA-190006310327}"/>
                </a:ext>
              </a:extLst>
            </p:cNvPr>
            <p:cNvSpPr/>
            <p:nvPr/>
          </p:nvSpPr>
          <p:spPr>
            <a:xfrm>
              <a:off x="3417025" y="2852325"/>
              <a:ext cx="693925" cy="761250"/>
            </a:xfrm>
            <a:custGeom>
              <a:avLst/>
              <a:gdLst/>
              <a:ahLst/>
              <a:cxnLst/>
              <a:rect l="l" t="t" r="r" b="b"/>
              <a:pathLst>
                <a:path w="27757" h="30450" extrusionOk="0">
                  <a:moveTo>
                    <a:pt x="18171" y="0"/>
                  </a:moveTo>
                  <a:lnTo>
                    <a:pt x="18079" y="21"/>
                  </a:lnTo>
                  <a:lnTo>
                    <a:pt x="17988" y="41"/>
                  </a:lnTo>
                  <a:lnTo>
                    <a:pt x="17887" y="92"/>
                  </a:lnTo>
                  <a:lnTo>
                    <a:pt x="17796" y="142"/>
                  </a:lnTo>
                  <a:lnTo>
                    <a:pt x="17695" y="213"/>
                  </a:lnTo>
                  <a:lnTo>
                    <a:pt x="17594" y="294"/>
                  </a:lnTo>
                  <a:lnTo>
                    <a:pt x="17482" y="385"/>
                  </a:lnTo>
                  <a:lnTo>
                    <a:pt x="17381" y="486"/>
                  </a:lnTo>
                  <a:lnTo>
                    <a:pt x="17158" y="719"/>
                  </a:lnTo>
                  <a:lnTo>
                    <a:pt x="16936" y="982"/>
                  </a:lnTo>
                  <a:lnTo>
                    <a:pt x="16703" y="1296"/>
                  </a:lnTo>
                  <a:lnTo>
                    <a:pt x="16470" y="1630"/>
                  </a:lnTo>
                  <a:lnTo>
                    <a:pt x="16227" y="1995"/>
                  </a:lnTo>
                  <a:lnTo>
                    <a:pt x="15994" y="2389"/>
                  </a:lnTo>
                  <a:lnTo>
                    <a:pt x="15751" y="2794"/>
                  </a:lnTo>
                  <a:lnTo>
                    <a:pt x="15508" y="3219"/>
                  </a:lnTo>
                  <a:lnTo>
                    <a:pt x="15022" y="4110"/>
                  </a:lnTo>
                  <a:lnTo>
                    <a:pt x="14547" y="5021"/>
                  </a:lnTo>
                  <a:lnTo>
                    <a:pt x="14091" y="5922"/>
                  </a:lnTo>
                  <a:lnTo>
                    <a:pt x="13251" y="7613"/>
                  </a:lnTo>
                  <a:lnTo>
                    <a:pt x="12887" y="8341"/>
                  </a:lnTo>
                  <a:lnTo>
                    <a:pt x="12573" y="8939"/>
                  </a:lnTo>
                  <a:lnTo>
                    <a:pt x="12431" y="9192"/>
                  </a:lnTo>
                  <a:lnTo>
                    <a:pt x="12310" y="9394"/>
                  </a:lnTo>
                  <a:lnTo>
                    <a:pt x="12198" y="9566"/>
                  </a:lnTo>
                  <a:lnTo>
                    <a:pt x="12107" y="9678"/>
                  </a:lnTo>
                  <a:lnTo>
                    <a:pt x="12026" y="9708"/>
                  </a:lnTo>
                  <a:lnTo>
                    <a:pt x="11955" y="9728"/>
                  </a:lnTo>
                  <a:lnTo>
                    <a:pt x="11884" y="9738"/>
                  </a:lnTo>
                  <a:lnTo>
                    <a:pt x="11814" y="9738"/>
                  </a:lnTo>
                  <a:lnTo>
                    <a:pt x="11753" y="9728"/>
                  </a:lnTo>
                  <a:lnTo>
                    <a:pt x="11692" y="9718"/>
                  </a:lnTo>
                  <a:lnTo>
                    <a:pt x="11631" y="9698"/>
                  </a:lnTo>
                  <a:lnTo>
                    <a:pt x="11581" y="9667"/>
                  </a:lnTo>
                  <a:lnTo>
                    <a:pt x="11530" y="9637"/>
                  </a:lnTo>
                  <a:lnTo>
                    <a:pt x="11480" y="9597"/>
                  </a:lnTo>
                  <a:lnTo>
                    <a:pt x="11439" y="9546"/>
                  </a:lnTo>
                  <a:lnTo>
                    <a:pt x="11399" y="9495"/>
                  </a:lnTo>
                  <a:lnTo>
                    <a:pt x="11318" y="9374"/>
                  </a:lnTo>
                  <a:lnTo>
                    <a:pt x="11257" y="9242"/>
                  </a:lnTo>
                  <a:lnTo>
                    <a:pt x="11196" y="9080"/>
                  </a:lnTo>
                  <a:lnTo>
                    <a:pt x="11146" y="8898"/>
                  </a:lnTo>
                  <a:lnTo>
                    <a:pt x="11105" y="8716"/>
                  </a:lnTo>
                  <a:lnTo>
                    <a:pt x="11065" y="8513"/>
                  </a:lnTo>
                  <a:lnTo>
                    <a:pt x="11004" y="8078"/>
                  </a:lnTo>
                  <a:lnTo>
                    <a:pt x="10953" y="7623"/>
                  </a:lnTo>
                  <a:lnTo>
                    <a:pt x="10903" y="7167"/>
                  </a:lnTo>
                  <a:lnTo>
                    <a:pt x="10852" y="6712"/>
                  </a:lnTo>
                  <a:lnTo>
                    <a:pt x="10791" y="6287"/>
                  </a:lnTo>
                  <a:lnTo>
                    <a:pt x="10751" y="6084"/>
                  </a:lnTo>
                  <a:lnTo>
                    <a:pt x="10700" y="5902"/>
                  </a:lnTo>
                  <a:lnTo>
                    <a:pt x="10650" y="5730"/>
                  </a:lnTo>
                  <a:lnTo>
                    <a:pt x="10579" y="5578"/>
                  </a:lnTo>
                  <a:lnTo>
                    <a:pt x="10508" y="5446"/>
                  </a:lnTo>
                  <a:lnTo>
                    <a:pt x="10427" y="5335"/>
                  </a:lnTo>
                  <a:lnTo>
                    <a:pt x="10386" y="5284"/>
                  </a:lnTo>
                  <a:lnTo>
                    <a:pt x="10336" y="5244"/>
                  </a:lnTo>
                  <a:lnTo>
                    <a:pt x="10285" y="5214"/>
                  </a:lnTo>
                  <a:lnTo>
                    <a:pt x="10224" y="5183"/>
                  </a:lnTo>
                  <a:lnTo>
                    <a:pt x="10174" y="5153"/>
                  </a:lnTo>
                  <a:lnTo>
                    <a:pt x="10113" y="5143"/>
                  </a:lnTo>
                  <a:lnTo>
                    <a:pt x="10042" y="5133"/>
                  </a:lnTo>
                  <a:lnTo>
                    <a:pt x="9971" y="5133"/>
                  </a:lnTo>
                  <a:lnTo>
                    <a:pt x="9921" y="5143"/>
                  </a:lnTo>
                  <a:lnTo>
                    <a:pt x="9860" y="5153"/>
                  </a:lnTo>
                  <a:lnTo>
                    <a:pt x="9809" y="5183"/>
                  </a:lnTo>
                  <a:lnTo>
                    <a:pt x="9749" y="5214"/>
                  </a:lnTo>
                  <a:lnTo>
                    <a:pt x="9698" y="5254"/>
                  </a:lnTo>
                  <a:lnTo>
                    <a:pt x="9647" y="5295"/>
                  </a:lnTo>
                  <a:lnTo>
                    <a:pt x="9546" y="5406"/>
                  </a:lnTo>
                  <a:lnTo>
                    <a:pt x="9455" y="5537"/>
                  </a:lnTo>
                  <a:lnTo>
                    <a:pt x="9364" y="5699"/>
                  </a:lnTo>
                  <a:lnTo>
                    <a:pt x="9273" y="5892"/>
                  </a:lnTo>
                  <a:lnTo>
                    <a:pt x="9192" y="6094"/>
                  </a:lnTo>
                  <a:lnTo>
                    <a:pt x="9111" y="6317"/>
                  </a:lnTo>
                  <a:lnTo>
                    <a:pt x="9040" y="6560"/>
                  </a:lnTo>
                  <a:lnTo>
                    <a:pt x="8959" y="6823"/>
                  </a:lnTo>
                  <a:lnTo>
                    <a:pt x="8898" y="7086"/>
                  </a:lnTo>
                  <a:lnTo>
                    <a:pt x="8838" y="7380"/>
                  </a:lnTo>
                  <a:lnTo>
                    <a:pt x="8777" y="7673"/>
                  </a:lnTo>
                  <a:lnTo>
                    <a:pt x="8665" y="8291"/>
                  </a:lnTo>
                  <a:lnTo>
                    <a:pt x="8574" y="8929"/>
                  </a:lnTo>
                  <a:lnTo>
                    <a:pt x="8493" y="9576"/>
                  </a:lnTo>
                  <a:lnTo>
                    <a:pt x="8423" y="10224"/>
                  </a:lnTo>
                  <a:lnTo>
                    <a:pt x="8372" y="10852"/>
                  </a:lnTo>
                  <a:lnTo>
                    <a:pt x="8331" y="11449"/>
                  </a:lnTo>
                  <a:lnTo>
                    <a:pt x="8311" y="12006"/>
                  </a:lnTo>
                  <a:lnTo>
                    <a:pt x="8291" y="12492"/>
                  </a:lnTo>
                  <a:lnTo>
                    <a:pt x="8291" y="12917"/>
                  </a:lnTo>
                  <a:lnTo>
                    <a:pt x="8291" y="13190"/>
                  </a:lnTo>
                  <a:lnTo>
                    <a:pt x="8271" y="13463"/>
                  </a:lnTo>
                  <a:lnTo>
                    <a:pt x="8240" y="13737"/>
                  </a:lnTo>
                  <a:lnTo>
                    <a:pt x="8200" y="14010"/>
                  </a:lnTo>
                  <a:lnTo>
                    <a:pt x="8149" y="14283"/>
                  </a:lnTo>
                  <a:lnTo>
                    <a:pt x="8078" y="14547"/>
                  </a:lnTo>
                  <a:lnTo>
                    <a:pt x="8008" y="14820"/>
                  </a:lnTo>
                  <a:lnTo>
                    <a:pt x="7927" y="15083"/>
                  </a:lnTo>
                  <a:lnTo>
                    <a:pt x="7835" y="15346"/>
                  </a:lnTo>
                  <a:lnTo>
                    <a:pt x="7724" y="15609"/>
                  </a:lnTo>
                  <a:lnTo>
                    <a:pt x="7613" y="15862"/>
                  </a:lnTo>
                  <a:lnTo>
                    <a:pt x="7491" y="16126"/>
                  </a:lnTo>
                  <a:lnTo>
                    <a:pt x="7370" y="16379"/>
                  </a:lnTo>
                  <a:lnTo>
                    <a:pt x="7228" y="16632"/>
                  </a:lnTo>
                  <a:lnTo>
                    <a:pt x="7086" y="16885"/>
                  </a:lnTo>
                  <a:lnTo>
                    <a:pt x="6935" y="17138"/>
                  </a:lnTo>
                  <a:lnTo>
                    <a:pt x="6783" y="17381"/>
                  </a:lnTo>
                  <a:lnTo>
                    <a:pt x="6621" y="17624"/>
                  </a:lnTo>
                  <a:lnTo>
                    <a:pt x="6277" y="18110"/>
                  </a:lnTo>
                  <a:lnTo>
                    <a:pt x="5922" y="18585"/>
                  </a:lnTo>
                  <a:lnTo>
                    <a:pt x="5548" y="19041"/>
                  </a:lnTo>
                  <a:lnTo>
                    <a:pt x="5163" y="19486"/>
                  </a:lnTo>
                  <a:lnTo>
                    <a:pt x="4768" y="19922"/>
                  </a:lnTo>
                  <a:lnTo>
                    <a:pt x="4374" y="20347"/>
                  </a:lnTo>
                  <a:lnTo>
                    <a:pt x="3969" y="20762"/>
                  </a:lnTo>
                  <a:lnTo>
                    <a:pt x="3564" y="21157"/>
                  </a:lnTo>
                  <a:lnTo>
                    <a:pt x="3169" y="21531"/>
                  </a:lnTo>
                  <a:lnTo>
                    <a:pt x="2410" y="22250"/>
                  </a:lnTo>
                  <a:lnTo>
                    <a:pt x="1711" y="22888"/>
                  </a:lnTo>
                  <a:lnTo>
                    <a:pt x="1094" y="23465"/>
                  </a:lnTo>
                  <a:lnTo>
                    <a:pt x="831" y="23718"/>
                  </a:lnTo>
                  <a:lnTo>
                    <a:pt x="588" y="23961"/>
                  </a:lnTo>
                  <a:lnTo>
                    <a:pt x="385" y="24173"/>
                  </a:lnTo>
                  <a:lnTo>
                    <a:pt x="223" y="24365"/>
                  </a:lnTo>
                  <a:lnTo>
                    <a:pt x="102" y="24548"/>
                  </a:lnTo>
                  <a:lnTo>
                    <a:pt x="61" y="24618"/>
                  </a:lnTo>
                  <a:lnTo>
                    <a:pt x="31" y="24699"/>
                  </a:lnTo>
                  <a:lnTo>
                    <a:pt x="11" y="24760"/>
                  </a:lnTo>
                  <a:lnTo>
                    <a:pt x="1" y="24821"/>
                  </a:lnTo>
                  <a:lnTo>
                    <a:pt x="11" y="24882"/>
                  </a:lnTo>
                  <a:lnTo>
                    <a:pt x="31" y="24922"/>
                  </a:lnTo>
                  <a:lnTo>
                    <a:pt x="244" y="25297"/>
                  </a:lnTo>
                  <a:lnTo>
                    <a:pt x="497" y="25722"/>
                  </a:lnTo>
                  <a:lnTo>
                    <a:pt x="790" y="26187"/>
                  </a:lnTo>
                  <a:lnTo>
                    <a:pt x="1114" y="26694"/>
                  </a:lnTo>
                  <a:lnTo>
                    <a:pt x="1468" y="27200"/>
                  </a:lnTo>
                  <a:lnTo>
                    <a:pt x="1853" y="27716"/>
                  </a:lnTo>
                  <a:lnTo>
                    <a:pt x="2055" y="27979"/>
                  </a:lnTo>
                  <a:lnTo>
                    <a:pt x="2258" y="28222"/>
                  </a:lnTo>
                  <a:lnTo>
                    <a:pt x="2460" y="28475"/>
                  </a:lnTo>
                  <a:lnTo>
                    <a:pt x="2673" y="28708"/>
                  </a:lnTo>
                  <a:lnTo>
                    <a:pt x="2886" y="28941"/>
                  </a:lnTo>
                  <a:lnTo>
                    <a:pt x="3108" y="29164"/>
                  </a:lnTo>
                  <a:lnTo>
                    <a:pt x="3321" y="29366"/>
                  </a:lnTo>
                  <a:lnTo>
                    <a:pt x="3543" y="29568"/>
                  </a:lnTo>
                  <a:lnTo>
                    <a:pt x="3766" y="29740"/>
                  </a:lnTo>
                  <a:lnTo>
                    <a:pt x="3989" y="29913"/>
                  </a:lnTo>
                  <a:lnTo>
                    <a:pt x="4212" y="30054"/>
                  </a:lnTo>
                  <a:lnTo>
                    <a:pt x="4424" y="30176"/>
                  </a:lnTo>
                  <a:lnTo>
                    <a:pt x="4647" y="30277"/>
                  </a:lnTo>
                  <a:lnTo>
                    <a:pt x="4859" y="30358"/>
                  </a:lnTo>
                  <a:lnTo>
                    <a:pt x="5072" y="30419"/>
                  </a:lnTo>
                  <a:lnTo>
                    <a:pt x="5183" y="30439"/>
                  </a:lnTo>
                  <a:lnTo>
                    <a:pt x="5285" y="30449"/>
                  </a:lnTo>
                  <a:lnTo>
                    <a:pt x="5487" y="30449"/>
                  </a:lnTo>
                  <a:lnTo>
                    <a:pt x="5598" y="30439"/>
                  </a:lnTo>
                  <a:lnTo>
                    <a:pt x="5689" y="30419"/>
                  </a:lnTo>
                  <a:lnTo>
                    <a:pt x="5791" y="30398"/>
                  </a:lnTo>
                  <a:lnTo>
                    <a:pt x="5892" y="30368"/>
                  </a:lnTo>
                  <a:lnTo>
                    <a:pt x="5993" y="30328"/>
                  </a:lnTo>
                  <a:lnTo>
                    <a:pt x="6084" y="30277"/>
                  </a:lnTo>
                  <a:lnTo>
                    <a:pt x="6165" y="30216"/>
                  </a:lnTo>
                  <a:lnTo>
                    <a:pt x="6287" y="30115"/>
                  </a:lnTo>
                  <a:lnTo>
                    <a:pt x="6641" y="29771"/>
                  </a:lnTo>
                  <a:lnTo>
                    <a:pt x="7117" y="29285"/>
                  </a:lnTo>
                  <a:lnTo>
                    <a:pt x="7704" y="28678"/>
                  </a:lnTo>
                  <a:lnTo>
                    <a:pt x="9101" y="27190"/>
                  </a:lnTo>
                  <a:lnTo>
                    <a:pt x="10639" y="25519"/>
                  </a:lnTo>
                  <a:lnTo>
                    <a:pt x="12158" y="23869"/>
                  </a:lnTo>
                  <a:lnTo>
                    <a:pt x="13453" y="22432"/>
                  </a:lnTo>
                  <a:lnTo>
                    <a:pt x="14709" y="21045"/>
                  </a:lnTo>
                  <a:lnTo>
                    <a:pt x="14972" y="20823"/>
                  </a:lnTo>
                  <a:lnTo>
                    <a:pt x="15276" y="20580"/>
                  </a:lnTo>
                  <a:lnTo>
                    <a:pt x="16004" y="20013"/>
                  </a:lnTo>
                  <a:lnTo>
                    <a:pt x="16875" y="19365"/>
                  </a:lnTo>
                  <a:lnTo>
                    <a:pt x="17857" y="18646"/>
                  </a:lnTo>
                  <a:lnTo>
                    <a:pt x="20023" y="17077"/>
                  </a:lnTo>
                  <a:lnTo>
                    <a:pt x="22290" y="15458"/>
                  </a:lnTo>
                  <a:lnTo>
                    <a:pt x="24416" y="13919"/>
                  </a:lnTo>
                  <a:lnTo>
                    <a:pt x="25358" y="13231"/>
                  </a:lnTo>
                  <a:lnTo>
                    <a:pt x="26188" y="12613"/>
                  </a:lnTo>
                  <a:lnTo>
                    <a:pt x="26866" y="12087"/>
                  </a:lnTo>
                  <a:lnTo>
                    <a:pt x="27149" y="11864"/>
                  </a:lnTo>
                  <a:lnTo>
                    <a:pt x="27372" y="11672"/>
                  </a:lnTo>
                  <a:lnTo>
                    <a:pt x="27554" y="11500"/>
                  </a:lnTo>
                  <a:lnTo>
                    <a:pt x="27676" y="11378"/>
                  </a:lnTo>
                  <a:lnTo>
                    <a:pt x="27716" y="11328"/>
                  </a:lnTo>
                  <a:lnTo>
                    <a:pt x="27747" y="11287"/>
                  </a:lnTo>
                  <a:lnTo>
                    <a:pt x="27757" y="11247"/>
                  </a:lnTo>
                  <a:lnTo>
                    <a:pt x="27747" y="11226"/>
                  </a:lnTo>
                  <a:lnTo>
                    <a:pt x="27706" y="11186"/>
                  </a:lnTo>
                  <a:lnTo>
                    <a:pt x="27655" y="11145"/>
                  </a:lnTo>
                  <a:lnTo>
                    <a:pt x="27605" y="11115"/>
                  </a:lnTo>
                  <a:lnTo>
                    <a:pt x="27544" y="11085"/>
                  </a:lnTo>
                  <a:lnTo>
                    <a:pt x="27473" y="11064"/>
                  </a:lnTo>
                  <a:lnTo>
                    <a:pt x="27402" y="11054"/>
                  </a:lnTo>
                  <a:lnTo>
                    <a:pt x="27230" y="11054"/>
                  </a:lnTo>
                  <a:lnTo>
                    <a:pt x="27048" y="11074"/>
                  </a:lnTo>
                  <a:lnTo>
                    <a:pt x="26846" y="11105"/>
                  </a:lnTo>
                  <a:lnTo>
                    <a:pt x="26623" y="11166"/>
                  </a:lnTo>
                  <a:lnTo>
                    <a:pt x="26390" y="11247"/>
                  </a:lnTo>
                  <a:lnTo>
                    <a:pt x="26137" y="11338"/>
                  </a:lnTo>
                  <a:lnTo>
                    <a:pt x="25874" y="11439"/>
                  </a:lnTo>
                  <a:lnTo>
                    <a:pt x="25601" y="11560"/>
                  </a:lnTo>
                  <a:lnTo>
                    <a:pt x="25317" y="11682"/>
                  </a:lnTo>
                  <a:lnTo>
                    <a:pt x="24730" y="11965"/>
                  </a:lnTo>
                  <a:lnTo>
                    <a:pt x="24133" y="12269"/>
                  </a:lnTo>
                  <a:lnTo>
                    <a:pt x="22948" y="12866"/>
                  </a:lnTo>
                  <a:lnTo>
                    <a:pt x="22382" y="13139"/>
                  </a:lnTo>
                  <a:lnTo>
                    <a:pt x="21865" y="13372"/>
                  </a:lnTo>
                  <a:lnTo>
                    <a:pt x="21622" y="13463"/>
                  </a:lnTo>
                  <a:lnTo>
                    <a:pt x="21400" y="13544"/>
                  </a:lnTo>
                  <a:lnTo>
                    <a:pt x="21187" y="13615"/>
                  </a:lnTo>
                  <a:lnTo>
                    <a:pt x="20995" y="13656"/>
                  </a:lnTo>
                  <a:lnTo>
                    <a:pt x="20833" y="13686"/>
                  </a:lnTo>
                  <a:lnTo>
                    <a:pt x="20681" y="13696"/>
                  </a:lnTo>
                  <a:lnTo>
                    <a:pt x="20620" y="13686"/>
                  </a:lnTo>
                  <a:lnTo>
                    <a:pt x="20560" y="13676"/>
                  </a:lnTo>
                  <a:lnTo>
                    <a:pt x="20509" y="13656"/>
                  </a:lnTo>
                  <a:lnTo>
                    <a:pt x="20458" y="13625"/>
                  </a:lnTo>
                  <a:lnTo>
                    <a:pt x="20570" y="13382"/>
                  </a:lnTo>
                  <a:lnTo>
                    <a:pt x="20711" y="13129"/>
                  </a:lnTo>
                  <a:lnTo>
                    <a:pt x="20873" y="12866"/>
                  </a:lnTo>
                  <a:lnTo>
                    <a:pt x="21056" y="12593"/>
                  </a:lnTo>
                  <a:lnTo>
                    <a:pt x="21248" y="12320"/>
                  </a:lnTo>
                  <a:lnTo>
                    <a:pt x="21471" y="12026"/>
                  </a:lnTo>
                  <a:lnTo>
                    <a:pt x="21703" y="11732"/>
                  </a:lnTo>
                  <a:lnTo>
                    <a:pt x="21946" y="11439"/>
                  </a:lnTo>
                  <a:lnTo>
                    <a:pt x="22463" y="10832"/>
                  </a:lnTo>
                  <a:lnTo>
                    <a:pt x="23009" y="10224"/>
                  </a:lnTo>
                  <a:lnTo>
                    <a:pt x="24102" y="9030"/>
                  </a:lnTo>
                  <a:lnTo>
                    <a:pt x="24629" y="8453"/>
                  </a:lnTo>
                  <a:lnTo>
                    <a:pt x="25115" y="7906"/>
                  </a:lnTo>
                  <a:lnTo>
                    <a:pt x="25540" y="7400"/>
                  </a:lnTo>
                  <a:lnTo>
                    <a:pt x="25722" y="7167"/>
                  </a:lnTo>
                  <a:lnTo>
                    <a:pt x="25894" y="6944"/>
                  </a:lnTo>
                  <a:lnTo>
                    <a:pt x="26036" y="6732"/>
                  </a:lnTo>
                  <a:lnTo>
                    <a:pt x="26157" y="6540"/>
                  </a:lnTo>
                  <a:lnTo>
                    <a:pt x="26248" y="6357"/>
                  </a:lnTo>
                  <a:lnTo>
                    <a:pt x="26319" y="6195"/>
                  </a:lnTo>
                  <a:lnTo>
                    <a:pt x="26339" y="6125"/>
                  </a:lnTo>
                  <a:lnTo>
                    <a:pt x="26350" y="6054"/>
                  </a:lnTo>
                  <a:lnTo>
                    <a:pt x="26350" y="5993"/>
                  </a:lnTo>
                  <a:lnTo>
                    <a:pt x="26350" y="5932"/>
                  </a:lnTo>
                  <a:lnTo>
                    <a:pt x="26339" y="5882"/>
                  </a:lnTo>
                  <a:lnTo>
                    <a:pt x="26319" y="5831"/>
                  </a:lnTo>
                  <a:lnTo>
                    <a:pt x="26289" y="5780"/>
                  </a:lnTo>
                  <a:lnTo>
                    <a:pt x="26248" y="5750"/>
                  </a:lnTo>
                  <a:lnTo>
                    <a:pt x="26198" y="5720"/>
                  </a:lnTo>
                  <a:lnTo>
                    <a:pt x="26147" y="5699"/>
                  </a:lnTo>
                  <a:lnTo>
                    <a:pt x="26086" y="5689"/>
                  </a:lnTo>
                  <a:lnTo>
                    <a:pt x="26026" y="5689"/>
                  </a:lnTo>
                  <a:lnTo>
                    <a:pt x="25955" y="5699"/>
                  </a:lnTo>
                  <a:lnTo>
                    <a:pt x="25874" y="5710"/>
                  </a:lnTo>
                  <a:lnTo>
                    <a:pt x="25712" y="5770"/>
                  </a:lnTo>
                  <a:lnTo>
                    <a:pt x="25520" y="5861"/>
                  </a:lnTo>
                  <a:lnTo>
                    <a:pt x="25307" y="5983"/>
                  </a:lnTo>
                  <a:lnTo>
                    <a:pt x="25084" y="6125"/>
                  </a:lnTo>
                  <a:lnTo>
                    <a:pt x="24851" y="6297"/>
                  </a:lnTo>
                  <a:lnTo>
                    <a:pt x="24598" y="6479"/>
                  </a:lnTo>
                  <a:lnTo>
                    <a:pt x="24325" y="6691"/>
                  </a:lnTo>
                  <a:lnTo>
                    <a:pt x="23768" y="7147"/>
                  </a:lnTo>
                  <a:lnTo>
                    <a:pt x="23181" y="7643"/>
                  </a:lnTo>
                  <a:lnTo>
                    <a:pt x="22584" y="8169"/>
                  </a:lnTo>
                  <a:lnTo>
                    <a:pt x="21977" y="8686"/>
                  </a:lnTo>
                  <a:lnTo>
                    <a:pt x="21390" y="9182"/>
                  </a:lnTo>
                  <a:lnTo>
                    <a:pt x="20823" y="9637"/>
                  </a:lnTo>
                  <a:lnTo>
                    <a:pt x="20560" y="9840"/>
                  </a:lnTo>
                  <a:lnTo>
                    <a:pt x="20296" y="10022"/>
                  </a:lnTo>
                  <a:lnTo>
                    <a:pt x="20053" y="10184"/>
                  </a:lnTo>
                  <a:lnTo>
                    <a:pt x="19821" y="10325"/>
                  </a:lnTo>
                  <a:lnTo>
                    <a:pt x="19608" y="10447"/>
                  </a:lnTo>
                  <a:lnTo>
                    <a:pt x="19406" y="10528"/>
                  </a:lnTo>
                  <a:lnTo>
                    <a:pt x="19314" y="10558"/>
                  </a:lnTo>
                  <a:lnTo>
                    <a:pt x="19233" y="10589"/>
                  </a:lnTo>
                  <a:lnTo>
                    <a:pt x="19152" y="10599"/>
                  </a:lnTo>
                  <a:lnTo>
                    <a:pt x="19071" y="10609"/>
                  </a:lnTo>
                  <a:lnTo>
                    <a:pt x="19001" y="10599"/>
                  </a:lnTo>
                  <a:lnTo>
                    <a:pt x="18940" y="10589"/>
                  </a:lnTo>
                  <a:lnTo>
                    <a:pt x="18879" y="10568"/>
                  </a:lnTo>
                  <a:lnTo>
                    <a:pt x="18829" y="10538"/>
                  </a:lnTo>
                  <a:lnTo>
                    <a:pt x="18798" y="10508"/>
                  </a:lnTo>
                  <a:lnTo>
                    <a:pt x="18788" y="10467"/>
                  </a:lnTo>
                  <a:lnTo>
                    <a:pt x="18778" y="10417"/>
                  </a:lnTo>
                  <a:lnTo>
                    <a:pt x="18778" y="10366"/>
                  </a:lnTo>
                  <a:lnTo>
                    <a:pt x="18788" y="10295"/>
                  </a:lnTo>
                  <a:lnTo>
                    <a:pt x="18808" y="10224"/>
                  </a:lnTo>
                  <a:lnTo>
                    <a:pt x="18879" y="10052"/>
                  </a:lnTo>
                  <a:lnTo>
                    <a:pt x="18980" y="9860"/>
                  </a:lnTo>
                  <a:lnTo>
                    <a:pt x="19112" y="9637"/>
                  </a:lnTo>
                  <a:lnTo>
                    <a:pt x="19264" y="9384"/>
                  </a:lnTo>
                  <a:lnTo>
                    <a:pt x="19446" y="9121"/>
                  </a:lnTo>
                  <a:lnTo>
                    <a:pt x="19861" y="8524"/>
                  </a:lnTo>
                  <a:lnTo>
                    <a:pt x="20337" y="7866"/>
                  </a:lnTo>
                  <a:lnTo>
                    <a:pt x="21379" y="6448"/>
                  </a:lnTo>
                  <a:lnTo>
                    <a:pt x="21896" y="5720"/>
                  </a:lnTo>
                  <a:lnTo>
                    <a:pt x="22392" y="5001"/>
                  </a:lnTo>
                  <a:lnTo>
                    <a:pt x="22614" y="4647"/>
                  </a:lnTo>
                  <a:lnTo>
                    <a:pt x="22827" y="4313"/>
                  </a:lnTo>
                  <a:lnTo>
                    <a:pt x="23019" y="3979"/>
                  </a:lnTo>
                  <a:lnTo>
                    <a:pt x="23191" y="3665"/>
                  </a:lnTo>
                  <a:lnTo>
                    <a:pt x="23343" y="3371"/>
                  </a:lnTo>
                  <a:lnTo>
                    <a:pt x="23465" y="3088"/>
                  </a:lnTo>
                  <a:lnTo>
                    <a:pt x="23556" y="2835"/>
                  </a:lnTo>
                  <a:lnTo>
                    <a:pt x="23586" y="2713"/>
                  </a:lnTo>
                  <a:lnTo>
                    <a:pt x="23617" y="2592"/>
                  </a:lnTo>
                  <a:lnTo>
                    <a:pt x="23637" y="2491"/>
                  </a:lnTo>
                  <a:lnTo>
                    <a:pt x="23637" y="2389"/>
                  </a:lnTo>
                  <a:lnTo>
                    <a:pt x="23637" y="2288"/>
                  </a:lnTo>
                  <a:lnTo>
                    <a:pt x="23627" y="2207"/>
                  </a:lnTo>
                  <a:lnTo>
                    <a:pt x="23606" y="2126"/>
                  </a:lnTo>
                  <a:lnTo>
                    <a:pt x="23566" y="2055"/>
                  </a:lnTo>
                  <a:lnTo>
                    <a:pt x="23525" y="1984"/>
                  </a:lnTo>
                  <a:lnTo>
                    <a:pt x="23465" y="1934"/>
                  </a:lnTo>
                  <a:lnTo>
                    <a:pt x="23434" y="1903"/>
                  </a:lnTo>
                  <a:lnTo>
                    <a:pt x="23384" y="1883"/>
                  </a:lnTo>
                  <a:lnTo>
                    <a:pt x="23333" y="1873"/>
                  </a:lnTo>
                  <a:lnTo>
                    <a:pt x="23282" y="1863"/>
                  </a:lnTo>
                  <a:lnTo>
                    <a:pt x="23232" y="1863"/>
                  </a:lnTo>
                  <a:lnTo>
                    <a:pt x="23171" y="1873"/>
                  </a:lnTo>
                  <a:lnTo>
                    <a:pt x="23040" y="1924"/>
                  </a:lnTo>
                  <a:lnTo>
                    <a:pt x="22898" y="1984"/>
                  </a:lnTo>
                  <a:lnTo>
                    <a:pt x="22736" y="2086"/>
                  </a:lnTo>
                  <a:lnTo>
                    <a:pt x="22564" y="2197"/>
                  </a:lnTo>
                  <a:lnTo>
                    <a:pt x="22382" y="2339"/>
                  </a:lnTo>
                  <a:lnTo>
                    <a:pt x="22189" y="2501"/>
                  </a:lnTo>
                  <a:lnTo>
                    <a:pt x="21987" y="2683"/>
                  </a:lnTo>
                  <a:lnTo>
                    <a:pt x="21541" y="3088"/>
                  </a:lnTo>
                  <a:lnTo>
                    <a:pt x="21066" y="3564"/>
                  </a:lnTo>
                  <a:lnTo>
                    <a:pt x="20560" y="4080"/>
                  </a:lnTo>
                  <a:lnTo>
                    <a:pt x="19476" y="5224"/>
                  </a:lnTo>
                  <a:lnTo>
                    <a:pt x="18910" y="5821"/>
                  </a:lnTo>
                  <a:lnTo>
                    <a:pt x="18333" y="6418"/>
                  </a:lnTo>
                  <a:lnTo>
                    <a:pt x="17766" y="6995"/>
                  </a:lnTo>
                  <a:lnTo>
                    <a:pt x="17189" y="7562"/>
                  </a:lnTo>
                  <a:lnTo>
                    <a:pt x="16622" y="8088"/>
                  </a:lnTo>
                  <a:lnTo>
                    <a:pt x="16338" y="8331"/>
                  </a:lnTo>
                  <a:lnTo>
                    <a:pt x="16065" y="8574"/>
                  </a:lnTo>
                  <a:lnTo>
                    <a:pt x="16075" y="8392"/>
                  </a:lnTo>
                  <a:lnTo>
                    <a:pt x="16106" y="8190"/>
                  </a:lnTo>
                  <a:lnTo>
                    <a:pt x="16156" y="7957"/>
                  </a:lnTo>
                  <a:lnTo>
                    <a:pt x="16217" y="7714"/>
                  </a:lnTo>
                  <a:lnTo>
                    <a:pt x="16298" y="7451"/>
                  </a:lnTo>
                  <a:lnTo>
                    <a:pt x="16389" y="7177"/>
                  </a:lnTo>
                  <a:lnTo>
                    <a:pt x="16602" y="6580"/>
                  </a:lnTo>
                  <a:lnTo>
                    <a:pt x="16845" y="5942"/>
                  </a:lnTo>
                  <a:lnTo>
                    <a:pt x="17118" y="5274"/>
                  </a:lnTo>
                  <a:lnTo>
                    <a:pt x="17685" y="3908"/>
                  </a:lnTo>
                  <a:lnTo>
                    <a:pt x="17958" y="3240"/>
                  </a:lnTo>
                  <a:lnTo>
                    <a:pt x="18201" y="2592"/>
                  </a:lnTo>
                  <a:lnTo>
                    <a:pt x="18312" y="2288"/>
                  </a:lnTo>
                  <a:lnTo>
                    <a:pt x="18414" y="1995"/>
                  </a:lnTo>
                  <a:lnTo>
                    <a:pt x="18495" y="1711"/>
                  </a:lnTo>
                  <a:lnTo>
                    <a:pt x="18575" y="1448"/>
                  </a:lnTo>
                  <a:lnTo>
                    <a:pt x="18626" y="1195"/>
                  </a:lnTo>
                  <a:lnTo>
                    <a:pt x="18677" y="972"/>
                  </a:lnTo>
                  <a:lnTo>
                    <a:pt x="18697" y="760"/>
                  </a:lnTo>
                  <a:lnTo>
                    <a:pt x="18707" y="567"/>
                  </a:lnTo>
                  <a:lnTo>
                    <a:pt x="18687" y="405"/>
                  </a:lnTo>
                  <a:lnTo>
                    <a:pt x="18677" y="334"/>
                  </a:lnTo>
                  <a:lnTo>
                    <a:pt x="18656" y="274"/>
                  </a:lnTo>
                  <a:lnTo>
                    <a:pt x="18626" y="213"/>
                  </a:lnTo>
                  <a:lnTo>
                    <a:pt x="18596" y="162"/>
                  </a:lnTo>
                  <a:lnTo>
                    <a:pt x="18555" y="122"/>
                  </a:lnTo>
                  <a:lnTo>
                    <a:pt x="18505" y="81"/>
                  </a:lnTo>
                  <a:lnTo>
                    <a:pt x="18424" y="41"/>
                  </a:lnTo>
                  <a:lnTo>
                    <a:pt x="18343" y="11"/>
                  </a:lnTo>
                  <a:lnTo>
                    <a:pt x="18262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22" name="Google Shape;51;p15">
              <a:extLst>
                <a:ext uri="{FF2B5EF4-FFF2-40B4-BE49-F238E27FC236}">
                  <a16:creationId xmlns:a16="http://schemas.microsoft.com/office/drawing/2014/main" id="{7DE59102-D3B5-5686-5196-3EDA85270D37}"/>
                </a:ext>
              </a:extLst>
            </p:cNvPr>
            <p:cNvSpPr/>
            <p:nvPr/>
          </p:nvSpPr>
          <p:spPr>
            <a:xfrm>
              <a:off x="2263550" y="3182075"/>
              <a:ext cx="1560425" cy="1083625"/>
            </a:xfrm>
            <a:custGeom>
              <a:avLst/>
              <a:gdLst/>
              <a:ahLst/>
              <a:cxnLst/>
              <a:rect l="l" t="t" r="r" b="b"/>
              <a:pathLst>
                <a:path w="62417" h="43345" extrusionOk="0">
                  <a:moveTo>
                    <a:pt x="7937" y="0"/>
                  </a:moveTo>
                  <a:lnTo>
                    <a:pt x="7562" y="466"/>
                  </a:lnTo>
                  <a:lnTo>
                    <a:pt x="7127" y="1022"/>
                  </a:lnTo>
                  <a:lnTo>
                    <a:pt x="6570" y="1761"/>
                  </a:lnTo>
                  <a:lnTo>
                    <a:pt x="5923" y="2652"/>
                  </a:lnTo>
                  <a:lnTo>
                    <a:pt x="5568" y="3158"/>
                  </a:lnTo>
                  <a:lnTo>
                    <a:pt x="5194" y="3685"/>
                  </a:lnTo>
                  <a:lnTo>
                    <a:pt x="4819" y="4252"/>
                  </a:lnTo>
                  <a:lnTo>
                    <a:pt x="4435" y="4839"/>
                  </a:lnTo>
                  <a:lnTo>
                    <a:pt x="4040" y="5446"/>
                  </a:lnTo>
                  <a:lnTo>
                    <a:pt x="3645" y="6074"/>
                  </a:lnTo>
                  <a:lnTo>
                    <a:pt x="3260" y="6721"/>
                  </a:lnTo>
                  <a:lnTo>
                    <a:pt x="2876" y="7390"/>
                  </a:lnTo>
                  <a:lnTo>
                    <a:pt x="2501" y="8058"/>
                  </a:lnTo>
                  <a:lnTo>
                    <a:pt x="2137" y="8746"/>
                  </a:lnTo>
                  <a:lnTo>
                    <a:pt x="1803" y="9434"/>
                  </a:lnTo>
                  <a:lnTo>
                    <a:pt x="1479" y="10133"/>
                  </a:lnTo>
                  <a:lnTo>
                    <a:pt x="1175" y="10821"/>
                  </a:lnTo>
                  <a:lnTo>
                    <a:pt x="1033" y="11165"/>
                  </a:lnTo>
                  <a:lnTo>
                    <a:pt x="902" y="11520"/>
                  </a:lnTo>
                  <a:lnTo>
                    <a:pt x="770" y="11864"/>
                  </a:lnTo>
                  <a:lnTo>
                    <a:pt x="659" y="12198"/>
                  </a:lnTo>
                  <a:lnTo>
                    <a:pt x="548" y="12542"/>
                  </a:lnTo>
                  <a:lnTo>
                    <a:pt x="446" y="12876"/>
                  </a:lnTo>
                  <a:lnTo>
                    <a:pt x="355" y="13220"/>
                  </a:lnTo>
                  <a:lnTo>
                    <a:pt x="274" y="13544"/>
                  </a:lnTo>
                  <a:lnTo>
                    <a:pt x="193" y="13878"/>
                  </a:lnTo>
                  <a:lnTo>
                    <a:pt x="132" y="14202"/>
                  </a:lnTo>
                  <a:lnTo>
                    <a:pt x="82" y="14526"/>
                  </a:lnTo>
                  <a:lnTo>
                    <a:pt x="41" y="14840"/>
                  </a:lnTo>
                  <a:lnTo>
                    <a:pt x="21" y="15154"/>
                  </a:lnTo>
                  <a:lnTo>
                    <a:pt x="1" y="15457"/>
                  </a:lnTo>
                  <a:lnTo>
                    <a:pt x="1" y="15761"/>
                  </a:lnTo>
                  <a:lnTo>
                    <a:pt x="11" y="16054"/>
                  </a:lnTo>
                  <a:lnTo>
                    <a:pt x="31" y="16348"/>
                  </a:lnTo>
                  <a:lnTo>
                    <a:pt x="72" y="16631"/>
                  </a:lnTo>
                  <a:lnTo>
                    <a:pt x="143" y="16996"/>
                  </a:lnTo>
                  <a:lnTo>
                    <a:pt x="234" y="17381"/>
                  </a:lnTo>
                  <a:lnTo>
                    <a:pt x="355" y="17796"/>
                  </a:lnTo>
                  <a:lnTo>
                    <a:pt x="497" y="18221"/>
                  </a:lnTo>
                  <a:lnTo>
                    <a:pt x="659" y="18666"/>
                  </a:lnTo>
                  <a:lnTo>
                    <a:pt x="851" y="19132"/>
                  </a:lnTo>
                  <a:lnTo>
                    <a:pt x="1064" y="19618"/>
                  </a:lnTo>
                  <a:lnTo>
                    <a:pt x="1297" y="20114"/>
                  </a:lnTo>
                  <a:lnTo>
                    <a:pt x="1550" y="20630"/>
                  </a:lnTo>
                  <a:lnTo>
                    <a:pt x="1823" y="21156"/>
                  </a:lnTo>
                  <a:lnTo>
                    <a:pt x="2106" y="21693"/>
                  </a:lnTo>
                  <a:lnTo>
                    <a:pt x="2420" y="22249"/>
                  </a:lnTo>
                  <a:lnTo>
                    <a:pt x="2744" y="22806"/>
                  </a:lnTo>
                  <a:lnTo>
                    <a:pt x="3088" y="23383"/>
                  </a:lnTo>
                  <a:lnTo>
                    <a:pt x="3453" y="23960"/>
                  </a:lnTo>
                  <a:lnTo>
                    <a:pt x="3827" y="24547"/>
                  </a:lnTo>
                  <a:lnTo>
                    <a:pt x="4222" y="25145"/>
                  </a:lnTo>
                  <a:lnTo>
                    <a:pt x="4627" y="25752"/>
                  </a:lnTo>
                  <a:lnTo>
                    <a:pt x="5042" y="26359"/>
                  </a:lnTo>
                  <a:lnTo>
                    <a:pt x="5477" y="26967"/>
                  </a:lnTo>
                  <a:lnTo>
                    <a:pt x="5923" y="27584"/>
                  </a:lnTo>
                  <a:lnTo>
                    <a:pt x="6378" y="28202"/>
                  </a:lnTo>
                  <a:lnTo>
                    <a:pt x="6844" y="28819"/>
                  </a:lnTo>
                  <a:lnTo>
                    <a:pt x="7320" y="29437"/>
                  </a:lnTo>
                  <a:lnTo>
                    <a:pt x="7805" y="30044"/>
                  </a:lnTo>
                  <a:lnTo>
                    <a:pt x="8291" y="30661"/>
                  </a:lnTo>
                  <a:lnTo>
                    <a:pt x="8797" y="31269"/>
                  </a:lnTo>
                  <a:lnTo>
                    <a:pt x="9304" y="31876"/>
                  </a:lnTo>
                  <a:lnTo>
                    <a:pt x="9820" y="32483"/>
                  </a:lnTo>
                  <a:lnTo>
                    <a:pt x="10346" y="33081"/>
                  </a:lnTo>
                  <a:lnTo>
                    <a:pt x="10873" y="33668"/>
                  </a:lnTo>
                  <a:lnTo>
                    <a:pt x="11409" y="34245"/>
                  </a:lnTo>
                  <a:lnTo>
                    <a:pt x="11946" y="34822"/>
                  </a:lnTo>
                  <a:lnTo>
                    <a:pt x="12482" y="35378"/>
                  </a:lnTo>
                  <a:lnTo>
                    <a:pt x="13019" y="35935"/>
                  </a:lnTo>
                  <a:lnTo>
                    <a:pt x="13565" y="36472"/>
                  </a:lnTo>
                  <a:lnTo>
                    <a:pt x="14112" y="36998"/>
                  </a:lnTo>
                  <a:lnTo>
                    <a:pt x="14658" y="37514"/>
                  </a:lnTo>
                  <a:lnTo>
                    <a:pt x="15205" y="38010"/>
                  </a:lnTo>
                  <a:lnTo>
                    <a:pt x="15741" y="38496"/>
                  </a:lnTo>
                  <a:lnTo>
                    <a:pt x="16288" y="38962"/>
                  </a:lnTo>
                  <a:lnTo>
                    <a:pt x="16825" y="39407"/>
                  </a:lnTo>
                  <a:lnTo>
                    <a:pt x="17361" y="39832"/>
                  </a:lnTo>
                  <a:lnTo>
                    <a:pt x="17898" y="40247"/>
                  </a:lnTo>
                  <a:lnTo>
                    <a:pt x="18424" y="40632"/>
                  </a:lnTo>
                  <a:lnTo>
                    <a:pt x="18950" y="40996"/>
                  </a:lnTo>
                  <a:lnTo>
                    <a:pt x="19467" y="41341"/>
                  </a:lnTo>
                  <a:lnTo>
                    <a:pt x="19983" y="41665"/>
                  </a:lnTo>
                  <a:lnTo>
                    <a:pt x="20479" y="41958"/>
                  </a:lnTo>
                  <a:lnTo>
                    <a:pt x="20975" y="42231"/>
                  </a:lnTo>
                  <a:lnTo>
                    <a:pt x="21471" y="42474"/>
                  </a:lnTo>
                  <a:lnTo>
                    <a:pt x="21947" y="42687"/>
                  </a:lnTo>
                  <a:lnTo>
                    <a:pt x="22412" y="42869"/>
                  </a:lnTo>
                  <a:lnTo>
                    <a:pt x="22645" y="42950"/>
                  </a:lnTo>
                  <a:lnTo>
                    <a:pt x="22868" y="43031"/>
                  </a:lnTo>
                  <a:lnTo>
                    <a:pt x="23101" y="43092"/>
                  </a:lnTo>
                  <a:lnTo>
                    <a:pt x="23313" y="43153"/>
                  </a:lnTo>
                  <a:lnTo>
                    <a:pt x="23536" y="43203"/>
                  </a:lnTo>
                  <a:lnTo>
                    <a:pt x="23748" y="43254"/>
                  </a:lnTo>
                  <a:lnTo>
                    <a:pt x="23961" y="43284"/>
                  </a:lnTo>
                  <a:lnTo>
                    <a:pt x="24174" y="43315"/>
                  </a:lnTo>
                  <a:lnTo>
                    <a:pt x="24376" y="43335"/>
                  </a:lnTo>
                  <a:lnTo>
                    <a:pt x="24578" y="43335"/>
                  </a:lnTo>
                  <a:lnTo>
                    <a:pt x="24781" y="43345"/>
                  </a:lnTo>
                  <a:lnTo>
                    <a:pt x="24973" y="43335"/>
                  </a:lnTo>
                  <a:lnTo>
                    <a:pt x="25166" y="43315"/>
                  </a:lnTo>
                  <a:lnTo>
                    <a:pt x="25358" y="43294"/>
                  </a:lnTo>
                  <a:lnTo>
                    <a:pt x="25540" y="43254"/>
                  </a:lnTo>
                  <a:lnTo>
                    <a:pt x="25722" y="43213"/>
                  </a:lnTo>
                  <a:lnTo>
                    <a:pt x="25894" y="43163"/>
                  </a:lnTo>
                  <a:lnTo>
                    <a:pt x="26067" y="43092"/>
                  </a:lnTo>
                  <a:lnTo>
                    <a:pt x="26239" y="43021"/>
                  </a:lnTo>
                  <a:lnTo>
                    <a:pt x="26401" y="42940"/>
                  </a:lnTo>
                  <a:lnTo>
                    <a:pt x="26563" y="42849"/>
                  </a:lnTo>
                  <a:lnTo>
                    <a:pt x="26714" y="42748"/>
                  </a:lnTo>
                  <a:lnTo>
                    <a:pt x="27504" y="42191"/>
                  </a:lnTo>
                  <a:lnTo>
                    <a:pt x="28293" y="41614"/>
                  </a:lnTo>
                  <a:lnTo>
                    <a:pt x="29893" y="40450"/>
                  </a:lnTo>
                  <a:lnTo>
                    <a:pt x="31492" y="39245"/>
                  </a:lnTo>
                  <a:lnTo>
                    <a:pt x="33112" y="38010"/>
                  </a:lnTo>
                  <a:lnTo>
                    <a:pt x="34721" y="36745"/>
                  </a:lnTo>
                  <a:lnTo>
                    <a:pt x="36321" y="35459"/>
                  </a:lnTo>
                  <a:lnTo>
                    <a:pt x="37920" y="34164"/>
                  </a:lnTo>
                  <a:lnTo>
                    <a:pt x="39509" y="32848"/>
                  </a:lnTo>
                  <a:lnTo>
                    <a:pt x="41078" y="31532"/>
                  </a:lnTo>
                  <a:lnTo>
                    <a:pt x="42627" y="30206"/>
                  </a:lnTo>
                  <a:lnTo>
                    <a:pt x="44145" y="28880"/>
                  </a:lnTo>
                  <a:lnTo>
                    <a:pt x="45633" y="27554"/>
                  </a:lnTo>
                  <a:lnTo>
                    <a:pt x="47091" y="26248"/>
                  </a:lnTo>
                  <a:lnTo>
                    <a:pt x="48518" y="24952"/>
                  </a:lnTo>
                  <a:lnTo>
                    <a:pt x="49885" y="23667"/>
                  </a:lnTo>
                  <a:lnTo>
                    <a:pt x="51211" y="22411"/>
                  </a:lnTo>
                  <a:lnTo>
                    <a:pt x="52486" y="21187"/>
                  </a:lnTo>
                  <a:lnTo>
                    <a:pt x="53711" y="19992"/>
                  </a:lnTo>
                  <a:lnTo>
                    <a:pt x="54865" y="18828"/>
                  </a:lnTo>
                  <a:lnTo>
                    <a:pt x="55958" y="17715"/>
                  </a:lnTo>
                  <a:lnTo>
                    <a:pt x="56981" y="16631"/>
                  </a:lnTo>
                  <a:lnTo>
                    <a:pt x="57932" y="15609"/>
                  </a:lnTo>
                  <a:lnTo>
                    <a:pt x="58803" y="14637"/>
                  </a:lnTo>
                  <a:lnTo>
                    <a:pt x="59208" y="14182"/>
                  </a:lnTo>
                  <a:lnTo>
                    <a:pt x="59592" y="13726"/>
                  </a:lnTo>
                  <a:lnTo>
                    <a:pt x="59947" y="13301"/>
                  </a:lnTo>
                  <a:lnTo>
                    <a:pt x="60291" y="12886"/>
                  </a:lnTo>
                  <a:lnTo>
                    <a:pt x="60605" y="12481"/>
                  </a:lnTo>
                  <a:lnTo>
                    <a:pt x="60898" y="12107"/>
                  </a:lnTo>
                  <a:lnTo>
                    <a:pt x="61172" y="11742"/>
                  </a:lnTo>
                  <a:lnTo>
                    <a:pt x="61415" y="11398"/>
                  </a:lnTo>
                  <a:lnTo>
                    <a:pt x="61627" y="11064"/>
                  </a:lnTo>
                  <a:lnTo>
                    <a:pt x="61830" y="10760"/>
                  </a:lnTo>
                  <a:lnTo>
                    <a:pt x="61992" y="10477"/>
                  </a:lnTo>
                  <a:lnTo>
                    <a:pt x="62133" y="10214"/>
                  </a:lnTo>
                  <a:lnTo>
                    <a:pt x="62245" y="9971"/>
                  </a:lnTo>
                  <a:lnTo>
                    <a:pt x="62336" y="9748"/>
                  </a:lnTo>
                  <a:lnTo>
                    <a:pt x="62386" y="9546"/>
                  </a:lnTo>
                  <a:lnTo>
                    <a:pt x="62407" y="9455"/>
                  </a:lnTo>
                  <a:lnTo>
                    <a:pt x="62417" y="9374"/>
                  </a:lnTo>
                  <a:lnTo>
                    <a:pt x="62417" y="9293"/>
                  </a:lnTo>
                  <a:lnTo>
                    <a:pt x="62417" y="9222"/>
                  </a:lnTo>
                  <a:lnTo>
                    <a:pt x="62407" y="9151"/>
                  </a:lnTo>
                  <a:lnTo>
                    <a:pt x="62386" y="9090"/>
                  </a:lnTo>
                  <a:lnTo>
                    <a:pt x="62245" y="8756"/>
                  </a:lnTo>
                  <a:lnTo>
                    <a:pt x="62103" y="8432"/>
                  </a:lnTo>
                  <a:lnTo>
                    <a:pt x="61951" y="8108"/>
                  </a:lnTo>
                  <a:lnTo>
                    <a:pt x="61799" y="7805"/>
                  </a:lnTo>
                  <a:lnTo>
                    <a:pt x="61647" y="7501"/>
                  </a:lnTo>
                  <a:lnTo>
                    <a:pt x="61475" y="7217"/>
                  </a:lnTo>
                  <a:lnTo>
                    <a:pt x="61313" y="6934"/>
                  </a:lnTo>
                  <a:lnTo>
                    <a:pt x="61141" y="6661"/>
                  </a:lnTo>
                  <a:lnTo>
                    <a:pt x="60969" y="6398"/>
                  </a:lnTo>
                  <a:lnTo>
                    <a:pt x="60787" y="6134"/>
                  </a:lnTo>
                  <a:lnTo>
                    <a:pt x="60605" y="5891"/>
                  </a:lnTo>
                  <a:lnTo>
                    <a:pt x="60423" y="5648"/>
                  </a:lnTo>
                  <a:lnTo>
                    <a:pt x="60230" y="5416"/>
                  </a:lnTo>
                  <a:lnTo>
                    <a:pt x="60048" y="5183"/>
                  </a:lnTo>
                  <a:lnTo>
                    <a:pt x="59856" y="4970"/>
                  </a:lnTo>
                  <a:lnTo>
                    <a:pt x="59663" y="4758"/>
                  </a:lnTo>
                  <a:lnTo>
                    <a:pt x="59461" y="4555"/>
                  </a:lnTo>
                  <a:lnTo>
                    <a:pt x="59269" y="4363"/>
                  </a:lnTo>
                  <a:lnTo>
                    <a:pt x="58864" y="3988"/>
                  </a:lnTo>
                  <a:lnTo>
                    <a:pt x="58469" y="3644"/>
                  </a:lnTo>
                  <a:lnTo>
                    <a:pt x="58064" y="3320"/>
                  </a:lnTo>
                  <a:lnTo>
                    <a:pt x="57659" y="3027"/>
                  </a:lnTo>
                  <a:lnTo>
                    <a:pt x="57264" y="2764"/>
                  </a:lnTo>
                  <a:lnTo>
                    <a:pt x="56869" y="2511"/>
                  </a:lnTo>
                  <a:lnTo>
                    <a:pt x="56475" y="2288"/>
                  </a:lnTo>
                  <a:lnTo>
                    <a:pt x="56100" y="2085"/>
                  </a:lnTo>
                  <a:lnTo>
                    <a:pt x="55726" y="1903"/>
                  </a:lnTo>
                  <a:lnTo>
                    <a:pt x="55371" y="1741"/>
                  </a:lnTo>
                  <a:lnTo>
                    <a:pt x="55027" y="1589"/>
                  </a:lnTo>
                  <a:lnTo>
                    <a:pt x="54703" y="1468"/>
                  </a:lnTo>
                  <a:lnTo>
                    <a:pt x="54389" y="1357"/>
                  </a:lnTo>
                  <a:lnTo>
                    <a:pt x="54106" y="1255"/>
                  </a:lnTo>
                  <a:lnTo>
                    <a:pt x="53843" y="1174"/>
                  </a:lnTo>
                  <a:lnTo>
                    <a:pt x="53377" y="1053"/>
                  </a:lnTo>
                  <a:lnTo>
                    <a:pt x="53033" y="972"/>
                  </a:lnTo>
                  <a:lnTo>
                    <a:pt x="52810" y="931"/>
                  </a:lnTo>
                  <a:lnTo>
                    <a:pt x="52739" y="911"/>
                  </a:lnTo>
                  <a:lnTo>
                    <a:pt x="52132" y="1488"/>
                  </a:lnTo>
                  <a:lnTo>
                    <a:pt x="51403" y="2156"/>
                  </a:lnTo>
                  <a:lnTo>
                    <a:pt x="50421" y="3047"/>
                  </a:lnTo>
                  <a:lnTo>
                    <a:pt x="49217" y="4130"/>
                  </a:lnTo>
                  <a:lnTo>
                    <a:pt x="47820" y="5385"/>
                  </a:lnTo>
                  <a:lnTo>
                    <a:pt x="46231" y="6782"/>
                  </a:lnTo>
                  <a:lnTo>
                    <a:pt x="44490" y="8290"/>
                  </a:lnTo>
                  <a:lnTo>
                    <a:pt x="43568" y="9080"/>
                  </a:lnTo>
                  <a:lnTo>
                    <a:pt x="42617" y="9880"/>
                  </a:lnTo>
                  <a:lnTo>
                    <a:pt x="41635" y="10700"/>
                  </a:lnTo>
                  <a:lnTo>
                    <a:pt x="40633" y="11530"/>
                  </a:lnTo>
                  <a:lnTo>
                    <a:pt x="39600" y="12370"/>
                  </a:lnTo>
                  <a:lnTo>
                    <a:pt x="38558" y="13210"/>
                  </a:lnTo>
                  <a:lnTo>
                    <a:pt x="37495" y="14060"/>
                  </a:lnTo>
                  <a:lnTo>
                    <a:pt x="36422" y="14901"/>
                  </a:lnTo>
                  <a:lnTo>
                    <a:pt x="35339" y="15731"/>
                  </a:lnTo>
                  <a:lnTo>
                    <a:pt x="34256" y="16561"/>
                  </a:lnTo>
                  <a:lnTo>
                    <a:pt x="33162" y="17370"/>
                  </a:lnTo>
                  <a:lnTo>
                    <a:pt x="32069" y="18170"/>
                  </a:lnTo>
                  <a:lnTo>
                    <a:pt x="30976" y="18950"/>
                  </a:lnTo>
                  <a:lnTo>
                    <a:pt x="29883" y="19709"/>
                  </a:lnTo>
                  <a:lnTo>
                    <a:pt x="28810" y="20438"/>
                  </a:lnTo>
                  <a:lnTo>
                    <a:pt x="27737" y="21136"/>
                  </a:lnTo>
                  <a:lnTo>
                    <a:pt x="27625" y="21207"/>
                  </a:lnTo>
                  <a:lnTo>
                    <a:pt x="27514" y="21268"/>
                  </a:lnTo>
                  <a:lnTo>
                    <a:pt x="27403" y="21318"/>
                  </a:lnTo>
                  <a:lnTo>
                    <a:pt x="27291" y="21369"/>
                  </a:lnTo>
                  <a:lnTo>
                    <a:pt x="27180" y="21409"/>
                  </a:lnTo>
                  <a:lnTo>
                    <a:pt x="27069" y="21440"/>
                  </a:lnTo>
                  <a:lnTo>
                    <a:pt x="26957" y="21470"/>
                  </a:lnTo>
                  <a:lnTo>
                    <a:pt x="26846" y="21490"/>
                  </a:lnTo>
                  <a:lnTo>
                    <a:pt x="26724" y="21511"/>
                  </a:lnTo>
                  <a:lnTo>
                    <a:pt x="26613" y="21521"/>
                  </a:lnTo>
                  <a:lnTo>
                    <a:pt x="26380" y="21521"/>
                  </a:lnTo>
                  <a:lnTo>
                    <a:pt x="26137" y="21500"/>
                  </a:lnTo>
                  <a:lnTo>
                    <a:pt x="25905" y="21450"/>
                  </a:lnTo>
                  <a:lnTo>
                    <a:pt x="25662" y="21389"/>
                  </a:lnTo>
                  <a:lnTo>
                    <a:pt x="25419" y="21298"/>
                  </a:lnTo>
                  <a:lnTo>
                    <a:pt x="25176" y="21187"/>
                  </a:lnTo>
                  <a:lnTo>
                    <a:pt x="24923" y="21055"/>
                  </a:lnTo>
                  <a:lnTo>
                    <a:pt x="24670" y="20903"/>
                  </a:lnTo>
                  <a:lnTo>
                    <a:pt x="24417" y="20731"/>
                  </a:lnTo>
                  <a:lnTo>
                    <a:pt x="24163" y="20549"/>
                  </a:lnTo>
                  <a:lnTo>
                    <a:pt x="23900" y="20336"/>
                  </a:lnTo>
                  <a:lnTo>
                    <a:pt x="23637" y="20114"/>
                  </a:lnTo>
                  <a:lnTo>
                    <a:pt x="23374" y="19871"/>
                  </a:lnTo>
                  <a:lnTo>
                    <a:pt x="23101" y="19608"/>
                  </a:lnTo>
                  <a:lnTo>
                    <a:pt x="22827" y="19334"/>
                  </a:lnTo>
                  <a:lnTo>
                    <a:pt x="22554" y="19041"/>
                  </a:lnTo>
                  <a:lnTo>
                    <a:pt x="22281" y="18737"/>
                  </a:lnTo>
                  <a:lnTo>
                    <a:pt x="21997" y="18423"/>
                  </a:lnTo>
                  <a:lnTo>
                    <a:pt x="21724" y="18089"/>
                  </a:lnTo>
                  <a:lnTo>
                    <a:pt x="21147" y="17381"/>
                  </a:lnTo>
                  <a:lnTo>
                    <a:pt x="20560" y="16621"/>
                  </a:lnTo>
                  <a:lnTo>
                    <a:pt x="19963" y="15822"/>
                  </a:lnTo>
                  <a:lnTo>
                    <a:pt x="19355" y="14981"/>
                  </a:lnTo>
                  <a:lnTo>
                    <a:pt x="18738" y="14111"/>
                  </a:lnTo>
                  <a:lnTo>
                    <a:pt x="18100" y="13210"/>
                  </a:lnTo>
                  <a:lnTo>
                    <a:pt x="16804" y="11337"/>
                  </a:lnTo>
                  <a:lnTo>
                    <a:pt x="15448" y="9394"/>
                  </a:lnTo>
                  <a:lnTo>
                    <a:pt x="14760" y="8412"/>
                  </a:lnTo>
                  <a:lnTo>
                    <a:pt x="14051" y="7420"/>
                  </a:lnTo>
                  <a:lnTo>
                    <a:pt x="13332" y="6438"/>
                  </a:lnTo>
                  <a:lnTo>
                    <a:pt x="12603" y="5466"/>
                  </a:lnTo>
                  <a:lnTo>
                    <a:pt x="11854" y="4495"/>
                  </a:lnTo>
                  <a:lnTo>
                    <a:pt x="11095" y="3553"/>
                  </a:lnTo>
                  <a:lnTo>
                    <a:pt x="10711" y="3077"/>
                  </a:lnTo>
                  <a:lnTo>
                    <a:pt x="10326" y="2622"/>
                  </a:lnTo>
                  <a:lnTo>
                    <a:pt x="9941" y="2166"/>
                  </a:lnTo>
                  <a:lnTo>
                    <a:pt x="9546" y="1711"/>
                  </a:lnTo>
                  <a:lnTo>
                    <a:pt x="9152" y="1276"/>
                  </a:lnTo>
                  <a:lnTo>
                    <a:pt x="8747" y="840"/>
                  </a:lnTo>
                  <a:lnTo>
                    <a:pt x="8342" y="415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23" name="Google Shape;52;p15">
              <a:extLst>
                <a:ext uri="{FF2B5EF4-FFF2-40B4-BE49-F238E27FC236}">
                  <a16:creationId xmlns:a16="http://schemas.microsoft.com/office/drawing/2014/main" id="{E2DA453A-ED11-1976-756B-B10F6CC6DD1A}"/>
                </a:ext>
              </a:extLst>
            </p:cNvPr>
            <p:cNvSpPr/>
            <p:nvPr/>
          </p:nvSpPr>
          <p:spPr>
            <a:xfrm>
              <a:off x="985075" y="2540550"/>
              <a:ext cx="1477175" cy="1246875"/>
            </a:xfrm>
            <a:custGeom>
              <a:avLst/>
              <a:gdLst/>
              <a:ahLst/>
              <a:cxnLst/>
              <a:rect l="l" t="t" r="r" b="b"/>
              <a:pathLst>
                <a:path w="59087" h="49875" extrusionOk="0">
                  <a:moveTo>
                    <a:pt x="21511" y="0"/>
                  </a:moveTo>
                  <a:lnTo>
                    <a:pt x="21471" y="2339"/>
                  </a:lnTo>
                  <a:lnTo>
                    <a:pt x="21440" y="3553"/>
                  </a:lnTo>
                  <a:lnTo>
                    <a:pt x="21400" y="4788"/>
                  </a:lnTo>
                  <a:lnTo>
                    <a:pt x="21339" y="6044"/>
                  </a:lnTo>
                  <a:lnTo>
                    <a:pt x="21268" y="7289"/>
                  </a:lnTo>
                  <a:lnTo>
                    <a:pt x="21218" y="7916"/>
                  </a:lnTo>
                  <a:lnTo>
                    <a:pt x="21167" y="8534"/>
                  </a:lnTo>
                  <a:lnTo>
                    <a:pt x="21106" y="9141"/>
                  </a:lnTo>
                  <a:lnTo>
                    <a:pt x="21035" y="9748"/>
                  </a:lnTo>
                  <a:lnTo>
                    <a:pt x="20954" y="10346"/>
                  </a:lnTo>
                  <a:lnTo>
                    <a:pt x="20873" y="10943"/>
                  </a:lnTo>
                  <a:lnTo>
                    <a:pt x="20782" y="11520"/>
                  </a:lnTo>
                  <a:lnTo>
                    <a:pt x="20681" y="12087"/>
                  </a:lnTo>
                  <a:lnTo>
                    <a:pt x="20560" y="12643"/>
                  </a:lnTo>
                  <a:lnTo>
                    <a:pt x="20438" y="13180"/>
                  </a:lnTo>
                  <a:lnTo>
                    <a:pt x="20307" y="13706"/>
                  </a:lnTo>
                  <a:lnTo>
                    <a:pt x="20165" y="14223"/>
                  </a:lnTo>
                  <a:lnTo>
                    <a:pt x="20003" y="14708"/>
                  </a:lnTo>
                  <a:lnTo>
                    <a:pt x="19831" y="15184"/>
                  </a:lnTo>
                  <a:lnTo>
                    <a:pt x="19649" y="15630"/>
                  </a:lnTo>
                  <a:lnTo>
                    <a:pt x="19456" y="16065"/>
                  </a:lnTo>
                  <a:lnTo>
                    <a:pt x="19244" y="16470"/>
                  </a:lnTo>
                  <a:lnTo>
                    <a:pt x="19132" y="16662"/>
                  </a:lnTo>
                  <a:lnTo>
                    <a:pt x="19021" y="16854"/>
                  </a:lnTo>
                  <a:lnTo>
                    <a:pt x="18900" y="17037"/>
                  </a:lnTo>
                  <a:lnTo>
                    <a:pt x="18778" y="17209"/>
                  </a:lnTo>
                  <a:lnTo>
                    <a:pt x="18646" y="17381"/>
                  </a:lnTo>
                  <a:lnTo>
                    <a:pt x="18525" y="17543"/>
                  </a:lnTo>
                  <a:lnTo>
                    <a:pt x="18373" y="17705"/>
                  </a:lnTo>
                  <a:lnTo>
                    <a:pt x="18201" y="17877"/>
                  </a:lnTo>
                  <a:lnTo>
                    <a:pt x="18019" y="18049"/>
                  </a:lnTo>
                  <a:lnTo>
                    <a:pt x="17816" y="18221"/>
                  </a:lnTo>
                  <a:lnTo>
                    <a:pt x="17594" y="18383"/>
                  </a:lnTo>
                  <a:lnTo>
                    <a:pt x="17361" y="18555"/>
                  </a:lnTo>
                  <a:lnTo>
                    <a:pt x="17108" y="18727"/>
                  </a:lnTo>
                  <a:lnTo>
                    <a:pt x="16845" y="18899"/>
                  </a:lnTo>
                  <a:lnTo>
                    <a:pt x="16561" y="19071"/>
                  </a:lnTo>
                  <a:lnTo>
                    <a:pt x="16278" y="19243"/>
                  </a:lnTo>
                  <a:lnTo>
                    <a:pt x="15660" y="19577"/>
                  </a:lnTo>
                  <a:lnTo>
                    <a:pt x="14992" y="19922"/>
                  </a:lnTo>
                  <a:lnTo>
                    <a:pt x="14294" y="20256"/>
                  </a:lnTo>
                  <a:lnTo>
                    <a:pt x="13555" y="20590"/>
                  </a:lnTo>
                  <a:lnTo>
                    <a:pt x="12796" y="20914"/>
                  </a:lnTo>
                  <a:lnTo>
                    <a:pt x="12006" y="21238"/>
                  </a:lnTo>
                  <a:lnTo>
                    <a:pt x="11206" y="21551"/>
                  </a:lnTo>
                  <a:lnTo>
                    <a:pt x="10397" y="21865"/>
                  </a:lnTo>
                  <a:lnTo>
                    <a:pt x="9577" y="22169"/>
                  </a:lnTo>
                  <a:lnTo>
                    <a:pt x="8757" y="22472"/>
                  </a:lnTo>
                  <a:lnTo>
                    <a:pt x="7947" y="22756"/>
                  </a:lnTo>
                  <a:lnTo>
                    <a:pt x="6358" y="23303"/>
                  </a:lnTo>
                  <a:lnTo>
                    <a:pt x="4849" y="23819"/>
                  </a:lnTo>
                  <a:lnTo>
                    <a:pt x="3463" y="24274"/>
                  </a:lnTo>
                  <a:lnTo>
                    <a:pt x="2258" y="24679"/>
                  </a:lnTo>
                  <a:lnTo>
                    <a:pt x="1266" y="25034"/>
                  </a:lnTo>
                  <a:lnTo>
                    <a:pt x="871" y="25175"/>
                  </a:lnTo>
                  <a:lnTo>
                    <a:pt x="537" y="25317"/>
                  </a:lnTo>
                  <a:lnTo>
                    <a:pt x="274" y="25428"/>
                  </a:lnTo>
                  <a:lnTo>
                    <a:pt x="102" y="25519"/>
                  </a:lnTo>
                  <a:lnTo>
                    <a:pt x="51" y="25570"/>
                  </a:lnTo>
                  <a:lnTo>
                    <a:pt x="11" y="25600"/>
                  </a:lnTo>
                  <a:lnTo>
                    <a:pt x="1" y="25631"/>
                  </a:lnTo>
                  <a:lnTo>
                    <a:pt x="21" y="25661"/>
                  </a:lnTo>
                  <a:lnTo>
                    <a:pt x="203" y="25843"/>
                  </a:lnTo>
                  <a:lnTo>
                    <a:pt x="406" y="26046"/>
                  </a:lnTo>
                  <a:lnTo>
                    <a:pt x="618" y="26268"/>
                  </a:lnTo>
                  <a:lnTo>
                    <a:pt x="851" y="26522"/>
                  </a:lnTo>
                  <a:lnTo>
                    <a:pt x="1337" y="27088"/>
                  </a:lnTo>
                  <a:lnTo>
                    <a:pt x="1873" y="27736"/>
                  </a:lnTo>
                  <a:lnTo>
                    <a:pt x="2450" y="28445"/>
                  </a:lnTo>
                  <a:lnTo>
                    <a:pt x="3068" y="29224"/>
                  </a:lnTo>
                  <a:lnTo>
                    <a:pt x="4434" y="30955"/>
                  </a:lnTo>
                  <a:lnTo>
                    <a:pt x="5173" y="31886"/>
                  </a:lnTo>
                  <a:lnTo>
                    <a:pt x="5953" y="32858"/>
                  </a:lnTo>
                  <a:lnTo>
                    <a:pt x="6763" y="33871"/>
                  </a:lnTo>
                  <a:lnTo>
                    <a:pt x="7613" y="34893"/>
                  </a:lnTo>
                  <a:lnTo>
                    <a:pt x="8494" y="35936"/>
                  </a:lnTo>
                  <a:lnTo>
                    <a:pt x="9394" y="36988"/>
                  </a:lnTo>
                  <a:lnTo>
                    <a:pt x="10336" y="38051"/>
                  </a:lnTo>
                  <a:lnTo>
                    <a:pt x="10812" y="38577"/>
                  </a:lnTo>
                  <a:lnTo>
                    <a:pt x="11297" y="39104"/>
                  </a:lnTo>
                  <a:lnTo>
                    <a:pt x="11793" y="39620"/>
                  </a:lnTo>
                  <a:lnTo>
                    <a:pt x="12289" y="40146"/>
                  </a:lnTo>
                  <a:lnTo>
                    <a:pt x="12785" y="40663"/>
                  </a:lnTo>
                  <a:lnTo>
                    <a:pt x="13302" y="41169"/>
                  </a:lnTo>
                  <a:lnTo>
                    <a:pt x="13818" y="41675"/>
                  </a:lnTo>
                  <a:lnTo>
                    <a:pt x="14334" y="42171"/>
                  </a:lnTo>
                  <a:lnTo>
                    <a:pt x="14861" y="42667"/>
                  </a:lnTo>
                  <a:lnTo>
                    <a:pt x="15387" y="43143"/>
                  </a:lnTo>
                  <a:lnTo>
                    <a:pt x="15923" y="43619"/>
                  </a:lnTo>
                  <a:lnTo>
                    <a:pt x="16470" y="44074"/>
                  </a:lnTo>
                  <a:lnTo>
                    <a:pt x="17017" y="44530"/>
                  </a:lnTo>
                  <a:lnTo>
                    <a:pt x="17563" y="44965"/>
                  </a:lnTo>
                  <a:lnTo>
                    <a:pt x="18110" y="45390"/>
                  </a:lnTo>
                  <a:lnTo>
                    <a:pt x="18667" y="45805"/>
                  </a:lnTo>
                  <a:lnTo>
                    <a:pt x="19234" y="46200"/>
                  </a:lnTo>
                  <a:lnTo>
                    <a:pt x="19800" y="46574"/>
                  </a:lnTo>
                  <a:lnTo>
                    <a:pt x="20367" y="46939"/>
                  </a:lnTo>
                  <a:lnTo>
                    <a:pt x="20934" y="47293"/>
                  </a:lnTo>
                  <a:lnTo>
                    <a:pt x="21511" y="47617"/>
                  </a:lnTo>
                  <a:lnTo>
                    <a:pt x="22078" y="47931"/>
                  </a:lnTo>
                  <a:lnTo>
                    <a:pt x="22665" y="48224"/>
                  </a:lnTo>
                  <a:lnTo>
                    <a:pt x="23242" y="48487"/>
                  </a:lnTo>
                  <a:lnTo>
                    <a:pt x="23829" y="48741"/>
                  </a:lnTo>
                  <a:lnTo>
                    <a:pt x="24406" y="48963"/>
                  </a:lnTo>
                  <a:lnTo>
                    <a:pt x="24993" y="49176"/>
                  </a:lnTo>
                  <a:lnTo>
                    <a:pt x="25580" y="49348"/>
                  </a:lnTo>
                  <a:lnTo>
                    <a:pt x="25874" y="49429"/>
                  </a:lnTo>
                  <a:lnTo>
                    <a:pt x="26168" y="49500"/>
                  </a:lnTo>
                  <a:lnTo>
                    <a:pt x="26471" y="49571"/>
                  </a:lnTo>
                  <a:lnTo>
                    <a:pt x="26765" y="49631"/>
                  </a:lnTo>
                  <a:lnTo>
                    <a:pt x="27058" y="49692"/>
                  </a:lnTo>
                  <a:lnTo>
                    <a:pt x="27352" y="49733"/>
                  </a:lnTo>
                  <a:lnTo>
                    <a:pt x="27645" y="49773"/>
                  </a:lnTo>
                  <a:lnTo>
                    <a:pt x="27949" y="49814"/>
                  </a:lnTo>
                  <a:lnTo>
                    <a:pt x="28243" y="49834"/>
                  </a:lnTo>
                  <a:lnTo>
                    <a:pt x="28536" y="49854"/>
                  </a:lnTo>
                  <a:lnTo>
                    <a:pt x="28830" y="49864"/>
                  </a:lnTo>
                  <a:lnTo>
                    <a:pt x="29133" y="49874"/>
                  </a:lnTo>
                  <a:lnTo>
                    <a:pt x="29437" y="49864"/>
                  </a:lnTo>
                  <a:lnTo>
                    <a:pt x="29741" y="49854"/>
                  </a:lnTo>
                  <a:lnTo>
                    <a:pt x="30044" y="49844"/>
                  </a:lnTo>
                  <a:lnTo>
                    <a:pt x="30338" y="49814"/>
                  </a:lnTo>
                  <a:lnTo>
                    <a:pt x="30642" y="49783"/>
                  </a:lnTo>
                  <a:lnTo>
                    <a:pt x="30945" y="49743"/>
                  </a:lnTo>
                  <a:lnTo>
                    <a:pt x="31249" y="49702"/>
                  </a:lnTo>
                  <a:lnTo>
                    <a:pt x="31553" y="49652"/>
                  </a:lnTo>
                  <a:lnTo>
                    <a:pt x="31856" y="49591"/>
                  </a:lnTo>
                  <a:lnTo>
                    <a:pt x="32160" y="49520"/>
                  </a:lnTo>
                  <a:lnTo>
                    <a:pt x="32464" y="49449"/>
                  </a:lnTo>
                  <a:lnTo>
                    <a:pt x="32757" y="49368"/>
                  </a:lnTo>
                  <a:lnTo>
                    <a:pt x="33365" y="49196"/>
                  </a:lnTo>
                  <a:lnTo>
                    <a:pt x="33962" y="48994"/>
                  </a:lnTo>
                  <a:lnTo>
                    <a:pt x="34569" y="48771"/>
                  </a:lnTo>
                  <a:lnTo>
                    <a:pt x="35166" y="48528"/>
                  </a:lnTo>
                  <a:lnTo>
                    <a:pt x="35754" y="48255"/>
                  </a:lnTo>
                  <a:lnTo>
                    <a:pt x="36351" y="47971"/>
                  </a:lnTo>
                  <a:lnTo>
                    <a:pt x="36938" y="47657"/>
                  </a:lnTo>
                  <a:lnTo>
                    <a:pt x="37535" y="47334"/>
                  </a:lnTo>
                  <a:lnTo>
                    <a:pt x="38122" y="46989"/>
                  </a:lnTo>
                  <a:lnTo>
                    <a:pt x="38699" y="46625"/>
                  </a:lnTo>
                  <a:lnTo>
                    <a:pt x="39276" y="46240"/>
                  </a:lnTo>
                  <a:lnTo>
                    <a:pt x="39853" y="45845"/>
                  </a:lnTo>
                  <a:lnTo>
                    <a:pt x="40430" y="45441"/>
                  </a:lnTo>
                  <a:lnTo>
                    <a:pt x="40997" y="45015"/>
                  </a:lnTo>
                  <a:lnTo>
                    <a:pt x="41564" y="44580"/>
                  </a:lnTo>
                  <a:lnTo>
                    <a:pt x="42121" y="44125"/>
                  </a:lnTo>
                  <a:lnTo>
                    <a:pt x="42677" y="43669"/>
                  </a:lnTo>
                  <a:lnTo>
                    <a:pt x="43234" y="43204"/>
                  </a:lnTo>
                  <a:lnTo>
                    <a:pt x="43781" y="42718"/>
                  </a:lnTo>
                  <a:lnTo>
                    <a:pt x="44317" y="42232"/>
                  </a:lnTo>
                  <a:lnTo>
                    <a:pt x="44854" y="41736"/>
                  </a:lnTo>
                  <a:lnTo>
                    <a:pt x="45390" y="41230"/>
                  </a:lnTo>
                  <a:lnTo>
                    <a:pt x="45917" y="40723"/>
                  </a:lnTo>
                  <a:lnTo>
                    <a:pt x="46433" y="40207"/>
                  </a:lnTo>
                  <a:lnTo>
                    <a:pt x="46949" y="39681"/>
                  </a:lnTo>
                  <a:lnTo>
                    <a:pt x="47455" y="39165"/>
                  </a:lnTo>
                  <a:lnTo>
                    <a:pt x="47951" y="38638"/>
                  </a:lnTo>
                  <a:lnTo>
                    <a:pt x="48447" y="38102"/>
                  </a:lnTo>
                  <a:lnTo>
                    <a:pt x="49409" y="37049"/>
                  </a:lnTo>
                  <a:lnTo>
                    <a:pt x="50350" y="35996"/>
                  </a:lnTo>
                  <a:lnTo>
                    <a:pt x="51251" y="34943"/>
                  </a:lnTo>
                  <a:lnTo>
                    <a:pt x="52122" y="33921"/>
                  </a:lnTo>
                  <a:lnTo>
                    <a:pt x="52962" y="32909"/>
                  </a:lnTo>
                  <a:lnTo>
                    <a:pt x="53762" y="31937"/>
                  </a:lnTo>
                  <a:lnTo>
                    <a:pt x="54531" y="30996"/>
                  </a:lnTo>
                  <a:lnTo>
                    <a:pt x="55938" y="29265"/>
                  </a:lnTo>
                  <a:lnTo>
                    <a:pt x="56576" y="28475"/>
                  </a:lnTo>
                  <a:lnTo>
                    <a:pt x="57173" y="27756"/>
                  </a:lnTo>
                  <a:lnTo>
                    <a:pt x="57720" y="27109"/>
                  </a:lnTo>
                  <a:lnTo>
                    <a:pt x="58226" y="26542"/>
                  </a:lnTo>
                  <a:lnTo>
                    <a:pt x="58671" y="26056"/>
                  </a:lnTo>
                  <a:lnTo>
                    <a:pt x="58884" y="25843"/>
                  </a:lnTo>
                  <a:lnTo>
                    <a:pt x="59076" y="25661"/>
                  </a:lnTo>
                  <a:lnTo>
                    <a:pt x="59086" y="25631"/>
                  </a:lnTo>
                  <a:lnTo>
                    <a:pt x="59076" y="25600"/>
                  </a:lnTo>
                  <a:lnTo>
                    <a:pt x="59046" y="25570"/>
                  </a:lnTo>
                  <a:lnTo>
                    <a:pt x="58985" y="25519"/>
                  </a:lnTo>
                  <a:lnTo>
                    <a:pt x="58813" y="25428"/>
                  </a:lnTo>
                  <a:lnTo>
                    <a:pt x="58560" y="25317"/>
                  </a:lnTo>
                  <a:lnTo>
                    <a:pt x="58226" y="25175"/>
                  </a:lnTo>
                  <a:lnTo>
                    <a:pt x="57821" y="25034"/>
                  </a:lnTo>
                  <a:lnTo>
                    <a:pt x="56829" y="24679"/>
                  </a:lnTo>
                  <a:lnTo>
                    <a:pt x="55624" y="24274"/>
                  </a:lnTo>
                  <a:lnTo>
                    <a:pt x="54248" y="23819"/>
                  </a:lnTo>
                  <a:lnTo>
                    <a:pt x="52739" y="23303"/>
                  </a:lnTo>
                  <a:lnTo>
                    <a:pt x="51150" y="22756"/>
                  </a:lnTo>
                  <a:lnTo>
                    <a:pt x="50330" y="22472"/>
                  </a:lnTo>
                  <a:lnTo>
                    <a:pt x="49510" y="22169"/>
                  </a:lnTo>
                  <a:lnTo>
                    <a:pt x="48690" y="21865"/>
                  </a:lnTo>
                  <a:lnTo>
                    <a:pt x="47880" y="21551"/>
                  </a:lnTo>
                  <a:lnTo>
                    <a:pt x="47081" y="21238"/>
                  </a:lnTo>
                  <a:lnTo>
                    <a:pt x="46301" y="20914"/>
                  </a:lnTo>
                  <a:lnTo>
                    <a:pt x="45532" y="20590"/>
                  </a:lnTo>
                  <a:lnTo>
                    <a:pt x="44803" y="20256"/>
                  </a:lnTo>
                  <a:lnTo>
                    <a:pt x="44095" y="19922"/>
                  </a:lnTo>
                  <a:lnTo>
                    <a:pt x="43437" y="19577"/>
                  </a:lnTo>
                  <a:lnTo>
                    <a:pt x="42819" y="19243"/>
                  </a:lnTo>
                  <a:lnTo>
                    <a:pt x="42526" y="19071"/>
                  </a:lnTo>
                  <a:lnTo>
                    <a:pt x="42242" y="18899"/>
                  </a:lnTo>
                  <a:lnTo>
                    <a:pt x="41979" y="18727"/>
                  </a:lnTo>
                  <a:lnTo>
                    <a:pt x="41736" y="18555"/>
                  </a:lnTo>
                  <a:lnTo>
                    <a:pt x="41493" y="18383"/>
                  </a:lnTo>
                  <a:lnTo>
                    <a:pt x="41281" y="18221"/>
                  </a:lnTo>
                  <a:lnTo>
                    <a:pt x="41078" y="18049"/>
                  </a:lnTo>
                  <a:lnTo>
                    <a:pt x="40886" y="17877"/>
                  </a:lnTo>
                  <a:lnTo>
                    <a:pt x="40724" y="17705"/>
                  </a:lnTo>
                  <a:lnTo>
                    <a:pt x="40572" y="17543"/>
                  </a:lnTo>
                  <a:lnTo>
                    <a:pt x="40440" y="17381"/>
                  </a:lnTo>
                  <a:lnTo>
                    <a:pt x="40319" y="17209"/>
                  </a:lnTo>
                  <a:lnTo>
                    <a:pt x="40187" y="17037"/>
                  </a:lnTo>
                  <a:lnTo>
                    <a:pt x="40076" y="16854"/>
                  </a:lnTo>
                  <a:lnTo>
                    <a:pt x="39965" y="16662"/>
                  </a:lnTo>
                  <a:lnTo>
                    <a:pt x="39853" y="16470"/>
                  </a:lnTo>
                  <a:lnTo>
                    <a:pt x="39641" y="16065"/>
                  </a:lnTo>
                  <a:lnTo>
                    <a:pt x="39438" y="15630"/>
                  </a:lnTo>
                  <a:lnTo>
                    <a:pt x="39256" y="15184"/>
                  </a:lnTo>
                  <a:lnTo>
                    <a:pt x="39084" y="14708"/>
                  </a:lnTo>
                  <a:lnTo>
                    <a:pt x="38932" y="14223"/>
                  </a:lnTo>
                  <a:lnTo>
                    <a:pt x="38780" y="13706"/>
                  </a:lnTo>
                  <a:lnTo>
                    <a:pt x="38649" y="13180"/>
                  </a:lnTo>
                  <a:lnTo>
                    <a:pt x="38527" y="12643"/>
                  </a:lnTo>
                  <a:lnTo>
                    <a:pt x="38416" y="12087"/>
                  </a:lnTo>
                  <a:lnTo>
                    <a:pt x="38315" y="11520"/>
                  </a:lnTo>
                  <a:lnTo>
                    <a:pt x="38213" y="10943"/>
                  </a:lnTo>
                  <a:lnTo>
                    <a:pt x="38132" y="10346"/>
                  </a:lnTo>
                  <a:lnTo>
                    <a:pt x="38062" y="9748"/>
                  </a:lnTo>
                  <a:lnTo>
                    <a:pt x="37991" y="9141"/>
                  </a:lnTo>
                  <a:lnTo>
                    <a:pt x="37930" y="8534"/>
                  </a:lnTo>
                  <a:lnTo>
                    <a:pt x="37879" y="7916"/>
                  </a:lnTo>
                  <a:lnTo>
                    <a:pt x="37829" y="7289"/>
                  </a:lnTo>
                  <a:lnTo>
                    <a:pt x="37748" y="6044"/>
                  </a:lnTo>
                  <a:lnTo>
                    <a:pt x="37697" y="4788"/>
                  </a:lnTo>
                  <a:lnTo>
                    <a:pt x="37647" y="3553"/>
                  </a:lnTo>
                  <a:lnTo>
                    <a:pt x="37626" y="2339"/>
                  </a:lnTo>
                  <a:lnTo>
                    <a:pt x="37586" y="0"/>
                  </a:lnTo>
                  <a:lnTo>
                    <a:pt x="34104" y="11"/>
                  </a:lnTo>
                  <a:lnTo>
                    <a:pt x="29548" y="21"/>
                  </a:lnTo>
                  <a:lnTo>
                    <a:pt x="24983" y="11"/>
                  </a:lnTo>
                  <a:lnTo>
                    <a:pt x="21511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24" name="Google Shape;53;p15">
              <a:extLst>
                <a:ext uri="{FF2B5EF4-FFF2-40B4-BE49-F238E27FC236}">
                  <a16:creationId xmlns:a16="http://schemas.microsoft.com/office/drawing/2014/main" id="{16550330-5CEF-EDA1-590A-ADCA9CA682F6}"/>
                </a:ext>
              </a:extLst>
            </p:cNvPr>
            <p:cNvSpPr/>
            <p:nvPr/>
          </p:nvSpPr>
          <p:spPr>
            <a:xfrm>
              <a:off x="904850" y="2785775"/>
              <a:ext cx="1625975" cy="2471175"/>
            </a:xfrm>
            <a:custGeom>
              <a:avLst/>
              <a:gdLst/>
              <a:ahLst/>
              <a:cxnLst/>
              <a:rect l="l" t="t" r="r" b="b"/>
              <a:pathLst>
                <a:path w="65039" h="98847" extrusionOk="0">
                  <a:moveTo>
                    <a:pt x="32342" y="0"/>
                  </a:moveTo>
                  <a:lnTo>
                    <a:pt x="31472" y="10"/>
                  </a:lnTo>
                  <a:lnTo>
                    <a:pt x="30601" y="20"/>
                  </a:lnTo>
                  <a:lnTo>
                    <a:pt x="29751" y="31"/>
                  </a:lnTo>
                  <a:lnTo>
                    <a:pt x="28921" y="51"/>
                  </a:lnTo>
                  <a:lnTo>
                    <a:pt x="28111" y="81"/>
                  </a:lnTo>
                  <a:lnTo>
                    <a:pt x="27342" y="112"/>
                  </a:lnTo>
                  <a:lnTo>
                    <a:pt x="26613" y="152"/>
                  </a:lnTo>
                  <a:lnTo>
                    <a:pt x="25935" y="203"/>
                  </a:lnTo>
                  <a:lnTo>
                    <a:pt x="25307" y="253"/>
                  </a:lnTo>
                  <a:lnTo>
                    <a:pt x="24740" y="314"/>
                  </a:lnTo>
                  <a:lnTo>
                    <a:pt x="24244" y="375"/>
                  </a:lnTo>
                  <a:lnTo>
                    <a:pt x="23829" y="446"/>
                  </a:lnTo>
                  <a:lnTo>
                    <a:pt x="23647" y="486"/>
                  </a:lnTo>
                  <a:lnTo>
                    <a:pt x="23485" y="527"/>
                  </a:lnTo>
                  <a:lnTo>
                    <a:pt x="23343" y="567"/>
                  </a:lnTo>
                  <a:lnTo>
                    <a:pt x="23232" y="608"/>
                  </a:lnTo>
                  <a:lnTo>
                    <a:pt x="23141" y="648"/>
                  </a:lnTo>
                  <a:lnTo>
                    <a:pt x="23080" y="699"/>
                  </a:lnTo>
                  <a:lnTo>
                    <a:pt x="23040" y="739"/>
                  </a:lnTo>
                  <a:lnTo>
                    <a:pt x="23030" y="769"/>
                  </a:lnTo>
                  <a:lnTo>
                    <a:pt x="23030" y="790"/>
                  </a:lnTo>
                  <a:lnTo>
                    <a:pt x="22979" y="800"/>
                  </a:lnTo>
                  <a:lnTo>
                    <a:pt x="22918" y="820"/>
                  </a:lnTo>
                  <a:lnTo>
                    <a:pt x="22847" y="850"/>
                  </a:lnTo>
                  <a:lnTo>
                    <a:pt x="22756" y="891"/>
                  </a:lnTo>
                  <a:lnTo>
                    <a:pt x="22665" y="952"/>
                  </a:lnTo>
                  <a:lnTo>
                    <a:pt x="22564" y="1043"/>
                  </a:lnTo>
                  <a:lnTo>
                    <a:pt x="22463" y="1144"/>
                  </a:lnTo>
                  <a:lnTo>
                    <a:pt x="22351" y="1276"/>
                  </a:lnTo>
                  <a:lnTo>
                    <a:pt x="22260" y="1438"/>
                  </a:lnTo>
                  <a:lnTo>
                    <a:pt x="22169" y="1640"/>
                  </a:lnTo>
                  <a:lnTo>
                    <a:pt x="22129" y="1741"/>
                  </a:lnTo>
                  <a:lnTo>
                    <a:pt x="22088" y="1863"/>
                  </a:lnTo>
                  <a:lnTo>
                    <a:pt x="22058" y="1994"/>
                  </a:lnTo>
                  <a:lnTo>
                    <a:pt x="22028" y="2136"/>
                  </a:lnTo>
                  <a:lnTo>
                    <a:pt x="22007" y="2278"/>
                  </a:lnTo>
                  <a:lnTo>
                    <a:pt x="21987" y="2440"/>
                  </a:lnTo>
                  <a:lnTo>
                    <a:pt x="21977" y="2612"/>
                  </a:lnTo>
                  <a:lnTo>
                    <a:pt x="21967" y="2794"/>
                  </a:lnTo>
                  <a:lnTo>
                    <a:pt x="21967" y="2986"/>
                  </a:lnTo>
                  <a:lnTo>
                    <a:pt x="21977" y="3189"/>
                  </a:lnTo>
                  <a:lnTo>
                    <a:pt x="21977" y="3320"/>
                  </a:lnTo>
                  <a:lnTo>
                    <a:pt x="21977" y="3452"/>
                  </a:lnTo>
                  <a:lnTo>
                    <a:pt x="21957" y="3584"/>
                  </a:lnTo>
                  <a:lnTo>
                    <a:pt x="21947" y="3705"/>
                  </a:lnTo>
                  <a:lnTo>
                    <a:pt x="21916" y="3837"/>
                  </a:lnTo>
                  <a:lnTo>
                    <a:pt x="21886" y="3968"/>
                  </a:lnTo>
                  <a:lnTo>
                    <a:pt x="21805" y="4231"/>
                  </a:lnTo>
                  <a:lnTo>
                    <a:pt x="21693" y="4505"/>
                  </a:lnTo>
                  <a:lnTo>
                    <a:pt x="21562" y="4768"/>
                  </a:lnTo>
                  <a:lnTo>
                    <a:pt x="21400" y="5031"/>
                  </a:lnTo>
                  <a:lnTo>
                    <a:pt x="21218" y="5304"/>
                  </a:lnTo>
                  <a:lnTo>
                    <a:pt x="21015" y="5578"/>
                  </a:lnTo>
                  <a:lnTo>
                    <a:pt x="20793" y="5841"/>
                  </a:lnTo>
                  <a:lnTo>
                    <a:pt x="20550" y="6114"/>
                  </a:lnTo>
                  <a:lnTo>
                    <a:pt x="20286" y="6388"/>
                  </a:lnTo>
                  <a:lnTo>
                    <a:pt x="20013" y="6661"/>
                  </a:lnTo>
                  <a:lnTo>
                    <a:pt x="19709" y="6934"/>
                  </a:lnTo>
                  <a:lnTo>
                    <a:pt x="19396" y="7207"/>
                  </a:lnTo>
                  <a:lnTo>
                    <a:pt x="19072" y="7471"/>
                  </a:lnTo>
                  <a:lnTo>
                    <a:pt x="18728" y="7744"/>
                  </a:lnTo>
                  <a:lnTo>
                    <a:pt x="18363" y="8017"/>
                  </a:lnTo>
                  <a:lnTo>
                    <a:pt x="17999" y="8280"/>
                  </a:lnTo>
                  <a:lnTo>
                    <a:pt x="17614" y="8544"/>
                  </a:lnTo>
                  <a:lnTo>
                    <a:pt x="17219" y="8817"/>
                  </a:lnTo>
                  <a:lnTo>
                    <a:pt x="16814" y="9080"/>
                  </a:lnTo>
                  <a:lnTo>
                    <a:pt x="16399" y="9333"/>
                  </a:lnTo>
                  <a:lnTo>
                    <a:pt x="15984" y="9596"/>
                  </a:lnTo>
                  <a:lnTo>
                    <a:pt x="15114" y="10113"/>
                  </a:lnTo>
                  <a:lnTo>
                    <a:pt x="14233" y="10609"/>
                  </a:lnTo>
                  <a:lnTo>
                    <a:pt x="13332" y="11094"/>
                  </a:lnTo>
                  <a:lnTo>
                    <a:pt x="12421" y="11570"/>
                  </a:lnTo>
                  <a:lnTo>
                    <a:pt x="11510" y="12026"/>
                  </a:lnTo>
                  <a:lnTo>
                    <a:pt x="10609" y="12461"/>
                  </a:lnTo>
                  <a:lnTo>
                    <a:pt x="9718" y="12886"/>
                  </a:lnTo>
                  <a:lnTo>
                    <a:pt x="8848" y="13281"/>
                  </a:lnTo>
                  <a:lnTo>
                    <a:pt x="8008" y="13656"/>
                  </a:lnTo>
                  <a:lnTo>
                    <a:pt x="7198" y="14010"/>
                  </a:lnTo>
                  <a:lnTo>
                    <a:pt x="6429" y="14344"/>
                  </a:lnTo>
                  <a:lnTo>
                    <a:pt x="5720" y="14637"/>
                  </a:lnTo>
                  <a:lnTo>
                    <a:pt x="4465" y="15144"/>
                  </a:lnTo>
                  <a:lnTo>
                    <a:pt x="3503" y="15528"/>
                  </a:lnTo>
                  <a:lnTo>
                    <a:pt x="2663" y="15852"/>
                  </a:lnTo>
                  <a:lnTo>
                    <a:pt x="2673" y="17978"/>
                  </a:lnTo>
                  <a:lnTo>
                    <a:pt x="2693" y="20276"/>
                  </a:lnTo>
                  <a:lnTo>
                    <a:pt x="2734" y="23080"/>
                  </a:lnTo>
                  <a:lnTo>
                    <a:pt x="2754" y="24588"/>
                  </a:lnTo>
                  <a:lnTo>
                    <a:pt x="2795" y="26137"/>
                  </a:lnTo>
                  <a:lnTo>
                    <a:pt x="2835" y="27685"/>
                  </a:lnTo>
                  <a:lnTo>
                    <a:pt x="2886" y="29204"/>
                  </a:lnTo>
                  <a:lnTo>
                    <a:pt x="2936" y="30672"/>
                  </a:lnTo>
                  <a:lnTo>
                    <a:pt x="3007" y="32048"/>
                  </a:lnTo>
                  <a:lnTo>
                    <a:pt x="3078" y="33303"/>
                  </a:lnTo>
                  <a:lnTo>
                    <a:pt x="3159" y="34407"/>
                  </a:lnTo>
                  <a:lnTo>
                    <a:pt x="3210" y="34943"/>
                  </a:lnTo>
                  <a:lnTo>
                    <a:pt x="3240" y="35500"/>
                  </a:lnTo>
                  <a:lnTo>
                    <a:pt x="3270" y="36097"/>
                  </a:lnTo>
                  <a:lnTo>
                    <a:pt x="3301" y="36725"/>
                  </a:lnTo>
                  <a:lnTo>
                    <a:pt x="3311" y="37383"/>
                  </a:lnTo>
                  <a:lnTo>
                    <a:pt x="3331" y="38071"/>
                  </a:lnTo>
                  <a:lnTo>
                    <a:pt x="3341" y="39539"/>
                  </a:lnTo>
                  <a:lnTo>
                    <a:pt x="3331" y="41108"/>
                  </a:lnTo>
                  <a:lnTo>
                    <a:pt x="3311" y="42788"/>
                  </a:lnTo>
                  <a:lnTo>
                    <a:pt x="3260" y="44560"/>
                  </a:lnTo>
                  <a:lnTo>
                    <a:pt x="3200" y="46422"/>
                  </a:lnTo>
                  <a:lnTo>
                    <a:pt x="3129" y="48356"/>
                  </a:lnTo>
                  <a:lnTo>
                    <a:pt x="3038" y="50370"/>
                  </a:lnTo>
                  <a:lnTo>
                    <a:pt x="2936" y="52435"/>
                  </a:lnTo>
                  <a:lnTo>
                    <a:pt x="2825" y="54571"/>
                  </a:lnTo>
                  <a:lnTo>
                    <a:pt x="2704" y="56747"/>
                  </a:lnTo>
                  <a:lnTo>
                    <a:pt x="2572" y="58964"/>
                  </a:lnTo>
                  <a:lnTo>
                    <a:pt x="2289" y="63499"/>
                  </a:lnTo>
                  <a:lnTo>
                    <a:pt x="1975" y="68095"/>
                  </a:lnTo>
                  <a:lnTo>
                    <a:pt x="1651" y="72700"/>
                  </a:lnTo>
                  <a:lnTo>
                    <a:pt x="1013" y="81710"/>
                  </a:lnTo>
                  <a:lnTo>
                    <a:pt x="709" y="85981"/>
                  </a:lnTo>
                  <a:lnTo>
                    <a:pt x="436" y="90020"/>
                  </a:lnTo>
                  <a:lnTo>
                    <a:pt x="193" y="93755"/>
                  </a:lnTo>
                  <a:lnTo>
                    <a:pt x="92" y="95496"/>
                  </a:lnTo>
                  <a:lnTo>
                    <a:pt x="1" y="97136"/>
                  </a:lnTo>
                  <a:lnTo>
                    <a:pt x="568" y="97248"/>
                  </a:lnTo>
                  <a:lnTo>
                    <a:pt x="1175" y="97349"/>
                  </a:lnTo>
                  <a:lnTo>
                    <a:pt x="1823" y="97450"/>
                  </a:lnTo>
                  <a:lnTo>
                    <a:pt x="2521" y="97541"/>
                  </a:lnTo>
                  <a:lnTo>
                    <a:pt x="3250" y="97632"/>
                  </a:lnTo>
                  <a:lnTo>
                    <a:pt x="4009" y="97723"/>
                  </a:lnTo>
                  <a:lnTo>
                    <a:pt x="4819" y="97804"/>
                  </a:lnTo>
                  <a:lnTo>
                    <a:pt x="5649" y="97885"/>
                  </a:lnTo>
                  <a:lnTo>
                    <a:pt x="6520" y="97966"/>
                  </a:lnTo>
                  <a:lnTo>
                    <a:pt x="7431" y="98037"/>
                  </a:lnTo>
                  <a:lnTo>
                    <a:pt x="9324" y="98179"/>
                  </a:lnTo>
                  <a:lnTo>
                    <a:pt x="11328" y="98311"/>
                  </a:lnTo>
                  <a:lnTo>
                    <a:pt x="13433" y="98422"/>
                  </a:lnTo>
                  <a:lnTo>
                    <a:pt x="15620" y="98523"/>
                  </a:lnTo>
                  <a:lnTo>
                    <a:pt x="17898" y="98604"/>
                  </a:lnTo>
                  <a:lnTo>
                    <a:pt x="20226" y="98675"/>
                  </a:lnTo>
                  <a:lnTo>
                    <a:pt x="22625" y="98736"/>
                  </a:lnTo>
                  <a:lnTo>
                    <a:pt x="25054" y="98786"/>
                  </a:lnTo>
                  <a:lnTo>
                    <a:pt x="27524" y="98817"/>
                  </a:lnTo>
                  <a:lnTo>
                    <a:pt x="30014" y="98837"/>
                  </a:lnTo>
                  <a:lnTo>
                    <a:pt x="32525" y="98847"/>
                  </a:lnTo>
                  <a:lnTo>
                    <a:pt x="35025" y="98837"/>
                  </a:lnTo>
                  <a:lnTo>
                    <a:pt x="37515" y="98817"/>
                  </a:lnTo>
                  <a:lnTo>
                    <a:pt x="39985" y="98786"/>
                  </a:lnTo>
                  <a:lnTo>
                    <a:pt x="42414" y="98736"/>
                  </a:lnTo>
                  <a:lnTo>
                    <a:pt x="44813" y="98675"/>
                  </a:lnTo>
                  <a:lnTo>
                    <a:pt x="47152" y="98604"/>
                  </a:lnTo>
                  <a:lnTo>
                    <a:pt x="49419" y="98523"/>
                  </a:lnTo>
                  <a:lnTo>
                    <a:pt x="51606" y="98422"/>
                  </a:lnTo>
                  <a:lnTo>
                    <a:pt x="53711" y="98311"/>
                  </a:lnTo>
                  <a:lnTo>
                    <a:pt x="55715" y="98179"/>
                  </a:lnTo>
                  <a:lnTo>
                    <a:pt x="57618" y="98037"/>
                  </a:lnTo>
                  <a:lnTo>
                    <a:pt x="58519" y="97966"/>
                  </a:lnTo>
                  <a:lnTo>
                    <a:pt x="59390" y="97885"/>
                  </a:lnTo>
                  <a:lnTo>
                    <a:pt x="60220" y="97804"/>
                  </a:lnTo>
                  <a:lnTo>
                    <a:pt x="61030" y="97723"/>
                  </a:lnTo>
                  <a:lnTo>
                    <a:pt x="61799" y="97632"/>
                  </a:lnTo>
                  <a:lnTo>
                    <a:pt x="62528" y="97541"/>
                  </a:lnTo>
                  <a:lnTo>
                    <a:pt x="63216" y="97450"/>
                  </a:lnTo>
                  <a:lnTo>
                    <a:pt x="63864" y="97349"/>
                  </a:lnTo>
                  <a:lnTo>
                    <a:pt x="64471" y="97248"/>
                  </a:lnTo>
                  <a:lnTo>
                    <a:pt x="65038" y="97136"/>
                  </a:lnTo>
                  <a:lnTo>
                    <a:pt x="64947" y="95496"/>
                  </a:lnTo>
                  <a:lnTo>
                    <a:pt x="64846" y="93755"/>
                  </a:lnTo>
                  <a:lnTo>
                    <a:pt x="64603" y="90020"/>
                  </a:lnTo>
                  <a:lnTo>
                    <a:pt x="64330" y="85981"/>
                  </a:lnTo>
                  <a:lnTo>
                    <a:pt x="64026" y="81710"/>
                  </a:lnTo>
                  <a:lnTo>
                    <a:pt x="63388" y="72700"/>
                  </a:lnTo>
                  <a:lnTo>
                    <a:pt x="63064" y="68095"/>
                  </a:lnTo>
                  <a:lnTo>
                    <a:pt x="62761" y="63499"/>
                  </a:lnTo>
                  <a:lnTo>
                    <a:pt x="62467" y="58964"/>
                  </a:lnTo>
                  <a:lnTo>
                    <a:pt x="62336" y="56747"/>
                  </a:lnTo>
                  <a:lnTo>
                    <a:pt x="62214" y="54571"/>
                  </a:lnTo>
                  <a:lnTo>
                    <a:pt x="62103" y="52435"/>
                  </a:lnTo>
                  <a:lnTo>
                    <a:pt x="62002" y="50370"/>
                  </a:lnTo>
                  <a:lnTo>
                    <a:pt x="61910" y="48356"/>
                  </a:lnTo>
                  <a:lnTo>
                    <a:pt x="61840" y="46422"/>
                  </a:lnTo>
                  <a:lnTo>
                    <a:pt x="61779" y="44560"/>
                  </a:lnTo>
                  <a:lnTo>
                    <a:pt x="61728" y="42788"/>
                  </a:lnTo>
                  <a:lnTo>
                    <a:pt x="61708" y="41108"/>
                  </a:lnTo>
                  <a:lnTo>
                    <a:pt x="61698" y="39539"/>
                  </a:lnTo>
                  <a:lnTo>
                    <a:pt x="61708" y="38071"/>
                  </a:lnTo>
                  <a:lnTo>
                    <a:pt x="61728" y="37383"/>
                  </a:lnTo>
                  <a:lnTo>
                    <a:pt x="61748" y="36725"/>
                  </a:lnTo>
                  <a:lnTo>
                    <a:pt x="61769" y="36097"/>
                  </a:lnTo>
                  <a:lnTo>
                    <a:pt x="61799" y="35500"/>
                  </a:lnTo>
                  <a:lnTo>
                    <a:pt x="61840" y="34943"/>
                  </a:lnTo>
                  <a:lnTo>
                    <a:pt x="61880" y="34407"/>
                  </a:lnTo>
                  <a:lnTo>
                    <a:pt x="61961" y="33303"/>
                  </a:lnTo>
                  <a:lnTo>
                    <a:pt x="62042" y="32048"/>
                  </a:lnTo>
                  <a:lnTo>
                    <a:pt x="62103" y="30672"/>
                  </a:lnTo>
                  <a:lnTo>
                    <a:pt x="62164" y="29204"/>
                  </a:lnTo>
                  <a:lnTo>
                    <a:pt x="62204" y="27685"/>
                  </a:lnTo>
                  <a:lnTo>
                    <a:pt x="62245" y="26137"/>
                  </a:lnTo>
                  <a:lnTo>
                    <a:pt x="62285" y="24588"/>
                  </a:lnTo>
                  <a:lnTo>
                    <a:pt x="62305" y="23080"/>
                  </a:lnTo>
                  <a:lnTo>
                    <a:pt x="62346" y="20276"/>
                  </a:lnTo>
                  <a:lnTo>
                    <a:pt x="62366" y="17978"/>
                  </a:lnTo>
                  <a:lnTo>
                    <a:pt x="62376" y="15852"/>
                  </a:lnTo>
                  <a:lnTo>
                    <a:pt x="62164" y="15791"/>
                  </a:lnTo>
                  <a:lnTo>
                    <a:pt x="61576" y="15609"/>
                  </a:lnTo>
                  <a:lnTo>
                    <a:pt x="60645" y="15326"/>
                  </a:lnTo>
                  <a:lnTo>
                    <a:pt x="60078" y="15144"/>
                  </a:lnTo>
                  <a:lnTo>
                    <a:pt x="59441" y="14931"/>
                  </a:lnTo>
                  <a:lnTo>
                    <a:pt x="58752" y="14688"/>
                  </a:lnTo>
                  <a:lnTo>
                    <a:pt x="58013" y="14425"/>
                  </a:lnTo>
                  <a:lnTo>
                    <a:pt x="57234" y="14141"/>
                  </a:lnTo>
                  <a:lnTo>
                    <a:pt x="56414" y="13828"/>
                  </a:lnTo>
                  <a:lnTo>
                    <a:pt x="55574" y="13483"/>
                  </a:lnTo>
                  <a:lnTo>
                    <a:pt x="54703" y="13129"/>
                  </a:lnTo>
                  <a:lnTo>
                    <a:pt x="53812" y="12744"/>
                  </a:lnTo>
                  <a:lnTo>
                    <a:pt x="52922" y="12340"/>
                  </a:lnTo>
                  <a:lnTo>
                    <a:pt x="52021" y="11904"/>
                  </a:lnTo>
                  <a:lnTo>
                    <a:pt x="51120" y="11459"/>
                  </a:lnTo>
                  <a:lnTo>
                    <a:pt x="50685" y="11226"/>
                  </a:lnTo>
                  <a:lnTo>
                    <a:pt x="50239" y="10993"/>
                  </a:lnTo>
                  <a:lnTo>
                    <a:pt x="49804" y="10750"/>
                  </a:lnTo>
                  <a:lnTo>
                    <a:pt x="49369" y="10497"/>
                  </a:lnTo>
                  <a:lnTo>
                    <a:pt x="48943" y="10244"/>
                  </a:lnTo>
                  <a:lnTo>
                    <a:pt x="48528" y="9991"/>
                  </a:lnTo>
                  <a:lnTo>
                    <a:pt x="48113" y="9728"/>
                  </a:lnTo>
                  <a:lnTo>
                    <a:pt x="47719" y="9455"/>
                  </a:lnTo>
                  <a:lnTo>
                    <a:pt x="47324" y="9181"/>
                  </a:lnTo>
                  <a:lnTo>
                    <a:pt x="46939" y="8908"/>
                  </a:lnTo>
                  <a:lnTo>
                    <a:pt x="46565" y="8625"/>
                  </a:lnTo>
                  <a:lnTo>
                    <a:pt x="46200" y="8341"/>
                  </a:lnTo>
                  <a:lnTo>
                    <a:pt x="45856" y="8048"/>
                  </a:lnTo>
                  <a:lnTo>
                    <a:pt x="45522" y="7754"/>
                  </a:lnTo>
                  <a:lnTo>
                    <a:pt x="45198" y="7450"/>
                  </a:lnTo>
                  <a:lnTo>
                    <a:pt x="44894" y="7147"/>
                  </a:lnTo>
                  <a:lnTo>
                    <a:pt x="44601" y="6843"/>
                  </a:lnTo>
                  <a:lnTo>
                    <a:pt x="44338" y="6529"/>
                  </a:lnTo>
                  <a:lnTo>
                    <a:pt x="44074" y="6215"/>
                  </a:lnTo>
                  <a:lnTo>
                    <a:pt x="43842" y="5892"/>
                  </a:lnTo>
                  <a:lnTo>
                    <a:pt x="43619" y="5568"/>
                  </a:lnTo>
                  <a:lnTo>
                    <a:pt x="43427" y="5244"/>
                  </a:lnTo>
                  <a:lnTo>
                    <a:pt x="43244" y="4910"/>
                  </a:lnTo>
                  <a:lnTo>
                    <a:pt x="43093" y="4576"/>
                  </a:lnTo>
                  <a:lnTo>
                    <a:pt x="42961" y="4231"/>
                  </a:lnTo>
                  <a:lnTo>
                    <a:pt x="42850" y="3887"/>
                  </a:lnTo>
                  <a:lnTo>
                    <a:pt x="42809" y="3715"/>
                  </a:lnTo>
                  <a:lnTo>
                    <a:pt x="42769" y="3543"/>
                  </a:lnTo>
                  <a:lnTo>
                    <a:pt x="42728" y="3371"/>
                  </a:lnTo>
                  <a:lnTo>
                    <a:pt x="42708" y="3189"/>
                  </a:lnTo>
                  <a:lnTo>
                    <a:pt x="42647" y="2794"/>
                  </a:lnTo>
                  <a:lnTo>
                    <a:pt x="42576" y="2450"/>
                  </a:lnTo>
                  <a:lnTo>
                    <a:pt x="42495" y="2136"/>
                  </a:lnTo>
                  <a:lnTo>
                    <a:pt x="42414" y="1873"/>
                  </a:lnTo>
                  <a:lnTo>
                    <a:pt x="42333" y="1640"/>
                  </a:lnTo>
                  <a:lnTo>
                    <a:pt x="42242" y="1448"/>
                  </a:lnTo>
                  <a:lnTo>
                    <a:pt x="42151" y="1286"/>
                  </a:lnTo>
                  <a:lnTo>
                    <a:pt x="42070" y="1154"/>
                  </a:lnTo>
                  <a:lnTo>
                    <a:pt x="41989" y="1043"/>
                  </a:lnTo>
                  <a:lnTo>
                    <a:pt x="41908" y="962"/>
                  </a:lnTo>
                  <a:lnTo>
                    <a:pt x="41837" y="891"/>
                  </a:lnTo>
                  <a:lnTo>
                    <a:pt x="41777" y="850"/>
                  </a:lnTo>
                  <a:lnTo>
                    <a:pt x="41686" y="800"/>
                  </a:lnTo>
                  <a:lnTo>
                    <a:pt x="41655" y="790"/>
                  </a:lnTo>
                  <a:lnTo>
                    <a:pt x="41655" y="769"/>
                  </a:lnTo>
                  <a:lnTo>
                    <a:pt x="41645" y="739"/>
                  </a:lnTo>
                  <a:lnTo>
                    <a:pt x="41605" y="699"/>
                  </a:lnTo>
                  <a:lnTo>
                    <a:pt x="41534" y="648"/>
                  </a:lnTo>
                  <a:lnTo>
                    <a:pt x="41443" y="608"/>
                  </a:lnTo>
                  <a:lnTo>
                    <a:pt x="41331" y="567"/>
                  </a:lnTo>
                  <a:lnTo>
                    <a:pt x="41200" y="527"/>
                  </a:lnTo>
                  <a:lnTo>
                    <a:pt x="41038" y="486"/>
                  </a:lnTo>
                  <a:lnTo>
                    <a:pt x="40856" y="446"/>
                  </a:lnTo>
                  <a:lnTo>
                    <a:pt x="40430" y="375"/>
                  </a:lnTo>
                  <a:lnTo>
                    <a:pt x="39934" y="314"/>
                  </a:lnTo>
                  <a:lnTo>
                    <a:pt x="39367" y="253"/>
                  </a:lnTo>
                  <a:lnTo>
                    <a:pt x="38740" y="203"/>
                  </a:lnTo>
                  <a:lnTo>
                    <a:pt x="38062" y="152"/>
                  </a:lnTo>
                  <a:lnTo>
                    <a:pt x="37333" y="112"/>
                  </a:lnTo>
                  <a:lnTo>
                    <a:pt x="36564" y="81"/>
                  </a:lnTo>
                  <a:lnTo>
                    <a:pt x="35764" y="51"/>
                  </a:lnTo>
                  <a:lnTo>
                    <a:pt x="34934" y="31"/>
                  </a:lnTo>
                  <a:lnTo>
                    <a:pt x="34073" y="20"/>
                  </a:lnTo>
                  <a:lnTo>
                    <a:pt x="33213" y="10"/>
                  </a:lnTo>
                  <a:lnTo>
                    <a:pt x="32342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25" name="Google Shape;54;p15">
              <a:extLst>
                <a:ext uri="{FF2B5EF4-FFF2-40B4-BE49-F238E27FC236}">
                  <a16:creationId xmlns:a16="http://schemas.microsoft.com/office/drawing/2014/main" id="{A53F3AF5-3379-56DC-04BF-EF98C1B35425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extrusionOk="0">
                  <a:moveTo>
                    <a:pt x="25337" y="0"/>
                  </a:move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26" name="Google Shape;55;p15">
              <a:extLst>
                <a:ext uri="{FF2B5EF4-FFF2-40B4-BE49-F238E27FC236}">
                  <a16:creationId xmlns:a16="http://schemas.microsoft.com/office/drawing/2014/main" id="{1790147C-88A6-759D-FA44-0F7CFE61376A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fill="none" extrusionOk="0">
                  <a:moveTo>
                    <a:pt x="13929" y="46665"/>
                  </a:move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lnTo>
                    <a:pt x="25337" y="0"/>
                  </a:ln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27" name="Google Shape;56;p15">
              <a:extLst>
                <a:ext uri="{FF2B5EF4-FFF2-40B4-BE49-F238E27FC236}">
                  <a16:creationId xmlns:a16="http://schemas.microsoft.com/office/drawing/2014/main" id="{78C9853A-0884-D9C8-A294-0ECFFD1A57D6}"/>
                </a:ext>
              </a:extLst>
            </p:cNvPr>
            <p:cNvSpPr/>
            <p:nvPr/>
          </p:nvSpPr>
          <p:spPr>
            <a:xfrm>
              <a:off x="1292300" y="3096275"/>
              <a:ext cx="473250" cy="240175"/>
            </a:xfrm>
            <a:custGeom>
              <a:avLst/>
              <a:gdLst/>
              <a:ahLst/>
              <a:cxnLst/>
              <a:rect l="l" t="t" r="r" b="b"/>
              <a:pathLst>
                <a:path w="18930" h="9607" extrusionOk="0">
                  <a:moveTo>
                    <a:pt x="3908" y="1"/>
                  </a:moveTo>
                  <a:lnTo>
                    <a:pt x="3138" y="11"/>
                  </a:lnTo>
                  <a:lnTo>
                    <a:pt x="2481" y="31"/>
                  </a:lnTo>
                  <a:lnTo>
                    <a:pt x="1914" y="51"/>
                  </a:lnTo>
                  <a:lnTo>
                    <a:pt x="1448" y="92"/>
                  </a:lnTo>
                  <a:lnTo>
                    <a:pt x="1053" y="132"/>
                  </a:lnTo>
                  <a:lnTo>
                    <a:pt x="750" y="183"/>
                  </a:lnTo>
                  <a:lnTo>
                    <a:pt x="496" y="223"/>
                  </a:lnTo>
                  <a:lnTo>
                    <a:pt x="314" y="274"/>
                  </a:lnTo>
                  <a:lnTo>
                    <a:pt x="183" y="314"/>
                  </a:lnTo>
                  <a:lnTo>
                    <a:pt x="92" y="355"/>
                  </a:lnTo>
                  <a:lnTo>
                    <a:pt x="41" y="385"/>
                  </a:lnTo>
                  <a:lnTo>
                    <a:pt x="0" y="405"/>
                  </a:lnTo>
                  <a:lnTo>
                    <a:pt x="18839" y="9607"/>
                  </a:lnTo>
                  <a:lnTo>
                    <a:pt x="18859" y="9587"/>
                  </a:lnTo>
                  <a:lnTo>
                    <a:pt x="18889" y="9526"/>
                  </a:lnTo>
                  <a:lnTo>
                    <a:pt x="18909" y="9475"/>
                  </a:lnTo>
                  <a:lnTo>
                    <a:pt x="18920" y="9415"/>
                  </a:lnTo>
                  <a:lnTo>
                    <a:pt x="18930" y="9334"/>
                  </a:lnTo>
                  <a:lnTo>
                    <a:pt x="18920" y="9242"/>
                  </a:lnTo>
                  <a:lnTo>
                    <a:pt x="18899" y="9141"/>
                  </a:lnTo>
                  <a:lnTo>
                    <a:pt x="18859" y="9010"/>
                  </a:lnTo>
                  <a:lnTo>
                    <a:pt x="18798" y="8868"/>
                  </a:lnTo>
                  <a:lnTo>
                    <a:pt x="18707" y="8706"/>
                  </a:lnTo>
                  <a:lnTo>
                    <a:pt x="18596" y="8524"/>
                  </a:lnTo>
                  <a:lnTo>
                    <a:pt x="18454" y="8321"/>
                  </a:lnTo>
                  <a:lnTo>
                    <a:pt x="18282" y="8099"/>
                  </a:lnTo>
                  <a:lnTo>
                    <a:pt x="18059" y="7846"/>
                  </a:lnTo>
                  <a:lnTo>
                    <a:pt x="17806" y="7582"/>
                  </a:lnTo>
                  <a:lnTo>
                    <a:pt x="17513" y="7289"/>
                  </a:lnTo>
                  <a:lnTo>
                    <a:pt x="17168" y="6965"/>
                  </a:lnTo>
                  <a:lnTo>
                    <a:pt x="16763" y="6621"/>
                  </a:lnTo>
                  <a:lnTo>
                    <a:pt x="16318" y="6246"/>
                  </a:lnTo>
                  <a:lnTo>
                    <a:pt x="15812" y="5841"/>
                  </a:lnTo>
                  <a:lnTo>
                    <a:pt x="15245" y="5406"/>
                  </a:lnTo>
                  <a:lnTo>
                    <a:pt x="14617" y="4950"/>
                  </a:lnTo>
                  <a:lnTo>
                    <a:pt x="13929" y="4454"/>
                  </a:lnTo>
                  <a:lnTo>
                    <a:pt x="13160" y="3938"/>
                  </a:lnTo>
                  <a:lnTo>
                    <a:pt x="12320" y="3381"/>
                  </a:lnTo>
                  <a:lnTo>
                    <a:pt x="11409" y="2784"/>
                  </a:lnTo>
                  <a:lnTo>
                    <a:pt x="10417" y="2167"/>
                  </a:lnTo>
                  <a:lnTo>
                    <a:pt x="9344" y="1499"/>
                  </a:lnTo>
                  <a:lnTo>
                    <a:pt x="8190" y="810"/>
                  </a:lnTo>
                  <a:lnTo>
                    <a:pt x="6934" y="71"/>
                  </a:lnTo>
                  <a:lnTo>
                    <a:pt x="5801" y="31"/>
                  </a:lnTo>
                  <a:lnTo>
                    <a:pt x="4788" y="11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28" name="Google Shape;57;p15">
              <a:extLst>
                <a:ext uri="{FF2B5EF4-FFF2-40B4-BE49-F238E27FC236}">
                  <a16:creationId xmlns:a16="http://schemas.microsoft.com/office/drawing/2014/main" id="{06DCFEC6-798B-BD87-83CE-9B3713A28CD9}"/>
                </a:ext>
              </a:extLst>
            </p:cNvPr>
            <p:cNvSpPr/>
            <p:nvPr/>
          </p:nvSpPr>
          <p:spPr>
            <a:xfrm>
              <a:off x="1797425" y="3278725"/>
              <a:ext cx="470725" cy="99225"/>
            </a:xfrm>
            <a:custGeom>
              <a:avLst/>
              <a:gdLst/>
              <a:ahLst/>
              <a:cxnLst/>
              <a:rect l="l" t="t" r="r" b="b"/>
              <a:pathLst>
                <a:path w="18829" h="3969" extrusionOk="0">
                  <a:moveTo>
                    <a:pt x="7835" y="1"/>
                  </a:moveTo>
                  <a:lnTo>
                    <a:pt x="7450" y="11"/>
                  </a:lnTo>
                  <a:lnTo>
                    <a:pt x="7066" y="21"/>
                  </a:lnTo>
                  <a:lnTo>
                    <a:pt x="6701" y="41"/>
                  </a:lnTo>
                  <a:lnTo>
                    <a:pt x="6347" y="62"/>
                  </a:lnTo>
                  <a:lnTo>
                    <a:pt x="6013" y="92"/>
                  </a:lnTo>
                  <a:lnTo>
                    <a:pt x="5679" y="133"/>
                  </a:lnTo>
                  <a:lnTo>
                    <a:pt x="5365" y="173"/>
                  </a:lnTo>
                  <a:lnTo>
                    <a:pt x="4758" y="264"/>
                  </a:lnTo>
                  <a:lnTo>
                    <a:pt x="4201" y="375"/>
                  </a:lnTo>
                  <a:lnTo>
                    <a:pt x="3695" y="497"/>
                  </a:lnTo>
                  <a:lnTo>
                    <a:pt x="3219" y="629"/>
                  </a:lnTo>
                  <a:lnTo>
                    <a:pt x="2784" y="780"/>
                  </a:lnTo>
                  <a:lnTo>
                    <a:pt x="2389" y="932"/>
                  </a:lnTo>
                  <a:lnTo>
                    <a:pt x="2035" y="1084"/>
                  </a:lnTo>
                  <a:lnTo>
                    <a:pt x="1711" y="1246"/>
                  </a:lnTo>
                  <a:lnTo>
                    <a:pt x="1417" y="1408"/>
                  </a:lnTo>
                  <a:lnTo>
                    <a:pt x="1164" y="1570"/>
                  </a:lnTo>
                  <a:lnTo>
                    <a:pt x="931" y="1732"/>
                  </a:lnTo>
                  <a:lnTo>
                    <a:pt x="739" y="1884"/>
                  </a:lnTo>
                  <a:lnTo>
                    <a:pt x="567" y="2036"/>
                  </a:lnTo>
                  <a:lnTo>
                    <a:pt x="425" y="2167"/>
                  </a:lnTo>
                  <a:lnTo>
                    <a:pt x="304" y="2299"/>
                  </a:lnTo>
                  <a:lnTo>
                    <a:pt x="203" y="2410"/>
                  </a:lnTo>
                  <a:lnTo>
                    <a:pt x="132" y="2501"/>
                  </a:lnTo>
                  <a:lnTo>
                    <a:pt x="30" y="2643"/>
                  </a:lnTo>
                  <a:lnTo>
                    <a:pt x="0" y="2694"/>
                  </a:lnTo>
                  <a:lnTo>
                    <a:pt x="769" y="3969"/>
                  </a:lnTo>
                  <a:lnTo>
                    <a:pt x="18828" y="3584"/>
                  </a:lnTo>
                  <a:lnTo>
                    <a:pt x="15336" y="811"/>
                  </a:lnTo>
                  <a:lnTo>
                    <a:pt x="14739" y="689"/>
                  </a:lnTo>
                  <a:lnTo>
                    <a:pt x="14151" y="588"/>
                  </a:lnTo>
                  <a:lnTo>
                    <a:pt x="13574" y="487"/>
                  </a:lnTo>
                  <a:lnTo>
                    <a:pt x="13018" y="406"/>
                  </a:lnTo>
                  <a:lnTo>
                    <a:pt x="12481" y="325"/>
                  </a:lnTo>
                  <a:lnTo>
                    <a:pt x="11955" y="254"/>
                  </a:lnTo>
                  <a:lnTo>
                    <a:pt x="11439" y="193"/>
                  </a:lnTo>
                  <a:lnTo>
                    <a:pt x="10943" y="143"/>
                  </a:lnTo>
                  <a:lnTo>
                    <a:pt x="10457" y="102"/>
                  </a:lnTo>
                  <a:lnTo>
                    <a:pt x="9981" y="62"/>
                  </a:lnTo>
                  <a:lnTo>
                    <a:pt x="9525" y="41"/>
                  </a:lnTo>
                  <a:lnTo>
                    <a:pt x="9090" y="21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29" name="Google Shape;58;p15">
              <a:extLst>
                <a:ext uri="{FF2B5EF4-FFF2-40B4-BE49-F238E27FC236}">
                  <a16:creationId xmlns:a16="http://schemas.microsoft.com/office/drawing/2014/main" id="{B8A45CBF-8C20-1819-C9E7-1ECAD281B573}"/>
                </a:ext>
              </a:extLst>
            </p:cNvPr>
            <p:cNvSpPr/>
            <p:nvPr/>
          </p:nvSpPr>
          <p:spPr>
            <a:xfrm>
              <a:off x="1008625" y="3084900"/>
              <a:ext cx="738950" cy="943425"/>
            </a:xfrm>
            <a:custGeom>
              <a:avLst/>
              <a:gdLst/>
              <a:ahLst/>
              <a:cxnLst/>
              <a:rect l="l" t="t" r="r" b="b"/>
              <a:pathLst>
                <a:path w="29558" h="37737" extrusionOk="0">
                  <a:moveTo>
                    <a:pt x="10963" y="0"/>
                  </a:moveTo>
                  <a:lnTo>
                    <a:pt x="0" y="28920"/>
                  </a:lnTo>
                  <a:lnTo>
                    <a:pt x="18595" y="37737"/>
                  </a:lnTo>
                  <a:lnTo>
                    <a:pt x="29558" y="8827"/>
                  </a:lnTo>
                  <a:lnTo>
                    <a:pt x="10963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30" name="Google Shape;59;p15">
              <a:extLst>
                <a:ext uri="{FF2B5EF4-FFF2-40B4-BE49-F238E27FC236}">
                  <a16:creationId xmlns:a16="http://schemas.microsoft.com/office/drawing/2014/main" id="{7F22ED68-27D0-CF5B-57B8-F8059573A8C2}"/>
                </a:ext>
              </a:extLst>
            </p:cNvPr>
            <p:cNvSpPr/>
            <p:nvPr/>
          </p:nvSpPr>
          <p:spPr>
            <a:xfrm>
              <a:off x="1567625" y="3345050"/>
              <a:ext cx="730125" cy="753125"/>
            </a:xfrm>
            <a:custGeom>
              <a:avLst/>
              <a:gdLst/>
              <a:ahLst/>
              <a:cxnLst/>
              <a:rect l="l" t="t" r="r" b="b"/>
              <a:pathLst>
                <a:path w="29205" h="30125" extrusionOk="0">
                  <a:moveTo>
                    <a:pt x="10791" y="0"/>
                  </a:moveTo>
                  <a:lnTo>
                    <a:pt x="1" y="28738"/>
                  </a:lnTo>
                  <a:lnTo>
                    <a:pt x="18383" y="30125"/>
                  </a:lnTo>
                  <a:lnTo>
                    <a:pt x="29204" y="100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1" name="Google Shape;60;p15">
              <a:extLst>
                <a:ext uri="{FF2B5EF4-FFF2-40B4-BE49-F238E27FC236}">
                  <a16:creationId xmlns:a16="http://schemas.microsoft.com/office/drawing/2014/main" id="{F9A30B71-D4F7-55FC-7AC6-74E1ACCF9590}"/>
                </a:ext>
              </a:extLst>
            </p:cNvPr>
            <p:cNvSpPr/>
            <p:nvPr/>
          </p:nvSpPr>
          <p:spPr>
            <a:xfrm>
              <a:off x="1476025" y="3305550"/>
              <a:ext cx="361400" cy="757950"/>
            </a:xfrm>
            <a:custGeom>
              <a:avLst/>
              <a:gdLst/>
              <a:ahLst/>
              <a:cxnLst/>
              <a:rect l="l" t="t" r="r" b="b"/>
              <a:pathLst>
                <a:path w="14456" h="30318" extrusionOk="0">
                  <a:moveTo>
                    <a:pt x="10862" y="1"/>
                  </a:moveTo>
                  <a:lnTo>
                    <a:pt x="0" y="28719"/>
                  </a:lnTo>
                  <a:lnTo>
                    <a:pt x="3665" y="30318"/>
                  </a:lnTo>
                  <a:lnTo>
                    <a:pt x="14455" y="1580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rgbClr val="D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2" name="Google Shape;61;p15">
              <a:extLst>
                <a:ext uri="{FF2B5EF4-FFF2-40B4-BE49-F238E27FC236}">
                  <a16:creationId xmlns:a16="http://schemas.microsoft.com/office/drawing/2014/main" id="{983064D6-C05A-CC6B-60C0-C9DE7678420C}"/>
                </a:ext>
              </a:extLst>
            </p:cNvPr>
            <p:cNvSpPr/>
            <p:nvPr/>
          </p:nvSpPr>
          <p:spPr>
            <a:xfrm>
              <a:off x="985075" y="3698075"/>
              <a:ext cx="768575" cy="646851"/>
            </a:xfrm>
            <a:custGeom>
              <a:avLst/>
              <a:gdLst/>
              <a:ahLst/>
              <a:cxnLst/>
              <a:rect l="l" t="t" r="r" b="b"/>
              <a:pathLst>
                <a:path w="30743" h="25874" extrusionOk="0">
                  <a:moveTo>
                    <a:pt x="24518" y="0"/>
                  </a:moveTo>
                  <a:lnTo>
                    <a:pt x="24386" y="20"/>
                  </a:lnTo>
                  <a:lnTo>
                    <a:pt x="24234" y="71"/>
                  </a:lnTo>
                  <a:lnTo>
                    <a:pt x="24062" y="132"/>
                  </a:lnTo>
                  <a:lnTo>
                    <a:pt x="23870" y="223"/>
                  </a:lnTo>
                  <a:lnTo>
                    <a:pt x="23667" y="334"/>
                  </a:lnTo>
                  <a:lnTo>
                    <a:pt x="23434" y="456"/>
                  </a:lnTo>
                  <a:lnTo>
                    <a:pt x="23191" y="607"/>
                  </a:lnTo>
                  <a:lnTo>
                    <a:pt x="22938" y="769"/>
                  </a:lnTo>
                  <a:lnTo>
                    <a:pt x="22655" y="952"/>
                  </a:lnTo>
                  <a:lnTo>
                    <a:pt x="22058" y="1367"/>
                  </a:lnTo>
                  <a:lnTo>
                    <a:pt x="21400" y="1842"/>
                  </a:lnTo>
                  <a:lnTo>
                    <a:pt x="20691" y="2379"/>
                  </a:lnTo>
                  <a:lnTo>
                    <a:pt x="19932" y="2966"/>
                  </a:lnTo>
                  <a:lnTo>
                    <a:pt x="19132" y="3604"/>
                  </a:lnTo>
                  <a:lnTo>
                    <a:pt x="18292" y="4272"/>
                  </a:lnTo>
                  <a:lnTo>
                    <a:pt x="17422" y="4980"/>
                  </a:lnTo>
                  <a:lnTo>
                    <a:pt x="16531" y="5729"/>
                  </a:lnTo>
                  <a:lnTo>
                    <a:pt x="14678" y="7278"/>
                  </a:lnTo>
                  <a:lnTo>
                    <a:pt x="12148" y="9424"/>
                  </a:lnTo>
                  <a:lnTo>
                    <a:pt x="9637" y="11580"/>
                  </a:lnTo>
                  <a:lnTo>
                    <a:pt x="7218" y="13625"/>
                  </a:lnTo>
                  <a:lnTo>
                    <a:pt x="6084" y="14587"/>
                  </a:lnTo>
                  <a:lnTo>
                    <a:pt x="5001" y="15488"/>
                  </a:lnTo>
                  <a:lnTo>
                    <a:pt x="3999" y="16307"/>
                  </a:lnTo>
                  <a:lnTo>
                    <a:pt x="3078" y="17046"/>
                  </a:lnTo>
                  <a:lnTo>
                    <a:pt x="2258" y="17694"/>
                  </a:lnTo>
                  <a:lnTo>
                    <a:pt x="1883" y="17968"/>
                  </a:lnTo>
                  <a:lnTo>
                    <a:pt x="1539" y="18221"/>
                  </a:lnTo>
                  <a:lnTo>
                    <a:pt x="1226" y="18443"/>
                  </a:lnTo>
                  <a:lnTo>
                    <a:pt x="952" y="18626"/>
                  </a:lnTo>
                  <a:lnTo>
                    <a:pt x="699" y="18777"/>
                  </a:lnTo>
                  <a:lnTo>
                    <a:pt x="487" y="18899"/>
                  </a:lnTo>
                  <a:lnTo>
                    <a:pt x="304" y="18980"/>
                  </a:lnTo>
                  <a:lnTo>
                    <a:pt x="233" y="19000"/>
                  </a:lnTo>
                  <a:lnTo>
                    <a:pt x="163" y="19020"/>
                  </a:lnTo>
                  <a:lnTo>
                    <a:pt x="61" y="19020"/>
                  </a:lnTo>
                  <a:lnTo>
                    <a:pt x="31" y="19000"/>
                  </a:lnTo>
                  <a:lnTo>
                    <a:pt x="1" y="18980"/>
                  </a:lnTo>
                  <a:lnTo>
                    <a:pt x="102" y="19395"/>
                  </a:lnTo>
                  <a:lnTo>
                    <a:pt x="233" y="19881"/>
                  </a:lnTo>
                  <a:lnTo>
                    <a:pt x="385" y="20407"/>
                  </a:lnTo>
                  <a:lnTo>
                    <a:pt x="568" y="20984"/>
                  </a:lnTo>
                  <a:lnTo>
                    <a:pt x="770" y="21581"/>
                  </a:lnTo>
                  <a:lnTo>
                    <a:pt x="993" y="22189"/>
                  </a:lnTo>
                  <a:lnTo>
                    <a:pt x="1114" y="22482"/>
                  </a:lnTo>
                  <a:lnTo>
                    <a:pt x="1246" y="22786"/>
                  </a:lnTo>
                  <a:lnTo>
                    <a:pt x="1377" y="23079"/>
                  </a:lnTo>
                  <a:lnTo>
                    <a:pt x="1519" y="23373"/>
                  </a:lnTo>
                  <a:lnTo>
                    <a:pt x="1661" y="23656"/>
                  </a:lnTo>
                  <a:lnTo>
                    <a:pt x="1802" y="23930"/>
                  </a:lnTo>
                  <a:lnTo>
                    <a:pt x="1964" y="24193"/>
                  </a:lnTo>
                  <a:lnTo>
                    <a:pt x="2116" y="24436"/>
                  </a:lnTo>
                  <a:lnTo>
                    <a:pt x="2278" y="24679"/>
                  </a:lnTo>
                  <a:lnTo>
                    <a:pt x="2450" y="24891"/>
                  </a:lnTo>
                  <a:lnTo>
                    <a:pt x="2622" y="25094"/>
                  </a:lnTo>
                  <a:lnTo>
                    <a:pt x="2805" y="25276"/>
                  </a:lnTo>
                  <a:lnTo>
                    <a:pt x="2987" y="25438"/>
                  </a:lnTo>
                  <a:lnTo>
                    <a:pt x="3169" y="25580"/>
                  </a:lnTo>
                  <a:lnTo>
                    <a:pt x="3361" y="25691"/>
                  </a:lnTo>
                  <a:lnTo>
                    <a:pt x="3452" y="25732"/>
                  </a:lnTo>
                  <a:lnTo>
                    <a:pt x="3554" y="25772"/>
                  </a:lnTo>
                  <a:lnTo>
                    <a:pt x="3655" y="25813"/>
                  </a:lnTo>
                  <a:lnTo>
                    <a:pt x="3756" y="25833"/>
                  </a:lnTo>
                  <a:lnTo>
                    <a:pt x="3857" y="25853"/>
                  </a:lnTo>
                  <a:lnTo>
                    <a:pt x="3959" y="25863"/>
                  </a:lnTo>
                  <a:lnTo>
                    <a:pt x="4060" y="25873"/>
                  </a:lnTo>
                  <a:lnTo>
                    <a:pt x="4171" y="25863"/>
                  </a:lnTo>
                  <a:lnTo>
                    <a:pt x="4272" y="25853"/>
                  </a:lnTo>
                  <a:lnTo>
                    <a:pt x="4374" y="25833"/>
                  </a:lnTo>
                  <a:lnTo>
                    <a:pt x="4475" y="25792"/>
                  </a:lnTo>
                  <a:lnTo>
                    <a:pt x="4617" y="25732"/>
                  </a:lnTo>
                  <a:lnTo>
                    <a:pt x="5052" y="25499"/>
                  </a:lnTo>
                  <a:lnTo>
                    <a:pt x="5659" y="25165"/>
                  </a:lnTo>
                  <a:lnTo>
                    <a:pt x="6388" y="24740"/>
                  </a:lnTo>
                  <a:lnTo>
                    <a:pt x="7228" y="24233"/>
                  </a:lnTo>
                  <a:lnTo>
                    <a:pt x="8149" y="23687"/>
                  </a:lnTo>
                  <a:lnTo>
                    <a:pt x="10103" y="22492"/>
                  </a:lnTo>
                  <a:lnTo>
                    <a:pt x="12026" y="21318"/>
                  </a:lnTo>
                  <a:lnTo>
                    <a:pt x="13686" y="20286"/>
                  </a:lnTo>
                  <a:lnTo>
                    <a:pt x="15286" y="19294"/>
                  </a:lnTo>
                  <a:lnTo>
                    <a:pt x="15600" y="19152"/>
                  </a:lnTo>
                  <a:lnTo>
                    <a:pt x="15964" y="19000"/>
                  </a:lnTo>
                  <a:lnTo>
                    <a:pt x="16824" y="18656"/>
                  </a:lnTo>
                  <a:lnTo>
                    <a:pt x="17847" y="18271"/>
                  </a:lnTo>
                  <a:lnTo>
                    <a:pt x="18991" y="17846"/>
                  </a:lnTo>
                  <a:lnTo>
                    <a:pt x="21521" y="16935"/>
                  </a:lnTo>
                  <a:lnTo>
                    <a:pt x="24163" y="15994"/>
                  </a:lnTo>
                  <a:lnTo>
                    <a:pt x="26653" y="15103"/>
                  </a:lnTo>
                  <a:lnTo>
                    <a:pt x="27757" y="14698"/>
                  </a:lnTo>
                  <a:lnTo>
                    <a:pt x="28729" y="14323"/>
                  </a:lnTo>
                  <a:lnTo>
                    <a:pt x="29528" y="14000"/>
                  </a:lnTo>
                  <a:lnTo>
                    <a:pt x="29862" y="13868"/>
                  </a:lnTo>
                  <a:lnTo>
                    <a:pt x="30136" y="13736"/>
                  </a:lnTo>
                  <a:lnTo>
                    <a:pt x="30358" y="13635"/>
                  </a:lnTo>
                  <a:lnTo>
                    <a:pt x="30510" y="13544"/>
                  </a:lnTo>
                  <a:lnTo>
                    <a:pt x="30561" y="13504"/>
                  </a:lnTo>
                  <a:lnTo>
                    <a:pt x="30601" y="13473"/>
                  </a:lnTo>
                  <a:lnTo>
                    <a:pt x="30621" y="13443"/>
                  </a:lnTo>
                  <a:lnTo>
                    <a:pt x="30621" y="13423"/>
                  </a:lnTo>
                  <a:lnTo>
                    <a:pt x="30591" y="13362"/>
                  </a:lnTo>
                  <a:lnTo>
                    <a:pt x="30551" y="13311"/>
                  </a:lnTo>
                  <a:lnTo>
                    <a:pt x="30510" y="13261"/>
                  </a:lnTo>
                  <a:lnTo>
                    <a:pt x="30459" y="13220"/>
                  </a:lnTo>
                  <a:lnTo>
                    <a:pt x="30399" y="13190"/>
                  </a:lnTo>
                  <a:lnTo>
                    <a:pt x="30328" y="13159"/>
                  </a:lnTo>
                  <a:lnTo>
                    <a:pt x="30247" y="13129"/>
                  </a:lnTo>
                  <a:lnTo>
                    <a:pt x="30166" y="13109"/>
                  </a:lnTo>
                  <a:lnTo>
                    <a:pt x="29984" y="13068"/>
                  </a:lnTo>
                  <a:lnTo>
                    <a:pt x="29781" y="13048"/>
                  </a:lnTo>
                  <a:lnTo>
                    <a:pt x="29548" y="13048"/>
                  </a:lnTo>
                  <a:lnTo>
                    <a:pt x="29295" y="13058"/>
                  </a:lnTo>
                  <a:lnTo>
                    <a:pt x="29032" y="13078"/>
                  </a:lnTo>
                  <a:lnTo>
                    <a:pt x="28749" y="13099"/>
                  </a:lnTo>
                  <a:lnTo>
                    <a:pt x="28445" y="13139"/>
                  </a:lnTo>
                  <a:lnTo>
                    <a:pt x="28141" y="13190"/>
                  </a:lnTo>
                  <a:lnTo>
                    <a:pt x="27494" y="13291"/>
                  </a:lnTo>
                  <a:lnTo>
                    <a:pt x="26836" y="13423"/>
                  </a:lnTo>
                  <a:lnTo>
                    <a:pt x="25520" y="13665"/>
                  </a:lnTo>
                  <a:lnTo>
                    <a:pt x="24902" y="13777"/>
                  </a:lnTo>
                  <a:lnTo>
                    <a:pt x="24335" y="13858"/>
                  </a:lnTo>
                  <a:lnTo>
                    <a:pt x="24072" y="13888"/>
                  </a:lnTo>
                  <a:lnTo>
                    <a:pt x="23829" y="13898"/>
                  </a:lnTo>
                  <a:lnTo>
                    <a:pt x="23617" y="13908"/>
                  </a:lnTo>
                  <a:lnTo>
                    <a:pt x="23414" y="13898"/>
                  </a:lnTo>
                  <a:lnTo>
                    <a:pt x="23242" y="13878"/>
                  </a:lnTo>
                  <a:lnTo>
                    <a:pt x="23100" y="13838"/>
                  </a:lnTo>
                  <a:lnTo>
                    <a:pt x="23040" y="13817"/>
                  </a:lnTo>
                  <a:lnTo>
                    <a:pt x="22989" y="13787"/>
                  </a:lnTo>
                  <a:lnTo>
                    <a:pt x="22938" y="13757"/>
                  </a:lnTo>
                  <a:lnTo>
                    <a:pt x="22908" y="13716"/>
                  </a:lnTo>
                  <a:lnTo>
                    <a:pt x="23080" y="13514"/>
                  </a:lnTo>
                  <a:lnTo>
                    <a:pt x="23283" y="13301"/>
                  </a:lnTo>
                  <a:lnTo>
                    <a:pt x="23515" y="13099"/>
                  </a:lnTo>
                  <a:lnTo>
                    <a:pt x="23758" y="12886"/>
                  </a:lnTo>
                  <a:lnTo>
                    <a:pt x="24032" y="12663"/>
                  </a:lnTo>
                  <a:lnTo>
                    <a:pt x="24325" y="12451"/>
                  </a:lnTo>
                  <a:lnTo>
                    <a:pt x="24629" y="12228"/>
                  </a:lnTo>
                  <a:lnTo>
                    <a:pt x="24943" y="12015"/>
                  </a:lnTo>
                  <a:lnTo>
                    <a:pt x="25611" y="11570"/>
                  </a:lnTo>
                  <a:lnTo>
                    <a:pt x="26309" y="11135"/>
                  </a:lnTo>
                  <a:lnTo>
                    <a:pt x="27706" y="10274"/>
                  </a:lnTo>
                  <a:lnTo>
                    <a:pt x="28374" y="9870"/>
                  </a:lnTo>
                  <a:lnTo>
                    <a:pt x="28992" y="9475"/>
                  </a:lnTo>
                  <a:lnTo>
                    <a:pt x="29538" y="9110"/>
                  </a:lnTo>
                  <a:lnTo>
                    <a:pt x="29791" y="8928"/>
                  </a:lnTo>
                  <a:lnTo>
                    <a:pt x="30014" y="8756"/>
                  </a:lnTo>
                  <a:lnTo>
                    <a:pt x="30206" y="8594"/>
                  </a:lnTo>
                  <a:lnTo>
                    <a:pt x="30379" y="8442"/>
                  </a:lnTo>
                  <a:lnTo>
                    <a:pt x="30520" y="8290"/>
                  </a:lnTo>
                  <a:lnTo>
                    <a:pt x="30632" y="8159"/>
                  </a:lnTo>
                  <a:lnTo>
                    <a:pt x="30672" y="8088"/>
                  </a:lnTo>
                  <a:lnTo>
                    <a:pt x="30702" y="8027"/>
                  </a:lnTo>
                  <a:lnTo>
                    <a:pt x="30723" y="7966"/>
                  </a:lnTo>
                  <a:lnTo>
                    <a:pt x="30733" y="7906"/>
                  </a:lnTo>
                  <a:lnTo>
                    <a:pt x="30743" y="7855"/>
                  </a:lnTo>
                  <a:lnTo>
                    <a:pt x="30733" y="7794"/>
                  </a:lnTo>
                  <a:lnTo>
                    <a:pt x="30713" y="7744"/>
                  </a:lnTo>
                  <a:lnTo>
                    <a:pt x="30692" y="7703"/>
                  </a:lnTo>
                  <a:lnTo>
                    <a:pt x="30652" y="7653"/>
                  </a:lnTo>
                  <a:lnTo>
                    <a:pt x="30601" y="7622"/>
                  </a:lnTo>
                  <a:lnTo>
                    <a:pt x="30551" y="7602"/>
                  </a:lnTo>
                  <a:lnTo>
                    <a:pt x="30490" y="7582"/>
                  </a:lnTo>
                  <a:lnTo>
                    <a:pt x="30419" y="7572"/>
                  </a:lnTo>
                  <a:lnTo>
                    <a:pt x="30338" y="7562"/>
                  </a:lnTo>
                  <a:lnTo>
                    <a:pt x="30156" y="7572"/>
                  </a:lnTo>
                  <a:lnTo>
                    <a:pt x="29953" y="7612"/>
                  </a:lnTo>
                  <a:lnTo>
                    <a:pt x="29721" y="7663"/>
                  </a:lnTo>
                  <a:lnTo>
                    <a:pt x="29457" y="7744"/>
                  </a:lnTo>
                  <a:lnTo>
                    <a:pt x="29184" y="7845"/>
                  </a:lnTo>
                  <a:lnTo>
                    <a:pt x="28880" y="7956"/>
                  </a:lnTo>
                  <a:lnTo>
                    <a:pt x="28567" y="8078"/>
                  </a:lnTo>
                  <a:lnTo>
                    <a:pt x="27898" y="8371"/>
                  </a:lnTo>
                  <a:lnTo>
                    <a:pt x="27200" y="8685"/>
                  </a:lnTo>
                  <a:lnTo>
                    <a:pt x="26471" y="9019"/>
                  </a:lnTo>
                  <a:lnTo>
                    <a:pt x="25742" y="9353"/>
                  </a:lnTo>
                  <a:lnTo>
                    <a:pt x="25034" y="9667"/>
                  </a:lnTo>
                  <a:lnTo>
                    <a:pt x="24366" y="9950"/>
                  </a:lnTo>
                  <a:lnTo>
                    <a:pt x="24052" y="10072"/>
                  </a:lnTo>
                  <a:lnTo>
                    <a:pt x="23748" y="10183"/>
                  </a:lnTo>
                  <a:lnTo>
                    <a:pt x="23465" y="10274"/>
                  </a:lnTo>
                  <a:lnTo>
                    <a:pt x="23202" y="10345"/>
                  </a:lnTo>
                  <a:lnTo>
                    <a:pt x="22959" y="10406"/>
                  </a:lnTo>
                  <a:lnTo>
                    <a:pt x="22746" y="10426"/>
                  </a:lnTo>
                  <a:lnTo>
                    <a:pt x="22645" y="10436"/>
                  </a:lnTo>
                  <a:lnTo>
                    <a:pt x="22554" y="10436"/>
                  </a:lnTo>
                  <a:lnTo>
                    <a:pt x="22473" y="10426"/>
                  </a:lnTo>
                  <a:lnTo>
                    <a:pt x="22402" y="10406"/>
                  </a:lnTo>
                  <a:lnTo>
                    <a:pt x="22331" y="10386"/>
                  </a:lnTo>
                  <a:lnTo>
                    <a:pt x="22270" y="10355"/>
                  </a:lnTo>
                  <a:lnTo>
                    <a:pt x="22220" y="10325"/>
                  </a:lnTo>
                  <a:lnTo>
                    <a:pt x="22179" y="10274"/>
                  </a:lnTo>
                  <a:lnTo>
                    <a:pt x="22159" y="10234"/>
                  </a:lnTo>
                  <a:lnTo>
                    <a:pt x="22159" y="10193"/>
                  </a:lnTo>
                  <a:lnTo>
                    <a:pt x="22169" y="10143"/>
                  </a:lnTo>
                  <a:lnTo>
                    <a:pt x="22179" y="10092"/>
                  </a:lnTo>
                  <a:lnTo>
                    <a:pt x="22210" y="10031"/>
                  </a:lnTo>
                  <a:lnTo>
                    <a:pt x="22250" y="9971"/>
                  </a:lnTo>
                  <a:lnTo>
                    <a:pt x="22361" y="9829"/>
                  </a:lnTo>
                  <a:lnTo>
                    <a:pt x="22513" y="9657"/>
                  </a:lnTo>
                  <a:lnTo>
                    <a:pt x="22706" y="9485"/>
                  </a:lnTo>
                  <a:lnTo>
                    <a:pt x="22918" y="9282"/>
                  </a:lnTo>
                  <a:lnTo>
                    <a:pt x="23171" y="9070"/>
                  </a:lnTo>
                  <a:lnTo>
                    <a:pt x="23738" y="8614"/>
                  </a:lnTo>
                  <a:lnTo>
                    <a:pt x="24376" y="8108"/>
                  </a:lnTo>
                  <a:lnTo>
                    <a:pt x="25783" y="7025"/>
                  </a:lnTo>
                  <a:lnTo>
                    <a:pt x="26491" y="6468"/>
                  </a:lnTo>
                  <a:lnTo>
                    <a:pt x="27160" y="5901"/>
                  </a:lnTo>
                  <a:lnTo>
                    <a:pt x="27483" y="5628"/>
                  </a:lnTo>
                  <a:lnTo>
                    <a:pt x="27777" y="5365"/>
                  </a:lnTo>
                  <a:lnTo>
                    <a:pt x="28060" y="5102"/>
                  </a:lnTo>
                  <a:lnTo>
                    <a:pt x="28314" y="4839"/>
                  </a:lnTo>
                  <a:lnTo>
                    <a:pt x="28536" y="4596"/>
                  </a:lnTo>
                  <a:lnTo>
                    <a:pt x="28739" y="4363"/>
                  </a:lnTo>
                  <a:lnTo>
                    <a:pt x="28890" y="4130"/>
                  </a:lnTo>
                  <a:lnTo>
                    <a:pt x="28961" y="4029"/>
                  </a:lnTo>
                  <a:lnTo>
                    <a:pt x="29012" y="3928"/>
                  </a:lnTo>
                  <a:lnTo>
                    <a:pt x="29063" y="3826"/>
                  </a:lnTo>
                  <a:lnTo>
                    <a:pt x="29093" y="3725"/>
                  </a:lnTo>
                  <a:lnTo>
                    <a:pt x="29123" y="3634"/>
                  </a:lnTo>
                  <a:lnTo>
                    <a:pt x="29133" y="3543"/>
                  </a:lnTo>
                  <a:lnTo>
                    <a:pt x="29133" y="3462"/>
                  </a:lnTo>
                  <a:lnTo>
                    <a:pt x="29123" y="3381"/>
                  </a:lnTo>
                  <a:lnTo>
                    <a:pt x="29103" y="3310"/>
                  </a:lnTo>
                  <a:lnTo>
                    <a:pt x="29063" y="3239"/>
                  </a:lnTo>
                  <a:lnTo>
                    <a:pt x="29032" y="3199"/>
                  </a:lnTo>
                  <a:lnTo>
                    <a:pt x="28992" y="3168"/>
                  </a:lnTo>
                  <a:lnTo>
                    <a:pt x="28951" y="3138"/>
                  </a:lnTo>
                  <a:lnTo>
                    <a:pt x="28901" y="3128"/>
                  </a:lnTo>
                  <a:lnTo>
                    <a:pt x="28850" y="3108"/>
                  </a:lnTo>
                  <a:lnTo>
                    <a:pt x="28648" y="3108"/>
                  </a:lnTo>
                  <a:lnTo>
                    <a:pt x="28486" y="3138"/>
                  </a:lnTo>
                  <a:lnTo>
                    <a:pt x="28314" y="3178"/>
                  </a:lnTo>
                  <a:lnTo>
                    <a:pt x="28111" y="3249"/>
                  </a:lnTo>
                  <a:lnTo>
                    <a:pt x="27898" y="3330"/>
                  </a:lnTo>
                  <a:lnTo>
                    <a:pt x="27666" y="3432"/>
                  </a:lnTo>
                  <a:lnTo>
                    <a:pt x="27413" y="3553"/>
                  </a:lnTo>
                  <a:lnTo>
                    <a:pt x="26876" y="3826"/>
                  </a:lnTo>
                  <a:lnTo>
                    <a:pt x="26279" y="4150"/>
                  </a:lnTo>
                  <a:lnTo>
                    <a:pt x="25641" y="4515"/>
                  </a:lnTo>
                  <a:lnTo>
                    <a:pt x="24285" y="5314"/>
                  </a:lnTo>
                  <a:lnTo>
                    <a:pt x="23576" y="5729"/>
                  </a:lnTo>
                  <a:lnTo>
                    <a:pt x="22847" y="6155"/>
                  </a:lnTo>
                  <a:lnTo>
                    <a:pt x="22129" y="6559"/>
                  </a:lnTo>
                  <a:lnTo>
                    <a:pt x="21420" y="6944"/>
                  </a:lnTo>
                  <a:lnTo>
                    <a:pt x="20722" y="7298"/>
                  </a:lnTo>
                  <a:lnTo>
                    <a:pt x="20388" y="7460"/>
                  </a:lnTo>
                  <a:lnTo>
                    <a:pt x="20053" y="7602"/>
                  </a:lnTo>
                  <a:lnTo>
                    <a:pt x="20114" y="7430"/>
                  </a:lnTo>
                  <a:lnTo>
                    <a:pt x="20205" y="7248"/>
                  </a:lnTo>
                  <a:lnTo>
                    <a:pt x="20307" y="7045"/>
                  </a:lnTo>
                  <a:lnTo>
                    <a:pt x="20438" y="6823"/>
                  </a:lnTo>
                  <a:lnTo>
                    <a:pt x="20590" y="6590"/>
                  </a:lnTo>
                  <a:lnTo>
                    <a:pt x="20752" y="6347"/>
                  </a:lnTo>
                  <a:lnTo>
                    <a:pt x="21126" y="5831"/>
                  </a:lnTo>
                  <a:lnTo>
                    <a:pt x="21542" y="5284"/>
                  </a:lnTo>
                  <a:lnTo>
                    <a:pt x="21987" y="4707"/>
                  </a:lnTo>
                  <a:lnTo>
                    <a:pt x="22918" y="3543"/>
                  </a:lnTo>
                  <a:lnTo>
                    <a:pt x="23364" y="2976"/>
                  </a:lnTo>
                  <a:lnTo>
                    <a:pt x="23779" y="2419"/>
                  </a:lnTo>
                  <a:lnTo>
                    <a:pt x="23971" y="2156"/>
                  </a:lnTo>
                  <a:lnTo>
                    <a:pt x="24143" y="1893"/>
                  </a:lnTo>
                  <a:lnTo>
                    <a:pt x="24315" y="1650"/>
                  </a:lnTo>
                  <a:lnTo>
                    <a:pt x="24457" y="1407"/>
                  </a:lnTo>
                  <a:lnTo>
                    <a:pt x="24578" y="1184"/>
                  </a:lnTo>
                  <a:lnTo>
                    <a:pt x="24690" y="972"/>
                  </a:lnTo>
                  <a:lnTo>
                    <a:pt x="24771" y="779"/>
                  </a:lnTo>
                  <a:lnTo>
                    <a:pt x="24831" y="597"/>
                  </a:lnTo>
                  <a:lnTo>
                    <a:pt x="24862" y="435"/>
                  </a:lnTo>
                  <a:lnTo>
                    <a:pt x="24862" y="364"/>
                  </a:lnTo>
                  <a:lnTo>
                    <a:pt x="24862" y="294"/>
                  </a:lnTo>
                  <a:lnTo>
                    <a:pt x="24852" y="233"/>
                  </a:lnTo>
                  <a:lnTo>
                    <a:pt x="24831" y="172"/>
                  </a:lnTo>
                  <a:lnTo>
                    <a:pt x="24811" y="121"/>
                  </a:lnTo>
                  <a:lnTo>
                    <a:pt x="24771" y="71"/>
                  </a:lnTo>
                  <a:lnTo>
                    <a:pt x="24740" y="51"/>
                  </a:lnTo>
                  <a:lnTo>
                    <a:pt x="24710" y="20"/>
                  </a:lnTo>
                  <a:lnTo>
                    <a:pt x="24669" y="10"/>
                  </a:lnTo>
                  <a:lnTo>
                    <a:pt x="24619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3" name="Google Shape;62;p15">
              <a:extLst>
                <a:ext uri="{FF2B5EF4-FFF2-40B4-BE49-F238E27FC236}">
                  <a16:creationId xmlns:a16="http://schemas.microsoft.com/office/drawing/2014/main" id="{F2FE7AB1-7A81-AF60-95E9-372D0F3CF362}"/>
                </a:ext>
              </a:extLst>
            </p:cNvPr>
            <p:cNvSpPr/>
            <p:nvPr/>
          </p:nvSpPr>
          <p:spPr>
            <a:xfrm>
              <a:off x="487300" y="3929100"/>
              <a:ext cx="805025" cy="742525"/>
            </a:xfrm>
            <a:custGeom>
              <a:avLst/>
              <a:gdLst/>
              <a:ahLst/>
              <a:cxnLst/>
              <a:rect l="l" t="t" r="r" b="b"/>
              <a:pathLst>
                <a:path w="32201" h="29701" extrusionOk="0">
                  <a:moveTo>
                    <a:pt x="30034" y="1"/>
                  </a:moveTo>
                  <a:lnTo>
                    <a:pt x="29407" y="375"/>
                  </a:lnTo>
                  <a:lnTo>
                    <a:pt x="28678" y="790"/>
                  </a:lnTo>
                  <a:lnTo>
                    <a:pt x="27878" y="1236"/>
                  </a:lnTo>
                  <a:lnTo>
                    <a:pt x="26997" y="1712"/>
                  </a:lnTo>
                  <a:lnTo>
                    <a:pt x="25034" y="2754"/>
                  </a:lnTo>
                  <a:lnTo>
                    <a:pt x="22857" y="3918"/>
                  </a:lnTo>
                  <a:lnTo>
                    <a:pt x="21703" y="4536"/>
                  </a:lnTo>
                  <a:lnTo>
                    <a:pt x="20519" y="5184"/>
                  </a:lnTo>
                  <a:lnTo>
                    <a:pt x="19304" y="5852"/>
                  </a:lnTo>
                  <a:lnTo>
                    <a:pt x="18069" y="6540"/>
                  </a:lnTo>
                  <a:lnTo>
                    <a:pt x="16824" y="7259"/>
                  </a:lnTo>
                  <a:lnTo>
                    <a:pt x="15569" y="7988"/>
                  </a:lnTo>
                  <a:lnTo>
                    <a:pt x="14324" y="8747"/>
                  </a:lnTo>
                  <a:lnTo>
                    <a:pt x="13079" y="9516"/>
                  </a:lnTo>
                  <a:lnTo>
                    <a:pt x="12461" y="9911"/>
                  </a:lnTo>
                  <a:lnTo>
                    <a:pt x="11854" y="10306"/>
                  </a:lnTo>
                  <a:lnTo>
                    <a:pt x="11247" y="10711"/>
                  </a:lnTo>
                  <a:lnTo>
                    <a:pt x="10650" y="11115"/>
                  </a:lnTo>
                  <a:lnTo>
                    <a:pt x="10052" y="11520"/>
                  </a:lnTo>
                  <a:lnTo>
                    <a:pt x="9475" y="11935"/>
                  </a:lnTo>
                  <a:lnTo>
                    <a:pt x="8898" y="12350"/>
                  </a:lnTo>
                  <a:lnTo>
                    <a:pt x="8331" y="12765"/>
                  </a:lnTo>
                  <a:lnTo>
                    <a:pt x="7775" y="13191"/>
                  </a:lnTo>
                  <a:lnTo>
                    <a:pt x="7238" y="13616"/>
                  </a:lnTo>
                  <a:lnTo>
                    <a:pt x="6702" y="14041"/>
                  </a:lnTo>
                  <a:lnTo>
                    <a:pt x="6185" y="14476"/>
                  </a:lnTo>
                  <a:lnTo>
                    <a:pt x="5689" y="14901"/>
                  </a:lnTo>
                  <a:lnTo>
                    <a:pt x="5204" y="15337"/>
                  </a:lnTo>
                  <a:lnTo>
                    <a:pt x="4728" y="15782"/>
                  </a:lnTo>
                  <a:lnTo>
                    <a:pt x="4272" y="16217"/>
                  </a:lnTo>
                  <a:lnTo>
                    <a:pt x="3837" y="16663"/>
                  </a:lnTo>
                  <a:lnTo>
                    <a:pt x="3422" y="17098"/>
                  </a:lnTo>
                  <a:lnTo>
                    <a:pt x="3027" y="17543"/>
                  </a:lnTo>
                  <a:lnTo>
                    <a:pt x="2643" y="17999"/>
                  </a:lnTo>
                  <a:lnTo>
                    <a:pt x="2288" y="18444"/>
                  </a:lnTo>
                  <a:lnTo>
                    <a:pt x="1954" y="18890"/>
                  </a:lnTo>
                  <a:lnTo>
                    <a:pt x="1640" y="19345"/>
                  </a:lnTo>
                  <a:lnTo>
                    <a:pt x="1357" y="19791"/>
                  </a:lnTo>
                  <a:lnTo>
                    <a:pt x="1094" y="20246"/>
                  </a:lnTo>
                  <a:lnTo>
                    <a:pt x="861" y="20702"/>
                  </a:lnTo>
                  <a:lnTo>
                    <a:pt x="750" y="20924"/>
                  </a:lnTo>
                  <a:lnTo>
                    <a:pt x="648" y="21157"/>
                  </a:lnTo>
                  <a:lnTo>
                    <a:pt x="547" y="21380"/>
                  </a:lnTo>
                  <a:lnTo>
                    <a:pt x="466" y="21613"/>
                  </a:lnTo>
                  <a:lnTo>
                    <a:pt x="385" y="21835"/>
                  </a:lnTo>
                  <a:lnTo>
                    <a:pt x="304" y="22068"/>
                  </a:lnTo>
                  <a:lnTo>
                    <a:pt x="244" y="22291"/>
                  </a:lnTo>
                  <a:lnTo>
                    <a:pt x="183" y="22513"/>
                  </a:lnTo>
                  <a:lnTo>
                    <a:pt x="132" y="22746"/>
                  </a:lnTo>
                  <a:lnTo>
                    <a:pt x="92" y="22969"/>
                  </a:lnTo>
                  <a:lnTo>
                    <a:pt x="51" y="23202"/>
                  </a:lnTo>
                  <a:lnTo>
                    <a:pt x="21" y="23425"/>
                  </a:lnTo>
                  <a:lnTo>
                    <a:pt x="1" y="23718"/>
                  </a:lnTo>
                  <a:lnTo>
                    <a:pt x="1" y="24012"/>
                  </a:lnTo>
                  <a:lnTo>
                    <a:pt x="21" y="24305"/>
                  </a:lnTo>
                  <a:lnTo>
                    <a:pt x="61" y="24609"/>
                  </a:lnTo>
                  <a:lnTo>
                    <a:pt x="112" y="24902"/>
                  </a:lnTo>
                  <a:lnTo>
                    <a:pt x="183" y="25206"/>
                  </a:lnTo>
                  <a:lnTo>
                    <a:pt x="274" y="25500"/>
                  </a:lnTo>
                  <a:lnTo>
                    <a:pt x="385" y="25793"/>
                  </a:lnTo>
                  <a:lnTo>
                    <a:pt x="507" y="26087"/>
                  </a:lnTo>
                  <a:lnTo>
                    <a:pt x="648" y="26380"/>
                  </a:lnTo>
                  <a:lnTo>
                    <a:pt x="800" y="26664"/>
                  </a:lnTo>
                  <a:lnTo>
                    <a:pt x="972" y="26937"/>
                  </a:lnTo>
                  <a:lnTo>
                    <a:pt x="1155" y="27210"/>
                  </a:lnTo>
                  <a:lnTo>
                    <a:pt x="1347" y="27463"/>
                  </a:lnTo>
                  <a:lnTo>
                    <a:pt x="1549" y="27716"/>
                  </a:lnTo>
                  <a:lnTo>
                    <a:pt x="1772" y="27959"/>
                  </a:lnTo>
                  <a:lnTo>
                    <a:pt x="1995" y="28192"/>
                  </a:lnTo>
                  <a:lnTo>
                    <a:pt x="2238" y="28415"/>
                  </a:lnTo>
                  <a:lnTo>
                    <a:pt x="2491" y="28617"/>
                  </a:lnTo>
                  <a:lnTo>
                    <a:pt x="2744" y="28810"/>
                  </a:lnTo>
                  <a:lnTo>
                    <a:pt x="3017" y="28982"/>
                  </a:lnTo>
                  <a:lnTo>
                    <a:pt x="3290" y="29144"/>
                  </a:lnTo>
                  <a:lnTo>
                    <a:pt x="3574" y="29285"/>
                  </a:lnTo>
                  <a:lnTo>
                    <a:pt x="3867" y="29407"/>
                  </a:lnTo>
                  <a:lnTo>
                    <a:pt x="4161" y="29508"/>
                  </a:lnTo>
                  <a:lnTo>
                    <a:pt x="4465" y="29589"/>
                  </a:lnTo>
                  <a:lnTo>
                    <a:pt x="4778" y="29650"/>
                  </a:lnTo>
                  <a:lnTo>
                    <a:pt x="5092" y="29690"/>
                  </a:lnTo>
                  <a:lnTo>
                    <a:pt x="5244" y="29701"/>
                  </a:lnTo>
                  <a:lnTo>
                    <a:pt x="5568" y="29701"/>
                  </a:lnTo>
                  <a:lnTo>
                    <a:pt x="5730" y="29690"/>
                  </a:lnTo>
                  <a:lnTo>
                    <a:pt x="5892" y="29680"/>
                  </a:lnTo>
                  <a:lnTo>
                    <a:pt x="6054" y="29660"/>
                  </a:lnTo>
                  <a:lnTo>
                    <a:pt x="6216" y="29630"/>
                  </a:lnTo>
                  <a:lnTo>
                    <a:pt x="6378" y="29599"/>
                  </a:lnTo>
                  <a:lnTo>
                    <a:pt x="6671" y="29528"/>
                  </a:lnTo>
                  <a:lnTo>
                    <a:pt x="6985" y="29447"/>
                  </a:lnTo>
                  <a:lnTo>
                    <a:pt x="7309" y="29346"/>
                  </a:lnTo>
                  <a:lnTo>
                    <a:pt x="7643" y="29245"/>
                  </a:lnTo>
                  <a:lnTo>
                    <a:pt x="8342" y="29012"/>
                  </a:lnTo>
                  <a:lnTo>
                    <a:pt x="9081" y="28739"/>
                  </a:lnTo>
                  <a:lnTo>
                    <a:pt x="9850" y="28435"/>
                  </a:lnTo>
                  <a:lnTo>
                    <a:pt x="10650" y="28101"/>
                  </a:lnTo>
                  <a:lnTo>
                    <a:pt x="11490" y="27727"/>
                  </a:lnTo>
                  <a:lnTo>
                    <a:pt x="12340" y="27332"/>
                  </a:lnTo>
                  <a:lnTo>
                    <a:pt x="13231" y="26907"/>
                  </a:lnTo>
                  <a:lnTo>
                    <a:pt x="14122" y="26451"/>
                  </a:lnTo>
                  <a:lnTo>
                    <a:pt x="15043" y="25975"/>
                  </a:lnTo>
                  <a:lnTo>
                    <a:pt x="15974" y="25479"/>
                  </a:lnTo>
                  <a:lnTo>
                    <a:pt x="16905" y="24953"/>
                  </a:lnTo>
                  <a:lnTo>
                    <a:pt x="17847" y="24417"/>
                  </a:lnTo>
                  <a:lnTo>
                    <a:pt x="18798" y="23850"/>
                  </a:lnTo>
                  <a:lnTo>
                    <a:pt x="19740" y="23283"/>
                  </a:lnTo>
                  <a:lnTo>
                    <a:pt x="20681" y="22686"/>
                  </a:lnTo>
                  <a:lnTo>
                    <a:pt x="21622" y="22088"/>
                  </a:lnTo>
                  <a:lnTo>
                    <a:pt x="22544" y="21471"/>
                  </a:lnTo>
                  <a:lnTo>
                    <a:pt x="23455" y="20853"/>
                  </a:lnTo>
                  <a:lnTo>
                    <a:pt x="24345" y="20226"/>
                  </a:lnTo>
                  <a:lnTo>
                    <a:pt x="25216" y="19588"/>
                  </a:lnTo>
                  <a:lnTo>
                    <a:pt x="26066" y="18940"/>
                  </a:lnTo>
                  <a:lnTo>
                    <a:pt x="26886" y="18303"/>
                  </a:lnTo>
                  <a:lnTo>
                    <a:pt x="27676" y="17655"/>
                  </a:lnTo>
                  <a:lnTo>
                    <a:pt x="28435" y="17017"/>
                  </a:lnTo>
                  <a:lnTo>
                    <a:pt x="29164" y="16369"/>
                  </a:lnTo>
                  <a:lnTo>
                    <a:pt x="29508" y="16055"/>
                  </a:lnTo>
                  <a:lnTo>
                    <a:pt x="29842" y="15731"/>
                  </a:lnTo>
                  <a:lnTo>
                    <a:pt x="30166" y="15418"/>
                  </a:lnTo>
                  <a:lnTo>
                    <a:pt x="30480" y="15104"/>
                  </a:lnTo>
                  <a:lnTo>
                    <a:pt x="30783" y="14790"/>
                  </a:lnTo>
                  <a:lnTo>
                    <a:pt x="31067" y="14486"/>
                  </a:lnTo>
                  <a:lnTo>
                    <a:pt x="31350" y="14173"/>
                  </a:lnTo>
                  <a:lnTo>
                    <a:pt x="31613" y="13869"/>
                  </a:lnTo>
                  <a:lnTo>
                    <a:pt x="31856" y="13565"/>
                  </a:lnTo>
                  <a:lnTo>
                    <a:pt x="32099" y="13261"/>
                  </a:lnTo>
                  <a:lnTo>
                    <a:pt x="32130" y="13089"/>
                  </a:lnTo>
                  <a:lnTo>
                    <a:pt x="32160" y="12877"/>
                  </a:lnTo>
                  <a:lnTo>
                    <a:pt x="32180" y="12634"/>
                  </a:lnTo>
                  <a:lnTo>
                    <a:pt x="32190" y="12371"/>
                  </a:lnTo>
                  <a:lnTo>
                    <a:pt x="32200" y="12067"/>
                  </a:lnTo>
                  <a:lnTo>
                    <a:pt x="32200" y="11743"/>
                  </a:lnTo>
                  <a:lnTo>
                    <a:pt x="32180" y="11024"/>
                  </a:lnTo>
                  <a:lnTo>
                    <a:pt x="32130" y="10225"/>
                  </a:lnTo>
                  <a:lnTo>
                    <a:pt x="32059" y="9364"/>
                  </a:lnTo>
                  <a:lnTo>
                    <a:pt x="31968" y="8443"/>
                  </a:lnTo>
                  <a:lnTo>
                    <a:pt x="31846" y="7481"/>
                  </a:lnTo>
                  <a:lnTo>
                    <a:pt x="31694" y="6489"/>
                  </a:lnTo>
                  <a:lnTo>
                    <a:pt x="31532" y="5487"/>
                  </a:lnTo>
                  <a:lnTo>
                    <a:pt x="31431" y="4991"/>
                  </a:lnTo>
                  <a:lnTo>
                    <a:pt x="31340" y="4485"/>
                  </a:lnTo>
                  <a:lnTo>
                    <a:pt x="31229" y="3999"/>
                  </a:lnTo>
                  <a:lnTo>
                    <a:pt x="31117" y="3503"/>
                  </a:lnTo>
                  <a:lnTo>
                    <a:pt x="31006" y="3028"/>
                  </a:lnTo>
                  <a:lnTo>
                    <a:pt x="30885" y="2552"/>
                  </a:lnTo>
                  <a:lnTo>
                    <a:pt x="30753" y="2086"/>
                  </a:lnTo>
                  <a:lnTo>
                    <a:pt x="30621" y="1641"/>
                  </a:lnTo>
                  <a:lnTo>
                    <a:pt x="30480" y="1206"/>
                  </a:lnTo>
                  <a:lnTo>
                    <a:pt x="30338" y="780"/>
                  </a:lnTo>
                  <a:lnTo>
                    <a:pt x="30196" y="375"/>
                  </a:lnTo>
                  <a:lnTo>
                    <a:pt x="30034" y="1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4" name="Google Shape;63;p15">
              <a:extLst>
                <a:ext uri="{FF2B5EF4-FFF2-40B4-BE49-F238E27FC236}">
                  <a16:creationId xmlns:a16="http://schemas.microsoft.com/office/drawing/2014/main" id="{D20BC00C-EEA0-0E4C-6584-172910037715}"/>
                </a:ext>
              </a:extLst>
            </p:cNvPr>
            <p:cNvSpPr/>
            <p:nvPr/>
          </p:nvSpPr>
          <p:spPr>
            <a:xfrm>
              <a:off x="599400" y="4140425"/>
              <a:ext cx="255625" cy="126550"/>
            </a:xfrm>
            <a:custGeom>
              <a:avLst/>
              <a:gdLst/>
              <a:ahLst/>
              <a:cxnLst/>
              <a:rect l="l" t="t" r="r" b="b"/>
              <a:pathLst>
                <a:path w="10225" h="5062" extrusionOk="0">
                  <a:moveTo>
                    <a:pt x="9779" y="0"/>
                  </a:moveTo>
                  <a:lnTo>
                    <a:pt x="9638" y="21"/>
                  </a:lnTo>
                  <a:lnTo>
                    <a:pt x="9496" y="41"/>
                  </a:lnTo>
                  <a:lnTo>
                    <a:pt x="9192" y="122"/>
                  </a:lnTo>
                  <a:lnTo>
                    <a:pt x="8899" y="193"/>
                  </a:lnTo>
                  <a:lnTo>
                    <a:pt x="8342" y="355"/>
                  </a:lnTo>
                  <a:lnTo>
                    <a:pt x="7775" y="517"/>
                  </a:lnTo>
                  <a:lnTo>
                    <a:pt x="7249" y="678"/>
                  </a:lnTo>
                  <a:lnTo>
                    <a:pt x="6712" y="851"/>
                  </a:lnTo>
                  <a:lnTo>
                    <a:pt x="6196" y="1033"/>
                  </a:lnTo>
                  <a:lnTo>
                    <a:pt x="5670" y="1225"/>
                  </a:lnTo>
                  <a:lnTo>
                    <a:pt x="5184" y="1428"/>
                  </a:lnTo>
                  <a:lnTo>
                    <a:pt x="4698" y="1640"/>
                  </a:lnTo>
                  <a:lnTo>
                    <a:pt x="4222" y="1873"/>
                  </a:lnTo>
                  <a:lnTo>
                    <a:pt x="3756" y="2116"/>
                  </a:lnTo>
                  <a:lnTo>
                    <a:pt x="3291" y="2369"/>
                  </a:lnTo>
                  <a:lnTo>
                    <a:pt x="2845" y="2652"/>
                  </a:lnTo>
                  <a:lnTo>
                    <a:pt x="2400" y="2946"/>
                  </a:lnTo>
                  <a:lnTo>
                    <a:pt x="1975" y="3250"/>
                  </a:lnTo>
                  <a:lnTo>
                    <a:pt x="1732" y="3442"/>
                  </a:lnTo>
                  <a:lnTo>
                    <a:pt x="1489" y="3634"/>
                  </a:lnTo>
                  <a:lnTo>
                    <a:pt x="1256" y="3837"/>
                  </a:lnTo>
                  <a:lnTo>
                    <a:pt x="1023" y="4039"/>
                  </a:lnTo>
                  <a:lnTo>
                    <a:pt x="790" y="4252"/>
                  </a:lnTo>
                  <a:lnTo>
                    <a:pt x="568" y="4474"/>
                  </a:lnTo>
                  <a:lnTo>
                    <a:pt x="436" y="4616"/>
                  </a:lnTo>
                  <a:lnTo>
                    <a:pt x="347" y="4712"/>
                  </a:lnTo>
                  <a:lnTo>
                    <a:pt x="347" y="4712"/>
                  </a:lnTo>
                  <a:lnTo>
                    <a:pt x="497" y="4586"/>
                  </a:lnTo>
                  <a:lnTo>
                    <a:pt x="922" y="4201"/>
                  </a:lnTo>
                  <a:lnTo>
                    <a:pt x="1367" y="3837"/>
                  </a:lnTo>
                  <a:lnTo>
                    <a:pt x="1600" y="3665"/>
                  </a:lnTo>
                  <a:lnTo>
                    <a:pt x="1833" y="3493"/>
                  </a:lnTo>
                  <a:lnTo>
                    <a:pt x="2268" y="3189"/>
                  </a:lnTo>
                  <a:lnTo>
                    <a:pt x="2714" y="2916"/>
                  </a:lnTo>
                  <a:lnTo>
                    <a:pt x="3179" y="2642"/>
                  </a:lnTo>
                  <a:lnTo>
                    <a:pt x="3645" y="2399"/>
                  </a:lnTo>
                  <a:lnTo>
                    <a:pt x="4121" y="2166"/>
                  </a:lnTo>
                  <a:lnTo>
                    <a:pt x="4607" y="1954"/>
                  </a:lnTo>
                  <a:lnTo>
                    <a:pt x="5103" y="1751"/>
                  </a:lnTo>
                  <a:lnTo>
                    <a:pt x="5609" y="1569"/>
                  </a:lnTo>
                  <a:lnTo>
                    <a:pt x="6105" y="1397"/>
                  </a:lnTo>
                  <a:lnTo>
                    <a:pt x="6621" y="1245"/>
                  </a:lnTo>
                  <a:lnTo>
                    <a:pt x="7127" y="1093"/>
                  </a:lnTo>
                  <a:lnTo>
                    <a:pt x="7643" y="962"/>
                  </a:lnTo>
                  <a:lnTo>
                    <a:pt x="8251" y="810"/>
                  </a:lnTo>
                  <a:lnTo>
                    <a:pt x="8858" y="668"/>
                  </a:lnTo>
                  <a:lnTo>
                    <a:pt x="9526" y="527"/>
                  </a:lnTo>
                  <a:lnTo>
                    <a:pt x="9688" y="476"/>
                  </a:lnTo>
                  <a:lnTo>
                    <a:pt x="9840" y="415"/>
                  </a:lnTo>
                  <a:lnTo>
                    <a:pt x="10154" y="284"/>
                  </a:lnTo>
                  <a:lnTo>
                    <a:pt x="10194" y="253"/>
                  </a:lnTo>
                  <a:lnTo>
                    <a:pt x="10215" y="213"/>
                  </a:lnTo>
                  <a:lnTo>
                    <a:pt x="10225" y="162"/>
                  </a:lnTo>
                  <a:lnTo>
                    <a:pt x="10215" y="112"/>
                  </a:lnTo>
                  <a:lnTo>
                    <a:pt x="10194" y="71"/>
                  </a:lnTo>
                  <a:lnTo>
                    <a:pt x="10164" y="31"/>
                  </a:lnTo>
                  <a:lnTo>
                    <a:pt x="10123" y="0"/>
                  </a:lnTo>
                  <a:close/>
                  <a:moveTo>
                    <a:pt x="347" y="4712"/>
                  </a:moveTo>
                  <a:lnTo>
                    <a:pt x="244" y="4798"/>
                  </a:lnTo>
                  <a:lnTo>
                    <a:pt x="122" y="4920"/>
                  </a:lnTo>
                  <a:lnTo>
                    <a:pt x="78" y="4973"/>
                  </a:lnTo>
                  <a:lnTo>
                    <a:pt x="78" y="4973"/>
                  </a:lnTo>
                  <a:lnTo>
                    <a:pt x="82" y="4970"/>
                  </a:lnTo>
                  <a:lnTo>
                    <a:pt x="163" y="4910"/>
                  </a:lnTo>
                  <a:lnTo>
                    <a:pt x="294" y="4768"/>
                  </a:lnTo>
                  <a:lnTo>
                    <a:pt x="347" y="4712"/>
                  </a:lnTo>
                  <a:close/>
                  <a:moveTo>
                    <a:pt x="78" y="4973"/>
                  </a:moveTo>
                  <a:lnTo>
                    <a:pt x="11" y="5021"/>
                  </a:lnTo>
                  <a:lnTo>
                    <a:pt x="1" y="5041"/>
                  </a:lnTo>
                  <a:lnTo>
                    <a:pt x="11" y="5051"/>
                  </a:lnTo>
                  <a:lnTo>
                    <a:pt x="21" y="5062"/>
                  </a:lnTo>
                  <a:lnTo>
                    <a:pt x="31" y="5051"/>
                  </a:lnTo>
                  <a:lnTo>
                    <a:pt x="72" y="4981"/>
                  </a:lnTo>
                  <a:lnTo>
                    <a:pt x="78" y="4973"/>
                  </a:lnTo>
                  <a:close/>
                </a:path>
              </a:pathLst>
            </a:custGeom>
            <a:solidFill>
              <a:srgbClr val="262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5" name="Google Shape;64;p15">
              <a:extLst>
                <a:ext uri="{FF2B5EF4-FFF2-40B4-BE49-F238E27FC236}">
                  <a16:creationId xmlns:a16="http://schemas.microsoft.com/office/drawing/2014/main" id="{04ADA187-427E-5516-697A-FC6B4AE9D0ED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extrusionOk="0">
                  <a:moveTo>
                    <a:pt x="3422" y="1"/>
                  </a:moveTo>
                  <a:lnTo>
                    <a:pt x="3280" y="11"/>
                  </a:lnTo>
                  <a:lnTo>
                    <a:pt x="3138" y="21"/>
                  </a:lnTo>
                  <a:lnTo>
                    <a:pt x="2996" y="51"/>
                  </a:lnTo>
                  <a:lnTo>
                    <a:pt x="2855" y="82"/>
                  </a:lnTo>
                  <a:lnTo>
                    <a:pt x="2713" y="112"/>
                  </a:lnTo>
                  <a:lnTo>
                    <a:pt x="2581" y="163"/>
                  </a:lnTo>
                  <a:lnTo>
                    <a:pt x="2440" y="213"/>
                  </a:lnTo>
                  <a:lnTo>
                    <a:pt x="2308" y="274"/>
                  </a:lnTo>
                  <a:lnTo>
                    <a:pt x="2177" y="335"/>
                  </a:lnTo>
                  <a:lnTo>
                    <a:pt x="2045" y="406"/>
                  </a:lnTo>
                  <a:lnTo>
                    <a:pt x="1913" y="487"/>
                  </a:lnTo>
                  <a:lnTo>
                    <a:pt x="1792" y="568"/>
                  </a:lnTo>
                  <a:lnTo>
                    <a:pt x="1549" y="740"/>
                  </a:lnTo>
                  <a:lnTo>
                    <a:pt x="1316" y="942"/>
                  </a:lnTo>
                  <a:lnTo>
                    <a:pt x="1104" y="1155"/>
                  </a:lnTo>
                  <a:lnTo>
                    <a:pt x="911" y="1388"/>
                  </a:lnTo>
                  <a:lnTo>
                    <a:pt x="729" y="1641"/>
                  </a:lnTo>
                  <a:lnTo>
                    <a:pt x="658" y="1762"/>
                  </a:lnTo>
                  <a:lnTo>
                    <a:pt x="577" y="1894"/>
                  </a:lnTo>
                  <a:lnTo>
                    <a:pt x="506" y="2025"/>
                  </a:lnTo>
                  <a:lnTo>
                    <a:pt x="446" y="2167"/>
                  </a:lnTo>
                  <a:lnTo>
                    <a:pt x="334" y="2440"/>
                  </a:lnTo>
                  <a:lnTo>
                    <a:pt x="243" y="2714"/>
                  </a:lnTo>
                  <a:lnTo>
                    <a:pt x="162" y="2997"/>
                  </a:lnTo>
                  <a:lnTo>
                    <a:pt x="101" y="3291"/>
                  </a:lnTo>
                  <a:lnTo>
                    <a:pt x="61" y="3584"/>
                  </a:lnTo>
                  <a:lnTo>
                    <a:pt x="31" y="3878"/>
                  </a:lnTo>
                  <a:lnTo>
                    <a:pt x="10" y="4171"/>
                  </a:lnTo>
                  <a:lnTo>
                    <a:pt x="0" y="4465"/>
                  </a:lnTo>
                  <a:lnTo>
                    <a:pt x="10" y="4769"/>
                  </a:lnTo>
                  <a:lnTo>
                    <a:pt x="20" y="5072"/>
                  </a:lnTo>
                  <a:lnTo>
                    <a:pt x="41" y="5366"/>
                  </a:lnTo>
                  <a:lnTo>
                    <a:pt x="71" y="5669"/>
                  </a:lnTo>
                  <a:lnTo>
                    <a:pt x="112" y="5963"/>
                  </a:lnTo>
                  <a:lnTo>
                    <a:pt x="162" y="6267"/>
                  </a:lnTo>
                  <a:lnTo>
                    <a:pt x="263" y="6854"/>
                  </a:lnTo>
                  <a:lnTo>
                    <a:pt x="496" y="8028"/>
                  </a:lnTo>
                  <a:lnTo>
                    <a:pt x="618" y="8615"/>
                  </a:lnTo>
                  <a:lnTo>
                    <a:pt x="719" y="9212"/>
                  </a:lnTo>
                  <a:lnTo>
                    <a:pt x="759" y="9506"/>
                  </a:lnTo>
                  <a:lnTo>
                    <a:pt x="800" y="9799"/>
                  </a:lnTo>
                  <a:lnTo>
                    <a:pt x="830" y="10093"/>
                  </a:lnTo>
                  <a:lnTo>
                    <a:pt x="850" y="10387"/>
                  </a:lnTo>
                  <a:lnTo>
                    <a:pt x="861" y="10680"/>
                  </a:lnTo>
                  <a:lnTo>
                    <a:pt x="861" y="10984"/>
                  </a:lnTo>
                  <a:lnTo>
                    <a:pt x="850" y="11277"/>
                  </a:lnTo>
                  <a:lnTo>
                    <a:pt x="830" y="11571"/>
                  </a:lnTo>
                  <a:lnTo>
                    <a:pt x="1083" y="11591"/>
                  </a:lnTo>
                  <a:lnTo>
                    <a:pt x="1336" y="11591"/>
                  </a:lnTo>
                  <a:lnTo>
                    <a:pt x="1589" y="11581"/>
                  </a:lnTo>
                  <a:lnTo>
                    <a:pt x="1832" y="11561"/>
                  </a:lnTo>
                  <a:lnTo>
                    <a:pt x="2085" y="11541"/>
                  </a:lnTo>
                  <a:lnTo>
                    <a:pt x="2328" y="11500"/>
                  </a:lnTo>
                  <a:lnTo>
                    <a:pt x="2581" y="11449"/>
                  </a:lnTo>
                  <a:lnTo>
                    <a:pt x="2824" y="11389"/>
                  </a:lnTo>
                  <a:lnTo>
                    <a:pt x="3057" y="11318"/>
                  </a:lnTo>
                  <a:lnTo>
                    <a:pt x="3300" y="11237"/>
                  </a:lnTo>
                  <a:lnTo>
                    <a:pt x="3533" y="11156"/>
                  </a:lnTo>
                  <a:lnTo>
                    <a:pt x="3766" y="11055"/>
                  </a:lnTo>
                  <a:lnTo>
                    <a:pt x="3999" y="10943"/>
                  </a:lnTo>
                  <a:lnTo>
                    <a:pt x="4221" y="10832"/>
                  </a:lnTo>
                  <a:lnTo>
                    <a:pt x="4434" y="10710"/>
                  </a:lnTo>
                  <a:lnTo>
                    <a:pt x="4657" y="10579"/>
                  </a:lnTo>
                  <a:lnTo>
                    <a:pt x="4859" y="10437"/>
                  </a:lnTo>
                  <a:lnTo>
                    <a:pt x="5061" y="10295"/>
                  </a:lnTo>
                  <a:lnTo>
                    <a:pt x="5264" y="10133"/>
                  </a:lnTo>
                  <a:lnTo>
                    <a:pt x="5456" y="9972"/>
                  </a:lnTo>
                  <a:lnTo>
                    <a:pt x="5638" y="9810"/>
                  </a:lnTo>
                  <a:lnTo>
                    <a:pt x="5821" y="9627"/>
                  </a:lnTo>
                  <a:lnTo>
                    <a:pt x="5993" y="9445"/>
                  </a:lnTo>
                  <a:lnTo>
                    <a:pt x="6155" y="9253"/>
                  </a:lnTo>
                  <a:lnTo>
                    <a:pt x="6317" y="9061"/>
                  </a:lnTo>
                  <a:lnTo>
                    <a:pt x="6458" y="8858"/>
                  </a:lnTo>
                  <a:lnTo>
                    <a:pt x="6600" y="8656"/>
                  </a:lnTo>
                  <a:lnTo>
                    <a:pt x="6732" y="8443"/>
                  </a:lnTo>
                  <a:lnTo>
                    <a:pt x="6853" y="8220"/>
                  </a:lnTo>
                  <a:lnTo>
                    <a:pt x="6965" y="7998"/>
                  </a:lnTo>
                  <a:lnTo>
                    <a:pt x="7076" y="7765"/>
                  </a:lnTo>
                  <a:lnTo>
                    <a:pt x="7167" y="7532"/>
                  </a:lnTo>
                  <a:lnTo>
                    <a:pt x="7248" y="7289"/>
                  </a:lnTo>
                  <a:lnTo>
                    <a:pt x="7319" y="7056"/>
                  </a:lnTo>
                  <a:lnTo>
                    <a:pt x="7380" y="6813"/>
                  </a:lnTo>
                  <a:lnTo>
                    <a:pt x="7430" y="6560"/>
                  </a:lnTo>
                  <a:lnTo>
                    <a:pt x="7471" y="6317"/>
                  </a:lnTo>
                  <a:lnTo>
                    <a:pt x="7501" y="6064"/>
                  </a:lnTo>
                  <a:lnTo>
                    <a:pt x="7511" y="5821"/>
                  </a:lnTo>
                  <a:lnTo>
                    <a:pt x="7521" y="5568"/>
                  </a:lnTo>
                  <a:lnTo>
                    <a:pt x="7521" y="5315"/>
                  </a:lnTo>
                  <a:lnTo>
                    <a:pt x="7511" y="5062"/>
                  </a:lnTo>
                  <a:lnTo>
                    <a:pt x="7491" y="4819"/>
                  </a:lnTo>
                  <a:lnTo>
                    <a:pt x="7461" y="4566"/>
                  </a:lnTo>
                  <a:lnTo>
                    <a:pt x="7420" y="4313"/>
                  </a:lnTo>
                  <a:lnTo>
                    <a:pt x="7369" y="4070"/>
                  </a:lnTo>
                  <a:lnTo>
                    <a:pt x="7309" y="3827"/>
                  </a:lnTo>
                  <a:lnTo>
                    <a:pt x="7248" y="3584"/>
                  </a:lnTo>
                  <a:lnTo>
                    <a:pt x="7167" y="3341"/>
                  </a:lnTo>
                  <a:lnTo>
                    <a:pt x="7076" y="3108"/>
                  </a:lnTo>
                  <a:lnTo>
                    <a:pt x="6985" y="2876"/>
                  </a:lnTo>
                  <a:lnTo>
                    <a:pt x="6884" y="2643"/>
                  </a:lnTo>
                  <a:lnTo>
                    <a:pt x="6772" y="2420"/>
                  </a:lnTo>
                  <a:lnTo>
                    <a:pt x="6651" y="2197"/>
                  </a:lnTo>
                  <a:lnTo>
                    <a:pt x="6519" y="1985"/>
                  </a:lnTo>
                  <a:lnTo>
                    <a:pt x="6377" y="1772"/>
                  </a:lnTo>
                  <a:lnTo>
                    <a:pt x="6236" y="1570"/>
                  </a:lnTo>
                  <a:lnTo>
                    <a:pt x="6084" y="1377"/>
                  </a:lnTo>
                  <a:lnTo>
                    <a:pt x="5922" y="1185"/>
                  </a:lnTo>
                  <a:lnTo>
                    <a:pt x="5750" y="1003"/>
                  </a:lnTo>
                  <a:lnTo>
                    <a:pt x="5568" y="821"/>
                  </a:lnTo>
                  <a:lnTo>
                    <a:pt x="5385" y="649"/>
                  </a:lnTo>
                  <a:lnTo>
                    <a:pt x="5193" y="497"/>
                  </a:lnTo>
                  <a:lnTo>
                    <a:pt x="4991" y="335"/>
                  </a:lnTo>
                  <a:lnTo>
                    <a:pt x="4282" y="132"/>
                  </a:lnTo>
                  <a:lnTo>
                    <a:pt x="4140" y="92"/>
                  </a:lnTo>
                  <a:lnTo>
                    <a:pt x="3999" y="51"/>
                  </a:lnTo>
                  <a:lnTo>
                    <a:pt x="3857" y="31"/>
                  </a:lnTo>
                  <a:lnTo>
                    <a:pt x="3715" y="1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6" name="Google Shape;65;p15">
              <a:extLst>
                <a:ext uri="{FF2B5EF4-FFF2-40B4-BE49-F238E27FC236}">
                  <a16:creationId xmlns:a16="http://schemas.microsoft.com/office/drawing/2014/main" id="{8988DAE0-7D18-06FB-2C64-1C714815B043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fill="none" extrusionOk="0">
                  <a:moveTo>
                    <a:pt x="4991" y="335"/>
                  </a:moveTo>
                  <a:lnTo>
                    <a:pt x="4991" y="335"/>
                  </a:lnTo>
                  <a:lnTo>
                    <a:pt x="5193" y="497"/>
                  </a:lnTo>
                  <a:lnTo>
                    <a:pt x="5385" y="649"/>
                  </a:lnTo>
                  <a:lnTo>
                    <a:pt x="5568" y="821"/>
                  </a:lnTo>
                  <a:lnTo>
                    <a:pt x="5750" y="1003"/>
                  </a:lnTo>
                  <a:lnTo>
                    <a:pt x="5922" y="1185"/>
                  </a:lnTo>
                  <a:lnTo>
                    <a:pt x="6084" y="1377"/>
                  </a:lnTo>
                  <a:lnTo>
                    <a:pt x="6236" y="1570"/>
                  </a:lnTo>
                  <a:lnTo>
                    <a:pt x="6377" y="1772"/>
                  </a:lnTo>
                  <a:lnTo>
                    <a:pt x="6519" y="1985"/>
                  </a:lnTo>
                  <a:lnTo>
                    <a:pt x="6651" y="2197"/>
                  </a:lnTo>
                  <a:lnTo>
                    <a:pt x="6772" y="2420"/>
                  </a:lnTo>
                  <a:lnTo>
                    <a:pt x="6884" y="2643"/>
                  </a:lnTo>
                  <a:lnTo>
                    <a:pt x="6985" y="2876"/>
                  </a:lnTo>
                  <a:lnTo>
                    <a:pt x="7076" y="3108"/>
                  </a:lnTo>
                  <a:lnTo>
                    <a:pt x="7167" y="3341"/>
                  </a:lnTo>
                  <a:lnTo>
                    <a:pt x="7248" y="3584"/>
                  </a:lnTo>
                  <a:lnTo>
                    <a:pt x="7309" y="3827"/>
                  </a:lnTo>
                  <a:lnTo>
                    <a:pt x="7369" y="4070"/>
                  </a:lnTo>
                  <a:lnTo>
                    <a:pt x="7420" y="4313"/>
                  </a:lnTo>
                  <a:lnTo>
                    <a:pt x="7461" y="4566"/>
                  </a:lnTo>
                  <a:lnTo>
                    <a:pt x="7491" y="4819"/>
                  </a:lnTo>
                  <a:lnTo>
                    <a:pt x="7511" y="5062"/>
                  </a:lnTo>
                  <a:lnTo>
                    <a:pt x="7521" y="5315"/>
                  </a:lnTo>
                  <a:lnTo>
                    <a:pt x="7521" y="5568"/>
                  </a:lnTo>
                  <a:lnTo>
                    <a:pt x="7511" y="5821"/>
                  </a:lnTo>
                  <a:lnTo>
                    <a:pt x="7501" y="6064"/>
                  </a:lnTo>
                  <a:lnTo>
                    <a:pt x="7471" y="6317"/>
                  </a:lnTo>
                  <a:lnTo>
                    <a:pt x="7430" y="6560"/>
                  </a:lnTo>
                  <a:lnTo>
                    <a:pt x="7380" y="6813"/>
                  </a:lnTo>
                  <a:lnTo>
                    <a:pt x="7319" y="7056"/>
                  </a:lnTo>
                  <a:lnTo>
                    <a:pt x="7248" y="7289"/>
                  </a:lnTo>
                  <a:lnTo>
                    <a:pt x="7167" y="7532"/>
                  </a:lnTo>
                  <a:lnTo>
                    <a:pt x="7167" y="7532"/>
                  </a:lnTo>
                  <a:lnTo>
                    <a:pt x="7076" y="7765"/>
                  </a:lnTo>
                  <a:lnTo>
                    <a:pt x="6965" y="7998"/>
                  </a:lnTo>
                  <a:lnTo>
                    <a:pt x="6853" y="8220"/>
                  </a:lnTo>
                  <a:lnTo>
                    <a:pt x="6732" y="8443"/>
                  </a:lnTo>
                  <a:lnTo>
                    <a:pt x="6600" y="8656"/>
                  </a:lnTo>
                  <a:lnTo>
                    <a:pt x="6458" y="8858"/>
                  </a:lnTo>
                  <a:lnTo>
                    <a:pt x="6317" y="9061"/>
                  </a:lnTo>
                  <a:lnTo>
                    <a:pt x="6155" y="9253"/>
                  </a:lnTo>
                  <a:lnTo>
                    <a:pt x="5993" y="9445"/>
                  </a:lnTo>
                  <a:lnTo>
                    <a:pt x="5821" y="9627"/>
                  </a:lnTo>
                  <a:lnTo>
                    <a:pt x="5638" y="9810"/>
                  </a:lnTo>
                  <a:lnTo>
                    <a:pt x="5456" y="9972"/>
                  </a:lnTo>
                  <a:lnTo>
                    <a:pt x="5264" y="10133"/>
                  </a:lnTo>
                  <a:lnTo>
                    <a:pt x="5061" y="10295"/>
                  </a:lnTo>
                  <a:lnTo>
                    <a:pt x="4859" y="10437"/>
                  </a:lnTo>
                  <a:lnTo>
                    <a:pt x="4657" y="10579"/>
                  </a:lnTo>
                  <a:lnTo>
                    <a:pt x="4434" y="10710"/>
                  </a:lnTo>
                  <a:lnTo>
                    <a:pt x="4221" y="10832"/>
                  </a:lnTo>
                  <a:lnTo>
                    <a:pt x="3999" y="10943"/>
                  </a:lnTo>
                  <a:lnTo>
                    <a:pt x="3766" y="11055"/>
                  </a:lnTo>
                  <a:lnTo>
                    <a:pt x="3533" y="11156"/>
                  </a:lnTo>
                  <a:lnTo>
                    <a:pt x="3300" y="11237"/>
                  </a:lnTo>
                  <a:lnTo>
                    <a:pt x="3057" y="11318"/>
                  </a:lnTo>
                  <a:lnTo>
                    <a:pt x="2824" y="11389"/>
                  </a:lnTo>
                  <a:lnTo>
                    <a:pt x="2581" y="11449"/>
                  </a:lnTo>
                  <a:lnTo>
                    <a:pt x="2328" y="11500"/>
                  </a:lnTo>
                  <a:lnTo>
                    <a:pt x="2085" y="11541"/>
                  </a:lnTo>
                  <a:lnTo>
                    <a:pt x="1832" y="11561"/>
                  </a:lnTo>
                  <a:lnTo>
                    <a:pt x="1589" y="11581"/>
                  </a:lnTo>
                  <a:lnTo>
                    <a:pt x="1336" y="11591"/>
                  </a:lnTo>
                  <a:lnTo>
                    <a:pt x="1083" y="11591"/>
                  </a:lnTo>
                  <a:lnTo>
                    <a:pt x="830" y="11571"/>
                  </a:lnTo>
                  <a:lnTo>
                    <a:pt x="830" y="11571"/>
                  </a:lnTo>
                  <a:lnTo>
                    <a:pt x="850" y="11277"/>
                  </a:lnTo>
                  <a:lnTo>
                    <a:pt x="861" y="10984"/>
                  </a:lnTo>
                  <a:lnTo>
                    <a:pt x="861" y="10680"/>
                  </a:lnTo>
                  <a:lnTo>
                    <a:pt x="850" y="10387"/>
                  </a:lnTo>
                  <a:lnTo>
                    <a:pt x="830" y="10093"/>
                  </a:lnTo>
                  <a:lnTo>
                    <a:pt x="800" y="9799"/>
                  </a:lnTo>
                  <a:lnTo>
                    <a:pt x="759" y="9506"/>
                  </a:lnTo>
                  <a:lnTo>
                    <a:pt x="719" y="9212"/>
                  </a:lnTo>
                  <a:lnTo>
                    <a:pt x="618" y="8615"/>
                  </a:lnTo>
                  <a:lnTo>
                    <a:pt x="496" y="8028"/>
                  </a:lnTo>
                  <a:lnTo>
                    <a:pt x="263" y="6854"/>
                  </a:lnTo>
                  <a:lnTo>
                    <a:pt x="263" y="6854"/>
                  </a:lnTo>
                  <a:lnTo>
                    <a:pt x="162" y="6267"/>
                  </a:lnTo>
                  <a:lnTo>
                    <a:pt x="112" y="5963"/>
                  </a:lnTo>
                  <a:lnTo>
                    <a:pt x="71" y="5669"/>
                  </a:lnTo>
                  <a:lnTo>
                    <a:pt x="41" y="5366"/>
                  </a:lnTo>
                  <a:lnTo>
                    <a:pt x="20" y="5072"/>
                  </a:lnTo>
                  <a:lnTo>
                    <a:pt x="10" y="4769"/>
                  </a:lnTo>
                  <a:lnTo>
                    <a:pt x="0" y="4465"/>
                  </a:lnTo>
                  <a:lnTo>
                    <a:pt x="10" y="4171"/>
                  </a:lnTo>
                  <a:lnTo>
                    <a:pt x="31" y="3878"/>
                  </a:lnTo>
                  <a:lnTo>
                    <a:pt x="61" y="3584"/>
                  </a:lnTo>
                  <a:lnTo>
                    <a:pt x="101" y="3291"/>
                  </a:lnTo>
                  <a:lnTo>
                    <a:pt x="162" y="2997"/>
                  </a:lnTo>
                  <a:lnTo>
                    <a:pt x="243" y="2714"/>
                  </a:lnTo>
                  <a:lnTo>
                    <a:pt x="334" y="2440"/>
                  </a:lnTo>
                  <a:lnTo>
                    <a:pt x="446" y="2167"/>
                  </a:lnTo>
                  <a:lnTo>
                    <a:pt x="446" y="2167"/>
                  </a:lnTo>
                  <a:lnTo>
                    <a:pt x="506" y="2025"/>
                  </a:lnTo>
                  <a:lnTo>
                    <a:pt x="577" y="1894"/>
                  </a:lnTo>
                  <a:lnTo>
                    <a:pt x="658" y="1762"/>
                  </a:lnTo>
                  <a:lnTo>
                    <a:pt x="729" y="1641"/>
                  </a:lnTo>
                  <a:lnTo>
                    <a:pt x="911" y="1388"/>
                  </a:lnTo>
                  <a:lnTo>
                    <a:pt x="1104" y="1155"/>
                  </a:lnTo>
                  <a:lnTo>
                    <a:pt x="1316" y="942"/>
                  </a:lnTo>
                  <a:lnTo>
                    <a:pt x="1549" y="740"/>
                  </a:lnTo>
                  <a:lnTo>
                    <a:pt x="1792" y="568"/>
                  </a:lnTo>
                  <a:lnTo>
                    <a:pt x="1913" y="487"/>
                  </a:lnTo>
                  <a:lnTo>
                    <a:pt x="2045" y="406"/>
                  </a:lnTo>
                  <a:lnTo>
                    <a:pt x="2177" y="335"/>
                  </a:lnTo>
                  <a:lnTo>
                    <a:pt x="2308" y="274"/>
                  </a:lnTo>
                  <a:lnTo>
                    <a:pt x="2440" y="213"/>
                  </a:lnTo>
                  <a:lnTo>
                    <a:pt x="2581" y="163"/>
                  </a:lnTo>
                  <a:lnTo>
                    <a:pt x="2713" y="112"/>
                  </a:lnTo>
                  <a:lnTo>
                    <a:pt x="2855" y="82"/>
                  </a:lnTo>
                  <a:lnTo>
                    <a:pt x="2996" y="51"/>
                  </a:lnTo>
                  <a:lnTo>
                    <a:pt x="3138" y="21"/>
                  </a:lnTo>
                  <a:lnTo>
                    <a:pt x="3280" y="11"/>
                  </a:lnTo>
                  <a:lnTo>
                    <a:pt x="3422" y="1"/>
                  </a:lnTo>
                  <a:lnTo>
                    <a:pt x="3573" y="1"/>
                  </a:lnTo>
                  <a:lnTo>
                    <a:pt x="3715" y="11"/>
                  </a:lnTo>
                  <a:lnTo>
                    <a:pt x="3857" y="31"/>
                  </a:lnTo>
                  <a:lnTo>
                    <a:pt x="3999" y="51"/>
                  </a:lnTo>
                  <a:lnTo>
                    <a:pt x="4140" y="92"/>
                  </a:lnTo>
                  <a:lnTo>
                    <a:pt x="4282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7" name="Google Shape;66;p15">
              <a:extLst>
                <a:ext uri="{FF2B5EF4-FFF2-40B4-BE49-F238E27FC236}">
                  <a16:creationId xmlns:a16="http://schemas.microsoft.com/office/drawing/2014/main" id="{4213D26A-612D-3226-8197-AF7360895F8E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extrusionOk="0">
                  <a:moveTo>
                    <a:pt x="3949" y="1"/>
                  </a:move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8" name="Google Shape;67;p15">
              <a:extLst>
                <a:ext uri="{FF2B5EF4-FFF2-40B4-BE49-F238E27FC236}">
                  <a16:creationId xmlns:a16="http://schemas.microsoft.com/office/drawing/2014/main" id="{B01E14ED-59AB-E46D-DC6D-5BC5798A9CFB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fill="none" extrusionOk="0">
                  <a:moveTo>
                    <a:pt x="2532" y="335"/>
                  </a:move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lnTo>
                    <a:pt x="3949" y="1"/>
                  </a:ln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39" name="Google Shape;68;p15">
              <a:extLst>
                <a:ext uri="{FF2B5EF4-FFF2-40B4-BE49-F238E27FC236}">
                  <a16:creationId xmlns:a16="http://schemas.microsoft.com/office/drawing/2014/main" id="{D0EBA616-9894-C165-456E-BFDF4A837F2C}"/>
                </a:ext>
              </a:extLst>
            </p:cNvPr>
            <p:cNvSpPr/>
            <p:nvPr/>
          </p:nvSpPr>
          <p:spPr>
            <a:xfrm>
              <a:off x="1271550" y="1755300"/>
              <a:ext cx="904225" cy="912300"/>
            </a:xfrm>
            <a:custGeom>
              <a:avLst/>
              <a:gdLst/>
              <a:ahLst/>
              <a:cxnLst/>
              <a:rect l="l" t="t" r="r" b="b"/>
              <a:pathLst>
                <a:path w="36169" h="36492" extrusionOk="0">
                  <a:moveTo>
                    <a:pt x="17239" y="0"/>
                  </a:moveTo>
                  <a:lnTo>
                    <a:pt x="16814" y="10"/>
                  </a:lnTo>
                  <a:lnTo>
                    <a:pt x="16389" y="20"/>
                  </a:lnTo>
                  <a:lnTo>
                    <a:pt x="15974" y="41"/>
                  </a:lnTo>
                  <a:lnTo>
                    <a:pt x="15549" y="81"/>
                  </a:lnTo>
                  <a:lnTo>
                    <a:pt x="15134" y="122"/>
                  </a:lnTo>
                  <a:lnTo>
                    <a:pt x="14709" y="172"/>
                  </a:lnTo>
                  <a:lnTo>
                    <a:pt x="14293" y="233"/>
                  </a:lnTo>
                  <a:lnTo>
                    <a:pt x="13878" y="304"/>
                  </a:lnTo>
                  <a:lnTo>
                    <a:pt x="13474" y="385"/>
                  </a:lnTo>
                  <a:lnTo>
                    <a:pt x="13059" y="466"/>
                  </a:lnTo>
                  <a:lnTo>
                    <a:pt x="12654" y="567"/>
                  </a:lnTo>
                  <a:lnTo>
                    <a:pt x="12249" y="678"/>
                  </a:lnTo>
                  <a:lnTo>
                    <a:pt x="11844" y="790"/>
                  </a:lnTo>
                  <a:lnTo>
                    <a:pt x="11449" y="921"/>
                  </a:lnTo>
                  <a:lnTo>
                    <a:pt x="11054" y="1053"/>
                  </a:lnTo>
                  <a:lnTo>
                    <a:pt x="10659" y="1195"/>
                  </a:lnTo>
                  <a:lnTo>
                    <a:pt x="10275" y="1357"/>
                  </a:lnTo>
                  <a:lnTo>
                    <a:pt x="9890" y="1518"/>
                  </a:lnTo>
                  <a:lnTo>
                    <a:pt x="9506" y="1691"/>
                  </a:lnTo>
                  <a:lnTo>
                    <a:pt x="9131" y="1873"/>
                  </a:lnTo>
                  <a:lnTo>
                    <a:pt x="8756" y="2065"/>
                  </a:lnTo>
                  <a:lnTo>
                    <a:pt x="8392" y="2278"/>
                  </a:lnTo>
                  <a:lnTo>
                    <a:pt x="8028" y="2490"/>
                  </a:lnTo>
                  <a:lnTo>
                    <a:pt x="7673" y="2713"/>
                  </a:lnTo>
                  <a:lnTo>
                    <a:pt x="7319" y="2936"/>
                  </a:lnTo>
                  <a:lnTo>
                    <a:pt x="6975" y="3179"/>
                  </a:lnTo>
                  <a:lnTo>
                    <a:pt x="6641" y="3432"/>
                  </a:lnTo>
                  <a:lnTo>
                    <a:pt x="6307" y="3695"/>
                  </a:lnTo>
                  <a:lnTo>
                    <a:pt x="5973" y="3968"/>
                  </a:lnTo>
                  <a:lnTo>
                    <a:pt x="5659" y="4252"/>
                  </a:lnTo>
                  <a:lnTo>
                    <a:pt x="5345" y="4545"/>
                  </a:lnTo>
                  <a:lnTo>
                    <a:pt x="5031" y="4839"/>
                  </a:lnTo>
                  <a:lnTo>
                    <a:pt x="4728" y="5152"/>
                  </a:lnTo>
                  <a:lnTo>
                    <a:pt x="4434" y="5476"/>
                  </a:lnTo>
                  <a:lnTo>
                    <a:pt x="4151" y="5810"/>
                  </a:lnTo>
                  <a:lnTo>
                    <a:pt x="3877" y="6144"/>
                  </a:lnTo>
                  <a:lnTo>
                    <a:pt x="3604" y="6499"/>
                  </a:lnTo>
                  <a:lnTo>
                    <a:pt x="3341" y="6863"/>
                  </a:lnTo>
                  <a:lnTo>
                    <a:pt x="3088" y="7228"/>
                  </a:lnTo>
                  <a:lnTo>
                    <a:pt x="2845" y="7612"/>
                  </a:lnTo>
                  <a:lnTo>
                    <a:pt x="2602" y="8007"/>
                  </a:lnTo>
                  <a:lnTo>
                    <a:pt x="2379" y="8412"/>
                  </a:lnTo>
                  <a:lnTo>
                    <a:pt x="2157" y="8817"/>
                  </a:lnTo>
                  <a:lnTo>
                    <a:pt x="1944" y="9242"/>
                  </a:lnTo>
                  <a:lnTo>
                    <a:pt x="1752" y="9677"/>
                  </a:lnTo>
                  <a:lnTo>
                    <a:pt x="1559" y="10123"/>
                  </a:lnTo>
                  <a:lnTo>
                    <a:pt x="1377" y="10568"/>
                  </a:lnTo>
                  <a:lnTo>
                    <a:pt x="1205" y="11034"/>
                  </a:lnTo>
                  <a:lnTo>
                    <a:pt x="1043" y="11509"/>
                  </a:lnTo>
                  <a:lnTo>
                    <a:pt x="901" y="11995"/>
                  </a:lnTo>
                  <a:lnTo>
                    <a:pt x="760" y="12491"/>
                  </a:lnTo>
                  <a:lnTo>
                    <a:pt x="628" y="12997"/>
                  </a:lnTo>
                  <a:lnTo>
                    <a:pt x="517" y="13514"/>
                  </a:lnTo>
                  <a:lnTo>
                    <a:pt x="405" y="14040"/>
                  </a:lnTo>
                  <a:lnTo>
                    <a:pt x="314" y="14577"/>
                  </a:lnTo>
                  <a:lnTo>
                    <a:pt x="233" y="15123"/>
                  </a:lnTo>
                  <a:lnTo>
                    <a:pt x="162" y="15680"/>
                  </a:lnTo>
                  <a:lnTo>
                    <a:pt x="112" y="16247"/>
                  </a:lnTo>
                  <a:lnTo>
                    <a:pt x="61" y="16824"/>
                  </a:lnTo>
                  <a:lnTo>
                    <a:pt x="31" y="17421"/>
                  </a:lnTo>
                  <a:lnTo>
                    <a:pt x="11" y="18018"/>
                  </a:lnTo>
                  <a:lnTo>
                    <a:pt x="0" y="18626"/>
                  </a:lnTo>
                  <a:lnTo>
                    <a:pt x="11" y="19668"/>
                  </a:lnTo>
                  <a:lnTo>
                    <a:pt x="41" y="20680"/>
                  </a:lnTo>
                  <a:lnTo>
                    <a:pt x="92" y="21672"/>
                  </a:lnTo>
                  <a:lnTo>
                    <a:pt x="122" y="22148"/>
                  </a:lnTo>
                  <a:lnTo>
                    <a:pt x="162" y="22624"/>
                  </a:lnTo>
                  <a:lnTo>
                    <a:pt x="203" y="23100"/>
                  </a:lnTo>
                  <a:lnTo>
                    <a:pt x="253" y="23555"/>
                  </a:lnTo>
                  <a:lnTo>
                    <a:pt x="304" y="24011"/>
                  </a:lnTo>
                  <a:lnTo>
                    <a:pt x="375" y="24456"/>
                  </a:lnTo>
                  <a:lnTo>
                    <a:pt x="446" y="24891"/>
                  </a:lnTo>
                  <a:lnTo>
                    <a:pt x="517" y="25327"/>
                  </a:lnTo>
                  <a:lnTo>
                    <a:pt x="598" y="25752"/>
                  </a:lnTo>
                  <a:lnTo>
                    <a:pt x="689" y="26167"/>
                  </a:lnTo>
                  <a:lnTo>
                    <a:pt x="790" y="26582"/>
                  </a:lnTo>
                  <a:lnTo>
                    <a:pt x="901" y="26977"/>
                  </a:lnTo>
                  <a:lnTo>
                    <a:pt x="1013" y="27372"/>
                  </a:lnTo>
                  <a:lnTo>
                    <a:pt x="1134" y="27756"/>
                  </a:lnTo>
                  <a:lnTo>
                    <a:pt x="1276" y="28141"/>
                  </a:lnTo>
                  <a:lnTo>
                    <a:pt x="1407" y="28505"/>
                  </a:lnTo>
                  <a:lnTo>
                    <a:pt x="1559" y="28870"/>
                  </a:lnTo>
                  <a:lnTo>
                    <a:pt x="1721" y="29224"/>
                  </a:lnTo>
                  <a:lnTo>
                    <a:pt x="1893" y="29578"/>
                  </a:lnTo>
                  <a:lnTo>
                    <a:pt x="2065" y="29912"/>
                  </a:lnTo>
                  <a:lnTo>
                    <a:pt x="2258" y="30246"/>
                  </a:lnTo>
                  <a:lnTo>
                    <a:pt x="2450" y="30570"/>
                  </a:lnTo>
                  <a:lnTo>
                    <a:pt x="2663" y="30884"/>
                  </a:lnTo>
                  <a:lnTo>
                    <a:pt x="2875" y="31188"/>
                  </a:lnTo>
                  <a:lnTo>
                    <a:pt x="3108" y="31491"/>
                  </a:lnTo>
                  <a:lnTo>
                    <a:pt x="3351" y="31785"/>
                  </a:lnTo>
                  <a:lnTo>
                    <a:pt x="3604" y="32068"/>
                  </a:lnTo>
                  <a:lnTo>
                    <a:pt x="3867" y="32342"/>
                  </a:lnTo>
                  <a:lnTo>
                    <a:pt x="4141" y="32605"/>
                  </a:lnTo>
                  <a:lnTo>
                    <a:pt x="4424" y="32858"/>
                  </a:lnTo>
                  <a:lnTo>
                    <a:pt x="4718" y="33111"/>
                  </a:lnTo>
                  <a:lnTo>
                    <a:pt x="5031" y="33354"/>
                  </a:lnTo>
                  <a:lnTo>
                    <a:pt x="5355" y="33587"/>
                  </a:lnTo>
                  <a:lnTo>
                    <a:pt x="5689" y="33809"/>
                  </a:lnTo>
                  <a:lnTo>
                    <a:pt x="6044" y="34022"/>
                  </a:lnTo>
                  <a:lnTo>
                    <a:pt x="6398" y="34224"/>
                  </a:lnTo>
                  <a:lnTo>
                    <a:pt x="6772" y="34427"/>
                  </a:lnTo>
                  <a:lnTo>
                    <a:pt x="7167" y="34619"/>
                  </a:lnTo>
                  <a:lnTo>
                    <a:pt x="7562" y="34791"/>
                  </a:lnTo>
                  <a:lnTo>
                    <a:pt x="7977" y="34963"/>
                  </a:lnTo>
                  <a:lnTo>
                    <a:pt x="8412" y="35125"/>
                  </a:lnTo>
                  <a:lnTo>
                    <a:pt x="8858" y="35287"/>
                  </a:lnTo>
                  <a:lnTo>
                    <a:pt x="9313" y="35429"/>
                  </a:lnTo>
                  <a:lnTo>
                    <a:pt x="9789" y="35561"/>
                  </a:lnTo>
                  <a:lnTo>
                    <a:pt x="10275" y="35692"/>
                  </a:lnTo>
                  <a:lnTo>
                    <a:pt x="10781" y="35804"/>
                  </a:lnTo>
                  <a:lnTo>
                    <a:pt x="11297" y="35915"/>
                  </a:lnTo>
                  <a:lnTo>
                    <a:pt x="11834" y="36016"/>
                  </a:lnTo>
                  <a:lnTo>
                    <a:pt x="12380" y="36107"/>
                  </a:lnTo>
                  <a:lnTo>
                    <a:pt x="12947" y="36188"/>
                  </a:lnTo>
                  <a:lnTo>
                    <a:pt x="13534" y="36259"/>
                  </a:lnTo>
                  <a:lnTo>
                    <a:pt x="14132" y="36320"/>
                  </a:lnTo>
                  <a:lnTo>
                    <a:pt x="14749" y="36370"/>
                  </a:lnTo>
                  <a:lnTo>
                    <a:pt x="15377" y="36411"/>
                  </a:lnTo>
                  <a:lnTo>
                    <a:pt x="16035" y="36451"/>
                  </a:lnTo>
                  <a:lnTo>
                    <a:pt x="16703" y="36472"/>
                  </a:lnTo>
                  <a:lnTo>
                    <a:pt x="17381" y="36482"/>
                  </a:lnTo>
                  <a:lnTo>
                    <a:pt x="18089" y="36492"/>
                  </a:lnTo>
                  <a:lnTo>
                    <a:pt x="18788" y="36482"/>
                  </a:lnTo>
                  <a:lnTo>
                    <a:pt x="19476" y="36472"/>
                  </a:lnTo>
                  <a:lnTo>
                    <a:pt x="20144" y="36451"/>
                  </a:lnTo>
                  <a:lnTo>
                    <a:pt x="20792" y="36411"/>
                  </a:lnTo>
                  <a:lnTo>
                    <a:pt x="21430" y="36370"/>
                  </a:lnTo>
                  <a:lnTo>
                    <a:pt x="22037" y="36320"/>
                  </a:lnTo>
                  <a:lnTo>
                    <a:pt x="22645" y="36259"/>
                  </a:lnTo>
                  <a:lnTo>
                    <a:pt x="23222" y="36188"/>
                  </a:lnTo>
                  <a:lnTo>
                    <a:pt x="23788" y="36107"/>
                  </a:lnTo>
                  <a:lnTo>
                    <a:pt x="24345" y="36016"/>
                  </a:lnTo>
                  <a:lnTo>
                    <a:pt x="24872" y="35915"/>
                  </a:lnTo>
                  <a:lnTo>
                    <a:pt x="25398" y="35804"/>
                  </a:lnTo>
                  <a:lnTo>
                    <a:pt x="25894" y="35692"/>
                  </a:lnTo>
                  <a:lnTo>
                    <a:pt x="26390" y="35561"/>
                  </a:lnTo>
                  <a:lnTo>
                    <a:pt x="26856" y="35429"/>
                  </a:lnTo>
                  <a:lnTo>
                    <a:pt x="27321" y="35287"/>
                  </a:lnTo>
                  <a:lnTo>
                    <a:pt x="27767" y="35125"/>
                  </a:lnTo>
                  <a:lnTo>
                    <a:pt x="28192" y="34963"/>
                  </a:lnTo>
                  <a:lnTo>
                    <a:pt x="28607" y="34791"/>
                  </a:lnTo>
                  <a:lnTo>
                    <a:pt x="29012" y="34619"/>
                  </a:lnTo>
                  <a:lnTo>
                    <a:pt x="29396" y="34427"/>
                  </a:lnTo>
                  <a:lnTo>
                    <a:pt x="29771" y="34224"/>
                  </a:lnTo>
                  <a:lnTo>
                    <a:pt x="30135" y="34022"/>
                  </a:lnTo>
                  <a:lnTo>
                    <a:pt x="30479" y="33809"/>
                  </a:lnTo>
                  <a:lnTo>
                    <a:pt x="30814" y="33587"/>
                  </a:lnTo>
                  <a:lnTo>
                    <a:pt x="31137" y="33354"/>
                  </a:lnTo>
                  <a:lnTo>
                    <a:pt x="31451" y="33111"/>
                  </a:lnTo>
                  <a:lnTo>
                    <a:pt x="31745" y="32858"/>
                  </a:lnTo>
                  <a:lnTo>
                    <a:pt x="32038" y="32605"/>
                  </a:lnTo>
                  <a:lnTo>
                    <a:pt x="32312" y="32342"/>
                  </a:lnTo>
                  <a:lnTo>
                    <a:pt x="32575" y="32068"/>
                  </a:lnTo>
                  <a:lnTo>
                    <a:pt x="32828" y="31785"/>
                  </a:lnTo>
                  <a:lnTo>
                    <a:pt x="33061" y="31491"/>
                  </a:lnTo>
                  <a:lnTo>
                    <a:pt x="33294" y="31188"/>
                  </a:lnTo>
                  <a:lnTo>
                    <a:pt x="33516" y="30884"/>
                  </a:lnTo>
                  <a:lnTo>
                    <a:pt x="33719" y="30570"/>
                  </a:lnTo>
                  <a:lnTo>
                    <a:pt x="33921" y="30246"/>
                  </a:lnTo>
                  <a:lnTo>
                    <a:pt x="34103" y="29912"/>
                  </a:lnTo>
                  <a:lnTo>
                    <a:pt x="34286" y="29578"/>
                  </a:lnTo>
                  <a:lnTo>
                    <a:pt x="34448" y="29224"/>
                  </a:lnTo>
                  <a:lnTo>
                    <a:pt x="34609" y="28870"/>
                  </a:lnTo>
                  <a:lnTo>
                    <a:pt x="34761" y="28505"/>
                  </a:lnTo>
                  <a:lnTo>
                    <a:pt x="34903" y="28141"/>
                  </a:lnTo>
                  <a:lnTo>
                    <a:pt x="35035" y="27756"/>
                  </a:lnTo>
                  <a:lnTo>
                    <a:pt x="35156" y="27372"/>
                  </a:lnTo>
                  <a:lnTo>
                    <a:pt x="35278" y="26977"/>
                  </a:lnTo>
                  <a:lnTo>
                    <a:pt x="35379" y="26582"/>
                  </a:lnTo>
                  <a:lnTo>
                    <a:pt x="35480" y="26167"/>
                  </a:lnTo>
                  <a:lnTo>
                    <a:pt x="35571" y="25752"/>
                  </a:lnTo>
                  <a:lnTo>
                    <a:pt x="35652" y="25327"/>
                  </a:lnTo>
                  <a:lnTo>
                    <a:pt x="35733" y="24891"/>
                  </a:lnTo>
                  <a:lnTo>
                    <a:pt x="35804" y="24456"/>
                  </a:lnTo>
                  <a:lnTo>
                    <a:pt x="35865" y="24011"/>
                  </a:lnTo>
                  <a:lnTo>
                    <a:pt x="35925" y="23555"/>
                  </a:lnTo>
                  <a:lnTo>
                    <a:pt x="35966" y="23100"/>
                  </a:lnTo>
                  <a:lnTo>
                    <a:pt x="36017" y="22624"/>
                  </a:lnTo>
                  <a:lnTo>
                    <a:pt x="36057" y="22148"/>
                  </a:lnTo>
                  <a:lnTo>
                    <a:pt x="36087" y="21672"/>
                  </a:lnTo>
                  <a:lnTo>
                    <a:pt x="36128" y="20680"/>
                  </a:lnTo>
                  <a:lnTo>
                    <a:pt x="36158" y="19668"/>
                  </a:lnTo>
                  <a:lnTo>
                    <a:pt x="36168" y="18626"/>
                  </a:lnTo>
                  <a:lnTo>
                    <a:pt x="36158" y="18089"/>
                  </a:lnTo>
                  <a:lnTo>
                    <a:pt x="36138" y="17553"/>
                  </a:lnTo>
                  <a:lnTo>
                    <a:pt x="36108" y="17026"/>
                  </a:lnTo>
                  <a:lnTo>
                    <a:pt x="36067" y="16500"/>
                  </a:lnTo>
                  <a:lnTo>
                    <a:pt x="36006" y="15994"/>
                  </a:lnTo>
                  <a:lnTo>
                    <a:pt x="35936" y="15488"/>
                  </a:lnTo>
                  <a:lnTo>
                    <a:pt x="35855" y="14992"/>
                  </a:lnTo>
                  <a:lnTo>
                    <a:pt x="35763" y="14496"/>
                  </a:lnTo>
                  <a:lnTo>
                    <a:pt x="35662" y="14020"/>
                  </a:lnTo>
                  <a:lnTo>
                    <a:pt x="35541" y="13544"/>
                  </a:lnTo>
                  <a:lnTo>
                    <a:pt x="35409" y="13078"/>
                  </a:lnTo>
                  <a:lnTo>
                    <a:pt x="35278" y="12613"/>
                  </a:lnTo>
                  <a:lnTo>
                    <a:pt x="35126" y="12167"/>
                  </a:lnTo>
                  <a:lnTo>
                    <a:pt x="34964" y="11722"/>
                  </a:lnTo>
                  <a:lnTo>
                    <a:pt x="34792" y="11287"/>
                  </a:lnTo>
                  <a:lnTo>
                    <a:pt x="34620" y="10851"/>
                  </a:lnTo>
                  <a:lnTo>
                    <a:pt x="34427" y="10436"/>
                  </a:lnTo>
                  <a:lnTo>
                    <a:pt x="34225" y="10021"/>
                  </a:lnTo>
                  <a:lnTo>
                    <a:pt x="34012" y="9617"/>
                  </a:lnTo>
                  <a:lnTo>
                    <a:pt x="33800" y="9222"/>
                  </a:lnTo>
                  <a:lnTo>
                    <a:pt x="33567" y="8837"/>
                  </a:lnTo>
                  <a:lnTo>
                    <a:pt x="33334" y="8452"/>
                  </a:lnTo>
                  <a:lnTo>
                    <a:pt x="33081" y="8078"/>
                  </a:lnTo>
                  <a:lnTo>
                    <a:pt x="32828" y="7713"/>
                  </a:lnTo>
                  <a:lnTo>
                    <a:pt x="32565" y="7359"/>
                  </a:lnTo>
                  <a:lnTo>
                    <a:pt x="32302" y="7015"/>
                  </a:lnTo>
                  <a:lnTo>
                    <a:pt x="32018" y="6671"/>
                  </a:lnTo>
                  <a:lnTo>
                    <a:pt x="31735" y="6337"/>
                  </a:lnTo>
                  <a:lnTo>
                    <a:pt x="31441" y="6013"/>
                  </a:lnTo>
                  <a:lnTo>
                    <a:pt x="31137" y="5699"/>
                  </a:lnTo>
                  <a:lnTo>
                    <a:pt x="30834" y="5395"/>
                  </a:lnTo>
                  <a:lnTo>
                    <a:pt x="30520" y="5092"/>
                  </a:lnTo>
                  <a:lnTo>
                    <a:pt x="30196" y="4798"/>
                  </a:lnTo>
                  <a:lnTo>
                    <a:pt x="29872" y="4515"/>
                  </a:lnTo>
                  <a:lnTo>
                    <a:pt x="29538" y="4241"/>
                  </a:lnTo>
                  <a:lnTo>
                    <a:pt x="29194" y="3978"/>
                  </a:lnTo>
                  <a:lnTo>
                    <a:pt x="28850" y="3715"/>
                  </a:lnTo>
                  <a:lnTo>
                    <a:pt x="28495" y="3472"/>
                  </a:lnTo>
                  <a:lnTo>
                    <a:pt x="28141" y="3229"/>
                  </a:lnTo>
                  <a:lnTo>
                    <a:pt x="27777" y="2996"/>
                  </a:lnTo>
                  <a:lnTo>
                    <a:pt x="27412" y="2774"/>
                  </a:lnTo>
                  <a:lnTo>
                    <a:pt x="27048" y="2561"/>
                  </a:lnTo>
                  <a:lnTo>
                    <a:pt x="26663" y="2349"/>
                  </a:lnTo>
                  <a:lnTo>
                    <a:pt x="26289" y="2156"/>
                  </a:lnTo>
                  <a:lnTo>
                    <a:pt x="25904" y="1964"/>
                  </a:lnTo>
                  <a:lnTo>
                    <a:pt x="25509" y="1782"/>
                  </a:lnTo>
                  <a:lnTo>
                    <a:pt x="25125" y="1610"/>
                  </a:lnTo>
                  <a:lnTo>
                    <a:pt x="24730" y="1448"/>
                  </a:lnTo>
                  <a:lnTo>
                    <a:pt x="24325" y="1286"/>
                  </a:lnTo>
                  <a:lnTo>
                    <a:pt x="23920" y="1144"/>
                  </a:lnTo>
                  <a:lnTo>
                    <a:pt x="23515" y="1002"/>
                  </a:lnTo>
                  <a:lnTo>
                    <a:pt x="23110" y="871"/>
                  </a:lnTo>
                  <a:lnTo>
                    <a:pt x="22705" y="759"/>
                  </a:lnTo>
                  <a:lnTo>
                    <a:pt x="22290" y="648"/>
                  </a:lnTo>
                  <a:lnTo>
                    <a:pt x="21875" y="537"/>
                  </a:lnTo>
                  <a:lnTo>
                    <a:pt x="21460" y="445"/>
                  </a:lnTo>
                  <a:lnTo>
                    <a:pt x="21045" y="365"/>
                  </a:lnTo>
                  <a:lnTo>
                    <a:pt x="20620" y="284"/>
                  </a:lnTo>
                  <a:lnTo>
                    <a:pt x="20205" y="223"/>
                  </a:lnTo>
                  <a:lnTo>
                    <a:pt x="19780" y="162"/>
                  </a:lnTo>
                  <a:lnTo>
                    <a:pt x="19355" y="111"/>
                  </a:lnTo>
                  <a:lnTo>
                    <a:pt x="18930" y="71"/>
                  </a:lnTo>
                  <a:lnTo>
                    <a:pt x="18515" y="41"/>
                  </a:lnTo>
                  <a:lnTo>
                    <a:pt x="18089" y="20"/>
                  </a:lnTo>
                  <a:lnTo>
                    <a:pt x="17664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40" name="Google Shape;69;p15">
              <a:extLst>
                <a:ext uri="{FF2B5EF4-FFF2-40B4-BE49-F238E27FC236}">
                  <a16:creationId xmlns:a16="http://schemas.microsoft.com/office/drawing/2014/main" id="{CA355FD5-A66D-818E-A46D-D4FBBE61E1C0}"/>
                </a:ext>
              </a:extLst>
            </p:cNvPr>
            <p:cNvSpPr/>
            <p:nvPr/>
          </p:nvSpPr>
          <p:spPr>
            <a:xfrm>
              <a:off x="1495500" y="2639250"/>
              <a:ext cx="439100" cy="50375"/>
            </a:xfrm>
            <a:custGeom>
              <a:avLst/>
              <a:gdLst/>
              <a:ahLst/>
              <a:cxnLst/>
              <a:rect l="l" t="t" r="r" b="b"/>
              <a:pathLst>
                <a:path w="17564" h="2015" extrusionOk="0">
                  <a:moveTo>
                    <a:pt x="52" y="0"/>
                  </a:moveTo>
                  <a:lnTo>
                    <a:pt x="21" y="10"/>
                  </a:lnTo>
                  <a:lnTo>
                    <a:pt x="11" y="20"/>
                  </a:lnTo>
                  <a:lnTo>
                    <a:pt x="1" y="51"/>
                  </a:lnTo>
                  <a:lnTo>
                    <a:pt x="21" y="61"/>
                  </a:lnTo>
                  <a:lnTo>
                    <a:pt x="527" y="294"/>
                  </a:lnTo>
                  <a:lnTo>
                    <a:pt x="1044" y="506"/>
                  </a:lnTo>
                  <a:lnTo>
                    <a:pt x="1560" y="709"/>
                  </a:lnTo>
                  <a:lnTo>
                    <a:pt x="2086" y="891"/>
                  </a:lnTo>
                  <a:lnTo>
                    <a:pt x="2613" y="1063"/>
                  </a:lnTo>
                  <a:lnTo>
                    <a:pt x="3139" y="1215"/>
                  </a:lnTo>
                  <a:lnTo>
                    <a:pt x="3675" y="1357"/>
                  </a:lnTo>
                  <a:lnTo>
                    <a:pt x="4212" y="1488"/>
                  </a:lnTo>
                  <a:lnTo>
                    <a:pt x="4748" y="1600"/>
                  </a:lnTo>
                  <a:lnTo>
                    <a:pt x="5285" y="1701"/>
                  </a:lnTo>
                  <a:lnTo>
                    <a:pt x="5832" y="1782"/>
                  </a:lnTo>
                  <a:lnTo>
                    <a:pt x="6378" y="1853"/>
                  </a:lnTo>
                  <a:lnTo>
                    <a:pt x="6925" y="1913"/>
                  </a:lnTo>
                  <a:lnTo>
                    <a:pt x="7481" y="1954"/>
                  </a:lnTo>
                  <a:lnTo>
                    <a:pt x="8028" y="1984"/>
                  </a:lnTo>
                  <a:lnTo>
                    <a:pt x="8585" y="2004"/>
                  </a:lnTo>
                  <a:lnTo>
                    <a:pt x="9131" y="2015"/>
                  </a:lnTo>
                  <a:lnTo>
                    <a:pt x="9688" y="2015"/>
                  </a:lnTo>
                  <a:lnTo>
                    <a:pt x="10245" y="1994"/>
                  </a:lnTo>
                  <a:lnTo>
                    <a:pt x="10792" y="1964"/>
                  </a:lnTo>
                  <a:lnTo>
                    <a:pt x="11348" y="1934"/>
                  </a:lnTo>
                  <a:lnTo>
                    <a:pt x="11895" y="1883"/>
                  </a:lnTo>
                  <a:lnTo>
                    <a:pt x="12452" y="1822"/>
                  </a:lnTo>
                  <a:lnTo>
                    <a:pt x="12998" y="1741"/>
                  </a:lnTo>
                  <a:lnTo>
                    <a:pt x="13545" y="1660"/>
                  </a:lnTo>
                  <a:lnTo>
                    <a:pt x="14092" y="1569"/>
                  </a:lnTo>
                  <a:lnTo>
                    <a:pt x="14638" y="1468"/>
                  </a:lnTo>
                  <a:lnTo>
                    <a:pt x="15185" y="1357"/>
                  </a:lnTo>
                  <a:lnTo>
                    <a:pt x="15721" y="1235"/>
                  </a:lnTo>
                  <a:lnTo>
                    <a:pt x="16258" y="1104"/>
                  </a:lnTo>
                  <a:lnTo>
                    <a:pt x="16794" y="962"/>
                  </a:lnTo>
                  <a:lnTo>
                    <a:pt x="17321" y="810"/>
                  </a:lnTo>
                  <a:lnTo>
                    <a:pt x="17391" y="780"/>
                  </a:lnTo>
                  <a:lnTo>
                    <a:pt x="17452" y="739"/>
                  </a:lnTo>
                  <a:lnTo>
                    <a:pt x="17493" y="689"/>
                  </a:lnTo>
                  <a:lnTo>
                    <a:pt x="17533" y="638"/>
                  </a:lnTo>
                  <a:lnTo>
                    <a:pt x="17553" y="577"/>
                  </a:lnTo>
                  <a:lnTo>
                    <a:pt x="17564" y="506"/>
                  </a:lnTo>
                  <a:lnTo>
                    <a:pt x="17553" y="446"/>
                  </a:lnTo>
                  <a:lnTo>
                    <a:pt x="17543" y="385"/>
                  </a:lnTo>
                  <a:lnTo>
                    <a:pt x="17523" y="324"/>
                  </a:lnTo>
                  <a:lnTo>
                    <a:pt x="17493" y="263"/>
                  </a:lnTo>
                  <a:lnTo>
                    <a:pt x="17452" y="223"/>
                  </a:lnTo>
                  <a:lnTo>
                    <a:pt x="17402" y="182"/>
                  </a:lnTo>
                  <a:lnTo>
                    <a:pt x="17351" y="152"/>
                  </a:lnTo>
                  <a:lnTo>
                    <a:pt x="17280" y="132"/>
                  </a:lnTo>
                  <a:lnTo>
                    <a:pt x="17219" y="132"/>
                  </a:lnTo>
                  <a:lnTo>
                    <a:pt x="17138" y="152"/>
                  </a:lnTo>
                  <a:lnTo>
                    <a:pt x="16592" y="314"/>
                  </a:lnTo>
                  <a:lnTo>
                    <a:pt x="16045" y="456"/>
                  </a:lnTo>
                  <a:lnTo>
                    <a:pt x="15509" y="597"/>
                  </a:lnTo>
                  <a:lnTo>
                    <a:pt x="14962" y="719"/>
                  </a:lnTo>
                  <a:lnTo>
                    <a:pt x="14426" y="830"/>
                  </a:lnTo>
                  <a:lnTo>
                    <a:pt x="13889" y="931"/>
                  </a:lnTo>
                  <a:lnTo>
                    <a:pt x="13363" y="1012"/>
                  </a:lnTo>
                  <a:lnTo>
                    <a:pt x="12826" y="1093"/>
                  </a:lnTo>
                  <a:lnTo>
                    <a:pt x="12290" y="1154"/>
                  </a:lnTo>
                  <a:lnTo>
                    <a:pt x="11763" y="1205"/>
                  </a:lnTo>
                  <a:lnTo>
                    <a:pt x="11237" y="1245"/>
                  </a:lnTo>
                  <a:lnTo>
                    <a:pt x="10700" y="1276"/>
                  </a:lnTo>
                  <a:lnTo>
                    <a:pt x="10174" y="1296"/>
                  </a:lnTo>
                  <a:lnTo>
                    <a:pt x="9648" y="1306"/>
                  </a:lnTo>
                  <a:lnTo>
                    <a:pt x="9121" y="1306"/>
                  </a:lnTo>
                  <a:lnTo>
                    <a:pt x="8595" y="1296"/>
                  </a:lnTo>
                  <a:lnTo>
                    <a:pt x="8069" y="1276"/>
                  </a:lnTo>
                  <a:lnTo>
                    <a:pt x="7542" y="1245"/>
                  </a:lnTo>
                  <a:lnTo>
                    <a:pt x="7006" y="1215"/>
                  </a:lnTo>
                  <a:lnTo>
                    <a:pt x="6479" y="1164"/>
                  </a:lnTo>
                  <a:lnTo>
                    <a:pt x="5953" y="1114"/>
                  </a:lnTo>
                  <a:lnTo>
                    <a:pt x="5427" y="1043"/>
                  </a:lnTo>
                  <a:lnTo>
                    <a:pt x="4890" y="972"/>
                  </a:lnTo>
                  <a:lnTo>
                    <a:pt x="4364" y="891"/>
                  </a:lnTo>
                  <a:lnTo>
                    <a:pt x="3827" y="810"/>
                  </a:lnTo>
                  <a:lnTo>
                    <a:pt x="3291" y="709"/>
                  </a:lnTo>
                  <a:lnTo>
                    <a:pt x="2754" y="608"/>
                  </a:lnTo>
                  <a:lnTo>
                    <a:pt x="2218" y="506"/>
                  </a:lnTo>
                  <a:lnTo>
                    <a:pt x="1135" y="26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1" name="Google Shape;70;p15">
              <a:extLst>
                <a:ext uri="{FF2B5EF4-FFF2-40B4-BE49-F238E27FC236}">
                  <a16:creationId xmlns:a16="http://schemas.microsoft.com/office/drawing/2014/main" id="{A8692C81-2572-B190-D7EB-E087D4599FA2}"/>
                </a:ext>
              </a:extLst>
            </p:cNvPr>
            <p:cNvSpPr/>
            <p:nvPr/>
          </p:nvSpPr>
          <p:spPr>
            <a:xfrm>
              <a:off x="1115400" y="1608525"/>
              <a:ext cx="1060625" cy="614700"/>
            </a:xfrm>
            <a:custGeom>
              <a:avLst/>
              <a:gdLst/>
              <a:ahLst/>
              <a:cxnLst/>
              <a:rect l="l" t="t" r="r" b="b"/>
              <a:pathLst>
                <a:path w="42425" h="24588" extrusionOk="0">
                  <a:moveTo>
                    <a:pt x="27443" y="0"/>
                  </a:moveTo>
                  <a:lnTo>
                    <a:pt x="27220" y="10"/>
                  </a:lnTo>
                  <a:lnTo>
                    <a:pt x="26998" y="20"/>
                  </a:lnTo>
                  <a:lnTo>
                    <a:pt x="26765" y="40"/>
                  </a:lnTo>
                  <a:lnTo>
                    <a:pt x="26542" y="71"/>
                  </a:lnTo>
                  <a:lnTo>
                    <a:pt x="26309" y="101"/>
                  </a:lnTo>
                  <a:lnTo>
                    <a:pt x="26087" y="142"/>
                  </a:lnTo>
                  <a:lnTo>
                    <a:pt x="25854" y="192"/>
                  </a:lnTo>
                  <a:lnTo>
                    <a:pt x="25631" y="243"/>
                  </a:lnTo>
                  <a:lnTo>
                    <a:pt x="25408" y="304"/>
                  </a:lnTo>
                  <a:lnTo>
                    <a:pt x="25186" y="375"/>
                  </a:lnTo>
                  <a:lnTo>
                    <a:pt x="24963" y="445"/>
                  </a:lnTo>
                  <a:lnTo>
                    <a:pt x="24750" y="526"/>
                  </a:lnTo>
                  <a:lnTo>
                    <a:pt x="24538" y="617"/>
                  </a:lnTo>
                  <a:lnTo>
                    <a:pt x="24325" y="709"/>
                  </a:lnTo>
                  <a:lnTo>
                    <a:pt x="24113" y="810"/>
                  </a:lnTo>
                  <a:lnTo>
                    <a:pt x="23910" y="911"/>
                  </a:lnTo>
                  <a:lnTo>
                    <a:pt x="23708" y="1022"/>
                  </a:lnTo>
                  <a:lnTo>
                    <a:pt x="23505" y="1144"/>
                  </a:lnTo>
                  <a:lnTo>
                    <a:pt x="23313" y="1275"/>
                  </a:lnTo>
                  <a:lnTo>
                    <a:pt x="23121" y="1407"/>
                  </a:lnTo>
                  <a:lnTo>
                    <a:pt x="22939" y="1539"/>
                  </a:lnTo>
                  <a:lnTo>
                    <a:pt x="22756" y="1690"/>
                  </a:lnTo>
                  <a:lnTo>
                    <a:pt x="22584" y="1842"/>
                  </a:lnTo>
                  <a:lnTo>
                    <a:pt x="22412" y="1994"/>
                  </a:lnTo>
                  <a:lnTo>
                    <a:pt x="22250" y="2156"/>
                  </a:lnTo>
                  <a:lnTo>
                    <a:pt x="22098" y="2328"/>
                  </a:lnTo>
                  <a:lnTo>
                    <a:pt x="21947" y="2500"/>
                  </a:lnTo>
                  <a:lnTo>
                    <a:pt x="21805" y="2682"/>
                  </a:lnTo>
                  <a:lnTo>
                    <a:pt x="21542" y="2450"/>
                  </a:lnTo>
                  <a:lnTo>
                    <a:pt x="21268" y="2237"/>
                  </a:lnTo>
                  <a:lnTo>
                    <a:pt x="20995" y="2035"/>
                  </a:lnTo>
                  <a:lnTo>
                    <a:pt x="20722" y="1842"/>
                  </a:lnTo>
                  <a:lnTo>
                    <a:pt x="20438" y="1670"/>
                  </a:lnTo>
                  <a:lnTo>
                    <a:pt x="20155" y="1508"/>
                  </a:lnTo>
                  <a:lnTo>
                    <a:pt x="19871" y="1356"/>
                  </a:lnTo>
                  <a:lnTo>
                    <a:pt x="19578" y="1225"/>
                  </a:lnTo>
                  <a:lnTo>
                    <a:pt x="19284" y="1103"/>
                  </a:lnTo>
                  <a:lnTo>
                    <a:pt x="18991" y="992"/>
                  </a:lnTo>
                  <a:lnTo>
                    <a:pt x="18697" y="901"/>
                  </a:lnTo>
                  <a:lnTo>
                    <a:pt x="18394" y="820"/>
                  </a:lnTo>
                  <a:lnTo>
                    <a:pt x="18090" y="749"/>
                  </a:lnTo>
                  <a:lnTo>
                    <a:pt x="17796" y="698"/>
                  </a:lnTo>
                  <a:lnTo>
                    <a:pt x="17482" y="648"/>
                  </a:lnTo>
                  <a:lnTo>
                    <a:pt x="17179" y="617"/>
                  </a:lnTo>
                  <a:lnTo>
                    <a:pt x="16875" y="597"/>
                  </a:lnTo>
                  <a:lnTo>
                    <a:pt x="16571" y="587"/>
                  </a:lnTo>
                  <a:lnTo>
                    <a:pt x="16268" y="597"/>
                  </a:lnTo>
                  <a:lnTo>
                    <a:pt x="15964" y="607"/>
                  </a:lnTo>
                  <a:lnTo>
                    <a:pt x="15660" y="638"/>
                  </a:lnTo>
                  <a:lnTo>
                    <a:pt x="15357" y="668"/>
                  </a:lnTo>
                  <a:lnTo>
                    <a:pt x="15053" y="719"/>
                  </a:lnTo>
                  <a:lnTo>
                    <a:pt x="14749" y="779"/>
                  </a:lnTo>
                  <a:lnTo>
                    <a:pt x="14446" y="850"/>
                  </a:lnTo>
                  <a:lnTo>
                    <a:pt x="14152" y="931"/>
                  </a:lnTo>
                  <a:lnTo>
                    <a:pt x="13859" y="1012"/>
                  </a:lnTo>
                  <a:lnTo>
                    <a:pt x="13565" y="1113"/>
                  </a:lnTo>
                  <a:lnTo>
                    <a:pt x="13271" y="1225"/>
                  </a:lnTo>
                  <a:lnTo>
                    <a:pt x="12988" y="1346"/>
                  </a:lnTo>
                  <a:lnTo>
                    <a:pt x="12695" y="1468"/>
                  </a:lnTo>
                  <a:lnTo>
                    <a:pt x="12421" y="1609"/>
                  </a:lnTo>
                  <a:lnTo>
                    <a:pt x="12138" y="1751"/>
                  </a:lnTo>
                  <a:lnTo>
                    <a:pt x="11864" y="1913"/>
                  </a:lnTo>
                  <a:lnTo>
                    <a:pt x="11601" y="2075"/>
                  </a:lnTo>
                  <a:lnTo>
                    <a:pt x="11338" y="2247"/>
                  </a:lnTo>
                  <a:lnTo>
                    <a:pt x="11075" y="2419"/>
                  </a:lnTo>
                  <a:lnTo>
                    <a:pt x="10822" y="2612"/>
                  </a:lnTo>
                  <a:lnTo>
                    <a:pt x="10569" y="2804"/>
                  </a:lnTo>
                  <a:lnTo>
                    <a:pt x="10326" y="3006"/>
                  </a:lnTo>
                  <a:lnTo>
                    <a:pt x="10093" y="3219"/>
                  </a:lnTo>
                  <a:lnTo>
                    <a:pt x="9860" y="3442"/>
                  </a:lnTo>
                  <a:lnTo>
                    <a:pt x="9637" y="3664"/>
                  </a:lnTo>
                  <a:lnTo>
                    <a:pt x="9425" y="3897"/>
                  </a:lnTo>
                  <a:lnTo>
                    <a:pt x="9212" y="4130"/>
                  </a:lnTo>
                  <a:lnTo>
                    <a:pt x="9010" y="4383"/>
                  </a:lnTo>
                  <a:lnTo>
                    <a:pt x="8818" y="4636"/>
                  </a:lnTo>
                  <a:lnTo>
                    <a:pt x="8625" y="4889"/>
                  </a:lnTo>
                  <a:lnTo>
                    <a:pt x="8443" y="5152"/>
                  </a:lnTo>
                  <a:lnTo>
                    <a:pt x="8271" y="5426"/>
                  </a:lnTo>
                  <a:lnTo>
                    <a:pt x="8109" y="5699"/>
                  </a:lnTo>
                  <a:lnTo>
                    <a:pt x="7957" y="5982"/>
                  </a:lnTo>
                  <a:lnTo>
                    <a:pt x="7815" y="6266"/>
                  </a:lnTo>
                  <a:lnTo>
                    <a:pt x="7684" y="6559"/>
                  </a:lnTo>
                  <a:lnTo>
                    <a:pt x="7562" y="6853"/>
                  </a:lnTo>
                  <a:lnTo>
                    <a:pt x="7441" y="7147"/>
                  </a:lnTo>
                  <a:lnTo>
                    <a:pt x="7340" y="7460"/>
                  </a:lnTo>
                  <a:lnTo>
                    <a:pt x="7249" y="7764"/>
                  </a:lnTo>
                  <a:lnTo>
                    <a:pt x="7168" y="8078"/>
                  </a:lnTo>
                  <a:lnTo>
                    <a:pt x="7097" y="8392"/>
                  </a:lnTo>
                  <a:lnTo>
                    <a:pt x="7036" y="8716"/>
                  </a:lnTo>
                  <a:lnTo>
                    <a:pt x="6985" y="9039"/>
                  </a:lnTo>
                  <a:lnTo>
                    <a:pt x="6945" y="9363"/>
                  </a:lnTo>
                  <a:lnTo>
                    <a:pt x="6925" y="9697"/>
                  </a:lnTo>
                  <a:lnTo>
                    <a:pt x="6641" y="9697"/>
                  </a:lnTo>
                  <a:lnTo>
                    <a:pt x="6368" y="9708"/>
                  </a:lnTo>
                  <a:lnTo>
                    <a:pt x="6095" y="9718"/>
                  </a:lnTo>
                  <a:lnTo>
                    <a:pt x="5831" y="9748"/>
                  </a:lnTo>
                  <a:lnTo>
                    <a:pt x="5568" y="9789"/>
                  </a:lnTo>
                  <a:lnTo>
                    <a:pt x="5315" y="9839"/>
                  </a:lnTo>
                  <a:lnTo>
                    <a:pt x="5062" y="9900"/>
                  </a:lnTo>
                  <a:lnTo>
                    <a:pt x="4819" y="9961"/>
                  </a:lnTo>
                  <a:lnTo>
                    <a:pt x="4576" y="10042"/>
                  </a:lnTo>
                  <a:lnTo>
                    <a:pt x="4343" y="10133"/>
                  </a:lnTo>
                  <a:lnTo>
                    <a:pt x="4121" y="10224"/>
                  </a:lnTo>
                  <a:lnTo>
                    <a:pt x="3898" y="10325"/>
                  </a:lnTo>
                  <a:lnTo>
                    <a:pt x="3675" y="10436"/>
                  </a:lnTo>
                  <a:lnTo>
                    <a:pt x="3463" y="10558"/>
                  </a:lnTo>
                  <a:lnTo>
                    <a:pt x="3260" y="10689"/>
                  </a:lnTo>
                  <a:lnTo>
                    <a:pt x="3058" y="10831"/>
                  </a:lnTo>
                  <a:lnTo>
                    <a:pt x="2865" y="10973"/>
                  </a:lnTo>
                  <a:lnTo>
                    <a:pt x="2673" y="11125"/>
                  </a:lnTo>
                  <a:lnTo>
                    <a:pt x="2491" y="11277"/>
                  </a:lnTo>
                  <a:lnTo>
                    <a:pt x="2319" y="11449"/>
                  </a:lnTo>
                  <a:lnTo>
                    <a:pt x="2147" y="11621"/>
                  </a:lnTo>
                  <a:lnTo>
                    <a:pt x="1985" y="11793"/>
                  </a:lnTo>
                  <a:lnTo>
                    <a:pt x="1823" y="11985"/>
                  </a:lnTo>
                  <a:lnTo>
                    <a:pt x="1671" y="12167"/>
                  </a:lnTo>
                  <a:lnTo>
                    <a:pt x="1529" y="12370"/>
                  </a:lnTo>
                  <a:lnTo>
                    <a:pt x="1388" y="12572"/>
                  </a:lnTo>
                  <a:lnTo>
                    <a:pt x="1256" y="12775"/>
                  </a:lnTo>
                  <a:lnTo>
                    <a:pt x="1124" y="12987"/>
                  </a:lnTo>
                  <a:lnTo>
                    <a:pt x="1003" y="13210"/>
                  </a:lnTo>
                  <a:lnTo>
                    <a:pt x="892" y="13433"/>
                  </a:lnTo>
                  <a:lnTo>
                    <a:pt x="790" y="13655"/>
                  </a:lnTo>
                  <a:lnTo>
                    <a:pt x="689" y="13888"/>
                  </a:lnTo>
                  <a:lnTo>
                    <a:pt x="588" y="14121"/>
                  </a:lnTo>
                  <a:lnTo>
                    <a:pt x="507" y="14354"/>
                  </a:lnTo>
                  <a:lnTo>
                    <a:pt x="426" y="14597"/>
                  </a:lnTo>
                  <a:lnTo>
                    <a:pt x="345" y="14850"/>
                  </a:lnTo>
                  <a:lnTo>
                    <a:pt x="284" y="15093"/>
                  </a:lnTo>
                  <a:lnTo>
                    <a:pt x="224" y="15346"/>
                  </a:lnTo>
                  <a:lnTo>
                    <a:pt x="173" y="15599"/>
                  </a:lnTo>
                  <a:lnTo>
                    <a:pt x="122" y="15852"/>
                  </a:lnTo>
                  <a:lnTo>
                    <a:pt x="82" y="16115"/>
                  </a:lnTo>
                  <a:lnTo>
                    <a:pt x="51" y="16378"/>
                  </a:lnTo>
                  <a:lnTo>
                    <a:pt x="31" y="16641"/>
                  </a:lnTo>
                  <a:lnTo>
                    <a:pt x="11" y="16905"/>
                  </a:lnTo>
                  <a:lnTo>
                    <a:pt x="1" y="17168"/>
                  </a:lnTo>
                  <a:lnTo>
                    <a:pt x="1" y="17431"/>
                  </a:lnTo>
                  <a:lnTo>
                    <a:pt x="11" y="17704"/>
                  </a:lnTo>
                  <a:lnTo>
                    <a:pt x="21" y="17968"/>
                  </a:lnTo>
                  <a:lnTo>
                    <a:pt x="41" y="18241"/>
                  </a:lnTo>
                  <a:lnTo>
                    <a:pt x="72" y="18514"/>
                  </a:lnTo>
                  <a:lnTo>
                    <a:pt x="102" y="18777"/>
                  </a:lnTo>
                  <a:lnTo>
                    <a:pt x="143" y="19051"/>
                  </a:lnTo>
                  <a:lnTo>
                    <a:pt x="193" y="19314"/>
                  </a:lnTo>
                  <a:lnTo>
                    <a:pt x="254" y="19587"/>
                  </a:lnTo>
                  <a:lnTo>
                    <a:pt x="325" y="19850"/>
                  </a:lnTo>
                  <a:lnTo>
                    <a:pt x="396" y="20124"/>
                  </a:lnTo>
                  <a:lnTo>
                    <a:pt x="477" y="20387"/>
                  </a:lnTo>
                  <a:lnTo>
                    <a:pt x="568" y="20650"/>
                  </a:lnTo>
                  <a:lnTo>
                    <a:pt x="669" y="20913"/>
                  </a:lnTo>
                  <a:lnTo>
                    <a:pt x="780" y="21166"/>
                  </a:lnTo>
                  <a:lnTo>
                    <a:pt x="892" y="21429"/>
                  </a:lnTo>
                  <a:lnTo>
                    <a:pt x="1013" y="21683"/>
                  </a:lnTo>
                  <a:lnTo>
                    <a:pt x="1145" y="21936"/>
                  </a:lnTo>
                  <a:lnTo>
                    <a:pt x="1286" y="22189"/>
                  </a:lnTo>
                  <a:lnTo>
                    <a:pt x="1489" y="22442"/>
                  </a:lnTo>
                  <a:lnTo>
                    <a:pt x="1691" y="22675"/>
                  </a:lnTo>
                  <a:lnTo>
                    <a:pt x="1904" y="22907"/>
                  </a:lnTo>
                  <a:lnTo>
                    <a:pt x="2106" y="23110"/>
                  </a:lnTo>
                  <a:lnTo>
                    <a:pt x="2329" y="23302"/>
                  </a:lnTo>
                  <a:lnTo>
                    <a:pt x="2542" y="23484"/>
                  </a:lnTo>
                  <a:lnTo>
                    <a:pt x="2764" y="23646"/>
                  </a:lnTo>
                  <a:lnTo>
                    <a:pt x="2987" y="23798"/>
                  </a:lnTo>
                  <a:lnTo>
                    <a:pt x="3210" y="23940"/>
                  </a:lnTo>
                  <a:lnTo>
                    <a:pt x="3442" y="24061"/>
                  </a:lnTo>
                  <a:lnTo>
                    <a:pt x="3665" y="24173"/>
                  </a:lnTo>
                  <a:lnTo>
                    <a:pt x="3898" y="24264"/>
                  </a:lnTo>
                  <a:lnTo>
                    <a:pt x="4131" y="24345"/>
                  </a:lnTo>
                  <a:lnTo>
                    <a:pt x="4364" y="24416"/>
                  </a:lnTo>
                  <a:lnTo>
                    <a:pt x="4596" y="24476"/>
                  </a:lnTo>
                  <a:lnTo>
                    <a:pt x="4829" y="24517"/>
                  </a:lnTo>
                  <a:lnTo>
                    <a:pt x="5072" y="24557"/>
                  </a:lnTo>
                  <a:lnTo>
                    <a:pt x="5305" y="24578"/>
                  </a:lnTo>
                  <a:lnTo>
                    <a:pt x="5538" y="24588"/>
                  </a:lnTo>
                  <a:lnTo>
                    <a:pt x="5771" y="24578"/>
                  </a:lnTo>
                  <a:lnTo>
                    <a:pt x="6014" y="24567"/>
                  </a:lnTo>
                  <a:lnTo>
                    <a:pt x="6246" y="24547"/>
                  </a:lnTo>
                  <a:lnTo>
                    <a:pt x="6479" y="24507"/>
                  </a:lnTo>
                  <a:lnTo>
                    <a:pt x="6702" y="24466"/>
                  </a:lnTo>
                  <a:lnTo>
                    <a:pt x="6935" y="24406"/>
                  </a:lnTo>
                  <a:lnTo>
                    <a:pt x="7168" y="24335"/>
                  </a:lnTo>
                  <a:lnTo>
                    <a:pt x="7390" y="24264"/>
                  </a:lnTo>
                  <a:lnTo>
                    <a:pt x="7613" y="24173"/>
                  </a:lnTo>
                  <a:lnTo>
                    <a:pt x="7836" y="24082"/>
                  </a:lnTo>
                  <a:lnTo>
                    <a:pt x="8058" y="23980"/>
                  </a:lnTo>
                  <a:lnTo>
                    <a:pt x="8271" y="23859"/>
                  </a:lnTo>
                  <a:lnTo>
                    <a:pt x="8484" y="23737"/>
                  </a:lnTo>
                  <a:lnTo>
                    <a:pt x="8696" y="23606"/>
                  </a:lnTo>
                  <a:lnTo>
                    <a:pt x="8909" y="23474"/>
                  </a:lnTo>
                  <a:lnTo>
                    <a:pt x="9111" y="23322"/>
                  </a:lnTo>
                  <a:lnTo>
                    <a:pt x="9303" y="23171"/>
                  </a:lnTo>
                  <a:lnTo>
                    <a:pt x="9496" y="23009"/>
                  </a:lnTo>
                  <a:lnTo>
                    <a:pt x="9688" y="22837"/>
                  </a:lnTo>
                  <a:lnTo>
                    <a:pt x="9870" y="22654"/>
                  </a:lnTo>
                  <a:lnTo>
                    <a:pt x="10053" y="22472"/>
                  </a:lnTo>
                  <a:lnTo>
                    <a:pt x="10235" y="22280"/>
                  </a:lnTo>
                  <a:lnTo>
                    <a:pt x="10397" y="22077"/>
                  </a:lnTo>
                  <a:lnTo>
                    <a:pt x="10559" y="21875"/>
                  </a:lnTo>
                  <a:lnTo>
                    <a:pt x="10721" y="21672"/>
                  </a:lnTo>
                  <a:lnTo>
                    <a:pt x="10872" y="21450"/>
                  </a:lnTo>
                  <a:lnTo>
                    <a:pt x="11014" y="21227"/>
                  </a:lnTo>
                  <a:lnTo>
                    <a:pt x="11156" y="21004"/>
                  </a:lnTo>
                  <a:lnTo>
                    <a:pt x="11287" y="20772"/>
                  </a:lnTo>
                  <a:lnTo>
                    <a:pt x="11419" y="20539"/>
                  </a:lnTo>
                  <a:lnTo>
                    <a:pt x="11530" y="20296"/>
                  </a:lnTo>
                  <a:lnTo>
                    <a:pt x="11642" y="20043"/>
                  </a:lnTo>
                  <a:lnTo>
                    <a:pt x="11743" y="19800"/>
                  </a:lnTo>
                  <a:lnTo>
                    <a:pt x="11834" y="19547"/>
                  </a:lnTo>
                  <a:lnTo>
                    <a:pt x="11925" y="19283"/>
                  </a:lnTo>
                  <a:lnTo>
                    <a:pt x="12006" y="19020"/>
                  </a:lnTo>
                  <a:lnTo>
                    <a:pt x="12067" y="18757"/>
                  </a:lnTo>
                  <a:lnTo>
                    <a:pt x="12128" y="18494"/>
                  </a:lnTo>
                  <a:lnTo>
                    <a:pt x="12178" y="18221"/>
                  </a:lnTo>
                  <a:lnTo>
                    <a:pt x="12219" y="17947"/>
                  </a:lnTo>
                  <a:lnTo>
                    <a:pt x="12249" y="17664"/>
                  </a:lnTo>
                  <a:lnTo>
                    <a:pt x="12279" y="17391"/>
                  </a:lnTo>
                  <a:lnTo>
                    <a:pt x="12290" y="17107"/>
                  </a:lnTo>
                  <a:lnTo>
                    <a:pt x="12290" y="16824"/>
                  </a:lnTo>
                  <a:lnTo>
                    <a:pt x="12279" y="16540"/>
                  </a:lnTo>
                  <a:lnTo>
                    <a:pt x="12522" y="16540"/>
                  </a:lnTo>
                  <a:lnTo>
                    <a:pt x="12765" y="16520"/>
                  </a:lnTo>
                  <a:lnTo>
                    <a:pt x="13018" y="16490"/>
                  </a:lnTo>
                  <a:lnTo>
                    <a:pt x="13261" y="16459"/>
                  </a:lnTo>
                  <a:lnTo>
                    <a:pt x="13494" y="16409"/>
                  </a:lnTo>
                  <a:lnTo>
                    <a:pt x="13737" y="16348"/>
                  </a:lnTo>
                  <a:lnTo>
                    <a:pt x="13970" y="16287"/>
                  </a:lnTo>
                  <a:lnTo>
                    <a:pt x="14213" y="16216"/>
                  </a:lnTo>
                  <a:lnTo>
                    <a:pt x="14436" y="16135"/>
                  </a:lnTo>
                  <a:lnTo>
                    <a:pt x="14668" y="16044"/>
                  </a:lnTo>
                  <a:lnTo>
                    <a:pt x="14891" y="15943"/>
                  </a:lnTo>
                  <a:lnTo>
                    <a:pt x="15114" y="15842"/>
                  </a:lnTo>
                  <a:lnTo>
                    <a:pt x="15336" y="15730"/>
                  </a:lnTo>
                  <a:lnTo>
                    <a:pt x="15549" y="15609"/>
                  </a:lnTo>
                  <a:lnTo>
                    <a:pt x="15762" y="15477"/>
                  </a:lnTo>
                  <a:lnTo>
                    <a:pt x="15964" y="15346"/>
                  </a:lnTo>
                  <a:lnTo>
                    <a:pt x="16167" y="15204"/>
                  </a:lnTo>
                  <a:lnTo>
                    <a:pt x="16359" y="15052"/>
                  </a:lnTo>
                  <a:lnTo>
                    <a:pt x="16551" y="14890"/>
                  </a:lnTo>
                  <a:lnTo>
                    <a:pt x="16733" y="14728"/>
                  </a:lnTo>
                  <a:lnTo>
                    <a:pt x="16916" y="14566"/>
                  </a:lnTo>
                  <a:lnTo>
                    <a:pt x="17088" y="14384"/>
                  </a:lnTo>
                  <a:lnTo>
                    <a:pt x="17250" y="14202"/>
                  </a:lnTo>
                  <a:lnTo>
                    <a:pt x="17412" y="14020"/>
                  </a:lnTo>
                  <a:lnTo>
                    <a:pt x="17563" y="13827"/>
                  </a:lnTo>
                  <a:lnTo>
                    <a:pt x="17705" y="13625"/>
                  </a:lnTo>
                  <a:lnTo>
                    <a:pt x="17847" y="13423"/>
                  </a:lnTo>
                  <a:lnTo>
                    <a:pt x="17978" y="13220"/>
                  </a:lnTo>
                  <a:lnTo>
                    <a:pt x="18100" y="13007"/>
                  </a:lnTo>
                  <a:lnTo>
                    <a:pt x="18211" y="12785"/>
                  </a:lnTo>
                  <a:lnTo>
                    <a:pt x="18313" y="12562"/>
                  </a:lnTo>
                  <a:lnTo>
                    <a:pt x="18414" y="12339"/>
                  </a:lnTo>
                  <a:lnTo>
                    <a:pt x="18545" y="12481"/>
                  </a:lnTo>
                  <a:lnTo>
                    <a:pt x="18677" y="12623"/>
                  </a:lnTo>
                  <a:lnTo>
                    <a:pt x="18819" y="12765"/>
                  </a:lnTo>
                  <a:lnTo>
                    <a:pt x="18960" y="12896"/>
                  </a:lnTo>
                  <a:lnTo>
                    <a:pt x="19112" y="13018"/>
                  </a:lnTo>
                  <a:lnTo>
                    <a:pt x="19264" y="13139"/>
                  </a:lnTo>
                  <a:lnTo>
                    <a:pt x="19416" y="13261"/>
                  </a:lnTo>
                  <a:lnTo>
                    <a:pt x="19568" y="13372"/>
                  </a:lnTo>
                  <a:lnTo>
                    <a:pt x="19730" y="13473"/>
                  </a:lnTo>
                  <a:lnTo>
                    <a:pt x="19892" y="13574"/>
                  </a:lnTo>
                  <a:lnTo>
                    <a:pt x="20226" y="13757"/>
                  </a:lnTo>
                  <a:lnTo>
                    <a:pt x="20570" y="13919"/>
                  </a:lnTo>
                  <a:lnTo>
                    <a:pt x="20924" y="14050"/>
                  </a:lnTo>
                  <a:lnTo>
                    <a:pt x="21278" y="14172"/>
                  </a:lnTo>
                  <a:lnTo>
                    <a:pt x="21643" y="14273"/>
                  </a:lnTo>
                  <a:lnTo>
                    <a:pt x="22017" y="14344"/>
                  </a:lnTo>
                  <a:lnTo>
                    <a:pt x="22392" y="14404"/>
                  </a:lnTo>
                  <a:lnTo>
                    <a:pt x="22766" y="14435"/>
                  </a:lnTo>
                  <a:lnTo>
                    <a:pt x="23141" y="14445"/>
                  </a:lnTo>
                  <a:lnTo>
                    <a:pt x="23516" y="14445"/>
                  </a:lnTo>
                  <a:lnTo>
                    <a:pt x="23900" y="14415"/>
                  </a:lnTo>
                  <a:lnTo>
                    <a:pt x="24275" y="14374"/>
                  </a:lnTo>
                  <a:lnTo>
                    <a:pt x="24639" y="14303"/>
                  </a:lnTo>
                  <a:lnTo>
                    <a:pt x="25014" y="14212"/>
                  </a:lnTo>
                  <a:lnTo>
                    <a:pt x="25368" y="14111"/>
                  </a:lnTo>
                  <a:lnTo>
                    <a:pt x="25732" y="13979"/>
                  </a:lnTo>
                  <a:lnTo>
                    <a:pt x="26077" y="13827"/>
                  </a:lnTo>
                  <a:lnTo>
                    <a:pt x="26411" y="13665"/>
                  </a:lnTo>
                  <a:lnTo>
                    <a:pt x="26745" y="13483"/>
                  </a:lnTo>
                  <a:lnTo>
                    <a:pt x="27058" y="13271"/>
                  </a:lnTo>
                  <a:lnTo>
                    <a:pt x="27362" y="13048"/>
                  </a:lnTo>
                  <a:lnTo>
                    <a:pt x="27656" y="12805"/>
                  </a:lnTo>
                  <a:lnTo>
                    <a:pt x="27797" y="12673"/>
                  </a:lnTo>
                  <a:lnTo>
                    <a:pt x="27929" y="12542"/>
                  </a:lnTo>
                  <a:lnTo>
                    <a:pt x="28061" y="12400"/>
                  </a:lnTo>
                  <a:lnTo>
                    <a:pt x="28192" y="12258"/>
                  </a:lnTo>
                  <a:lnTo>
                    <a:pt x="28314" y="12117"/>
                  </a:lnTo>
                  <a:lnTo>
                    <a:pt x="28435" y="11955"/>
                  </a:lnTo>
                  <a:lnTo>
                    <a:pt x="28557" y="11803"/>
                  </a:lnTo>
                  <a:lnTo>
                    <a:pt x="28668" y="11641"/>
                  </a:lnTo>
                  <a:lnTo>
                    <a:pt x="28769" y="11469"/>
                  </a:lnTo>
                  <a:lnTo>
                    <a:pt x="28870" y="11297"/>
                  </a:lnTo>
                  <a:lnTo>
                    <a:pt x="28972" y="11469"/>
                  </a:lnTo>
                  <a:lnTo>
                    <a:pt x="29083" y="11631"/>
                  </a:lnTo>
                  <a:lnTo>
                    <a:pt x="29326" y="11945"/>
                  </a:lnTo>
                  <a:lnTo>
                    <a:pt x="29589" y="12258"/>
                  </a:lnTo>
                  <a:lnTo>
                    <a:pt x="29873" y="12562"/>
                  </a:lnTo>
                  <a:lnTo>
                    <a:pt x="30176" y="12866"/>
                  </a:lnTo>
                  <a:lnTo>
                    <a:pt x="30500" y="13149"/>
                  </a:lnTo>
                  <a:lnTo>
                    <a:pt x="30844" y="13433"/>
                  </a:lnTo>
                  <a:lnTo>
                    <a:pt x="31199" y="13706"/>
                  </a:lnTo>
                  <a:lnTo>
                    <a:pt x="31573" y="13959"/>
                  </a:lnTo>
                  <a:lnTo>
                    <a:pt x="31958" y="14212"/>
                  </a:lnTo>
                  <a:lnTo>
                    <a:pt x="32353" y="14445"/>
                  </a:lnTo>
                  <a:lnTo>
                    <a:pt x="32757" y="14668"/>
                  </a:lnTo>
                  <a:lnTo>
                    <a:pt x="33172" y="14870"/>
                  </a:lnTo>
                  <a:lnTo>
                    <a:pt x="33587" y="15062"/>
                  </a:lnTo>
                  <a:lnTo>
                    <a:pt x="34013" y="15234"/>
                  </a:lnTo>
                  <a:lnTo>
                    <a:pt x="34438" y="15396"/>
                  </a:lnTo>
                  <a:lnTo>
                    <a:pt x="34873" y="15538"/>
                  </a:lnTo>
                  <a:lnTo>
                    <a:pt x="35298" y="15660"/>
                  </a:lnTo>
                  <a:lnTo>
                    <a:pt x="35723" y="15761"/>
                  </a:lnTo>
                  <a:lnTo>
                    <a:pt x="36148" y="15852"/>
                  </a:lnTo>
                  <a:lnTo>
                    <a:pt x="36564" y="15913"/>
                  </a:lnTo>
                  <a:lnTo>
                    <a:pt x="36968" y="15953"/>
                  </a:lnTo>
                  <a:lnTo>
                    <a:pt x="37373" y="15973"/>
                  </a:lnTo>
                  <a:lnTo>
                    <a:pt x="37768" y="15963"/>
                  </a:lnTo>
                  <a:lnTo>
                    <a:pt x="37960" y="15953"/>
                  </a:lnTo>
                  <a:lnTo>
                    <a:pt x="38153" y="15933"/>
                  </a:lnTo>
                  <a:lnTo>
                    <a:pt x="38335" y="15913"/>
                  </a:lnTo>
                  <a:lnTo>
                    <a:pt x="38517" y="15882"/>
                  </a:lnTo>
                  <a:lnTo>
                    <a:pt x="38689" y="15842"/>
                  </a:lnTo>
                  <a:lnTo>
                    <a:pt x="38871" y="15801"/>
                  </a:lnTo>
                  <a:lnTo>
                    <a:pt x="39033" y="15751"/>
                  </a:lnTo>
                  <a:lnTo>
                    <a:pt x="39206" y="15690"/>
                  </a:lnTo>
                  <a:lnTo>
                    <a:pt x="39367" y="15629"/>
                  </a:lnTo>
                  <a:lnTo>
                    <a:pt x="39519" y="15558"/>
                  </a:lnTo>
                  <a:lnTo>
                    <a:pt x="39671" y="15477"/>
                  </a:lnTo>
                  <a:lnTo>
                    <a:pt x="39823" y="15396"/>
                  </a:lnTo>
                  <a:lnTo>
                    <a:pt x="39965" y="15305"/>
                  </a:lnTo>
                  <a:lnTo>
                    <a:pt x="40096" y="15204"/>
                  </a:lnTo>
                  <a:lnTo>
                    <a:pt x="40228" y="15103"/>
                  </a:lnTo>
                  <a:lnTo>
                    <a:pt x="40349" y="14981"/>
                  </a:lnTo>
                  <a:lnTo>
                    <a:pt x="40623" y="14708"/>
                  </a:lnTo>
                  <a:lnTo>
                    <a:pt x="40876" y="14425"/>
                  </a:lnTo>
                  <a:lnTo>
                    <a:pt x="41109" y="14151"/>
                  </a:lnTo>
                  <a:lnTo>
                    <a:pt x="41311" y="13868"/>
                  </a:lnTo>
                  <a:lnTo>
                    <a:pt x="41503" y="13584"/>
                  </a:lnTo>
                  <a:lnTo>
                    <a:pt x="41675" y="13301"/>
                  </a:lnTo>
                  <a:lnTo>
                    <a:pt x="41827" y="13018"/>
                  </a:lnTo>
                  <a:lnTo>
                    <a:pt x="41959" y="12734"/>
                  </a:lnTo>
                  <a:lnTo>
                    <a:pt x="42080" y="12451"/>
                  </a:lnTo>
                  <a:lnTo>
                    <a:pt x="42182" y="12167"/>
                  </a:lnTo>
                  <a:lnTo>
                    <a:pt x="42263" y="11884"/>
                  </a:lnTo>
                  <a:lnTo>
                    <a:pt x="42323" y="11611"/>
                  </a:lnTo>
                  <a:lnTo>
                    <a:pt x="42374" y="11327"/>
                  </a:lnTo>
                  <a:lnTo>
                    <a:pt x="42404" y="11044"/>
                  </a:lnTo>
                  <a:lnTo>
                    <a:pt x="42424" y="10770"/>
                  </a:lnTo>
                  <a:lnTo>
                    <a:pt x="42424" y="10497"/>
                  </a:lnTo>
                  <a:lnTo>
                    <a:pt x="42414" y="10224"/>
                  </a:lnTo>
                  <a:lnTo>
                    <a:pt x="42384" y="9950"/>
                  </a:lnTo>
                  <a:lnTo>
                    <a:pt x="42344" y="9677"/>
                  </a:lnTo>
                  <a:lnTo>
                    <a:pt x="42283" y="9414"/>
                  </a:lnTo>
                  <a:lnTo>
                    <a:pt x="42222" y="9151"/>
                  </a:lnTo>
                  <a:lnTo>
                    <a:pt x="42141" y="8898"/>
                  </a:lnTo>
                  <a:lnTo>
                    <a:pt x="42040" y="8645"/>
                  </a:lnTo>
                  <a:lnTo>
                    <a:pt x="41939" y="8392"/>
                  </a:lnTo>
                  <a:lnTo>
                    <a:pt x="41827" y="8149"/>
                  </a:lnTo>
                  <a:lnTo>
                    <a:pt x="41696" y="7906"/>
                  </a:lnTo>
                  <a:lnTo>
                    <a:pt x="41564" y="7663"/>
                  </a:lnTo>
                  <a:lnTo>
                    <a:pt x="41412" y="7430"/>
                  </a:lnTo>
                  <a:lnTo>
                    <a:pt x="41250" y="7207"/>
                  </a:lnTo>
                  <a:lnTo>
                    <a:pt x="41088" y="6985"/>
                  </a:lnTo>
                  <a:lnTo>
                    <a:pt x="40916" y="6772"/>
                  </a:lnTo>
                  <a:lnTo>
                    <a:pt x="40724" y="6559"/>
                  </a:lnTo>
                  <a:lnTo>
                    <a:pt x="40532" y="6357"/>
                  </a:lnTo>
                  <a:lnTo>
                    <a:pt x="40339" y="6165"/>
                  </a:lnTo>
                  <a:lnTo>
                    <a:pt x="40127" y="5972"/>
                  </a:lnTo>
                  <a:lnTo>
                    <a:pt x="39914" y="5790"/>
                  </a:lnTo>
                  <a:lnTo>
                    <a:pt x="39691" y="5618"/>
                  </a:lnTo>
                  <a:lnTo>
                    <a:pt x="39469" y="5456"/>
                  </a:lnTo>
                  <a:lnTo>
                    <a:pt x="39236" y="5294"/>
                  </a:lnTo>
                  <a:lnTo>
                    <a:pt x="38993" y="5142"/>
                  </a:lnTo>
                  <a:lnTo>
                    <a:pt x="38750" y="5001"/>
                  </a:lnTo>
                  <a:lnTo>
                    <a:pt x="38507" y="4869"/>
                  </a:lnTo>
                  <a:lnTo>
                    <a:pt x="38254" y="4737"/>
                  </a:lnTo>
                  <a:lnTo>
                    <a:pt x="38001" y="4626"/>
                  </a:lnTo>
                  <a:lnTo>
                    <a:pt x="37748" y="4525"/>
                  </a:lnTo>
                  <a:lnTo>
                    <a:pt x="37485" y="4424"/>
                  </a:lnTo>
                  <a:lnTo>
                    <a:pt x="37221" y="4343"/>
                  </a:lnTo>
                  <a:lnTo>
                    <a:pt x="36958" y="4262"/>
                  </a:lnTo>
                  <a:lnTo>
                    <a:pt x="36695" y="4201"/>
                  </a:lnTo>
                  <a:lnTo>
                    <a:pt x="36432" y="4150"/>
                  </a:lnTo>
                  <a:lnTo>
                    <a:pt x="36159" y="4100"/>
                  </a:lnTo>
                  <a:lnTo>
                    <a:pt x="35895" y="4069"/>
                  </a:lnTo>
                  <a:lnTo>
                    <a:pt x="35622" y="4049"/>
                  </a:lnTo>
                  <a:lnTo>
                    <a:pt x="35359" y="4039"/>
                  </a:lnTo>
                  <a:lnTo>
                    <a:pt x="35096" y="4049"/>
                  </a:lnTo>
                  <a:lnTo>
                    <a:pt x="34833" y="4059"/>
                  </a:lnTo>
                  <a:lnTo>
                    <a:pt x="34569" y="4090"/>
                  </a:lnTo>
                  <a:lnTo>
                    <a:pt x="34306" y="4140"/>
                  </a:lnTo>
                  <a:lnTo>
                    <a:pt x="34043" y="4191"/>
                  </a:lnTo>
                  <a:lnTo>
                    <a:pt x="33790" y="4262"/>
                  </a:lnTo>
                  <a:lnTo>
                    <a:pt x="33537" y="4343"/>
                  </a:lnTo>
                  <a:lnTo>
                    <a:pt x="33294" y="4434"/>
                  </a:lnTo>
                  <a:lnTo>
                    <a:pt x="33051" y="4545"/>
                  </a:lnTo>
                  <a:lnTo>
                    <a:pt x="32808" y="4677"/>
                  </a:lnTo>
                  <a:lnTo>
                    <a:pt x="32798" y="4413"/>
                  </a:lnTo>
                  <a:lnTo>
                    <a:pt x="32768" y="4150"/>
                  </a:lnTo>
                  <a:lnTo>
                    <a:pt x="32737" y="3907"/>
                  </a:lnTo>
                  <a:lnTo>
                    <a:pt x="32687" y="3664"/>
                  </a:lnTo>
                  <a:lnTo>
                    <a:pt x="32626" y="3432"/>
                  </a:lnTo>
                  <a:lnTo>
                    <a:pt x="32565" y="3199"/>
                  </a:lnTo>
                  <a:lnTo>
                    <a:pt x="32484" y="2986"/>
                  </a:lnTo>
                  <a:lnTo>
                    <a:pt x="32403" y="2774"/>
                  </a:lnTo>
                  <a:lnTo>
                    <a:pt x="32302" y="2571"/>
                  </a:lnTo>
                  <a:lnTo>
                    <a:pt x="32201" y="2379"/>
                  </a:lnTo>
                  <a:lnTo>
                    <a:pt x="32089" y="2197"/>
                  </a:lnTo>
                  <a:lnTo>
                    <a:pt x="31968" y="2014"/>
                  </a:lnTo>
                  <a:lnTo>
                    <a:pt x="31846" y="1852"/>
                  </a:lnTo>
                  <a:lnTo>
                    <a:pt x="31705" y="1690"/>
                  </a:lnTo>
                  <a:lnTo>
                    <a:pt x="31563" y="1529"/>
                  </a:lnTo>
                  <a:lnTo>
                    <a:pt x="31421" y="1387"/>
                  </a:lnTo>
                  <a:lnTo>
                    <a:pt x="31259" y="1245"/>
                  </a:lnTo>
                  <a:lnTo>
                    <a:pt x="31107" y="1113"/>
                  </a:lnTo>
                  <a:lnTo>
                    <a:pt x="30935" y="992"/>
                  </a:lnTo>
                  <a:lnTo>
                    <a:pt x="30763" y="871"/>
                  </a:lnTo>
                  <a:lnTo>
                    <a:pt x="30581" y="759"/>
                  </a:lnTo>
                  <a:lnTo>
                    <a:pt x="30399" y="658"/>
                  </a:lnTo>
                  <a:lnTo>
                    <a:pt x="30217" y="567"/>
                  </a:lnTo>
                  <a:lnTo>
                    <a:pt x="30014" y="476"/>
                  </a:lnTo>
                  <a:lnTo>
                    <a:pt x="29822" y="395"/>
                  </a:lnTo>
                  <a:lnTo>
                    <a:pt x="29619" y="324"/>
                  </a:lnTo>
                  <a:lnTo>
                    <a:pt x="29417" y="263"/>
                  </a:lnTo>
                  <a:lnTo>
                    <a:pt x="29204" y="202"/>
                  </a:lnTo>
                  <a:lnTo>
                    <a:pt x="28992" y="152"/>
                  </a:lnTo>
                  <a:lnTo>
                    <a:pt x="28779" y="111"/>
                  </a:lnTo>
                  <a:lnTo>
                    <a:pt x="28567" y="71"/>
                  </a:lnTo>
                  <a:lnTo>
                    <a:pt x="28344" y="51"/>
                  </a:lnTo>
                  <a:lnTo>
                    <a:pt x="28121" y="20"/>
                  </a:lnTo>
                  <a:lnTo>
                    <a:pt x="27899" y="10"/>
                  </a:lnTo>
                  <a:lnTo>
                    <a:pt x="276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2" name="Google Shape;71;p15">
              <a:extLst>
                <a:ext uri="{FF2B5EF4-FFF2-40B4-BE49-F238E27FC236}">
                  <a16:creationId xmlns:a16="http://schemas.microsoft.com/office/drawing/2014/main" id="{3A0458CB-98D8-5CBD-9E66-0BEB5E4A8067}"/>
                </a:ext>
              </a:extLst>
            </p:cNvPr>
            <p:cNvSpPr/>
            <p:nvPr/>
          </p:nvSpPr>
          <p:spPr>
            <a:xfrm>
              <a:off x="2015300" y="1838050"/>
              <a:ext cx="280175" cy="415050"/>
            </a:xfrm>
            <a:custGeom>
              <a:avLst/>
              <a:gdLst/>
              <a:ahLst/>
              <a:cxnLst/>
              <a:rect l="l" t="t" r="r" b="b"/>
              <a:pathLst>
                <a:path w="11207" h="16602" extrusionOk="0">
                  <a:moveTo>
                    <a:pt x="4222" y="0"/>
                  </a:moveTo>
                  <a:lnTo>
                    <a:pt x="3979" y="20"/>
                  </a:lnTo>
                  <a:lnTo>
                    <a:pt x="3746" y="61"/>
                  </a:lnTo>
                  <a:lnTo>
                    <a:pt x="3523" y="122"/>
                  </a:lnTo>
                  <a:lnTo>
                    <a:pt x="3311" y="192"/>
                  </a:lnTo>
                  <a:lnTo>
                    <a:pt x="3098" y="273"/>
                  </a:lnTo>
                  <a:lnTo>
                    <a:pt x="2906" y="385"/>
                  </a:lnTo>
                  <a:lnTo>
                    <a:pt x="2714" y="496"/>
                  </a:lnTo>
                  <a:lnTo>
                    <a:pt x="2531" y="628"/>
                  </a:lnTo>
                  <a:lnTo>
                    <a:pt x="2349" y="769"/>
                  </a:lnTo>
                  <a:lnTo>
                    <a:pt x="2187" y="931"/>
                  </a:lnTo>
                  <a:lnTo>
                    <a:pt x="2025" y="1093"/>
                  </a:lnTo>
                  <a:lnTo>
                    <a:pt x="1873" y="1276"/>
                  </a:lnTo>
                  <a:lnTo>
                    <a:pt x="1721" y="1468"/>
                  </a:lnTo>
                  <a:lnTo>
                    <a:pt x="1590" y="1660"/>
                  </a:lnTo>
                  <a:lnTo>
                    <a:pt x="1448" y="1873"/>
                  </a:lnTo>
                  <a:lnTo>
                    <a:pt x="1327" y="2085"/>
                  </a:lnTo>
                  <a:lnTo>
                    <a:pt x="1205" y="2318"/>
                  </a:lnTo>
                  <a:lnTo>
                    <a:pt x="1094" y="2551"/>
                  </a:lnTo>
                  <a:lnTo>
                    <a:pt x="993" y="2794"/>
                  </a:lnTo>
                  <a:lnTo>
                    <a:pt x="891" y="3037"/>
                  </a:lnTo>
                  <a:lnTo>
                    <a:pt x="800" y="3290"/>
                  </a:lnTo>
                  <a:lnTo>
                    <a:pt x="709" y="3553"/>
                  </a:lnTo>
                  <a:lnTo>
                    <a:pt x="628" y="3806"/>
                  </a:lnTo>
                  <a:lnTo>
                    <a:pt x="557" y="4080"/>
                  </a:lnTo>
                  <a:lnTo>
                    <a:pt x="416" y="4616"/>
                  </a:lnTo>
                  <a:lnTo>
                    <a:pt x="304" y="5173"/>
                  </a:lnTo>
                  <a:lnTo>
                    <a:pt x="213" y="5730"/>
                  </a:lnTo>
                  <a:lnTo>
                    <a:pt x="132" y="6276"/>
                  </a:lnTo>
                  <a:lnTo>
                    <a:pt x="72" y="6823"/>
                  </a:lnTo>
                  <a:lnTo>
                    <a:pt x="31" y="7359"/>
                  </a:lnTo>
                  <a:lnTo>
                    <a:pt x="11" y="7886"/>
                  </a:lnTo>
                  <a:lnTo>
                    <a:pt x="1" y="8382"/>
                  </a:lnTo>
                  <a:lnTo>
                    <a:pt x="1" y="8857"/>
                  </a:lnTo>
                  <a:lnTo>
                    <a:pt x="11" y="9303"/>
                  </a:lnTo>
                  <a:lnTo>
                    <a:pt x="41" y="9708"/>
                  </a:lnTo>
                  <a:lnTo>
                    <a:pt x="82" y="10082"/>
                  </a:lnTo>
                  <a:lnTo>
                    <a:pt x="122" y="10406"/>
                  </a:lnTo>
                  <a:lnTo>
                    <a:pt x="173" y="10679"/>
                  </a:lnTo>
                  <a:lnTo>
                    <a:pt x="233" y="10922"/>
                  </a:lnTo>
                  <a:lnTo>
                    <a:pt x="304" y="11175"/>
                  </a:lnTo>
                  <a:lnTo>
                    <a:pt x="385" y="11418"/>
                  </a:lnTo>
                  <a:lnTo>
                    <a:pt x="466" y="11661"/>
                  </a:lnTo>
                  <a:lnTo>
                    <a:pt x="557" y="11894"/>
                  </a:lnTo>
                  <a:lnTo>
                    <a:pt x="659" y="12137"/>
                  </a:lnTo>
                  <a:lnTo>
                    <a:pt x="760" y="12370"/>
                  </a:lnTo>
                  <a:lnTo>
                    <a:pt x="871" y="12603"/>
                  </a:lnTo>
                  <a:lnTo>
                    <a:pt x="983" y="12825"/>
                  </a:lnTo>
                  <a:lnTo>
                    <a:pt x="1114" y="13048"/>
                  </a:lnTo>
                  <a:lnTo>
                    <a:pt x="1246" y="13271"/>
                  </a:lnTo>
                  <a:lnTo>
                    <a:pt x="1377" y="13494"/>
                  </a:lnTo>
                  <a:lnTo>
                    <a:pt x="1529" y="13696"/>
                  </a:lnTo>
                  <a:lnTo>
                    <a:pt x="1671" y="13909"/>
                  </a:lnTo>
                  <a:lnTo>
                    <a:pt x="1833" y="14111"/>
                  </a:lnTo>
                  <a:lnTo>
                    <a:pt x="1995" y="14303"/>
                  </a:lnTo>
                  <a:lnTo>
                    <a:pt x="2167" y="14496"/>
                  </a:lnTo>
                  <a:lnTo>
                    <a:pt x="2339" y="14678"/>
                  </a:lnTo>
                  <a:lnTo>
                    <a:pt x="2511" y="14860"/>
                  </a:lnTo>
                  <a:lnTo>
                    <a:pt x="2703" y="15032"/>
                  </a:lnTo>
                  <a:lnTo>
                    <a:pt x="2896" y="15194"/>
                  </a:lnTo>
                  <a:lnTo>
                    <a:pt x="3088" y="15356"/>
                  </a:lnTo>
                  <a:lnTo>
                    <a:pt x="3290" y="15508"/>
                  </a:lnTo>
                  <a:lnTo>
                    <a:pt x="3493" y="15650"/>
                  </a:lnTo>
                  <a:lnTo>
                    <a:pt x="3706" y="15781"/>
                  </a:lnTo>
                  <a:lnTo>
                    <a:pt x="3918" y="15913"/>
                  </a:lnTo>
                  <a:lnTo>
                    <a:pt x="4141" y="16024"/>
                  </a:lnTo>
                  <a:lnTo>
                    <a:pt x="4374" y="16136"/>
                  </a:lnTo>
                  <a:lnTo>
                    <a:pt x="4596" y="16237"/>
                  </a:lnTo>
                  <a:lnTo>
                    <a:pt x="4829" y="16328"/>
                  </a:lnTo>
                  <a:lnTo>
                    <a:pt x="5072" y="16419"/>
                  </a:lnTo>
                  <a:lnTo>
                    <a:pt x="5315" y="16490"/>
                  </a:lnTo>
                  <a:lnTo>
                    <a:pt x="5578" y="16551"/>
                  </a:lnTo>
                  <a:lnTo>
                    <a:pt x="5710" y="16571"/>
                  </a:lnTo>
                  <a:lnTo>
                    <a:pt x="5841" y="16591"/>
                  </a:lnTo>
                  <a:lnTo>
                    <a:pt x="5973" y="16601"/>
                  </a:lnTo>
                  <a:lnTo>
                    <a:pt x="6105" y="16601"/>
                  </a:lnTo>
                  <a:lnTo>
                    <a:pt x="6236" y="16581"/>
                  </a:lnTo>
                  <a:lnTo>
                    <a:pt x="6368" y="16551"/>
                  </a:lnTo>
                  <a:lnTo>
                    <a:pt x="6509" y="16510"/>
                  </a:lnTo>
                  <a:lnTo>
                    <a:pt x="6651" y="16439"/>
                  </a:lnTo>
                  <a:lnTo>
                    <a:pt x="6783" y="16358"/>
                  </a:lnTo>
                  <a:lnTo>
                    <a:pt x="6904" y="16267"/>
                  </a:lnTo>
                  <a:lnTo>
                    <a:pt x="7026" y="16176"/>
                  </a:lnTo>
                  <a:lnTo>
                    <a:pt x="7147" y="16065"/>
                  </a:lnTo>
                  <a:lnTo>
                    <a:pt x="7360" y="15842"/>
                  </a:lnTo>
                  <a:lnTo>
                    <a:pt x="7653" y="15518"/>
                  </a:lnTo>
                  <a:lnTo>
                    <a:pt x="7937" y="15194"/>
                  </a:lnTo>
                  <a:lnTo>
                    <a:pt x="8210" y="14850"/>
                  </a:lnTo>
                  <a:lnTo>
                    <a:pt x="8473" y="14506"/>
                  </a:lnTo>
                  <a:lnTo>
                    <a:pt x="8726" y="14162"/>
                  </a:lnTo>
                  <a:lnTo>
                    <a:pt x="8979" y="13807"/>
                  </a:lnTo>
                  <a:lnTo>
                    <a:pt x="9212" y="13443"/>
                  </a:lnTo>
                  <a:lnTo>
                    <a:pt x="9445" y="13068"/>
                  </a:lnTo>
                  <a:lnTo>
                    <a:pt x="9647" y="12714"/>
                  </a:lnTo>
                  <a:lnTo>
                    <a:pt x="9850" y="12340"/>
                  </a:lnTo>
                  <a:lnTo>
                    <a:pt x="10042" y="11965"/>
                  </a:lnTo>
                  <a:lnTo>
                    <a:pt x="10214" y="11591"/>
                  </a:lnTo>
                  <a:lnTo>
                    <a:pt x="10386" y="11206"/>
                  </a:lnTo>
                  <a:lnTo>
                    <a:pt x="10538" y="10811"/>
                  </a:lnTo>
                  <a:lnTo>
                    <a:pt x="10680" y="10416"/>
                  </a:lnTo>
                  <a:lnTo>
                    <a:pt x="10801" y="10022"/>
                  </a:lnTo>
                  <a:lnTo>
                    <a:pt x="10913" y="9617"/>
                  </a:lnTo>
                  <a:lnTo>
                    <a:pt x="11004" y="9212"/>
                  </a:lnTo>
                  <a:lnTo>
                    <a:pt x="11085" y="8807"/>
                  </a:lnTo>
                  <a:lnTo>
                    <a:pt x="11135" y="8402"/>
                  </a:lnTo>
                  <a:lnTo>
                    <a:pt x="11176" y="7987"/>
                  </a:lnTo>
                  <a:lnTo>
                    <a:pt x="11206" y="7572"/>
                  </a:lnTo>
                  <a:lnTo>
                    <a:pt x="11206" y="7157"/>
                  </a:lnTo>
                  <a:lnTo>
                    <a:pt x="11186" y="6742"/>
                  </a:lnTo>
                  <a:lnTo>
                    <a:pt x="11166" y="6539"/>
                  </a:lnTo>
                  <a:lnTo>
                    <a:pt x="11135" y="6327"/>
                  </a:lnTo>
                  <a:lnTo>
                    <a:pt x="11105" y="6124"/>
                  </a:lnTo>
                  <a:lnTo>
                    <a:pt x="11065" y="5922"/>
                  </a:lnTo>
                  <a:lnTo>
                    <a:pt x="11024" y="5719"/>
                  </a:lnTo>
                  <a:lnTo>
                    <a:pt x="10974" y="5527"/>
                  </a:lnTo>
                  <a:lnTo>
                    <a:pt x="10913" y="5325"/>
                  </a:lnTo>
                  <a:lnTo>
                    <a:pt x="10852" y="5132"/>
                  </a:lnTo>
                  <a:lnTo>
                    <a:pt x="10781" y="4940"/>
                  </a:lnTo>
                  <a:lnTo>
                    <a:pt x="10710" y="4748"/>
                  </a:lnTo>
                  <a:lnTo>
                    <a:pt x="10538" y="4383"/>
                  </a:lnTo>
                  <a:lnTo>
                    <a:pt x="10356" y="4019"/>
                  </a:lnTo>
                  <a:lnTo>
                    <a:pt x="10143" y="3665"/>
                  </a:lnTo>
                  <a:lnTo>
                    <a:pt x="9911" y="3320"/>
                  </a:lnTo>
                  <a:lnTo>
                    <a:pt x="9668" y="2996"/>
                  </a:lnTo>
                  <a:lnTo>
                    <a:pt x="9405" y="2673"/>
                  </a:lnTo>
                  <a:lnTo>
                    <a:pt x="9121" y="2369"/>
                  </a:lnTo>
                  <a:lnTo>
                    <a:pt x="8817" y="2085"/>
                  </a:lnTo>
                  <a:lnTo>
                    <a:pt x="8514" y="1812"/>
                  </a:lnTo>
                  <a:lnTo>
                    <a:pt x="8180" y="1549"/>
                  </a:lnTo>
                  <a:lnTo>
                    <a:pt x="7846" y="1306"/>
                  </a:lnTo>
                  <a:lnTo>
                    <a:pt x="7491" y="1073"/>
                  </a:lnTo>
                  <a:lnTo>
                    <a:pt x="7147" y="871"/>
                  </a:lnTo>
                  <a:lnTo>
                    <a:pt x="6803" y="678"/>
                  </a:lnTo>
                  <a:lnTo>
                    <a:pt x="6479" y="527"/>
                  </a:lnTo>
                  <a:lnTo>
                    <a:pt x="6165" y="385"/>
                  </a:lnTo>
                  <a:lnTo>
                    <a:pt x="5862" y="263"/>
                  </a:lnTo>
                  <a:lnTo>
                    <a:pt x="5568" y="172"/>
                  </a:lnTo>
                  <a:lnTo>
                    <a:pt x="5275" y="101"/>
                  </a:lnTo>
                  <a:lnTo>
                    <a:pt x="5001" y="41"/>
                  </a:lnTo>
                  <a:lnTo>
                    <a:pt x="4728" y="10"/>
                  </a:lnTo>
                  <a:lnTo>
                    <a:pt x="4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3" name="Google Shape;72;p15">
              <a:extLst>
                <a:ext uri="{FF2B5EF4-FFF2-40B4-BE49-F238E27FC236}">
                  <a16:creationId xmlns:a16="http://schemas.microsoft.com/office/drawing/2014/main" id="{8008902D-4CD9-D916-25B3-52D1BAF107CF}"/>
                </a:ext>
              </a:extLst>
            </p:cNvPr>
            <p:cNvSpPr/>
            <p:nvPr/>
          </p:nvSpPr>
          <p:spPr>
            <a:xfrm>
              <a:off x="1548150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3" y="1"/>
                  </a:moveTo>
                  <a:lnTo>
                    <a:pt x="962" y="11"/>
                  </a:lnTo>
                  <a:lnTo>
                    <a:pt x="851" y="41"/>
                  </a:lnTo>
                  <a:lnTo>
                    <a:pt x="749" y="82"/>
                  </a:lnTo>
                  <a:lnTo>
                    <a:pt x="65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95" y="406"/>
                  </a:lnTo>
                  <a:lnTo>
                    <a:pt x="314" y="517"/>
                  </a:lnTo>
                  <a:lnTo>
                    <a:pt x="243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1" y="1084"/>
                  </a:lnTo>
                  <a:lnTo>
                    <a:pt x="51" y="1246"/>
                  </a:lnTo>
                  <a:lnTo>
                    <a:pt x="31" y="1418"/>
                  </a:lnTo>
                  <a:lnTo>
                    <a:pt x="11" y="1590"/>
                  </a:lnTo>
                  <a:lnTo>
                    <a:pt x="0" y="1772"/>
                  </a:lnTo>
                  <a:lnTo>
                    <a:pt x="11" y="1955"/>
                  </a:lnTo>
                  <a:lnTo>
                    <a:pt x="31" y="2127"/>
                  </a:lnTo>
                  <a:lnTo>
                    <a:pt x="51" y="2299"/>
                  </a:lnTo>
                  <a:lnTo>
                    <a:pt x="91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3" y="2896"/>
                  </a:lnTo>
                  <a:lnTo>
                    <a:pt x="314" y="3028"/>
                  </a:lnTo>
                  <a:lnTo>
                    <a:pt x="39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58" y="3402"/>
                  </a:lnTo>
                  <a:lnTo>
                    <a:pt x="749" y="3463"/>
                  </a:lnTo>
                  <a:lnTo>
                    <a:pt x="851" y="3503"/>
                  </a:lnTo>
                  <a:lnTo>
                    <a:pt x="962" y="3534"/>
                  </a:lnTo>
                  <a:lnTo>
                    <a:pt x="1063" y="3544"/>
                  </a:lnTo>
                  <a:lnTo>
                    <a:pt x="1175" y="3534"/>
                  </a:lnTo>
                  <a:lnTo>
                    <a:pt x="1286" y="3503"/>
                  </a:lnTo>
                  <a:lnTo>
                    <a:pt x="1387" y="3463"/>
                  </a:lnTo>
                  <a:lnTo>
                    <a:pt x="1478" y="3402"/>
                  </a:lnTo>
                  <a:lnTo>
                    <a:pt x="1569" y="3331"/>
                  </a:lnTo>
                  <a:lnTo>
                    <a:pt x="1660" y="3240"/>
                  </a:lnTo>
                  <a:lnTo>
                    <a:pt x="1741" y="3139"/>
                  </a:lnTo>
                  <a:lnTo>
                    <a:pt x="1822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2005" y="2613"/>
                  </a:lnTo>
                  <a:lnTo>
                    <a:pt x="2045" y="2461"/>
                  </a:lnTo>
                  <a:lnTo>
                    <a:pt x="208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86" y="1246"/>
                  </a:lnTo>
                  <a:lnTo>
                    <a:pt x="2045" y="1084"/>
                  </a:lnTo>
                  <a:lnTo>
                    <a:pt x="200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22" y="517"/>
                  </a:lnTo>
                  <a:lnTo>
                    <a:pt x="1741" y="406"/>
                  </a:lnTo>
                  <a:lnTo>
                    <a:pt x="1660" y="305"/>
                  </a:lnTo>
                  <a:lnTo>
                    <a:pt x="1569" y="213"/>
                  </a:lnTo>
                  <a:lnTo>
                    <a:pt x="1478" y="143"/>
                  </a:lnTo>
                  <a:lnTo>
                    <a:pt x="1387" y="82"/>
                  </a:lnTo>
                  <a:lnTo>
                    <a:pt x="1286" y="41"/>
                  </a:lnTo>
                  <a:lnTo>
                    <a:pt x="1175" y="1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4" name="Google Shape;73;p15">
              <a:extLst>
                <a:ext uri="{FF2B5EF4-FFF2-40B4-BE49-F238E27FC236}">
                  <a16:creationId xmlns:a16="http://schemas.microsoft.com/office/drawing/2014/main" id="{B364B63B-B23A-1F5F-0A1E-18738198F9A4}"/>
                </a:ext>
              </a:extLst>
            </p:cNvPr>
            <p:cNvSpPr/>
            <p:nvPr/>
          </p:nvSpPr>
          <p:spPr>
            <a:xfrm>
              <a:off x="1835625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4" y="1"/>
                  </a:moveTo>
                  <a:lnTo>
                    <a:pt x="952" y="11"/>
                  </a:lnTo>
                  <a:lnTo>
                    <a:pt x="851" y="41"/>
                  </a:lnTo>
                  <a:lnTo>
                    <a:pt x="750" y="82"/>
                  </a:lnTo>
                  <a:lnTo>
                    <a:pt x="64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85" y="406"/>
                  </a:lnTo>
                  <a:lnTo>
                    <a:pt x="314" y="517"/>
                  </a:lnTo>
                  <a:lnTo>
                    <a:pt x="244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2" y="1084"/>
                  </a:lnTo>
                  <a:lnTo>
                    <a:pt x="51" y="1246"/>
                  </a:lnTo>
                  <a:lnTo>
                    <a:pt x="21" y="1418"/>
                  </a:lnTo>
                  <a:lnTo>
                    <a:pt x="11" y="1590"/>
                  </a:lnTo>
                  <a:lnTo>
                    <a:pt x="1" y="1772"/>
                  </a:lnTo>
                  <a:lnTo>
                    <a:pt x="11" y="1955"/>
                  </a:lnTo>
                  <a:lnTo>
                    <a:pt x="21" y="2127"/>
                  </a:lnTo>
                  <a:lnTo>
                    <a:pt x="51" y="2299"/>
                  </a:lnTo>
                  <a:lnTo>
                    <a:pt x="92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4" y="2896"/>
                  </a:lnTo>
                  <a:lnTo>
                    <a:pt x="314" y="3028"/>
                  </a:lnTo>
                  <a:lnTo>
                    <a:pt x="38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48" y="3402"/>
                  </a:lnTo>
                  <a:lnTo>
                    <a:pt x="750" y="3463"/>
                  </a:lnTo>
                  <a:lnTo>
                    <a:pt x="851" y="3503"/>
                  </a:lnTo>
                  <a:lnTo>
                    <a:pt x="952" y="3534"/>
                  </a:lnTo>
                  <a:lnTo>
                    <a:pt x="1064" y="3544"/>
                  </a:lnTo>
                  <a:lnTo>
                    <a:pt x="1175" y="3534"/>
                  </a:lnTo>
                  <a:lnTo>
                    <a:pt x="1276" y="3503"/>
                  </a:lnTo>
                  <a:lnTo>
                    <a:pt x="1377" y="3463"/>
                  </a:lnTo>
                  <a:lnTo>
                    <a:pt x="1479" y="3402"/>
                  </a:lnTo>
                  <a:lnTo>
                    <a:pt x="1570" y="3331"/>
                  </a:lnTo>
                  <a:lnTo>
                    <a:pt x="1661" y="3240"/>
                  </a:lnTo>
                  <a:lnTo>
                    <a:pt x="1742" y="3139"/>
                  </a:lnTo>
                  <a:lnTo>
                    <a:pt x="1813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1995" y="2613"/>
                  </a:lnTo>
                  <a:lnTo>
                    <a:pt x="2045" y="2461"/>
                  </a:lnTo>
                  <a:lnTo>
                    <a:pt x="207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76" y="1246"/>
                  </a:lnTo>
                  <a:lnTo>
                    <a:pt x="2045" y="1084"/>
                  </a:lnTo>
                  <a:lnTo>
                    <a:pt x="199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13" y="517"/>
                  </a:lnTo>
                  <a:lnTo>
                    <a:pt x="1742" y="406"/>
                  </a:lnTo>
                  <a:lnTo>
                    <a:pt x="1661" y="305"/>
                  </a:lnTo>
                  <a:lnTo>
                    <a:pt x="1570" y="213"/>
                  </a:lnTo>
                  <a:lnTo>
                    <a:pt x="1479" y="143"/>
                  </a:lnTo>
                  <a:lnTo>
                    <a:pt x="1377" y="82"/>
                  </a:lnTo>
                  <a:lnTo>
                    <a:pt x="1276" y="41"/>
                  </a:lnTo>
                  <a:lnTo>
                    <a:pt x="1175" y="11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5" name="Google Shape;74;p15">
              <a:extLst>
                <a:ext uri="{FF2B5EF4-FFF2-40B4-BE49-F238E27FC236}">
                  <a16:creationId xmlns:a16="http://schemas.microsoft.com/office/drawing/2014/main" id="{B08BD311-CAAF-D358-70A1-44DE311A3481}"/>
                </a:ext>
              </a:extLst>
            </p:cNvPr>
            <p:cNvSpPr/>
            <p:nvPr/>
          </p:nvSpPr>
          <p:spPr>
            <a:xfrm>
              <a:off x="1822475" y="2089575"/>
              <a:ext cx="100225" cy="30650"/>
            </a:xfrm>
            <a:custGeom>
              <a:avLst/>
              <a:gdLst/>
              <a:ahLst/>
              <a:cxnLst/>
              <a:rect l="l" t="t" r="r" b="b"/>
              <a:pathLst>
                <a:path w="4009" h="1226" extrusionOk="0">
                  <a:moveTo>
                    <a:pt x="1893" y="1"/>
                  </a:moveTo>
                  <a:lnTo>
                    <a:pt x="1620" y="11"/>
                  </a:lnTo>
                  <a:lnTo>
                    <a:pt x="1347" y="31"/>
                  </a:lnTo>
                  <a:lnTo>
                    <a:pt x="1073" y="72"/>
                  </a:lnTo>
                  <a:lnTo>
                    <a:pt x="820" y="133"/>
                  </a:lnTo>
                  <a:lnTo>
                    <a:pt x="567" y="193"/>
                  </a:lnTo>
                  <a:lnTo>
                    <a:pt x="334" y="274"/>
                  </a:lnTo>
                  <a:lnTo>
                    <a:pt x="122" y="355"/>
                  </a:lnTo>
                  <a:lnTo>
                    <a:pt x="81" y="386"/>
                  </a:lnTo>
                  <a:lnTo>
                    <a:pt x="51" y="416"/>
                  </a:lnTo>
                  <a:lnTo>
                    <a:pt x="31" y="446"/>
                  </a:lnTo>
                  <a:lnTo>
                    <a:pt x="10" y="487"/>
                  </a:lnTo>
                  <a:lnTo>
                    <a:pt x="0" y="527"/>
                  </a:lnTo>
                  <a:lnTo>
                    <a:pt x="10" y="568"/>
                  </a:lnTo>
                  <a:lnTo>
                    <a:pt x="10" y="608"/>
                  </a:lnTo>
                  <a:lnTo>
                    <a:pt x="31" y="659"/>
                  </a:lnTo>
                  <a:lnTo>
                    <a:pt x="51" y="689"/>
                  </a:lnTo>
                  <a:lnTo>
                    <a:pt x="71" y="730"/>
                  </a:lnTo>
                  <a:lnTo>
                    <a:pt x="101" y="760"/>
                  </a:lnTo>
                  <a:lnTo>
                    <a:pt x="132" y="780"/>
                  </a:lnTo>
                  <a:lnTo>
                    <a:pt x="172" y="801"/>
                  </a:lnTo>
                  <a:lnTo>
                    <a:pt x="213" y="811"/>
                  </a:lnTo>
                  <a:lnTo>
                    <a:pt x="263" y="811"/>
                  </a:lnTo>
                  <a:lnTo>
                    <a:pt x="304" y="791"/>
                  </a:lnTo>
                  <a:lnTo>
                    <a:pt x="537" y="710"/>
                  </a:lnTo>
                  <a:lnTo>
                    <a:pt x="770" y="649"/>
                  </a:lnTo>
                  <a:lnTo>
                    <a:pt x="1002" y="598"/>
                  </a:lnTo>
                  <a:lnTo>
                    <a:pt x="1235" y="558"/>
                  </a:lnTo>
                  <a:lnTo>
                    <a:pt x="1478" y="537"/>
                  </a:lnTo>
                  <a:lnTo>
                    <a:pt x="1711" y="537"/>
                  </a:lnTo>
                  <a:lnTo>
                    <a:pt x="1954" y="558"/>
                  </a:lnTo>
                  <a:lnTo>
                    <a:pt x="2197" y="598"/>
                  </a:lnTo>
                  <a:lnTo>
                    <a:pt x="2399" y="649"/>
                  </a:lnTo>
                  <a:lnTo>
                    <a:pt x="2592" y="720"/>
                  </a:lnTo>
                  <a:lnTo>
                    <a:pt x="2784" y="801"/>
                  </a:lnTo>
                  <a:lnTo>
                    <a:pt x="2966" y="882"/>
                  </a:lnTo>
                  <a:lnTo>
                    <a:pt x="3320" y="1064"/>
                  </a:lnTo>
                  <a:lnTo>
                    <a:pt x="3513" y="1155"/>
                  </a:lnTo>
                  <a:lnTo>
                    <a:pt x="3705" y="1226"/>
                  </a:lnTo>
                  <a:lnTo>
                    <a:pt x="3776" y="1226"/>
                  </a:lnTo>
                  <a:lnTo>
                    <a:pt x="3847" y="1216"/>
                  </a:lnTo>
                  <a:lnTo>
                    <a:pt x="3908" y="1185"/>
                  </a:lnTo>
                  <a:lnTo>
                    <a:pt x="3958" y="1135"/>
                  </a:lnTo>
                  <a:lnTo>
                    <a:pt x="3989" y="1074"/>
                  </a:lnTo>
                  <a:lnTo>
                    <a:pt x="4009" y="1003"/>
                  </a:lnTo>
                  <a:lnTo>
                    <a:pt x="4009" y="973"/>
                  </a:lnTo>
                  <a:lnTo>
                    <a:pt x="3999" y="932"/>
                  </a:lnTo>
                  <a:lnTo>
                    <a:pt x="3989" y="902"/>
                  </a:lnTo>
                  <a:lnTo>
                    <a:pt x="3968" y="872"/>
                  </a:lnTo>
                  <a:lnTo>
                    <a:pt x="3897" y="770"/>
                  </a:lnTo>
                  <a:lnTo>
                    <a:pt x="3816" y="669"/>
                  </a:lnTo>
                  <a:lnTo>
                    <a:pt x="3725" y="588"/>
                  </a:lnTo>
                  <a:lnTo>
                    <a:pt x="3624" y="507"/>
                  </a:lnTo>
                  <a:lnTo>
                    <a:pt x="3523" y="426"/>
                  </a:lnTo>
                  <a:lnTo>
                    <a:pt x="3422" y="365"/>
                  </a:lnTo>
                  <a:lnTo>
                    <a:pt x="3310" y="305"/>
                  </a:lnTo>
                  <a:lnTo>
                    <a:pt x="3199" y="244"/>
                  </a:lnTo>
                  <a:lnTo>
                    <a:pt x="3078" y="193"/>
                  </a:lnTo>
                  <a:lnTo>
                    <a:pt x="2956" y="153"/>
                  </a:lnTo>
                  <a:lnTo>
                    <a:pt x="2824" y="122"/>
                  </a:lnTo>
                  <a:lnTo>
                    <a:pt x="2703" y="82"/>
                  </a:lnTo>
                  <a:lnTo>
                    <a:pt x="2440" y="41"/>
                  </a:lnTo>
                  <a:lnTo>
                    <a:pt x="2166" y="11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6" name="Google Shape;75;p15">
              <a:extLst>
                <a:ext uri="{FF2B5EF4-FFF2-40B4-BE49-F238E27FC236}">
                  <a16:creationId xmlns:a16="http://schemas.microsoft.com/office/drawing/2014/main" id="{AC65D130-26D3-1F52-0854-45116F8E017E}"/>
                </a:ext>
              </a:extLst>
            </p:cNvPr>
            <p:cNvSpPr/>
            <p:nvPr/>
          </p:nvSpPr>
          <p:spPr>
            <a:xfrm>
              <a:off x="1524600" y="2089575"/>
              <a:ext cx="100250" cy="30650"/>
            </a:xfrm>
            <a:custGeom>
              <a:avLst/>
              <a:gdLst/>
              <a:ahLst/>
              <a:cxnLst/>
              <a:rect l="l" t="t" r="r" b="b"/>
              <a:pathLst>
                <a:path w="4010" h="1226" extrusionOk="0">
                  <a:moveTo>
                    <a:pt x="2127" y="1"/>
                  </a:moveTo>
                  <a:lnTo>
                    <a:pt x="1853" y="11"/>
                  </a:lnTo>
                  <a:lnTo>
                    <a:pt x="1580" y="41"/>
                  </a:lnTo>
                  <a:lnTo>
                    <a:pt x="1317" y="82"/>
                  </a:lnTo>
                  <a:lnTo>
                    <a:pt x="1185" y="122"/>
                  </a:lnTo>
                  <a:lnTo>
                    <a:pt x="1064" y="153"/>
                  </a:lnTo>
                  <a:lnTo>
                    <a:pt x="942" y="193"/>
                  </a:lnTo>
                  <a:lnTo>
                    <a:pt x="821" y="244"/>
                  </a:lnTo>
                  <a:lnTo>
                    <a:pt x="699" y="305"/>
                  </a:lnTo>
                  <a:lnTo>
                    <a:pt x="598" y="365"/>
                  </a:lnTo>
                  <a:lnTo>
                    <a:pt x="487" y="426"/>
                  </a:lnTo>
                  <a:lnTo>
                    <a:pt x="386" y="507"/>
                  </a:lnTo>
                  <a:lnTo>
                    <a:pt x="295" y="588"/>
                  </a:lnTo>
                  <a:lnTo>
                    <a:pt x="203" y="669"/>
                  </a:lnTo>
                  <a:lnTo>
                    <a:pt x="122" y="770"/>
                  </a:lnTo>
                  <a:lnTo>
                    <a:pt x="41" y="872"/>
                  </a:lnTo>
                  <a:lnTo>
                    <a:pt x="21" y="902"/>
                  </a:lnTo>
                  <a:lnTo>
                    <a:pt x="11" y="932"/>
                  </a:lnTo>
                  <a:lnTo>
                    <a:pt x="1" y="973"/>
                  </a:lnTo>
                  <a:lnTo>
                    <a:pt x="1" y="1003"/>
                  </a:lnTo>
                  <a:lnTo>
                    <a:pt x="21" y="1074"/>
                  </a:lnTo>
                  <a:lnTo>
                    <a:pt x="62" y="1135"/>
                  </a:lnTo>
                  <a:lnTo>
                    <a:pt x="112" y="1185"/>
                  </a:lnTo>
                  <a:lnTo>
                    <a:pt x="173" y="1216"/>
                  </a:lnTo>
                  <a:lnTo>
                    <a:pt x="244" y="1226"/>
                  </a:lnTo>
                  <a:lnTo>
                    <a:pt x="315" y="1226"/>
                  </a:lnTo>
                  <a:lnTo>
                    <a:pt x="507" y="1155"/>
                  </a:lnTo>
                  <a:lnTo>
                    <a:pt x="689" y="1064"/>
                  </a:lnTo>
                  <a:lnTo>
                    <a:pt x="1054" y="882"/>
                  </a:lnTo>
                  <a:lnTo>
                    <a:pt x="1236" y="801"/>
                  </a:lnTo>
                  <a:lnTo>
                    <a:pt x="1418" y="720"/>
                  </a:lnTo>
                  <a:lnTo>
                    <a:pt x="1610" y="649"/>
                  </a:lnTo>
                  <a:lnTo>
                    <a:pt x="1823" y="598"/>
                  </a:lnTo>
                  <a:lnTo>
                    <a:pt x="2066" y="558"/>
                  </a:lnTo>
                  <a:lnTo>
                    <a:pt x="2299" y="537"/>
                  </a:lnTo>
                  <a:lnTo>
                    <a:pt x="2542" y="537"/>
                  </a:lnTo>
                  <a:lnTo>
                    <a:pt x="2775" y="558"/>
                  </a:lnTo>
                  <a:lnTo>
                    <a:pt x="3018" y="598"/>
                  </a:lnTo>
                  <a:lnTo>
                    <a:pt x="3250" y="649"/>
                  </a:lnTo>
                  <a:lnTo>
                    <a:pt x="3483" y="710"/>
                  </a:lnTo>
                  <a:lnTo>
                    <a:pt x="3706" y="791"/>
                  </a:lnTo>
                  <a:lnTo>
                    <a:pt x="3756" y="811"/>
                  </a:lnTo>
                  <a:lnTo>
                    <a:pt x="3797" y="811"/>
                  </a:lnTo>
                  <a:lnTo>
                    <a:pt x="3837" y="801"/>
                  </a:lnTo>
                  <a:lnTo>
                    <a:pt x="3878" y="780"/>
                  </a:lnTo>
                  <a:lnTo>
                    <a:pt x="3908" y="760"/>
                  </a:lnTo>
                  <a:lnTo>
                    <a:pt x="3939" y="730"/>
                  </a:lnTo>
                  <a:lnTo>
                    <a:pt x="3969" y="689"/>
                  </a:lnTo>
                  <a:lnTo>
                    <a:pt x="3989" y="659"/>
                  </a:lnTo>
                  <a:lnTo>
                    <a:pt x="3999" y="608"/>
                  </a:lnTo>
                  <a:lnTo>
                    <a:pt x="4010" y="568"/>
                  </a:lnTo>
                  <a:lnTo>
                    <a:pt x="4010" y="527"/>
                  </a:lnTo>
                  <a:lnTo>
                    <a:pt x="3999" y="487"/>
                  </a:lnTo>
                  <a:lnTo>
                    <a:pt x="3989" y="446"/>
                  </a:lnTo>
                  <a:lnTo>
                    <a:pt x="3969" y="416"/>
                  </a:lnTo>
                  <a:lnTo>
                    <a:pt x="3929" y="386"/>
                  </a:lnTo>
                  <a:lnTo>
                    <a:pt x="3888" y="355"/>
                  </a:lnTo>
                  <a:lnTo>
                    <a:pt x="3675" y="274"/>
                  </a:lnTo>
                  <a:lnTo>
                    <a:pt x="3443" y="193"/>
                  </a:lnTo>
                  <a:lnTo>
                    <a:pt x="3200" y="133"/>
                  </a:lnTo>
                  <a:lnTo>
                    <a:pt x="2937" y="72"/>
                  </a:lnTo>
                  <a:lnTo>
                    <a:pt x="2673" y="31"/>
                  </a:lnTo>
                  <a:lnTo>
                    <a:pt x="2400" y="11"/>
                  </a:lnTo>
                  <a:lnTo>
                    <a:pt x="2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7" name="Google Shape;76;p15">
              <a:extLst>
                <a:ext uri="{FF2B5EF4-FFF2-40B4-BE49-F238E27FC236}">
                  <a16:creationId xmlns:a16="http://schemas.microsoft.com/office/drawing/2014/main" id="{55583603-E2C3-A9A3-7FF7-91E9CB7FE5CE}"/>
                </a:ext>
              </a:extLst>
            </p:cNvPr>
            <p:cNvSpPr/>
            <p:nvPr/>
          </p:nvSpPr>
          <p:spPr>
            <a:xfrm>
              <a:off x="1674175" y="2136650"/>
              <a:ext cx="52650" cy="220950"/>
            </a:xfrm>
            <a:custGeom>
              <a:avLst/>
              <a:gdLst/>
              <a:ahLst/>
              <a:cxnLst/>
              <a:rect l="l" t="t" r="r" b="b"/>
              <a:pathLst>
                <a:path w="2106" h="8838" extrusionOk="0">
                  <a:moveTo>
                    <a:pt x="1974" y="1"/>
                  </a:moveTo>
                  <a:lnTo>
                    <a:pt x="1974" y="11"/>
                  </a:lnTo>
                  <a:lnTo>
                    <a:pt x="1954" y="507"/>
                  </a:lnTo>
                  <a:lnTo>
                    <a:pt x="1924" y="1003"/>
                  </a:lnTo>
                  <a:lnTo>
                    <a:pt x="1883" y="1499"/>
                  </a:lnTo>
                  <a:lnTo>
                    <a:pt x="1822" y="1995"/>
                  </a:lnTo>
                  <a:lnTo>
                    <a:pt x="1752" y="2481"/>
                  </a:lnTo>
                  <a:lnTo>
                    <a:pt x="1661" y="2977"/>
                  </a:lnTo>
                  <a:lnTo>
                    <a:pt x="1559" y="3463"/>
                  </a:lnTo>
                  <a:lnTo>
                    <a:pt x="1438" y="3938"/>
                  </a:lnTo>
                  <a:lnTo>
                    <a:pt x="1367" y="4212"/>
                  </a:lnTo>
                  <a:lnTo>
                    <a:pt x="1286" y="4475"/>
                  </a:lnTo>
                  <a:lnTo>
                    <a:pt x="1205" y="4748"/>
                  </a:lnTo>
                  <a:lnTo>
                    <a:pt x="1104" y="5011"/>
                  </a:lnTo>
                  <a:lnTo>
                    <a:pt x="1013" y="5275"/>
                  </a:lnTo>
                  <a:lnTo>
                    <a:pt x="901" y="5538"/>
                  </a:lnTo>
                  <a:lnTo>
                    <a:pt x="790" y="5791"/>
                  </a:lnTo>
                  <a:lnTo>
                    <a:pt x="679" y="6044"/>
                  </a:lnTo>
                  <a:lnTo>
                    <a:pt x="608" y="6176"/>
                  </a:lnTo>
                  <a:lnTo>
                    <a:pt x="517" y="6317"/>
                  </a:lnTo>
                  <a:lnTo>
                    <a:pt x="294" y="6661"/>
                  </a:lnTo>
                  <a:lnTo>
                    <a:pt x="193" y="6844"/>
                  </a:lnTo>
                  <a:lnTo>
                    <a:pt x="102" y="7016"/>
                  </a:lnTo>
                  <a:lnTo>
                    <a:pt x="31" y="7178"/>
                  </a:lnTo>
                  <a:lnTo>
                    <a:pt x="11" y="7249"/>
                  </a:lnTo>
                  <a:lnTo>
                    <a:pt x="0" y="7319"/>
                  </a:lnTo>
                  <a:lnTo>
                    <a:pt x="0" y="7411"/>
                  </a:lnTo>
                  <a:lnTo>
                    <a:pt x="0" y="7491"/>
                  </a:lnTo>
                  <a:lnTo>
                    <a:pt x="11" y="7572"/>
                  </a:lnTo>
                  <a:lnTo>
                    <a:pt x="21" y="7643"/>
                  </a:lnTo>
                  <a:lnTo>
                    <a:pt x="41" y="7724"/>
                  </a:lnTo>
                  <a:lnTo>
                    <a:pt x="71" y="7785"/>
                  </a:lnTo>
                  <a:lnTo>
                    <a:pt x="112" y="7856"/>
                  </a:lnTo>
                  <a:lnTo>
                    <a:pt x="142" y="7917"/>
                  </a:lnTo>
                  <a:lnTo>
                    <a:pt x="243" y="8038"/>
                  </a:lnTo>
                  <a:lnTo>
                    <a:pt x="345" y="8139"/>
                  </a:lnTo>
                  <a:lnTo>
                    <a:pt x="476" y="8241"/>
                  </a:lnTo>
                  <a:lnTo>
                    <a:pt x="608" y="8332"/>
                  </a:lnTo>
                  <a:lnTo>
                    <a:pt x="760" y="8413"/>
                  </a:lnTo>
                  <a:lnTo>
                    <a:pt x="911" y="8484"/>
                  </a:lnTo>
                  <a:lnTo>
                    <a:pt x="1073" y="8554"/>
                  </a:lnTo>
                  <a:lnTo>
                    <a:pt x="1235" y="8615"/>
                  </a:lnTo>
                  <a:lnTo>
                    <a:pt x="1863" y="8838"/>
                  </a:lnTo>
                  <a:lnTo>
                    <a:pt x="1893" y="8838"/>
                  </a:lnTo>
                  <a:lnTo>
                    <a:pt x="1924" y="8828"/>
                  </a:lnTo>
                  <a:lnTo>
                    <a:pt x="1944" y="8807"/>
                  </a:lnTo>
                  <a:lnTo>
                    <a:pt x="1954" y="8787"/>
                  </a:lnTo>
                  <a:lnTo>
                    <a:pt x="1964" y="8757"/>
                  </a:lnTo>
                  <a:lnTo>
                    <a:pt x="1964" y="8726"/>
                  </a:lnTo>
                  <a:lnTo>
                    <a:pt x="1954" y="8696"/>
                  </a:lnTo>
                  <a:lnTo>
                    <a:pt x="1924" y="8676"/>
                  </a:lnTo>
                  <a:lnTo>
                    <a:pt x="1671" y="8554"/>
                  </a:lnTo>
                  <a:lnTo>
                    <a:pt x="1397" y="8433"/>
                  </a:lnTo>
                  <a:lnTo>
                    <a:pt x="1266" y="8362"/>
                  </a:lnTo>
                  <a:lnTo>
                    <a:pt x="1134" y="8291"/>
                  </a:lnTo>
                  <a:lnTo>
                    <a:pt x="1023" y="8210"/>
                  </a:lnTo>
                  <a:lnTo>
                    <a:pt x="922" y="8119"/>
                  </a:lnTo>
                  <a:lnTo>
                    <a:pt x="790" y="7977"/>
                  </a:lnTo>
                  <a:lnTo>
                    <a:pt x="689" y="7856"/>
                  </a:lnTo>
                  <a:lnTo>
                    <a:pt x="608" y="7734"/>
                  </a:lnTo>
                  <a:lnTo>
                    <a:pt x="547" y="7633"/>
                  </a:lnTo>
                  <a:lnTo>
                    <a:pt x="507" y="7532"/>
                  </a:lnTo>
                  <a:lnTo>
                    <a:pt x="476" y="7441"/>
                  </a:lnTo>
                  <a:lnTo>
                    <a:pt x="476" y="7350"/>
                  </a:lnTo>
                  <a:lnTo>
                    <a:pt x="486" y="7259"/>
                  </a:lnTo>
                  <a:lnTo>
                    <a:pt x="507" y="7178"/>
                  </a:lnTo>
                  <a:lnTo>
                    <a:pt x="537" y="7097"/>
                  </a:lnTo>
                  <a:lnTo>
                    <a:pt x="628" y="6915"/>
                  </a:lnTo>
                  <a:lnTo>
                    <a:pt x="750" y="6722"/>
                  </a:lnTo>
                  <a:lnTo>
                    <a:pt x="871" y="6489"/>
                  </a:lnTo>
                  <a:lnTo>
                    <a:pt x="1094" y="6034"/>
                  </a:lnTo>
                  <a:lnTo>
                    <a:pt x="1296" y="5558"/>
                  </a:lnTo>
                  <a:lnTo>
                    <a:pt x="1478" y="5082"/>
                  </a:lnTo>
                  <a:lnTo>
                    <a:pt x="1650" y="4596"/>
                  </a:lnTo>
                  <a:lnTo>
                    <a:pt x="1731" y="4303"/>
                  </a:lnTo>
                  <a:lnTo>
                    <a:pt x="1802" y="4019"/>
                  </a:lnTo>
                  <a:lnTo>
                    <a:pt x="1873" y="3736"/>
                  </a:lnTo>
                  <a:lnTo>
                    <a:pt x="1934" y="3453"/>
                  </a:lnTo>
                  <a:lnTo>
                    <a:pt x="1984" y="3169"/>
                  </a:lnTo>
                  <a:lnTo>
                    <a:pt x="2025" y="2886"/>
                  </a:lnTo>
                  <a:lnTo>
                    <a:pt x="2055" y="2612"/>
                  </a:lnTo>
                  <a:lnTo>
                    <a:pt x="2076" y="2329"/>
                  </a:lnTo>
                  <a:lnTo>
                    <a:pt x="2096" y="2046"/>
                  </a:lnTo>
                  <a:lnTo>
                    <a:pt x="2106" y="1752"/>
                  </a:lnTo>
                  <a:lnTo>
                    <a:pt x="2106" y="1469"/>
                  </a:lnTo>
                  <a:lnTo>
                    <a:pt x="2096" y="1185"/>
                  </a:lnTo>
                  <a:lnTo>
                    <a:pt x="2086" y="892"/>
                  </a:lnTo>
                  <a:lnTo>
                    <a:pt x="2065" y="598"/>
                  </a:lnTo>
                  <a:lnTo>
                    <a:pt x="2035" y="304"/>
                  </a:lnTo>
                  <a:lnTo>
                    <a:pt x="2005" y="11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8" name="Google Shape;77;p15">
              <a:extLst>
                <a:ext uri="{FF2B5EF4-FFF2-40B4-BE49-F238E27FC236}">
                  <a16:creationId xmlns:a16="http://schemas.microsoft.com/office/drawing/2014/main" id="{513801A1-B02E-5DCD-FE85-A1DFC2E59305}"/>
                </a:ext>
              </a:extLst>
            </p:cNvPr>
            <p:cNvSpPr/>
            <p:nvPr/>
          </p:nvSpPr>
          <p:spPr>
            <a:xfrm>
              <a:off x="1652400" y="2402625"/>
              <a:ext cx="125300" cy="53175"/>
            </a:xfrm>
            <a:custGeom>
              <a:avLst/>
              <a:gdLst/>
              <a:ahLst/>
              <a:cxnLst/>
              <a:rect l="l" t="t" r="r" b="b"/>
              <a:pathLst>
                <a:path w="5012" h="2127" extrusionOk="0">
                  <a:moveTo>
                    <a:pt x="2501" y="1"/>
                  </a:moveTo>
                  <a:lnTo>
                    <a:pt x="2036" y="11"/>
                  </a:lnTo>
                  <a:lnTo>
                    <a:pt x="1580" y="31"/>
                  </a:lnTo>
                  <a:lnTo>
                    <a:pt x="1165" y="61"/>
                  </a:lnTo>
                  <a:lnTo>
                    <a:pt x="780" y="112"/>
                  </a:lnTo>
                  <a:lnTo>
                    <a:pt x="608" y="142"/>
                  </a:lnTo>
                  <a:lnTo>
                    <a:pt x="456" y="173"/>
                  </a:lnTo>
                  <a:lnTo>
                    <a:pt x="325" y="213"/>
                  </a:lnTo>
                  <a:lnTo>
                    <a:pt x="213" y="244"/>
                  </a:lnTo>
                  <a:lnTo>
                    <a:pt x="122" y="294"/>
                  </a:lnTo>
                  <a:lnTo>
                    <a:pt x="52" y="335"/>
                  </a:lnTo>
                  <a:lnTo>
                    <a:pt x="11" y="385"/>
                  </a:lnTo>
                  <a:lnTo>
                    <a:pt x="1" y="416"/>
                  </a:lnTo>
                  <a:lnTo>
                    <a:pt x="1" y="436"/>
                  </a:lnTo>
                  <a:lnTo>
                    <a:pt x="1" y="497"/>
                  </a:lnTo>
                  <a:lnTo>
                    <a:pt x="11" y="547"/>
                  </a:lnTo>
                  <a:lnTo>
                    <a:pt x="52" y="679"/>
                  </a:lnTo>
                  <a:lnTo>
                    <a:pt x="112" y="810"/>
                  </a:lnTo>
                  <a:lnTo>
                    <a:pt x="193" y="942"/>
                  </a:lnTo>
                  <a:lnTo>
                    <a:pt x="305" y="1084"/>
                  </a:lnTo>
                  <a:lnTo>
                    <a:pt x="426" y="1225"/>
                  </a:lnTo>
                  <a:lnTo>
                    <a:pt x="568" y="1367"/>
                  </a:lnTo>
                  <a:lnTo>
                    <a:pt x="730" y="1499"/>
                  </a:lnTo>
                  <a:lnTo>
                    <a:pt x="912" y="1630"/>
                  </a:lnTo>
                  <a:lnTo>
                    <a:pt x="1104" y="1742"/>
                  </a:lnTo>
                  <a:lnTo>
                    <a:pt x="1307" y="1853"/>
                  </a:lnTo>
                  <a:lnTo>
                    <a:pt x="1529" y="1944"/>
                  </a:lnTo>
                  <a:lnTo>
                    <a:pt x="1762" y="2025"/>
                  </a:lnTo>
                  <a:lnTo>
                    <a:pt x="1995" y="2076"/>
                  </a:lnTo>
                  <a:lnTo>
                    <a:pt x="2248" y="2116"/>
                  </a:lnTo>
                  <a:lnTo>
                    <a:pt x="2380" y="2126"/>
                  </a:lnTo>
                  <a:lnTo>
                    <a:pt x="2633" y="2126"/>
                  </a:lnTo>
                  <a:lnTo>
                    <a:pt x="2764" y="2116"/>
                  </a:lnTo>
                  <a:lnTo>
                    <a:pt x="3007" y="2076"/>
                  </a:lnTo>
                  <a:lnTo>
                    <a:pt x="3250" y="2025"/>
                  </a:lnTo>
                  <a:lnTo>
                    <a:pt x="3483" y="1944"/>
                  </a:lnTo>
                  <a:lnTo>
                    <a:pt x="3696" y="1853"/>
                  </a:lnTo>
                  <a:lnTo>
                    <a:pt x="3908" y="1742"/>
                  </a:lnTo>
                  <a:lnTo>
                    <a:pt x="4101" y="1630"/>
                  </a:lnTo>
                  <a:lnTo>
                    <a:pt x="4273" y="1499"/>
                  </a:lnTo>
                  <a:lnTo>
                    <a:pt x="4435" y="1367"/>
                  </a:lnTo>
                  <a:lnTo>
                    <a:pt x="4586" y="1225"/>
                  </a:lnTo>
                  <a:lnTo>
                    <a:pt x="4708" y="1084"/>
                  </a:lnTo>
                  <a:lnTo>
                    <a:pt x="4819" y="942"/>
                  </a:lnTo>
                  <a:lnTo>
                    <a:pt x="4900" y="810"/>
                  </a:lnTo>
                  <a:lnTo>
                    <a:pt x="4961" y="679"/>
                  </a:lnTo>
                  <a:lnTo>
                    <a:pt x="5001" y="547"/>
                  </a:lnTo>
                  <a:lnTo>
                    <a:pt x="5012" y="497"/>
                  </a:lnTo>
                  <a:lnTo>
                    <a:pt x="5012" y="436"/>
                  </a:lnTo>
                  <a:lnTo>
                    <a:pt x="5012" y="416"/>
                  </a:lnTo>
                  <a:lnTo>
                    <a:pt x="5001" y="385"/>
                  </a:lnTo>
                  <a:lnTo>
                    <a:pt x="4951" y="335"/>
                  </a:lnTo>
                  <a:lnTo>
                    <a:pt x="4890" y="294"/>
                  </a:lnTo>
                  <a:lnTo>
                    <a:pt x="4799" y="244"/>
                  </a:lnTo>
                  <a:lnTo>
                    <a:pt x="4688" y="213"/>
                  </a:lnTo>
                  <a:lnTo>
                    <a:pt x="4546" y="173"/>
                  </a:lnTo>
                  <a:lnTo>
                    <a:pt x="4394" y="142"/>
                  </a:lnTo>
                  <a:lnTo>
                    <a:pt x="4232" y="112"/>
                  </a:lnTo>
                  <a:lnTo>
                    <a:pt x="3847" y="61"/>
                  </a:lnTo>
                  <a:lnTo>
                    <a:pt x="3422" y="31"/>
                  </a:lnTo>
                  <a:lnTo>
                    <a:pt x="2977" y="1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49" name="Google Shape;83;p15">
              <a:extLst>
                <a:ext uri="{FF2B5EF4-FFF2-40B4-BE49-F238E27FC236}">
                  <a16:creationId xmlns:a16="http://schemas.microsoft.com/office/drawing/2014/main" id="{B40FB044-7321-E190-78D5-63C43CEFB6A7}"/>
                </a:ext>
              </a:extLst>
            </p:cNvPr>
            <p:cNvSpPr/>
            <p:nvPr/>
          </p:nvSpPr>
          <p:spPr>
            <a:xfrm>
              <a:off x="2109700" y="2090850"/>
              <a:ext cx="155650" cy="297125"/>
            </a:xfrm>
            <a:custGeom>
              <a:avLst/>
              <a:gdLst/>
              <a:ahLst/>
              <a:cxnLst/>
              <a:rect l="l" t="t" r="r" b="b"/>
              <a:pathLst>
                <a:path w="6226" h="11885" extrusionOk="0">
                  <a:moveTo>
                    <a:pt x="2997" y="1"/>
                  </a:moveTo>
                  <a:lnTo>
                    <a:pt x="2835" y="11"/>
                  </a:lnTo>
                  <a:lnTo>
                    <a:pt x="2673" y="31"/>
                  </a:lnTo>
                  <a:lnTo>
                    <a:pt x="2511" y="61"/>
                  </a:lnTo>
                  <a:lnTo>
                    <a:pt x="2349" y="102"/>
                  </a:lnTo>
                  <a:lnTo>
                    <a:pt x="2177" y="142"/>
                  </a:lnTo>
                  <a:lnTo>
                    <a:pt x="2055" y="193"/>
                  </a:lnTo>
                  <a:lnTo>
                    <a:pt x="1934" y="254"/>
                  </a:lnTo>
                  <a:lnTo>
                    <a:pt x="1812" y="325"/>
                  </a:lnTo>
                  <a:lnTo>
                    <a:pt x="1701" y="406"/>
                  </a:lnTo>
                  <a:lnTo>
                    <a:pt x="1590" y="497"/>
                  </a:lnTo>
                  <a:lnTo>
                    <a:pt x="1488" y="598"/>
                  </a:lnTo>
                  <a:lnTo>
                    <a:pt x="1387" y="709"/>
                  </a:lnTo>
                  <a:lnTo>
                    <a:pt x="1296" y="831"/>
                  </a:lnTo>
                  <a:lnTo>
                    <a:pt x="1205" y="962"/>
                  </a:lnTo>
                  <a:lnTo>
                    <a:pt x="1114" y="1104"/>
                  </a:lnTo>
                  <a:lnTo>
                    <a:pt x="1033" y="1256"/>
                  </a:lnTo>
                  <a:lnTo>
                    <a:pt x="952" y="1408"/>
                  </a:lnTo>
                  <a:lnTo>
                    <a:pt x="881" y="1570"/>
                  </a:lnTo>
                  <a:lnTo>
                    <a:pt x="800" y="1742"/>
                  </a:lnTo>
                  <a:lnTo>
                    <a:pt x="668" y="2106"/>
                  </a:lnTo>
                  <a:lnTo>
                    <a:pt x="547" y="2501"/>
                  </a:lnTo>
                  <a:lnTo>
                    <a:pt x="446" y="2906"/>
                  </a:lnTo>
                  <a:lnTo>
                    <a:pt x="355" y="3341"/>
                  </a:lnTo>
                  <a:lnTo>
                    <a:pt x="274" y="3786"/>
                  </a:lnTo>
                  <a:lnTo>
                    <a:pt x="203" y="4252"/>
                  </a:lnTo>
                  <a:lnTo>
                    <a:pt x="142" y="4728"/>
                  </a:lnTo>
                  <a:lnTo>
                    <a:pt x="102" y="5204"/>
                  </a:lnTo>
                  <a:lnTo>
                    <a:pt x="61" y="5689"/>
                  </a:lnTo>
                  <a:lnTo>
                    <a:pt x="31" y="6185"/>
                  </a:lnTo>
                  <a:lnTo>
                    <a:pt x="11" y="6671"/>
                  </a:lnTo>
                  <a:lnTo>
                    <a:pt x="0" y="7157"/>
                  </a:lnTo>
                  <a:lnTo>
                    <a:pt x="0" y="7643"/>
                  </a:lnTo>
                  <a:lnTo>
                    <a:pt x="0" y="8109"/>
                  </a:lnTo>
                  <a:lnTo>
                    <a:pt x="11" y="8564"/>
                  </a:lnTo>
                  <a:lnTo>
                    <a:pt x="31" y="9010"/>
                  </a:lnTo>
                  <a:lnTo>
                    <a:pt x="51" y="9445"/>
                  </a:lnTo>
                  <a:lnTo>
                    <a:pt x="112" y="10235"/>
                  </a:lnTo>
                  <a:lnTo>
                    <a:pt x="142" y="10589"/>
                  </a:lnTo>
                  <a:lnTo>
                    <a:pt x="183" y="10913"/>
                  </a:lnTo>
                  <a:lnTo>
                    <a:pt x="223" y="11216"/>
                  </a:lnTo>
                  <a:lnTo>
                    <a:pt x="264" y="11480"/>
                  </a:lnTo>
                  <a:lnTo>
                    <a:pt x="304" y="11702"/>
                  </a:lnTo>
                  <a:lnTo>
                    <a:pt x="345" y="11884"/>
                  </a:lnTo>
                  <a:lnTo>
                    <a:pt x="891" y="11449"/>
                  </a:lnTo>
                  <a:lnTo>
                    <a:pt x="1448" y="11004"/>
                  </a:lnTo>
                  <a:lnTo>
                    <a:pt x="2015" y="10528"/>
                  </a:lnTo>
                  <a:lnTo>
                    <a:pt x="2582" y="10042"/>
                  </a:lnTo>
                  <a:lnTo>
                    <a:pt x="2865" y="9789"/>
                  </a:lnTo>
                  <a:lnTo>
                    <a:pt x="3138" y="9526"/>
                  </a:lnTo>
                  <a:lnTo>
                    <a:pt x="3412" y="9263"/>
                  </a:lnTo>
                  <a:lnTo>
                    <a:pt x="3675" y="9000"/>
                  </a:lnTo>
                  <a:lnTo>
                    <a:pt x="3938" y="8726"/>
                  </a:lnTo>
                  <a:lnTo>
                    <a:pt x="4181" y="8443"/>
                  </a:lnTo>
                  <a:lnTo>
                    <a:pt x="4424" y="8159"/>
                  </a:lnTo>
                  <a:lnTo>
                    <a:pt x="4657" y="7866"/>
                  </a:lnTo>
                  <a:lnTo>
                    <a:pt x="4879" y="7572"/>
                  </a:lnTo>
                  <a:lnTo>
                    <a:pt x="5082" y="7269"/>
                  </a:lnTo>
                  <a:lnTo>
                    <a:pt x="5274" y="6965"/>
                  </a:lnTo>
                  <a:lnTo>
                    <a:pt x="5456" y="6651"/>
                  </a:lnTo>
                  <a:lnTo>
                    <a:pt x="5618" y="6327"/>
                  </a:lnTo>
                  <a:lnTo>
                    <a:pt x="5770" y="6003"/>
                  </a:lnTo>
                  <a:lnTo>
                    <a:pt x="5892" y="5669"/>
                  </a:lnTo>
                  <a:lnTo>
                    <a:pt x="6003" y="5335"/>
                  </a:lnTo>
                  <a:lnTo>
                    <a:pt x="6094" y="4991"/>
                  </a:lnTo>
                  <a:lnTo>
                    <a:pt x="6155" y="4647"/>
                  </a:lnTo>
                  <a:lnTo>
                    <a:pt x="6206" y="4282"/>
                  </a:lnTo>
                  <a:lnTo>
                    <a:pt x="6216" y="4110"/>
                  </a:lnTo>
                  <a:lnTo>
                    <a:pt x="6226" y="3928"/>
                  </a:lnTo>
                  <a:lnTo>
                    <a:pt x="6226" y="3746"/>
                  </a:lnTo>
                  <a:lnTo>
                    <a:pt x="6216" y="3554"/>
                  </a:lnTo>
                  <a:lnTo>
                    <a:pt x="6206" y="3371"/>
                  </a:lnTo>
                  <a:lnTo>
                    <a:pt x="6185" y="3179"/>
                  </a:lnTo>
                  <a:lnTo>
                    <a:pt x="6165" y="2997"/>
                  </a:lnTo>
                  <a:lnTo>
                    <a:pt x="6125" y="2805"/>
                  </a:lnTo>
                  <a:lnTo>
                    <a:pt x="6084" y="2612"/>
                  </a:lnTo>
                  <a:lnTo>
                    <a:pt x="6044" y="2420"/>
                  </a:lnTo>
                  <a:lnTo>
                    <a:pt x="6003" y="2258"/>
                  </a:lnTo>
                  <a:lnTo>
                    <a:pt x="5942" y="2106"/>
                  </a:lnTo>
                  <a:lnTo>
                    <a:pt x="5892" y="1954"/>
                  </a:lnTo>
                  <a:lnTo>
                    <a:pt x="5821" y="1813"/>
                  </a:lnTo>
                  <a:lnTo>
                    <a:pt x="5750" y="1671"/>
                  </a:lnTo>
                  <a:lnTo>
                    <a:pt x="5679" y="1539"/>
                  </a:lnTo>
                  <a:lnTo>
                    <a:pt x="5598" y="1408"/>
                  </a:lnTo>
                  <a:lnTo>
                    <a:pt x="5507" y="1276"/>
                  </a:lnTo>
                  <a:lnTo>
                    <a:pt x="5416" y="1155"/>
                  </a:lnTo>
                  <a:lnTo>
                    <a:pt x="5315" y="1033"/>
                  </a:lnTo>
                  <a:lnTo>
                    <a:pt x="5214" y="922"/>
                  </a:lnTo>
                  <a:lnTo>
                    <a:pt x="5102" y="810"/>
                  </a:lnTo>
                  <a:lnTo>
                    <a:pt x="4991" y="709"/>
                  </a:lnTo>
                  <a:lnTo>
                    <a:pt x="4869" y="608"/>
                  </a:lnTo>
                  <a:lnTo>
                    <a:pt x="4748" y="527"/>
                  </a:lnTo>
                  <a:lnTo>
                    <a:pt x="4616" y="436"/>
                  </a:lnTo>
                  <a:lnTo>
                    <a:pt x="4485" y="365"/>
                  </a:lnTo>
                  <a:lnTo>
                    <a:pt x="4353" y="294"/>
                  </a:lnTo>
                  <a:lnTo>
                    <a:pt x="4211" y="223"/>
                  </a:lnTo>
                  <a:lnTo>
                    <a:pt x="4070" y="173"/>
                  </a:lnTo>
                  <a:lnTo>
                    <a:pt x="3928" y="122"/>
                  </a:lnTo>
                  <a:lnTo>
                    <a:pt x="3776" y="82"/>
                  </a:lnTo>
                  <a:lnTo>
                    <a:pt x="3624" y="51"/>
                  </a:lnTo>
                  <a:lnTo>
                    <a:pt x="3472" y="21"/>
                  </a:lnTo>
                  <a:lnTo>
                    <a:pt x="3321" y="11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 dirty="0"/>
            </a:p>
          </p:txBody>
        </p:sp>
        <p:sp>
          <p:nvSpPr>
            <p:cNvPr id="50" name="Google Shape;84;p15">
              <a:extLst>
                <a:ext uri="{FF2B5EF4-FFF2-40B4-BE49-F238E27FC236}">
                  <a16:creationId xmlns:a16="http://schemas.microsoft.com/office/drawing/2014/main" id="{09447899-3D0D-E9A3-A3FD-C4FB603B0BA2}"/>
                </a:ext>
              </a:extLst>
            </p:cNvPr>
            <p:cNvSpPr/>
            <p:nvPr/>
          </p:nvSpPr>
          <p:spPr>
            <a:xfrm>
              <a:off x="1182225" y="2090850"/>
              <a:ext cx="155400" cy="297125"/>
            </a:xfrm>
            <a:custGeom>
              <a:avLst/>
              <a:gdLst/>
              <a:ahLst/>
              <a:cxnLst/>
              <a:rect l="l" t="t" r="r" b="b"/>
              <a:pathLst>
                <a:path w="6216" h="11885" extrusionOk="0">
                  <a:moveTo>
                    <a:pt x="3057" y="1"/>
                  </a:moveTo>
                  <a:lnTo>
                    <a:pt x="2905" y="11"/>
                  </a:lnTo>
                  <a:lnTo>
                    <a:pt x="2743" y="21"/>
                  </a:lnTo>
                  <a:lnTo>
                    <a:pt x="2592" y="51"/>
                  </a:lnTo>
                  <a:lnTo>
                    <a:pt x="2440" y="82"/>
                  </a:lnTo>
                  <a:lnTo>
                    <a:pt x="2288" y="122"/>
                  </a:lnTo>
                  <a:lnTo>
                    <a:pt x="2146" y="173"/>
                  </a:lnTo>
                  <a:lnTo>
                    <a:pt x="2004" y="223"/>
                  </a:lnTo>
                  <a:lnTo>
                    <a:pt x="1863" y="294"/>
                  </a:lnTo>
                  <a:lnTo>
                    <a:pt x="1731" y="365"/>
                  </a:lnTo>
                  <a:lnTo>
                    <a:pt x="1600" y="436"/>
                  </a:lnTo>
                  <a:lnTo>
                    <a:pt x="1478" y="527"/>
                  </a:lnTo>
                  <a:lnTo>
                    <a:pt x="1357" y="608"/>
                  </a:lnTo>
                  <a:lnTo>
                    <a:pt x="1235" y="709"/>
                  </a:lnTo>
                  <a:lnTo>
                    <a:pt x="1124" y="810"/>
                  </a:lnTo>
                  <a:lnTo>
                    <a:pt x="1012" y="922"/>
                  </a:lnTo>
                  <a:lnTo>
                    <a:pt x="901" y="1033"/>
                  </a:lnTo>
                  <a:lnTo>
                    <a:pt x="810" y="1155"/>
                  </a:lnTo>
                  <a:lnTo>
                    <a:pt x="709" y="1276"/>
                  </a:lnTo>
                  <a:lnTo>
                    <a:pt x="628" y="1408"/>
                  </a:lnTo>
                  <a:lnTo>
                    <a:pt x="537" y="1539"/>
                  </a:lnTo>
                  <a:lnTo>
                    <a:pt x="466" y="1671"/>
                  </a:lnTo>
                  <a:lnTo>
                    <a:pt x="395" y="1813"/>
                  </a:lnTo>
                  <a:lnTo>
                    <a:pt x="334" y="1954"/>
                  </a:lnTo>
                  <a:lnTo>
                    <a:pt x="273" y="2106"/>
                  </a:lnTo>
                  <a:lnTo>
                    <a:pt x="223" y="2258"/>
                  </a:lnTo>
                  <a:lnTo>
                    <a:pt x="182" y="2420"/>
                  </a:lnTo>
                  <a:lnTo>
                    <a:pt x="132" y="2612"/>
                  </a:lnTo>
                  <a:lnTo>
                    <a:pt x="91" y="2805"/>
                  </a:lnTo>
                  <a:lnTo>
                    <a:pt x="61" y="2997"/>
                  </a:lnTo>
                  <a:lnTo>
                    <a:pt x="31" y="3179"/>
                  </a:lnTo>
                  <a:lnTo>
                    <a:pt x="10" y="3371"/>
                  </a:lnTo>
                  <a:lnTo>
                    <a:pt x="0" y="3554"/>
                  </a:lnTo>
                  <a:lnTo>
                    <a:pt x="0" y="3746"/>
                  </a:lnTo>
                  <a:lnTo>
                    <a:pt x="0" y="3928"/>
                  </a:lnTo>
                  <a:lnTo>
                    <a:pt x="0" y="4110"/>
                  </a:lnTo>
                  <a:lnTo>
                    <a:pt x="20" y="4282"/>
                  </a:lnTo>
                  <a:lnTo>
                    <a:pt x="61" y="4647"/>
                  </a:lnTo>
                  <a:lnTo>
                    <a:pt x="132" y="4991"/>
                  </a:lnTo>
                  <a:lnTo>
                    <a:pt x="213" y="5335"/>
                  </a:lnTo>
                  <a:lnTo>
                    <a:pt x="324" y="5669"/>
                  </a:lnTo>
                  <a:lnTo>
                    <a:pt x="456" y="6003"/>
                  </a:lnTo>
                  <a:lnTo>
                    <a:pt x="597" y="6327"/>
                  </a:lnTo>
                  <a:lnTo>
                    <a:pt x="759" y="6651"/>
                  </a:lnTo>
                  <a:lnTo>
                    <a:pt x="942" y="6965"/>
                  </a:lnTo>
                  <a:lnTo>
                    <a:pt x="1134" y="7269"/>
                  </a:lnTo>
                  <a:lnTo>
                    <a:pt x="1346" y="7572"/>
                  </a:lnTo>
                  <a:lnTo>
                    <a:pt x="1559" y="7866"/>
                  </a:lnTo>
                  <a:lnTo>
                    <a:pt x="1792" y="8159"/>
                  </a:lnTo>
                  <a:lnTo>
                    <a:pt x="2035" y="8443"/>
                  </a:lnTo>
                  <a:lnTo>
                    <a:pt x="2288" y="8726"/>
                  </a:lnTo>
                  <a:lnTo>
                    <a:pt x="2541" y="9000"/>
                  </a:lnTo>
                  <a:lnTo>
                    <a:pt x="2814" y="9263"/>
                  </a:lnTo>
                  <a:lnTo>
                    <a:pt x="3088" y="9526"/>
                  </a:lnTo>
                  <a:lnTo>
                    <a:pt x="3361" y="9789"/>
                  </a:lnTo>
                  <a:lnTo>
                    <a:pt x="3644" y="10042"/>
                  </a:lnTo>
                  <a:lnTo>
                    <a:pt x="4201" y="10528"/>
                  </a:lnTo>
                  <a:lnTo>
                    <a:pt x="4768" y="11004"/>
                  </a:lnTo>
                  <a:lnTo>
                    <a:pt x="5335" y="11449"/>
                  </a:lnTo>
                  <a:lnTo>
                    <a:pt x="5871" y="11884"/>
                  </a:lnTo>
                  <a:lnTo>
                    <a:pt x="5912" y="11702"/>
                  </a:lnTo>
                  <a:lnTo>
                    <a:pt x="5962" y="11480"/>
                  </a:lnTo>
                  <a:lnTo>
                    <a:pt x="6003" y="11216"/>
                  </a:lnTo>
                  <a:lnTo>
                    <a:pt x="6043" y="10913"/>
                  </a:lnTo>
                  <a:lnTo>
                    <a:pt x="6074" y="10589"/>
                  </a:lnTo>
                  <a:lnTo>
                    <a:pt x="6114" y="10235"/>
                  </a:lnTo>
                  <a:lnTo>
                    <a:pt x="6165" y="9445"/>
                  </a:lnTo>
                  <a:lnTo>
                    <a:pt x="6185" y="9010"/>
                  </a:lnTo>
                  <a:lnTo>
                    <a:pt x="6205" y="8564"/>
                  </a:lnTo>
                  <a:lnTo>
                    <a:pt x="6215" y="8109"/>
                  </a:lnTo>
                  <a:lnTo>
                    <a:pt x="6215" y="7643"/>
                  </a:lnTo>
                  <a:lnTo>
                    <a:pt x="6215" y="7157"/>
                  </a:lnTo>
                  <a:lnTo>
                    <a:pt x="6205" y="6671"/>
                  </a:lnTo>
                  <a:lnTo>
                    <a:pt x="6185" y="6185"/>
                  </a:lnTo>
                  <a:lnTo>
                    <a:pt x="6155" y="5689"/>
                  </a:lnTo>
                  <a:lnTo>
                    <a:pt x="6124" y="5204"/>
                  </a:lnTo>
                  <a:lnTo>
                    <a:pt x="6074" y="4728"/>
                  </a:lnTo>
                  <a:lnTo>
                    <a:pt x="6013" y="4252"/>
                  </a:lnTo>
                  <a:lnTo>
                    <a:pt x="5952" y="3786"/>
                  </a:lnTo>
                  <a:lnTo>
                    <a:pt x="5871" y="3341"/>
                  </a:lnTo>
                  <a:lnTo>
                    <a:pt x="5770" y="2906"/>
                  </a:lnTo>
                  <a:lnTo>
                    <a:pt x="5669" y="2501"/>
                  </a:lnTo>
                  <a:lnTo>
                    <a:pt x="5547" y="2106"/>
                  </a:lnTo>
                  <a:lnTo>
                    <a:pt x="5416" y="1742"/>
                  </a:lnTo>
                  <a:lnTo>
                    <a:pt x="5345" y="1570"/>
                  </a:lnTo>
                  <a:lnTo>
                    <a:pt x="5264" y="1408"/>
                  </a:lnTo>
                  <a:lnTo>
                    <a:pt x="5193" y="1256"/>
                  </a:lnTo>
                  <a:lnTo>
                    <a:pt x="5102" y="1104"/>
                  </a:lnTo>
                  <a:lnTo>
                    <a:pt x="5021" y="962"/>
                  </a:lnTo>
                  <a:lnTo>
                    <a:pt x="4930" y="831"/>
                  </a:lnTo>
                  <a:lnTo>
                    <a:pt x="4829" y="709"/>
                  </a:lnTo>
                  <a:lnTo>
                    <a:pt x="4727" y="598"/>
                  </a:lnTo>
                  <a:lnTo>
                    <a:pt x="4626" y="497"/>
                  </a:lnTo>
                  <a:lnTo>
                    <a:pt x="4515" y="406"/>
                  </a:lnTo>
                  <a:lnTo>
                    <a:pt x="4403" y="325"/>
                  </a:lnTo>
                  <a:lnTo>
                    <a:pt x="4292" y="254"/>
                  </a:lnTo>
                  <a:lnTo>
                    <a:pt x="4171" y="193"/>
                  </a:lnTo>
                  <a:lnTo>
                    <a:pt x="4039" y="142"/>
                  </a:lnTo>
                  <a:lnTo>
                    <a:pt x="3877" y="102"/>
                  </a:lnTo>
                  <a:lnTo>
                    <a:pt x="3705" y="61"/>
                  </a:lnTo>
                  <a:lnTo>
                    <a:pt x="3543" y="31"/>
                  </a:lnTo>
                  <a:lnTo>
                    <a:pt x="3381" y="11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51" name="Google Shape;85;p15">
              <a:extLst>
                <a:ext uri="{FF2B5EF4-FFF2-40B4-BE49-F238E27FC236}">
                  <a16:creationId xmlns:a16="http://schemas.microsoft.com/office/drawing/2014/main" id="{124A677F-8932-BA3B-4F9E-9E78042524DB}"/>
                </a:ext>
              </a:extLst>
            </p:cNvPr>
            <p:cNvSpPr/>
            <p:nvPr/>
          </p:nvSpPr>
          <p:spPr>
            <a:xfrm>
              <a:off x="213905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3250" y="0"/>
                  </a:moveTo>
                  <a:lnTo>
                    <a:pt x="3068" y="20"/>
                  </a:lnTo>
                  <a:lnTo>
                    <a:pt x="2886" y="61"/>
                  </a:lnTo>
                  <a:lnTo>
                    <a:pt x="2713" y="111"/>
                  </a:lnTo>
                  <a:lnTo>
                    <a:pt x="2541" y="172"/>
                  </a:lnTo>
                  <a:lnTo>
                    <a:pt x="2379" y="253"/>
                  </a:lnTo>
                  <a:lnTo>
                    <a:pt x="2217" y="344"/>
                  </a:lnTo>
                  <a:lnTo>
                    <a:pt x="2066" y="456"/>
                  </a:lnTo>
                  <a:lnTo>
                    <a:pt x="1914" y="567"/>
                  </a:lnTo>
                  <a:lnTo>
                    <a:pt x="1762" y="688"/>
                  </a:lnTo>
                  <a:lnTo>
                    <a:pt x="1630" y="810"/>
                  </a:lnTo>
                  <a:lnTo>
                    <a:pt x="1499" y="942"/>
                  </a:lnTo>
                  <a:lnTo>
                    <a:pt x="1367" y="1073"/>
                  </a:lnTo>
                  <a:lnTo>
                    <a:pt x="1256" y="1215"/>
                  </a:lnTo>
                  <a:lnTo>
                    <a:pt x="1104" y="1407"/>
                  </a:lnTo>
                  <a:lnTo>
                    <a:pt x="972" y="1610"/>
                  </a:lnTo>
                  <a:lnTo>
                    <a:pt x="851" y="1812"/>
                  </a:lnTo>
                  <a:lnTo>
                    <a:pt x="729" y="2025"/>
                  </a:lnTo>
                  <a:lnTo>
                    <a:pt x="628" y="2247"/>
                  </a:lnTo>
                  <a:lnTo>
                    <a:pt x="537" y="2470"/>
                  </a:lnTo>
                  <a:lnTo>
                    <a:pt x="456" y="2693"/>
                  </a:lnTo>
                  <a:lnTo>
                    <a:pt x="385" y="2915"/>
                  </a:lnTo>
                  <a:lnTo>
                    <a:pt x="314" y="3148"/>
                  </a:lnTo>
                  <a:lnTo>
                    <a:pt x="254" y="3381"/>
                  </a:lnTo>
                  <a:lnTo>
                    <a:pt x="152" y="3857"/>
                  </a:lnTo>
                  <a:lnTo>
                    <a:pt x="71" y="4333"/>
                  </a:lnTo>
                  <a:lnTo>
                    <a:pt x="1" y="4808"/>
                  </a:lnTo>
                  <a:lnTo>
                    <a:pt x="11" y="4869"/>
                  </a:lnTo>
                  <a:lnTo>
                    <a:pt x="31" y="4920"/>
                  </a:lnTo>
                  <a:lnTo>
                    <a:pt x="71" y="4950"/>
                  </a:lnTo>
                  <a:lnTo>
                    <a:pt x="112" y="4970"/>
                  </a:lnTo>
                  <a:lnTo>
                    <a:pt x="163" y="4980"/>
                  </a:lnTo>
                  <a:lnTo>
                    <a:pt x="213" y="4970"/>
                  </a:lnTo>
                  <a:lnTo>
                    <a:pt x="223" y="4950"/>
                  </a:lnTo>
                  <a:lnTo>
                    <a:pt x="244" y="4940"/>
                  </a:lnTo>
                  <a:lnTo>
                    <a:pt x="264" y="4910"/>
                  </a:lnTo>
                  <a:lnTo>
                    <a:pt x="264" y="4879"/>
                  </a:lnTo>
                  <a:lnTo>
                    <a:pt x="345" y="4495"/>
                  </a:lnTo>
                  <a:lnTo>
                    <a:pt x="436" y="4120"/>
                  </a:lnTo>
                  <a:lnTo>
                    <a:pt x="537" y="3735"/>
                  </a:lnTo>
                  <a:lnTo>
                    <a:pt x="648" y="3361"/>
                  </a:lnTo>
                  <a:lnTo>
                    <a:pt x="790" y="2996"/>
                  </a:lnTo>
                  <a:lnTo>
                    <a:pt x="861" y="2814"/>
                  </a:lnTo>
                  <a:lnTo>
                    <a:pt x="942" y="2632"/>
                  </a:lnTo>
                  <a:lnTo>
                    <a:pt x="1033" y="2460"/>
                  </a:lnTo>
                  <a:lnTo>
                    <a:pt x="1124" y="2288"/>
                  </a:lnTo>
                  <a:lnTo>
                    <a:pt x="1225" y="2116"/>
                  </a:lnTo>
                  <a:lnTo>
                    <a:pt x="1337" y="1954"/>
                  </a:lnTo>
                  <a:lnTo>
                    <a:pt x="1458" y="1792"/>
                  </a:lnTo>
                  <a:lnTo>
                    <a:pt x="1580" y="1650"/>
                  </a:lnTo>
                  <a:lnTo>
                    <a:pt x="1711" y="1519"/>
                  </a:lnTo>
                  <a:lnTo>
                    <a:pt x="1853" y="1387"/>
                  </a:lnTo>
                  <a:lnTo>
                    <a:pt x="1985" y="1276"/>
                  </a:lnTo>
                  <a:lnTo>
                    <a:pt x="2136" y="1174"/>
                  </a:lnTo>
                  <a:lnTo>
                    <a:pt x="2278" y="1083"/>
                  </a:lnTo>
                  <a:lnTo>
                    <a:pt x="2430" y="1002"/>
                  </a:lnTo>
                  <a:lnTo>
                    <a:pt x="2592" y="921"/>
                  </a:lnTo>
                  <a:lnTo>
                    <a:pt x="2754" y="850"/>
                  </a:lnTo>
                  <a:lnTo>
                    <a:pt x="3088" y="719"/>
                  </a:lnTo>
                  <a:lnTo>
                    <a:pt x="3432" y="587"/>
                  </a:lnTo>
                  <a:lnTo>
                    <a:pt x="3797" y="456"/>
                  </a:lnTo>
                  <a:lnTo>
                    <a:pt x="3857" y="425"/>
                  </a:lnTo>
                  <a:lnTo>
                    <a:pt x="3898" y="375"/>
                  </a:lnTo>
                  <a:lnTo>
                    <a:pt x="3928" y="314"/>
                  </a:lnTo>
                  <a:lnTo>
                    <a:pt x="3938" y="253"/>
                  </a:lnTo>
                  <a:lnTo>
                    <a:pt x="3928" y="192"/>
                  </a:lnTo>
                  <a:lnTo>
                    <a:pt x="3908" y="142"/>
                  </a:lnTo>
                  <a:lnTo>
                    <a:pt x="3857" y="91"/>
                  </a:lnTo>
                  <a:lnTo>
                    <a:pt x="3827" y="71"/>
                  </a:lnTo>
                  <a:lnTo>
                    <a:pt x="3797" y="61"/>
                  </a:lnTo>
                  <a:lnTo>
                    <a:pt x="3614" y="20"/>
                  </a:lnTo>
                  <a:lnTo>
                    <a:pt x="34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52" name="Google Shape;86;p15">
              <a:extLst>
                <a:ext uri="{FF2B5EF4-FFF2-40B4-BE49-F238E27FC236}">
                  <a16:creationId xmlns:a16="http://schemas.microsoft.com/office/drawing/2014/main" id="{0C6AC29A-3343-192E-D3B4-E2860CA07122}"/>
                </a:ext>
              </a:extLst>
            </p:cNvPr>
            <p:cNvSpPr/>
            <p:nvPr/>
          </p:nvSpPr>
          <p:spPr>
            <a:xfrm>
              <a:off x="2179300" y="2175875"/>
              <a:ext cx="40250" cy="59250"/>
            </a:xfrm>
            <a:custGeom>
              <a:avLst/>
              <a:gdLst/>
              <a:ahLst/>
              <a:cxnLst/>
              <a:rect l="l" t="t" r="r" b="b"/>
              <a:pathLst>
                <a:path w="1610" h="2370" extrusionOk="0">
                  <a:moveTo>
                    <a:pt x="122" y="1"/>
                  </a:moveTo>
                  <a:lnTo>
                    <a:pt x="81" y="11"/>
                  </a:lnTo>
                  <a:lnTo>
                    <a:pt x="41" y="41"/>
                  </a:lnTo>
                  <a:lnTo>
                    <a:pt x="20" y="82"/>
                  </a:lnTo>
                  <a:lnTo>
                    <a:pt x="0" y="132"/>
                  </a:lnTo>
                  <a:lnTo>
                    <a:pt x="10" y="183"/>
                  </a:lnTo>
                  <a:lnTo>
                    <a:pt x="30" y="223"/>
                  </a:lnTo>
                  <a:lnTo>
                    <a:pt x="71" y="254"/>
                  </a:lnTo>
                  <a:lnTo>
                    <a:pt x="213" y="335"/>
                  </a:lnTo>
                  <a:lnTo>
                    <a:pt x="354" y="436"/>
                  </a:lnTo>
                  <a:lnTo>
                    <a:pt x="486" y="537"/>
                  </a:lnTo>
                  <a:lnTo>
                    <a:pt x="607" y="649"/>
                  </a:lnTo>
                  <a:lnTo>
                    <a:pt x="709" y="780"/>
                  </a:lnTo>
                  <a:lnTo>
                    <a:pt x="800" y="912"/>
                  </a:lnTo>
                  <a:lnTo>
                    <a:pt x="891" y="1064"/>
                  </a:lnTo>
                  <a:lnTo>
                    <a:pt x="952" y="1215"/>
                  </a:lnTo>
                  <a:lnTo>
                    <a:pt x="1002" y="1347"/>
                  </a:lnTo>
                  <a:lnTo>
                    <a:pt x="1033" y="1489"/>
                  </a:lnTo>
                  <a:lnTo>
                    <a:pt x="1053" y="1620"/>
                  </a:lnTo>
                  <a:lnTo>
                    <a:pt x="1073" y="1762"/>
                  </a:lnTo>
                  <a:lnTo>
                    <a:pt x="1073" y="1904"/>
                  </a:lnTo>
                  <a:lnTo>
                    <a:pt x="1073" y="2025"/>
                  </a:lnTo>
                  <a:lnTo>
                    <a:pt x="1073" y="2086"/>
                  </a:lnTo>
                  <a:lnTo>
                    <a:pt x="1083" y="2137"/>
                  </a:lnTo>
                  <a:lnTo>
                    <a:pt x="1103" y="2197"/>
                  </a:lnTo>
                  <a:lnTo>
                    <a:pt x="1144" y="2268"/>
                  </a:lnTo>
                  <a:lnTo>
                    <a:pt x="1174" y="2299"/>
                  </a:lnTo>
                  <a:lnTo>
                    <a:pt x="1205" y="2329"/>
                  </a:lnTo>
                  <a:lnTo>
                    <a:pt x="1245" y="2349"/>
                  </a:lnTo>
                  <a:lnTo>
                    <a:pt x="1296" y="2369"/>
                  </a:lnTo>
                  <a:lnTo>
                    <a:pt x="1336" y="2369"/>
                  </a:lnTo>
                  <a:lnTo>
                    <a:pt x="1387" y="2359"/>
                  </a:lnTo>
                  <a:lnTo>
                    <a:pt x="1427" y="2339"/>
                  </a:lnTo>
                  <a:lnTo>
                    <a:pt x="1468" y="2309"/>
                  </a:lnTo>
                  <a:lnTo>
                    <a:pt x="1518" y="2238"/>
                  </a:lnTo>
                  <a:lnTo>
                    <a:pt x="1559" y="2167"/>
                  </a:lnTo>
                  <a:lnTo>
                    <a:pt x="1579" y="2086"/>
                  </a:lnTo>
                  <a:lnTo>
                    <a:pt x="1599" y="1995"/>
                  </a:lnTo>
                  <a:lnTo>
                    <a:pt x="1610" y="1914"/>
                  </a:lnTo>
                  <a:lnTo>
                    <a:pt x="1610" y="1823"/>
                  </a:lnTo>
                  <a:lnTo>
                    <a:pt x="1599" y="1722"/>
                  </a:lnTo>
                  <a:lnTo>
                    <a:pt x="1579" y="1631"/>
                  </a:lnTo>
                  <a:lnTo>
                    <a:pt x="1529" y="1438"/>
                  </a:lnTo>
                  <a:lnTo>
                    <a:pt x="1458" y="1256"/>
                  </a:lnTo>
                  <a:lnTo>
                    <a:pt x="1387" y="1094"/>
                  </a:lnTo>
                  <a:lnTo>
                    <a:pt x="1306" y="942"/>
                  </a:lnTo>
                  <a:lnTo>
                    <a:pt x="1205" y="790"/>
                  </a:lnTo>
                  <a:lnTo>
                    <a:pt x="1083" y="639"/>
                  </a:lnTo>
                  <a:lnTo>
                    <a:pt x="962" y="497"/>
                  </a:lnTo>
                  <a:lnTo>
                    <a:pt x="820" y="375"/>
                  </a:lnTo>
                  <a:lnTo>
                    <a:pt x="678" y="264"/>
                  </a:lnTo>
                  <a:lnTo>
                    <a:pt x="516" y="163"/>
                  </a:lnTo>
                  <a:lnTo>
                    <a:pt x="354" y="82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53" name="Google Shape;87;p15">
              <a:extLst>
                <a:ext uri="{FF2B5EF4-FFF2-40B4-BE49-F238E27FC236}">
                  <a16:creationId xmlns:a16="http://schemas.microsoft.com/office/drawing/2014/main" id="{98296C50-8437-91A9-1B72-095C914E442B}"/>
                </a:ext>
              </a:extLst>
            </p:cNvPr>
            <p:cNvSpPr/>
            <p:nvPr/>
          </p:nvSpPr>
          <p:spPr>
            <a:xfrm>
              <a:off x="120980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517" y="0"/>
                  </a:moveTo>
                  <a:lnTo>
                    <a:pt x="335" y="20"/>
                  </a:lnTo>
                  <a:lnTo>
                    <a:pt x="152" y="61"/>
                  </a:lnTo>
                  <a:lnTo>
                    <a:pt x="112" y="71"/>
                  </a:lnTo>
                  <a:lnTo>
                    <a:pt x="82" y="91"/>
                  </a:lnTo>
                  <a:lnTo>
                    <a:pt x="41" y="142"/>
                  </a:lnTo>
                  <a:lnTo>
                    <a:pt x="11" y="192"/>
                  </a:lnTo>
                  <a:lnTo>
                    <a:pt x="1" y="253"/>
                  </a:lnTo>
                  <a:lnTo>
                    <a:pt x="11" y="314"/>
                  </a:lnTo>
                  <a:lnTo>
                    <a:pt x="41" y="375"/>
                  </a:lnTo>
                  <a:lnTo>
                    <a:pt x="92" y="425"/>
                  </a:lnTo>
                  <a:lnTo>
                    <a:pt x="152" y="456"/>
                  </a:lnTo>
                  <a:lnTo>
                    <a:pt x="861" y="719"/>
                  </a:lnTo>
                  <a:lnTo>
                    <a:pt x="1195" y="850"/>
                  </a:lnTo>
                  <a:lnTo>
                    <a:pt x="1357" y="921"/>
                  </a:lnTo>
                  <a:lnTo>
                    <a:pt x="1509" y="1002"/>
                  </a:lnTo>
                  <a:lnTo>
                    <a:pt x="1661" y="1083"/>
                  </a:lnTo>
                  <a:lnTo>
                    <a:pt x="1812" y="1174"/>
                  </a:lnTo>
                  <a:lnTo>
                    <a:pt x="1954" y="1276"/>
                  </a:lnTo>
                  <a:lnTo>
                    <a:pt x="2096" y="1387"/>
                  </a:lnTo>
                  <a:lnTo>
                    <a:pt x="2227" y="1508"/>
                  </a:lnTo>
                  <a:lnTo>
                    <a:pt x="2359" y="1650"/>
                  </a:lnTo>
                  <a:lnTo>
                    <a:pt x="2481" y="1792"/>
                  </a:lnTo>
                  <a:lnTo>
                    <a:pt x="2612" y="1954"/>
                  </a:lnTo>
                  <a:lnTo>
                    <a:pt x="2713" y="2116"/>
                  </a:lnTo>
                  <a:lnTo>
                    <a:pt x="2815" y="2288"/>
                  </a:lnTo>
                  <a:lnTo>
                    <a:pt x="2916" y="2460"/>
                  </a:lnTo>
                  <a:lnTo>
                    <a:pt x="2997" y="2632"/>
                  </a:lnTo>
                  <a:lnTo>
                    <a:pt x="3078" y="2814"/>
                  </a:lnTo>
                  <a:lnTo>
                    <a:pt x="3159" y="2996"/>
                  </a:lnTo>
                  <a:lnTo>
                    <a:pt x="3290" y="3361"/>
                  </a:lnTo>
                  <a:lnTo>
                    <a:pt x="3402" y="3735"/>
                  </a:lnTo>
                  <a:lnTo>
                    <a:pt x="3503" y="4120"/>
                  </a:lnTo>
                  <a:lnTo>
                    <a:pt x="3594" y="4495"/>
                  </a:lnTo>
                  <a:lnTo>
                    <a:pt x="3675" y="4879"/>
                  </a:lnTo>
                  <a:lnTo>
                    <a:pt x="3685" y="4910"/>
                  </a:lnTo>
                  <a:lnTo>
                    <a:pt x="3695" y="4940"/>
                  </a:lnTo>
                  <a:lnTo>
                    <a:pt x="3716" y="4950"/>
                  </a:lnTo>
                  <a:lnTo>
                    <a:pt x="3736" y="4970"/>
                  </a:lnTo>
                  <a:lnTo>
                    <a:pt x="3776" y="4980"/>
                  </a:lnTo>
                  <a:lnTo>
                    <a:pt x="3827" y="4970"/>
                  </a:lnTo>
                  <a:lnTo>
                    <a:pt x="3877" y="4950"/>
                  </a:lnTo>
                  <a:lnTo>
                    <a:pt x="3908" y="4920"/>
                  </a:lnTo>
                  <a:lnTo>
                    <a:pt x="3938" y="4869"/>
                  </a:lnTo>
                  <a:lnTo>
                    <a:pt x="3938" y="4808"/>
                  </a:lnTo>
                  <a:lnTo>
                    <a:pt x="3867" y="4333"/>
                  </a:lnTo>
                  <a:lnTo>
                    <a:pt x="3786" y="3857"/>
                  </a:lnTo>
                  <a:lnTo>
                    <a:pt x="3685" y="3381"/>
                  </a:lnTo>
                  <a:lnTo>
                    <a:pt x="3624" y="3148"/>
                  </a:lnTo>
                  <a:lnTo>
                    <a:pt x="3564" y="2915"/>
                  </a:lnTo>
                  <a:lnTo>
                    <a:pt x="3483" y="2693"/>
                  </a:lnTo>
                  <a:lnTo>
                    <a:pt x="3402" y="2470"/>
                  </a:lnTo>
                  <a:lnTo>
                    <a:pt x="3311" y="2247"/>
                  </a:lnTo>
                  <a:lnTo>
                    <a:pt x="3209" y="2025"/>
                  </a:lnTo>
                  <a:lnTo>
                    <a:pt x="3098" y="1812"/>
                  </a:lnTo>
                  <a:lnTo>
                    <a:pt x="2977" y="1610"/>
                  </a:lnTo>
                  <a:lnTo>
                    <a:pt x="2835" y="1407"/>
                  </a:lnTo>
                  <a:lnTo>
                    <a:pt x="2693" y="1215"/>
                  </a:lnTo>
                  <a:lnTo>
                    <a:pt x="2572" y="1073"/>
                  </a:lnTo>
                  <a:lnTo>
                    <a:pt x="2450" y="942"/>
                  </a:lnTo>
                  <a:lnTo>
                    <a:pt x="2319" y="810"/>
                  </a:lnTo>
                  <a:lnTo>
                    <a:pt x="2177" y="688"/>
                  </a:lnTo>
                  <a:lnTo>
                    <a:pt x="2035" y="567"/>
                  </a:lnTo>
                  <a:lnTo>
                    <a:pt x="1883" y="456"/>
                  </a:lnTo>
                  <a:lnTo>
                    <a:pt x="1721" y="344"/>
                  </a:lnTo>
                  <a:lnTo>
                    <a:pt x="1559" y="253"/>
                  </a:lnTo>
                  <a:lnTo>
                    <a:pt x="1397" y="172"/>
                  </a:lnTo>
                  <a:lnTo>
                    <a:pt x="1225" y="111"/>
                  </a:lnTo>
                  <a:lnTo>
                    <a:pt x="1053" y="61"/>
                  </a:lnTo>
                  <a:lnTo>
                    <a:pt x="871" y="20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  <p:sp>
          <p:nvSpPr>
            <p:cNvPr id="54" name="Google Shape;88;p15">
              <a:extLst>
                <a:ext uri="{FF2B5EF4-FFF2-40B4-BE49-F238E27FC236}">
                  <a16:creationId xmlns:a16="http://schemas.microsoft.com/office/drawing/2014/main" id="{C2B1E4C3-20EB-C2D0-094A-AAE29D0D2D50}"/>
                </a:ext>
              </a:extLst>
            </p:cNvPr>
            <p:cNvSpPr/>
            <p:nvPr/>
          </p:nvSpPr>
          <p:spPr>
            <a:xfrm>
              <a:off x="1228025" y="2175875"/>
              <a:ext cx="40000" cy="59250"/>
            </a:xfrm>
            <a:custGeom>
              <a:avLst/>
              <a:gdLst/>
              <a:ahLst/>
              <a:cxnLst/>
              <a:rect l="l" t="t" r="r" b="b"/>
              <a:pathLst>
                <a:path w="1600" h="2370" extrusionOk="0">
                  <a:moveTo>
                    <a:pt x="1428" y="1"/>
                  </a:moveTo>
                  <a:lnTo>
                    <a:pt x="1256" y="82"/>
                  </a:lnTo>
                  <a:lnTo>
                    <a:pt x="1083" y="163"/>
                  </a:lnTo>
                  <a:lnTo>
                    <a:pt x="932" y="264"/>
                  </a:lnTo>
                  <a:lnTo>
                    <a:pt x="780" y="375"/>
                  </a:lnTo>
                  <a:lnTo>
                    <a:pt x="648" y="497"/>
                  </a:lnTo>
                  <a:lnTo>
                    <a:pt x="517" y="639"/>
                  </a:lnTo>
                  <a:lnTo>
                    <a:pt x="405" y="790"/>
                  </a:lnTo>
                  <a:lnTo>
                    <a:pt x="304" y="942"/>
                  </a:lnTo>
                  <a:lnTo>
                    <a:pt x="223" y="1094"/>
                  </a:lnTo>
                  <a:lnTo>
                    <a:pt x="142" y="1266"/>
                  </a:lnTo>
                  <a:lnTo>
                    <a:pt x="71" y="1438"/>
                  </a:lnTo>
                  <a:lnTo>
                    <a:pt x="21" y="1631"/>
                  </a:lnTo>
                  <a:lnTo>
                    <a:pt x="10" y="1722"/>
                  </a:lnTo>
                  <a:lnTo>
                    <a:pt x="0" y="1823"/>
                  </a:lnTo>
                  <a:lnTo>
                    <a:pt x="0" y="1914"/>
                  </a:lnTo>
                  <a:lnTo>
                    <a:pt x="0" y="1995"/>
                  </a:lnTo>
                  <a:lnTo>
                    <a:pt x="21" y="2086"/>
                  </a:lnTo>
                  <a:lnTo>
                    <a:pt x="51" y="2167"/>
                  </a:lnTo>
                  <a:lnTo>
                    <a:pt x="91" y="2238"/>
                  </a:lnTo>
                  <a:lnTo>
                    <a:pt x="142" y="2309"/>
                  </a:lnTo>
                  <a:lnTo>
                    <a:pt x="172" y="2339"/>
                  </a:lnTo>
                  <a:lnTo>
                    <a:pt x="223" y="2359"/>
                  </a:lnTo>
                  <a:lnTo>
                    <a:pt x="264" y="2369"/>
                  </a:lnTo>
                  <a:lnTo>
                    <a:pt x="314" y="2369"/>
                  </a:lnTo>
                  <a:lnTo>
                    <a:pt x="355" y="2349"/>
                  </a:lnTo>
                  <a:lnTo>
                    <a:pt x="395" y="2329"/>
                  </a:lnTo>
                  <a:lnTo>
                    <a:pt x="436" y="2299"/>
                  </a:lnTo>
                  <a:lnTo>
                    <a:pt x="466" y="2268"/>
                  </a:lnTo>
                  <a:lnTo>
                    <a:pt x="496" y="2208"/>
                  </a:lnTo>
                  <a:lnTo>
                    <a:pt x="517" y="2157"/>
                  </a:lnTo>
                  <a:lnTo>
                    <a:pt x="527" y="2106"/>
                  </a:lnTo>
                  <a:lnTo>
                    <a:pt x="537" y="2056"/>
                  </a:lnTo>
                  <a:lnTo>
                    <a:pt x="537" y="1944"/>
                  </a:lnTo>
                  <a:lnTo>
                    <a:pt x="537" y="1823"/>
                  </a:lnTo>
                  <a:lnTo>
                    <a:pt x="537" y="1671"/>
                  </a:lnTo>
                  <a:lnTo>
                    <a:pt x="567" y="1509"/>
                  </a:lnTo>
                  <a:lnTo>
                    <a:pt x="598" y="1367"/>
                  </a:lnTo>
                  <a:lnTo>
                    <a:pt x="648" y="1215"/>
                  </a:lnTo>
                  <a:lnTo>
                    <a:pt x="719" y="1064"/>
                  </a:lnTo>
                  <a:lnTo>
                    <a:pt x="800" y="912"/>
                  </a:lnTo>
                  <a:lnTo>
                    <a:pt x="891" y="780"/>
                  </a:lnTo>
                  <a:lnTo>
                    <a:pt x="1002" y="649"/>
                  </a:lnTo>
                  <a:lnTo>
                    <a:pt x="1124" y="537"/>
                  </a:lnTo>
                  <a:lnTo>
                    <a:pt x="1245" y="436"/>
                  </a:lnTo>
                  <a:lnTo>
                    <a:pt x="1387" y="335"/>
                  </a:lnTo>
                  <a:lnTo>
                    <a:pt x="1529" y="254"/>
                  </a:lnTo>
                  <a:lnTo>
                    <a:pt x="1569" y="223"/>
                  </a:lnTo>
                  <a:lnTo>
                    <a:pt x="1600" y="183"/>
                  </a:lnTo>
                  <a:lnTo>
                    <a:pt x="1600" y="132"/>
                  </a:lnTo>
                  <a:lnTo>
                    <a:pt x="1590" y="82"/>
                  </a:lnTo>
                  <a:lnTo>
                    <a:pt x="1559" y="41"/>
                  </a:lnTo>
                  <a:lnTo>
                    <a:pt x="1529" y="11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kern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5676A91-4CED-F077-50A0-BAB93B404D37}"/>
              </a:ext>
            </a:extLst>
          </p:cNvPr>
          <p:cNvSpPr txBox="1"/>
          <p:nvPr/>
        </p:nvSpPr>
        <p:spPr>
          <a:xfrm>
            <a:off x="2477033" y="1959388"/>
            <a:ext cx="76922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6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Hs giới thiệu về tác giả và tác phẩm theo </a:t>
            </a:r>
            <a:r>
              <a:rPr lang="vi-VN" sz="6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PHT</a:t>
            </a:r>
            <a:endParaRPr lang="en-SG" sz="6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5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F7C12-8C2E-9D31-3227-EFFF2BB9F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1ECEADE6-2F83-16D7-AAAF-D4BD6330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atha Christie - TimSach.VN">
            <a:extLst>
              <a:ext uri="{FF2B5EF4-FFF2-40B4-BE49-F238E27FC236}">
                <a16:creationId xmlns:a16="http://schemas.microsoft.com/office/drawing/2014/main" id="{6401B249-A76D-0F63-222A-B7AC6F6D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7" y="1584591"/>
            <a:ext cx="2960842" cy="4449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EE03BFD8-4979-A922-0CE8-BB8906902988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91453649-D53B-AADD-E5EB-189116B5774C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7B4891CB-6236-50DF-6529-E661EC136F19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4E3609F5-394D-E4EB-E941-A728B663C16B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F4A596C-4BAF-BE21-EF7A-CC4E0E5B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4267" b="1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4267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4267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endParaRPr lang="en-SG" sz="6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C46997C2-B691-2E3D-0AF7-5BB209D2FF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弧形 24">
            <a:extLst>
              <a:ext uri="{FF2B5EF4-FFF2-40B4-BE49-F238E27FC236}">
                <a16:creationId xmlns:a16="http://schemas.microsoft.com/office/drawing/2014/main" id="{2139DD0B-4B87-ABD8-75E8-634EBDB37A49}"/>
              </a:ext>
            </a:extLst>
          </p:cNvPr>
          <p:cNvSpPr/>
          <p:nvPr/>
        </p:nvSpPr>
        <p:spPr>
          <a:xfrm>
            <a:off x="779975" y="1754617"/>
            <a:ext cx="3240187" cy="3656396"/>
          </a:xfrm>
          <a:prstGeom prst="arc">
            <a:avLst>
              <a:gd name="adj1" fmla="val 16200000"/>
              <a:gd name="adj2" fmla="val 4412571"/>
            </a:avLst>
          </a:prstGeom>
          <a:noFill/>
          <a:ln w="25400" cap="flat" cmpd="sng" algn="ctr">
            <a:solidFill>
              <a:srgbClr val="548235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prstClr val="black"/>
              </a:solidFill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05DA5155-9CBC-E956-CC87-2D33927DBEE3}"/>
              </a:ext>
            </a:extLst>
          </p:cNvPr>
          <p:cNvGrpSpPr/>
          <p:nvPr/>
        </p:nvGrpSpPr>
        <p:grpSpPr>
          <a:xfrm>
            <a:off x="2601765" y="1079624"/>
            <a:ext cx="9564917" cy="1086972"/>
            <a:chOff x="3903085" y="314794"/>
            <a:chExt cx="9564916" cy="1086972"/>
          </a:xfrm>
        </p:grpSpPr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7B318687-8D25-A7DA-AB1F-7F91E7BFA48E}"/>
                </a:ext>
              </a:extLst>
            </p:cNvPr>
            <p:cNvSpPr/>
            <p:nvPr/>
          </p:nvSpPr>
          <p:spPr>
            <a:xfrm>
              <a:off x="3903085" y="710903"/>
              <a:ext cx="735522" cy="690863"/>
            </a:xfrm>
            <a:prstGeom prst="ellipse">
              <a:avLst/>
            </a:prstGeom>
            <a:solidFill>
              <a:srgbClr val="E2F0D9"/>
            </a:solidFill>
            <a:ln w="25400" cap="flat" cmpd="sng" algn="ctr">
              <a:solidFill>
                <a:srgbClr val="54823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kern="0" dirty="0">
                  <a:solidFill>
                    <a:srgbClr val="548235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3600" b="1" kern="0" dirty="0">
                <a:solidFill>
                  <a:srgbClr val="548235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35814405-9900-600B-99AB-14E48A4FA163}"/>
                </a:ext>
              </a:extLst>
            </p:cNvPr>
            <p:cNvSpPr txBox="1"/>
            <p:nvPr/>
          </p:nvSpPr>
          <p:spPr>
            <a:xfrm>
              <a:off x="4613289" y="314794"/>
              <a:ext cx="88547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dirty="0">
                  <a:solidFill>
                    <a:schemeClr val="tx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A-ga-thơ Crít-xti (1890-1976) là nhà văn lớn người Anh, được mệnh danh là “nữ hoàng truyện trinh thám”. </a:t>
              </a:r>
              <a:endParaRPr lang="en-SG" sz="30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6">
            <a:extLst>
              <a:ext uri="{FF2B5EF4-FFF2-40B4-BE49-F238E27FC236}">
                <a16:creationId xmlns:a16="http://schemas.microsoft.com/office/drawing/2014/main" id="{0C97507D-1FCE-1EC5-B44D-2B4E80CBAA09}"/>
              </a:ext>
            </a:extLst>
          </p:cNvPr>
          <p:cNvGrpSpPr/>
          <p:nvPr/>
        </p:nvGrpSpPr>
        <p:grpSpPr>
          <a:xfrm>
            <a:off x="3590621" y="2474893"/>
            <a:ext cx="8486584" cy="1015663"/>
            <a:chOff x="4202657" y="764499"/>
            <a:chExt cx="8486584" cy="1015664"/>
          </a:xfrm>
        </p:grpSpPr>
        <p:sp>
          <p:nvSpPr>
            <p:cNvPr id="13" name="椭圆 7">
              <a:extLst>
                <a:ext uri="{FF2B5EF4-FFF2-40B4-BE49-F238E27FC236}">
                  <a16:creationId xmlns:a16="http://schemas.microsoft.com/office/drawing/2014/main" id="{1908D00F-A847-8BC3-35E4-37804694027B}"/>
                </a:ext>
              </a:extLst>
            </p:cNvPr>
            <p:cNvSpPr/>
            <p:nvPr/>
          </p:nvSpPr>
          <p:spPr>
            <a:xfrm>
              <a:off x="4202657" y="989376"/>
              <a:ext cx="735522" cy="689099"/>
            </a:xfrm>
            <a:prstGeom prst="ellipse">
              <a:avLst/>
            </a:prstGeom>
            <a:solidFill>
              <a:srgbClr val="E2F0D9"/>
            </a:solidFill>
            <a:ln w="25400" cap="flat" cmpd="sng" algn="ctr">
              <a:solidFill>
                <a:srgbClr val="54823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200" b="1" kern="0" dirty="0">
                  <a:solidFill>
                    <a:srgbClr val="548235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3200" b="1" kern="0" dirty="0">
                <a:solidFill>
                  <a:srgbClr val="548235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文本框 9">
              <a:extLst>
                <a:ext uri="{FF2B5EF4-FFF2-40B4-BE49-F238E27FC236}">
                  <a16:creationId xmlns:a16="http://schemas.microsoft.com/office/drawing/2014/main" id="{17C6908F-7B32-9977-A734-BF2E815E6B63}"/>
                </a:ext>
              </a:extLst>
            </p:cNvPr>
            <p:cNvSpPr txBox="1"/>
            <p:nvPr/>
          </p:nvSpPr>
          <p:spPr>
            <a:xfrm>
              <a:off x="5075560" y="764499"/>
              <a:ext cx="7613681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 nghiệp văn học của bà khá đồ sộ với nhiều thể loại: </a:t>
              </a:r>
              <a:r>
                <a:rPr lang="vi-VN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tiểu thuyết, truyện ngắn, kịch,... </a:t>
              </a:r>
              <a:endParaRPr lang="en-SG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9D822DBF-8EB6-2C37-D727-FA26DB3DAC05}"/>
              </a:ext>
            </a:extLst>
          </p:cNvPr>
          <p:cNvGrpSpPr/>
          <p:nvPr/>
        </p:nvGrpSpPr>
        <p:grpSpPr>
          <a:xfrm>
            <a:off x="2823795" y="3870162"/>
            <a:ext cx="9342887" cy="2400657"/>
            <a:chOff x="4202657" y="100123"/>
            <a:chExt cx="8953109" cy="2400656"/>
          </a:xfrm>
        </p:grpSpPr>
        <p:sp>
          <p:nvSpPr>
            <p:cNvPr id="16" name="椭圆 7">
              <a:extLst>
                <a:ext uri="{FF2B5EF4-FFF2-40B4-BE49-F238E27FC236}">
                  <a16:creationId xmlns:a16="http://schemas.microsoft.com/office/drawing/2014/main" id="{582D8BC4-A830-53BE-44A3-25C201075FA0}"/>
                </a:ext>
              </a:extLst>
            </p:cNvPr>
            <p:cNvSpPr/>
            <p:nvPr/>
          </p:nvSpPr>
          <p:spPr>
            <a:xfrm>
              <a:off x="4202657" y="989376"/>
              <a:ext cx="735522" cy="689099"/>
            </a:xfrm>
            <a:prstGeom prst="ellipse">
              <a:avLst/>
            </a:prstGeom>
            <a:solidFill>
              <a:srgbClr val="E2F0D9"/>
            </a:solidFill>
            <a:ln w="25400" cap="flat" cmpd="sng" algn="ctr">
              <a:solidFill>
                <a:srgbClr val="54823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200" b="1" kern="0" dirty="0">
                  <a:solidFill>
                    <a:srgbClr val="548235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3200" b="1" kern="0" dirty="0">
                <a:solidFill>
                  <a:srgbClr val="548235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文本框 9">
              <a:extLst>
                <a:ext uri="{FF2B5EF4-FFF2-40B4-BE49-F238E27FC236}">
                  <a16:creationId xmlns:a16="http://schemas.microsoft.com/office/drawing/2014/main" id="{61F03019-8176-07FA-4C50-535E7D4E14EE}"/>
                </a:ext>
              </a:extLst>
            </p:cNvPr>
            <p:cNvSpPr txBox="1"/>
            <p:nvPr/>
          </p:nvSpPr>
          <p:spPr>
            <a:xfrm>
              <a:off x="5289910" y="100123"/>
              <a:ext cx="7865856" cy="240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số tiểu thuyết trinh thám nổi tiếng của bà đã được dịch sang tiếng Việt: </a:t>
              </a:r>
              <a:r>
                <a:rPr lang="vi-VN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 mạng trên chuyến tàu tốc hành Phương Đông (1934), Án mạng trên sông Nin (Nile) (1937), Mười người da đen nhỏ (1939), Ngôi nhà quái dị (1949),...</a:t>
              </a:r>
              <a:endParaRPr lang="en-SG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3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2234CF92-C3C9-81A9-74E2-BEDCBC7DD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94BCAC88-70A5-5988-4F08-3097E6D7957E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60682BE1-56E2-E8D9-EF0E-E8123F010C59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D3FE0999-CBDD-0863-715F-AD9B9C1DAA1B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D549B6C9-4D15-012C-4E55-D1EA564B79E0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049DCF0-8C49-3DD4-7699-E6741BBD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59" y="34896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SG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CD714AE0-958E-9669-2A8A-7BDC5A4B0B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39">
            <a:extLst>
              <a:ext uri="{FF2B5EF4-FFF2-40B4-BE49-F238E27FC236}">
                <a16:creationId xmlns:a16="http://schemas.microsoft.com/office/drawing/2014/main" id="{09520B37-9778-160B-5579-D598193D93EF}"/>
              </a:ext>
            </a:extLst>
          </p:cNvPr>
          <p:cNvGrpSpPr/>
          <p:nvPr/>
        </p:nvGrpSpPr>
        <p:grpSpPr>
          <a:xfrm>
            <a:off x="5171262" y="1145440"/>
            <a:ext cx="5526737" cy="1633891"/>
            <a:chOff x="73349" y="1614466"/>
            <a:chExt cx="5749785" cy="1960373"/>
          </a:xfrm>
        </p:grpSpPr>
        <p:grpSp>
          <p:nvGrpSpPr>
            <p:cNvPr id="3" name="组合 34">
              <a:extLst>
                <a:ext uri="{FF2B5EF4-FFF2-40B4-BE49-F238E27FC236}">
                  <a16:creationId xmlns:a16="http://schemas.microsoft.com/office/drawing/2014/main" id="{1D47E236-8781-0069-E86B-D6CCF67ACB3D}"/>
                </a:ext>
              </a:extLst>
            </p:cNvPr>
            <p:cNvGrpSpPr/>
            <p:nvPr/>
          </p:nvGrpSpPr>
          <p:grpSpPr>
            <a:xfrm>
              <a:off x="73349" y="1614467"/>
              <a:ext cx="5749785" cy="1960372"/>
              <a:chOff x="569774" y="1614467"/>
              <a:chExt cx="4732684" cy="1960372"/>
            </a:xfrm>
          </p:grpSpPr>
          <p:sp>
            <p:nvSpPr>
              <p:cNvPr id="11" name="圆角矩形 30">
                <a:extLst>
                  <a:ext uri="{FF2B5EF4-FFF2-40B4-BE49-F238E27FC236}">
                    <a16:creationId xmlns:a16="http://schemas.microsoft.com/office/drawing/2014/main" id="{58403DBB-A91F-93CA-4153-267D433B764F}"/>
                  </a:ext>
                </a:extLst>
              </p:cNvPr>
              <p:cNvSpPr/>
              <p:nvPr/>
            </p:nvSpPr>
            <p:spPr>
              <a:xfrm>
                <a:off x="569774" y="1614467"/>
                <a:ext cx="4732684" cy="1960372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algn="ctr" defTabSz="685750">
                  <a:defRPr/>
                </a:pPr>
                <a:endParaRPr lang="zh-CN" altLang="en-US" sz="3600" b="1" kern="0">
                  <a:solidFill>
                    <a:prstClr val="white"/>
                  </a:solidFill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圆角矩形 31">
                <a:extLst>
                  <a:ext uri="{FF2B5EF4-FFF2-40B4-BE49-F238E27FC236}">
                    <a16:creationId xmlns:a16="http://schemas.microsoft.com/office/drawing/2014/main" id="{3F6671D2-EAF3-5921-4BF2-8BC7228951D7}"/>
                  </a:ext>
                </a:extLst>
              </p:cNvPr>
              <p:cNvSpPr/>
              <p:nvPr/>
            </p:nvSpPr>
            <p:spPr>
              <a:xfrm>
                <a:off x="694221" y="1820039"/>
                <a:ext cx="4561871" cy="1550312"/>
              </a:xfrm>
              <a:prstGeom prst="roundRect">
                <a:avLst>
                  <a:gd name="adj" fmla="val 100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algn="ctr" defTabSz="914332">
                  <a:spcAft>
                    <a:spcPts val="800"/>
                  </a:spcAft>
                  <a:defRPr/>
                </a:pPr>
                <a:r>
                  <a:rPr lang="vi-VN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Truyện ngắn </a:t>
                </a:r>
                <a:r>
                  <a:rPr lang="vi-VN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hát đồng sáu xu </a:t>
                </a:r>
                <a:endParaRPr lang="en-SG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" name="矩形 33">
              <a:extLst>
                <a:ext uri="{FF2B5EF4-FFF2-40B4-BE49-F238E27FC236}">
                  <a16:creationId xmlns:a16="http://schemas.microsoft.com/office/drawing/2014/main" id="{68838031-F6B1-E54B-1511-D313FBEA4AC1}"/>
                </a:ext>
              </a:extLst>
            </p:cNvPr>
            <p:cNvSpPr/>
            <p:nvPr/>
          </p:nvSpPr>
          <p:spPr>
            <a:xfrm>
              <a:off x="627265" y="1614466"/>
              <a:ext cx="4572001" cy="9883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750">
                <a:lnSpc>
                  <a:spcPct val="150000"/>
                </a:lnSpc>
                <a:defRPr/>
              </a:pPr>
              <a:endParaRPr sz="36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" name="组合 38">
            <a:extLst>
              <a:ext uri="{FF2B5EF4-FFF2-40B4-BE49-F238E27FC236}">
                <a16:creationId xmlns:a16="http://schemas.microsoft.com/office/drawing/2014/main" id="{8DA15C56-FB5E-6C76-6F3D-F8D582F8CC21}"/>
              </a:ext>
            </a:extLst>
          </p:cNvPr>
          <p:cNvGrpSpPr/>
          <p:nvPr/>
        </p:nvGrpSpPr>
        <p:grpSpPr>
          <a:xfrm>
            <a:off x="4053841" y="3323907"/>
            <a:ext cx="7934961" cy="3371533"/>
            <a:chOff x="440180" y="3419486"/>
            <a:chExt cx="4946168" cy="2127299"/>
          </a:xfrm>
        </p:grpSpPr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id="{4CDAB41C-988C-FE92-B320-83D6975C9A43}"/>
                </a:ext>
              </a:extLst>
            </p:cNvPr>
            <p:cNvGrpSpPr/>
            <p:nvPr/>
          </p:nvGrpSpPr>
          <p:grpSpPr>
            <a:xfrm>
              <a:off x="440180" y="3419486"/>
              <a:ext cx="4946168" cy="2127299"/>
              <a:chOff x="871714" y="1500142"/>
              <a:chExt cx="4071222" cy="1553976"/>
            </a:xfrm>
          </p:grpSpPr>
          <p:sp>
            <p:nvSpPr>
              <p:cNvPr id="16" name="圆角矩形 36">
                <a:extLst>
                  <a:ext uri="{FF2B5EF4-FFF2-40B4-BE49-F238E27FC236}">
                    <a16:creationId xmlns:a16="http://schemas.microsoft.com/office/drawing/2014/main" id="{3455B5DD-4BB1-791E-021B-EF8F61E68F2C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algn="ctr" defTabSz="685750">
                  <a:defRPr/>
                </a:pPr>
                <a:endParaRPr lang="zh-CN" altLang="en-US" sz="1351" kern="0">
                  <a:solidFill>
                    <a:prstClr val="white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Arial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7" name="圆角矩形 37">
                <a:extLst>
                  <a:ext uri="{FF2B5EF4-FFF2-40B4-BE49-F238E27FC236}">
                    <a16:creationId xmlns:a16="http://schemas.microsoft.com/office/drawing/2014/main" id="{D8F232DF-5FEE-EF1E-F2AC-C65A2163D328}"/>
                  </a:ext>
                </a:extLst>
              </p:cNvPr>
              <p:cNvSpPr/>
              <p:nvPr/>
            </p:nvSpPr>
            <p:spPr>
              <a:xfrm>
                <a:off x="988736" y="1570999"/>
                <a:ext cx="3837179" cy="1417559"/>
              </a:xfrm>
              <a:prstGeom prst="roundRect">
                <a:avLst>
                  <a:gd name="adj" fmla="val 10006"/>
                </a:avLst>
              </a:prstGeom>
              <a:solidFill>
                <a:srgbClr val="8FB1E8">
                  <a:lumMod val="20000"/>
                  <a:lumOff val="80000"/>
                </a:srgbClr>
              </a:solidFill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algn="ctr" defTabSz="685750">
                  <a:lnSpc>
                    <a:spcPct val="150000"/>
                  </a:lnSpc>
                  <a:defRPr/>
                </a:pPr>
                <a:endParaRPr lang="zh-CN" altLang="en-US" sz="1351" kern="0" dirty="0">
                  <a:solidFill>
                    <a:prstClr val="white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黑体-繁" panose="03000509000000000000" pitchFamily="65" charset="-122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10E2FDFF-60A8-7CAE-F139-B0DD47007854}"/>
                </a:ext>
              </a:extLst>
            </p:cNvPr>
            <p:cNvSpPr/>
            <p:nvPr/>
          </p:nvSpPr>
          <p:spPr>
            <a:xfrm>
              <a:off x="627264" y="3712591"/>
              <a:ext cx="4463927" cy="231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50">
                <a:lnSpc>
                  <a:spcPct val="150000"/>
                </a:lnSpc>
                <a:defRPr/>
              </a:pPr>
              <a:endParaRPr lang="zh-CN" altLang="en-US" sz="1351" kern="0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黑体-繁" panose="03000509000000000000" pitchFamily="65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407AE7AB-A2A4-2C70-4504-EE1F695EE32D}"/>
              </a:ext>
            </a:extLst>
          </p:cNvPr>
          <p:cNvGrpSpPr/>
          <p:nvPr/>
        </p:nvGrpSpPr>
        <p:grpSpPr>
          <a:xfrm>
            <a:off x="7102123" y="2910815"/>
            <a:ext cx="2356231" cy="296980"/>
            <a:chOff x="1500706" y="3155738"/>
            <a:chExt cx="2697446" cy="362310"/>
          </a:xfrm>
        </p:grpSpPr>
        <p:sp>
          <p:nvSpPr>
            <p:cNvPr id="19" name="燕尾形 40">
              <a:extLst>
                <a:ext uri="{FF2B5EF4-FFF2-40B4-BE49-F238E27FC236}">
                  <a16:creationId xmlns:a16="http://schemas.microsoft.com/office/drawing/2014/main" id="{E29146E7-41B2-797A-DFA3-67DF5D45DFF8}"/>
                </a:ext>
              </a:extLst>
            </p:cNvPr>
            <p:cNvSpPr/>
            <p:nvPr/>
          </p:nvSpPr>
          <p:spPr>
            <a:xfrm rot="5400000">
              <a:off x="1500706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rgbClr val="C4DB62"/>
              </a:bgClr>
            </a:pattFill>
            <a:ln w="25400" cap="flat" cmpd="sng" algn="ctr">
              <a:solidFill>
                <a:srgbClr val="0A86D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50">
                <a:defRPr/>
              </a:pPr>
              <a:endParaRPr lang="zh-CN" altLang="en-US" sz="1351" kern="0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20" name="燕尾形 41">
              <a:extLst>
                <a:ext uri="{FF2B5EF4-FFF2-40B4-BE49-F238E27FC236}">
                  <a16:creationId xmlns:a16="http://schemas.microsoft.com/office/drawing/2014/main" id="{B9968A79-C695-B7F2-68BF-9DFD880DBA76}"/>
                </a:ext>
              </a:extLst>
            </p:cNvPr>
            <p:cNvSpPr/>
            <p:nvPr/>
          </p:nvSpPr>
          <p:spPr>
            <a:xfrm rot="5400000">
              <a:off x="2668274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rgbClr val="C4DB62"/>
              </a:bgClr>
            </a:pattFill>
            <a:ln w="25400" cap="flat" cmpd="sng" algn="ctr">
              <a:solidFill>
                <a:srgbClr val="0A86D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50">
                <a:defRPr/>
              </a:pPr>
              <a:endParaRPr lang="zh-CN" altLang="en-US" sz="1351" kern="0" dirty="0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21" name="燕尾形 42">
              <a:extLst>
                <a:ext uri="{FF2B5EF4-FFF2-40B4-BE49-F238E27FC236}">
                  <a16:creationId xmlns:a16="http://schemas.microsoft.com/office/drawing/2014/main" id="{AD2C3AE1-E8D3-25F3-A0EF-977D3D06FCF3}"/>
                </a:ext>
              </a:extLst>
            </p:cNvPr>
            <p:cNvSpPr/>
            <p:nvPr/>
          </p:nvSpPr>
          <p:spPr>
            <a:xfrm rot="5400000">
              <a:off x="3835842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rgbClr val="C4DB62"/>
              </a:bgClr>
            </a:pattFill>
            <a:ln w="25400" cap="flat" cmpd="sng" algn="ctr">
              <a:solidFill>
                <a:srgbClr val="0A86D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50">
                <a:defRPr/>
              </a:pPr>
              <a:endParaRPr lang="zh-CN" altLang="en-US" sz="1351" kern="0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3B6744-0CE8-0451-D17B-FE32D436AF6C}"/>
              </a:ext>
            </a:extLst>
          </p:cNvPr>
          <p:cNvSpPr txBox="1"/>
          <p:nvPr/>
        </p:nvSpPr>
        <p:spPr>
          <a:xfrm>
            <a:off x="4307089" y="3653422"/>
            <a:ext cx="72550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121917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 đăng lần đầu trên hoạ báo Tin tức sân khấu và thể thao tháng 12 năm 1929 ở Anh.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121917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tác phẩm được in trong tập truyện Nhân chứng buộc tội (1948).</a:t>
            </a:r>
            <a:endParaRPr lang="en-SG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Picture 22" descr="A group of people talking&#10;&#10;Description automatically generated">
            <a:extLst>
              <a:ext uri="{FF2B5EF4-FFF2-40B4-BE49-F238E27FC236}">
                <a16:creationId xmlns:a16="http://schemas.microsoft.com/office/drawing/2014/main" id="{B987464A-0E83-1E51-BE45-A9851482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 flipH="1">
            <a:off x="-153573" y="2646213"/>
            <a:ext cx="3732098" cy="42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51385A34-9225-27A6-8EEC-681F631AA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CFF69123-F47A-62A0-EF8C-A86FFEDE251E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5E749924-9459-DF8B-BF76-BE899E9F3069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4B69462B-79F2-95AF-0455-820A911E2150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A1DFAF93-8534-8B47-D63A-6A704E8B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85F8FC01-E414-3436-413B-2E2B20669E55}"/>
              </a:ext>
            </a:extLst>
          </p:cNvPr>
          <p:cNvSpPr txBox="1"/>
          <p:nvPr/>
        </p:nvSpPr>
        <p:spPr>
          <a:xfrm>
            <a:off x="375076" y="2162772"/>
            <a:ext cx="5675439" cy="7796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 văn bản</a:t>
            </a:r>
            <a:endParaRPr lang="en-SG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225;p41">
            <a:extLst>
              <a:ext uri="{FF2B5EF4-FFF2-40B4-BE49-F238E27FC236}">
                <a16:creationId xmlns:a16="http://schemas.microsoft.com/office/drawing/2014/main" id="{589E32CB-C80F-78CC-E258-FA56420B07F8}"/>
              </a:ext>
            </a:extLst>
          </p:cNvPr>
          <p:cNvGrpSpPr/>
          <p:nvPr/>
        </p:nvGrpSpPr>
        <p:grpSpPr>
          <a:xfrm>
            <a:off x="2230209" y="180241"/>
            <a:ext cx="1774632" cy="1694858"/>
            <a:chOff x="6351724" y="1733334"/>
            <a:chExt cx="1168679" cy="1216176"/>
          </a:xfrm>
        </p:grpSpPr>
        <p:sp>
          <p:nvSpPr>
            <p:cNvPr id="6" name="Google Shape;1226;p41">
              <a:extLst>
                <a:ext uri="{FF2B5EF4-FFF2-40B4-BE49-F238E27FC236}">
                  <a16:creationId xmlns:a16="http://schemas.microsoft.com/office/drawing/2014/main" id="{D88F0D7F-73D8-E3FE-FEBA-8C4457A07582}"/>
                </a:ext>
              </a:extLst>
            </p:cNvPr>
            <p:cNvSpPr/>
            <p:nvPr/>
          </p:nvSpPr>
          <p:spPr>
            <a:xfrm>
              <a:off x="6351724" y="1733334"/>
              <a:ext cx="1168668" cy="1216176"/>
            </a:xfrm>
            <a:custGeom>
              <a:avLst/>
              <a:gdLst/>
              <a:ahLst/>
              <a:cxnLst/>
              <a:rect l="l" t="t" r="r" b="b"/>
              <a:pathLst>
                <a:path w="29987" h="31204" extrusionOk="0">
                  <a:moveTo>
                    <a:pt x="15161" y="1"/>
                  </a:moveTo>
                  <a:cubicBezTo>
                    <a:pt x="15161" y="1"/>
                    <a:pt x="15160" y="1"/>
                    <a:pt x="15159" y="1"/>
                  </a:cubicBezTo>
                  <a:cubicBezTo>
                    <a:pt x="14427" y="1"/>
                    <a:pt x="14034" y="3061"/>
                    <a:pt x="10996" y="4420"/>
                  </a:cubicBezTo>
                  <a:cubicBezTo>
                    <a:pt x="10470" y="4656"/>
                    <a:pt x="9918" y="4748"/>
                    <a:pt x="9370" y="4748"/>
                  </a:cubicBezTo>
                  <a:cubicBezTo>
                    <a:pt x="8418" y="4748"/>
                    <a:pt x="7475" y="4473"/>
                    <a:pt x="6686" y="4198"/>
                  </a:cubicBezTo>
                  <a:cubicBezTo>
                    <a:pt x="5891" y="3925"/>
                    <a:pt x="5246" y="3649"/>
                    <a:pt x="4899" y="3649"/>
                  </a:cubicBezTo>
                  <a:cubicBezTo>
                    <a:pt x="4803" y="3649"/>
                    <a:pt x="4729" y="3670"/>
                    <a:pt x="4682" y="3719"/>
                  </a:cubicBezTo>
                  <a:cubicBezTo>
                    <a:pt x="4208" y="4215"/>
                    <a:pt x="5739" y="6288"/>
                    <a:pt x="4208" y="9308"/>
                  </a:cubicBezTo>
                  <a:cubicBezTo>
                    <a:pt x="3054" y="11585"/>
                    <a:pt x="286" y="11197"/>
                    <a:pt x="143" y="11991"/>
                  </a:cubicBezTo>
                  <a:cubicBezTo>
                    <a:pt x="0" y="12773"/>
                    <a:pt x="2398" y="13738"/>
                    <a:pt x="2758" y="16805"/>
                  </a:cubicBezTo>
                  <a:cubicBezTo>
                    <a:pt x="3220" y="20755"/>
                    <a:pt x="274" y="21988"/>
                    <a:pt x="485" y="22776"/>
                  </a:cubicBezTo>
                  <a:cubicBezTo>
                    <a:pt x="656" y="23404"/>
                    <a:pt x="4020" y="22834"/>
                    <a:pt x="5767" y="24649"/>
                  </a:cubicBezTo>
                  <a:cubicBezTo>
                    <a:pt x="7515" y="26465"/>
                    <a:pt x="6424" y="30089"/>
                    <a:pt x="7086" y="30466"/>
                  </a:cubicBezTo>
                  <a:cubicBezTo>
                    <a:pt x="7104" y="30476"/>
                    <a:pt x="7124" y="30481"/>
                    <a:pt x="7146" y="30481"/>
                  </a:cubicBezTo>
                  <a:cubicBezTo>
                    <a:pt x="7693" y="30481"/>
                    <a:pt x="9370" y="27406"/>
                    <a:pt x="12498" y="27406"/>
                  </a:cubicBezTo>
                  <a:cubicBezTo>
                    <a:pt x="16260" y="27406"/>
                    <a:pt x="17086" y="31204"/>
                    <a:pt x="17821" y="31204"/>
                  </a:cubicBezTo>
                  <a:cubicBezTo>
                    <a:pt x="17837" y="31204"/>
                    <a:pt x="17854" y="31202"/>
                    <a:pt x="17871" y="31198"/>
                  </a:cubicBezTo>
                  <a:cubicBezTo>
                    <a:pt x="18538" y="31043"/>
                    <a:pt x="18293" y="28057"/>
                    <a:pt x="21183" y="25830"/>
                  </a:cubicBezTo>
                  <a:cubicBezTo>
                    <a:pt x="22478" y="24831"/>
                    <a:pt x="23637" y="24592"/>
                    <a:pt x="24571" y="24592"/>
                  </a:cubicBezTo>
                  <a:cubicBezTo>
                    <a:pt x="25004" y="24592"/>
                    <a:pt x="25388" y="24644"/>
                    <a:pt x="25716" y="24694"/>
                  </a:cubicBezTo>
                  <a:cubicBezTo>
                    <a:pt x="26044" y="24747"/>
                    <a:pt x="26315" y="24799"/>
                    <a:pt x="26518" y="24799"/>
                  </a:cubicBezTo>
                  <a:cubicBezTo>
                    <a:pt x="26694" y="24799"/>
                    <a:pt x="26820" y="24760"/>
                    <a:pt x="26891" y="24649"/>
                  </a:cubicBezTo>
                  <a:cubicBezTo>
                    <a:pt x="27308" y="24020"/>
                    <a:pt x="26013" y="21337"/>
                    <a:pt x="26641" y="18579"/>
                  </a:cubicBezTo>
                  <a:cubicBezTo>
                    <a:pt x="27257" y="15856"/>
                    <a:pt x="29987" y="14971"/>
                    <a:pt x="29987" y="14201"/>
                  </a:cubicBezTo>
                  <a:cubicBezTo>
                    <a:pt x="29987" y="13184"/>
                    <a:pt x="27091" y="13310"/>
                    <a:pt x="25470" y="10244"/>
                  </a:cubicBezTo>
                  <a:cubicBezTo>
                    <a:pt x="23980" y="7429"/>
                    <a:pt x="25157" y="4409"/>
                    <a:pt x="24722" y="3958"/>
                  </a:cubicBezTo>
                  <a:cubicBezTo>
                    <a:pt x="24674" y="3909"/>
                    <a:pt x="24574" y="3891"/>
                    <a:pt x="24428" y="3891"/>
                  </a:cubicBezTo>
                  <a:cubicBezTo>
                    <a:pt x="24248" y="3891"/>
                    <a:pt x="23998" y="3918"/>
                    <a:pt x="23684" y="3946"/>
                  </a:cubicBezTo>
                  <a:cubicBezTo>
                    <a:pt x="23367" y="3973"/>
                    <a:pt x="22987" y="4000"/>
                    <a:pt x="22551" y="4000"/>
                  </a:cubicBezTo>
                  <a:cubicBezTo>
                    <a:pt x="21697" y="4000"/>
                    <a:pt x="20627" y="3898"/>
                    <a:pt x="19395" y="3501"/>
                  </a:cubicBezTo>
                  <a:cubicBezTo>
                    <a:pt x="16356" y="2508"/>
                    <a:pt x="15833" y="1"/>
                    <a:pt x="1516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27;p41">
              <a:extLst>
                <a:ext uri="{FF2B5EF4-FFF2-40B4-BE49-F238E27FC236}">
                  <a16:creationId xmlns:a16="http://schemas.microsoft.com/office/drawing/2014/main" id="{F534E916-A4F3-2A38-1FC9-5E33501DC237}"/>
                </a:ext>
              </a:extLst>
            </p:cNvPr>
            <p:cNvSpPr/>
            <p:nvPr/>
          </p:nvSpPr>
          <p:spPr>
            <a:xfrm>
              <a:off x="6699993" y="1905993"/>
              <a:ext cx="477257" cy="871286"/>
            </a:xfrm>
            <a:custGeom>
              <a:avLst/>
              <a:gdLst/>
              <a:ahLst/>
              <a:cxnLst/>
              <a:rect l="l" t="t" r="r" b="b"/>
              <a:pathLst>
                <a:path w="12246" h="22355" extrusionOk="0">
                  <a:moveTo>
                    <a:pt x="2037" y="0"/>
                  </a:moveTo>
                  <a:lnTo>
                    <a:pt x="2037" y="0"/>
                  </a:lnTo>
                  <a:cubicBezTo>
                    <a:pt x="1520" y="227"/>
                    <a:pt x="981" y="316"/>
                    <a:pt x="437" y="316"/>
                  </a:cubicBezTo>
                  <a:lnTo>
                    <a:pt x="437" y="316"/>
                  </a:lnTo>
                  <a:cubicBezTo>
                    <a:pt x="292" y="316"/>
                    <a:pt x="145" y="309"/>
                    <a:pt x="0" y="299"/>
                  </a:cubicBezTo>
                  <a:lnTo>
                    <a:pt x="0" y="299"/>
                  </a:lnTo>
                  <a:cubicBezTo>
                    <a:pt x="146" y="310"/>
                    <a:pt x="293" y="316"/>
                    <a:pt x="434" y="316"/>
                  </a:cubicBezTo>
                  <a:cubicBezTo>
                    <a:pt x="435" y="316"/>
                    <a:pt x="436" y="316"/>
                    <a:pt x="437" y="316"/>
                  </a:cubicBezTo>
                  <a:lnTo>
                    <a:pt x="437" y="316"/>
                  </a:lnTo>
                  <a:cubicBezTo>
                    <a:pt x="438" y="316"/>
                    <a:pt x="438" y="316"/>
                    <a:pt x="439" y="316"/>
                  </a:cubicBezTo>
                  <a:cubicBezTo>
                    <a:pt x="979" y="316"/>
                    <a:pt x="1520" y="227"/>
                    <a:pt x="2037" y="0"/>
                  </a:cubicBezTo>
                  <a:close/>
                  <a:moveTo>
                    <a:pt x="12246" y="21401"/>
                  </a:moveTo>
                  <a:cubicBezTo>
                    <a:pt x="11846" y="21709"/>
                    <a:pt x="11509" y="22028"/>
                    <a:pt x="11225" y="22349"/>
                  </a:cubicBezTo>
                  <a:lnTo>
                    <a:pt x="11225" y="22354"/>
                  </a:lnTo>
                  <a:cubicBezTo>
                    <a:pt x="11515" y="22028"/>
                    <a:pt x="11846" y="21709"/>
                    <a:pt x="12246" y="21401"/>
                  </a:cubicBezTo>
                  <a:close/>
                </a:path>
              </a:pathLst>
            </a:custGeom>
            <a:solidFill>
              <a:srgbClr val="FCD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28;p41">
              <a:extLst>
                <a:ext uri="{FF2B5EF4-FFF2-40B4-BE49-F238E27FC236}">
                  <a16:creationId xmlns:a16="http://schemas.microsoft.com/office/drawing/2014/main" id="{3B2AF10D-0F9F-6228-2F84-0E6A3E8EFE3B}"/>
                </a:ext>
              </a:extLst>
            </p:cNvPr>
            <p:cNvSpPr/>
            <p:nvPr/>
          </p:nvSpPr>
          <p:spPr>
            <a:xfrm>
              <a:off x="6699720" y="1733373"/>
              <a:ext cx="820683" cy="1043673"/>
            </a:xfrm>
            <a:custGeom>
              <a:avLst/>
              <a:gdLst/>
              <a:ahLst/>
              <a:cxnLst/>
              <a:rect l="l" t="t" r="r" b="b"/>
              <a:pathLst>
                <a:path w="21058" h="26778" extrusionOk="0">
                  <a:moveTo>
                    <a:pt x="6230" y="0"/>
                  </a:moveTo>
                  <a:cubicBezTo>
                    <a:pt x="5498" y="0"/>
                    <a:pt x="5105" y="3060"/>
                    <a:pt x="2067" y="4419"/>
                  </a:cubicBezTo>
                  <a:cubicBezTo>
                    <a:pt x="1543" y="4653"/>
                    <a:pt x="994" y="4745"/>
                    <a:pt x="441" y="4745"/>
                  </a:cubicBezTo>
                  <a:cubicBezTo>
                    <a:pt x="298" y="4745"/>
                    <a:pt x="149" y="4738"/>
                    <a:pt x="1" y="4727"/>
                  </a:cubicBezTo>
                  <a:lnTo>
                    <a:pt x="1" y="4727"/>
                  </a:lnTo>
                  <a:cubicBezTo>
                    <a:pt x="600" y="5407"/>
                    <a:pt x="1189" y="6098"/>
                    <a:pt x="1759" y="6806"/>
                  </a:cubicBezTo>
                  <a:cubicBezTo>
                    <a:pt x="2924" y="6177"/>
                    <a:pt x="4225" y="5795"/>
                    <a:pt x="5614" y="5726"/>
                  </a:cubicBezTo>
                  <a:cubicBezTo>
                    <a:pt x="5767" y="5721"/>
                    <a:pt x="5922" y="5715"/>
                    <a:pt x="6081" y="5715"/>
                  </a:cubicBezTo>
                  <a:cubicBezTo>
                    <a:pt x="11277" y="5715"/>
                    <a:pt x="15490" y="10100"/>
                    <a:pt x="15490" y="15507"/>
                  </a:cubicBezTo>
                  <a:lnTo>
                    <a:pt x="15490" y="15518"/>
                  </a:lnTo>
                  <a:lnTo>
                    <a:pt x="15490" y="15524"/>
                  </a:lnTo>
                  <a:lnTo>
                    <a:pt x="15490" y="15536"/>
                  </a:lnTo>
                  <a:lnTo>
                    <a:pt x="15490" y="15552"/>
                  </a:lnTo>
                  <a:lnTo>
                    <a:pt x="15490" y="15563"/>
                  </a:lnTo>
                  <a:lnTo>
                    <a:pt x="15490" y="15570"/>
                  </a:lnTo>
                  <a:lnTo>
                    <a:pt x="15490" y="15581"/>
                  </a:lnTo>
                  <a:lnTo>
                    <a:pt x="15490" y="15587"/>
                  </a:lnTo>
                  <a:lnTo>
                    <a:pt x="15490" y="15592"/>
                  </a:lnTo>
                  <a:lnTo>
                    <a:pt x="15490" y="15598"/>
                  </a:lnTo>
                  <a:lnTo>
                    <a:pt x="15490" y="15616"/>
                  </a:lnTo>
                  <a:lnTo>
                    <a:pt x="15490" y="15621"/>
                  </a:lnTo>
                  <a:lnTo>
                    <a:pt x="15490" y="15626"/>
                  </a:lnTo>
                  <a:lnTo>
                    <a:pt x="15490" y="15632"/>
                  </a:lnTo>
                  <a:lnTo>
                    <a:pt x="15490" y="15639"/>
                  </a:lnTo>
                  <a:lnTo>
                    <a:pt x="15490" y="15673"/>
                  </a:lnTo>
                  <a:lnTo>
                    <a:pt x="15490" y="15684"/>
                  </a:lnTo>
                  <a:cubicBezTo>
                    <a:pt x="15427" y="19292"/>
                    <a:pt x="13487" y="22427"/>
                    <a:pt x="10637" y="24071"/>
                  </a:cubicBezTo>
                  <a:cubicBezTo>
                    <a:pt x="10866" y="24968"/>
                    <a:pt x="11066" y="25869"/>
                    <a:pt x="11232" y="26778"/>
                  </a:cubicBezTo>
                  <a:cubicBezTo>
                    <a:pt x="11517" y="26457"/>
                    <a:pt x="11854" y="26138"/>
                    <a:pt x="12254" y="25829"/>
                  </a:cubicBezTo>
                  <a:cubicBezTo>
                    <a:pt x="13549" y="24831"/>
                    <a:pt x="14708" y="24591"/>
                    <a:pt x="15638" y="24591"/>
                  </a:cubicBezTo>
                  <a:cubicBezTo>
                    <a:pt x="16073" y="24591"/>
                    <a:pt x="16455" y="24641"/>
                    <a:pt x="16787" y="24693"/>
                  </a:cubicBezTo>
                  <a:cubicBezTo>
                    <a:pt x="17111" y="24744"/>
                    <a:pt x="17380" y="24796"/>
                    <a:pt x="17585" y="24796"/>
                  </a:cubicBezTo>
                  <a:cubicBezTo>
                    <a:pt x="17762" y="24796"/>
                    <a:pt x="17894" y="24757"/>
                    <a:pt x="17962" y="24648"/>
                  </a:cubicBezTo>
                  <a:cubicBezTo>
                    <a:pt x="18025" y="24556"/>
                    <a:pt x="18049" y="24430"/>
                    <a:pt x="18049" y="24265"/>
                  </a:cubicBezTo>
                  <a:cubicBezTo>
                    <a:pt x="18049" y="23495"/>
                    <a:pt x="17535" y="21958"/>
                    <a:pt x="17535" y="20217"/>
                  </a:cubicBezTo>
                  <a:cubicBezTo>
                    <a:pt x="17535" y="19687"/>
                    <a:pt x="17585" y="19133"/>
                    <a:pt x="17712" y="18578"/>
                  </a:cubicBezTo>
                  <a:cubicBezTo>
                    <a:pt x="18328" y="15855"/>
                    <a:pt x="21058" y="14970"/>
                    <a:pt x="21058" y="14200"/>
                  </a:cubicBezTo>
                  <a:cubicBezTo>
                    <a:pt x="21058" y="13183"/>
                    <a:pt x="18162" y="13309"/>
                    <a:pt x="16541" y="10243"/>
                  </a:cubicBezTo>
                  <a:cubicBezTo>
                    <a:pt x="15079" y="7486"/>
                    <a:pt x="16175" y="4540"/>
                    <a:pt x="15822" y="3992"/>
                  </a:cubicBezTo>
                  <a:cubicBezTo>
                    <a:pt x="15810" y="3979"/>
                    <a:pt x="15804" y="3968"/>
                    <a:pt x="15793" y="3957"/>
                  </a:cubicBezTo>
                  <a:cubicBezTo>
                    <a:pt x="15748" y="3911"/>
                    <a:pt x="15645" y="3894"/>
                    <a:pt x="15501" y="3894"/>
                  </a:cubicBezTo>
                  <a:cubicBezTo>
                    <a:pt x="15319" y="3894"/>
                    <a:pt x="15068" y="3916"/>
                    <a:pt x="14755" y="3945"/>
                  </a:cubicBezTo>
                  <a:cubicBezTo>
                    <a:pt x="14434" y="3974"/>
                    <a:pt x="14057" y="3997"/>
                    <a:pt x="13617" y="3997"/>
                  </a:cubicBezTo>
                  <a:cubicBezTo>
                    <a:pt x="13161" y="3997"/>
                    <a:pt x="12642" y="3968"/>
                    <a:pt x="12070" y="3882"/>
                  </a:cubicBezTo>
                  <a:cubicBezTo>
                    <a:pt x="11574" y="3802"/>
                    <a:pt x="11037" y="3683"/>
                    <a:pt x="10466" y="3500"/>
                  </a:cubicBezTo>
                  <a:cubicBezTo>
                    <a:pt x="7509" y="2535"/>
                    <a:pt x="6932" y="137"/>
                    <a:pt x="6286" y="5"/>
                  </a:cubicBezTo>
                  <a:cubicBezTo>
                    <a:pt x="6270" y="0"/>
                    <a:pt x="6252" y="0"/>
                    <a:pt x="6230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29;p41">
              <a:extLst>
                <a:ext uri="{FF2B5EF4-FFF2-40B4-BE49-F238E27FC236}">
                  <a16:creationId xmlns:a16="http://schemas.microsoft.com/office/drawing/2014/main" id="{B2BF25A1-AE40-1525-3C3C-EB0C2342976C}"/>
                </a:ext>
              </a:extLst>
            </p:cNvPr>
            <p:cNvSpPr/>
            <p:nvPr/>
          </p:nvSpPr>
          <p:spPr>
            <a:xfrm>
              <a:off x="6569821" y="1956115"/>
              <a:ext cx="733618" cy="763053"/>
            </a:xfrm>
            <a:custGeom>
              <a:avLst/>
              <a:gdLst/>
              <a:ahLst/>
              <a:cxnLst/>
              <a:rect l="l" t="t" r="r" b="b"/>
              <a:pathLst>
                <a:path w="18824" h="19578" extrusionOk="0">
                  <a:moveTo>
                    <a:pt x="9414" y="0"/>
                  </a:moveTo>
                  <a:cubicBezTo>
                    <a:pt x="4214" y="0"/>
                    <a:pt x="0" y="4385"/>
                    <a:pt x="0" y="9792"/>
                  </a:cubicBezTo>
                  <a:cubicBezTo>
                    <a:pt x="0" y="15192"/>
                    <a:pt x="4214" y="19577"/>
                    <a:pt x="9414" y="19577"/>
                  </a:cubicBezTo>
                  <a:cubicBezTo>
                    <a:pt x="14610" y="19577"/>
                    <a:pt x="18823" y="15192"/>
                    <a:pt x="18823" y="9792"/>
                  </a:cubicBezTo>
                  <a:cubicBezTo>
                    <a:pt x="18823" y="4385"/>
                    <a:pt x="14610" y="0"/>
                    <a:pt x="9414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30;p41">
              <a:extLst>
                <a:ext uri="{FF2B5EF4-FFF2-40B4-BE49-F238E27FC236}">
                  <a16:creationId xmlns:a16="http://schemas.microsoft.com/office/drawing/2014/main" id="{4D056AFF-3B39-9DC5-91B1-4DADA8CCAA55}"/>
                </a:ext>
              </a:extLst>
            </p:cNvPr>
            <p:cNvSpPr/>
            <p:nvPr/>
          </p:nvSpPr>
          <p:spPr>
            <a:xfrm>
              <a:off x="6918480" y="1956115"/>
              <a:ext cx="384970" cy="388581"/>
            </a:xfrm>
            <a:custGeom>
              <a:avLst/>
              <a:gdLst/>
              <a:ahLst/>
              <a:cxnLst/>
              <a:rect l="l" t="t" r="r" b="b"/>
              <a:pathLst>
                <a:path w="9878" h="9970" extrusionOk="0">
                  <a:moveTo>
                    <a:pt x="9877" y="9969"/>
                  </a:moveTo>
                  <a:lnTo>
                    <a:pt x="9877" y="9969"/>
                  </a:lnTo>
                  <a:lnTo>
                    <a:pt x="9877" y="9969"/>
                  </a:lnTo>
                  <a:close/>
                  <a:moveTo>
                    <a:pt x="9877" y="9958"/>
                  </a:moveTo>
                  <a:lnTo>
                    <a:pt x="9877" y="9958"/>
                  </a:lnTo>
                  <a:lnTo>
                    <a:pt x="9877" y="9958"/>
                  </a:lnTo>
                  <a:close/>
                  <a:moveTo>
                    <a:pt x="9877" y="9917"/>
                  </a:moveTo>
                  <a:lnTo>
                    <a:pt x="9877" y="9924"/>
                  </a:lnTo>
                  <a:lnTo>
                    <a:pt x="9877" y="9917"/>
                  </a:lnTo>
                  <a:close/>
                  <a:moveTo>
                    <a:pt x="9877" y="9906"/>
                  </a:moveTo>
                  <a:lnTo>
                    <a:pt x="9877" y="9911"/>
                  </a:lnTo>
                  <a:lnTo>
                    <a:pt x="9877" y="9906"/>
                  </a:lnTo>
                  <a:close/>
                  <a:moveTo>
                    <a:pt x="9877" y="9883"/>
                  </a:moveTo>
                  <a:lnTo>
                    <a:pt x="9877" y="9901"/>
                  </a:lnTo>
                  <a:lnTo>
                    <a:pt x="9877" y="9883"/>
                  </a:lnTo>
                  <a:close/>
                  <a:moveTo>
                    <a:pt x="9877" y="9872"/>
                  </a:moveTo>
                  <a:lnTo>
                    <a:pt x="9877" y="9877"/>
                  </a:lnTo>
                  <a:lnTo>
                    <a:pt x="9877" y="9872"/>
                  </a:lnTo>
                  <a:close/>
                  <a:moveTo>
                    <a:pt x="9877" y="9855"/>
                  </a:moveTo>
                  <a:lnTo>
                    <a:pt x="9877" y="9866"/>
                  </a:lnTo>
                  <a:lnTo>
                    <a:pt x="9877" y="9855"/>
                  </a:lnTo>
                  <a:close/>
                  <a:moveTo>
                    <a:pt x="9877" y="9837"/>
                  </a:moveTo>
                  <a:lnTo>
                    <a:pt x="9877" y="9848"/>
                  </a:lnTo>
                  <a:lnTo>
                    <a:pt x="9877" y="9837"/>
                  </a:lnTo>
                  <a:close/>
                  <a:moveTo>
                    <a:pt x="9877" y="9821"/>
                  </a:moveTo>
                  <a:lnTo>
                    <a:pt x="9877" y="9837"/>
                  </a:lnTo>
                  <a:lnTo>
                    <a:pt x="9877" y="9821"/>
                  </a:lnTo>
                  <a:close/>
                  <a:moveTo>
                    <a:pt x="9877" y="9809"/>
                  </a:moveTo>
                  <a:lnTo>
                    <a:pt x="9877" y="9821"/>
                  </a:lnTo>
                  <a:lnTo>
                    <a:pt x="9877" y="9809"/>
                  </a:lnTo>
                  <a:close/>
                  <a:moveTo>
                    <a:pt x="9877" y="9792"/>
                  </a:moveTo>
                  <a:lnTo>
                    <a:pt x="9877" y="9803"/>
                  </a:lnTo>
                  <a:lnTo>
                    <a:pt x="9877" y="9792"/>
                  </a:lnTo>
                  <a:close/>
                  <a:moveTo>
                    <a:pt x="468" y="0"/>
                  </a:moveTo>
                  <a:cubicBezTo>
                    <a:pt x="309" y="0"/>
                    <a:pt x="154" y="6"/>
                    <a:pt x="1" y="11"/>
                  </a:cubicBezTo>
                  <a:cubicBezTo>
                    <a:pt x="154" y="6"/>
                    <a:pt x="309" y="0"/>
                    <a:pt x="468" y="0"/>
                  </a:cubicBezTo>
                  <a:cubicBezTo>
                    <a:pt x="5664" y="0"/>
                    <a:pt x="9877" y="4385"/>
                    <a:pt x="9877" y="9792"/>
                  </a:cubicBezTo>
                  <a:lnTo>
                    <a:pt x="9877" y="9792"/>
                  </a:lnTo>
                  <a:cubicBezTo>
                    <a:pt x="9877" y="4385"/>
                    <a:pt x="5664" y="0"/>
                    <a:pt x="468" y="0"/>
                  </a:cubicBezTo>
                  <a:close/>
                </a:path>
              </a:pathLst>
            </a:custGeom>
            <a:solidFill>
              <a:srgbClr val="F26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31;p41">
              <a:extLst>
                <a:ext uri="{FF2B5EF4-FFF2-40B4-BE49-F238E27FC236}">
                  <a16:creationId xmlns:a16="http://schemas.microsoft.com/office/drawing/2014/main" id="{8DEBC928-FCD8-335E-C28F-FCB9809DF9C7}"/>
                </a:ext>
              </a:extLst>
            </p:cNvPr>
            <p:cNvSpPr/>
            <p:nvPr/>
          </p:nvSpPr>
          <p:spPr>
            <a:xfrm>
              <a:off x="6658563" y="1974726"/>
              <a:ext cx="568765" cy="735497"/>
            </a:xfrm>
            <a:custGeom>
              <a:avLst/>
              <a:gdLst/>
              <a:ahLst/>
              <a:cxnLst/>
              <a:rect l="l" t="t" r="r" b="b"/>
              <a:pathLst>
                <a:path w="14594" h="18871" extrusionOk="0">
                  <a:moveTo>
                    <a:pt x="5184" y="0"/>
                  </a:moveTo>
                  <a:cubicBezTo>
                    <a:pt x="5025" y="0"/>
                    <a:pt x="4870" y="6"/>
                    <a:pt x="4717" y="11"/>
                  </a:cubicBezTo>
                  <a:cubicBezTo>
                    <a:pt x="2975" y="103"/>
                    <a:pt x="1365" y="685"/>
                    <a:pt x="0" y="1621"/>
                  </a:cubicBezTo>
                  <a:cubicBezTo>
                    <a:pt x="970" y="2661"/>
                    <a:pt x="1884" y="3758"/>
                    <a:pt x="2730" y="4915"/>
                  </a:cubicBezTo>
                  <a:cubicBezTo>
                    <a:pt x="5755" y="9061"/>
                    <a:pt x="7685" y="13851"/>
                    <a:pt x="8678" y="18870"/>
                  </a:cubicBezTo>
                  <a:cubicBezTo>
                    <a:pt x="12093" y="17448"/>
                    <a:pt x="14525" y="14011"/>
                    <a:pt x="14593" y="9969"/>
                  </a:cubicBezTo>
                  <a:lnTo>
                    <a:pt x="14593" y="9958"/>
                  </a:lnTo>
                  <a:lnTo>
                    <a:pt x="14593" y="9924"/>
                  </a:lnTo>
                  <a:lnTo>
                    <a:pt x="14593" y="9917"/>
                  </a:lnTo>
                  <a:lnTo>
                    <a:pt x="14593" y="9911"/>
                  </a:lnTo>
                  <a:lnTo>
                    <a:pt x="14593" y="9906"/>
                  </a:lnTo>
                  <a:lnTo>
                    <a:pt x="14593" y="9901"/>
                  </a:lnTo>
                  <a:lnTo>
                    <a:pt x="14593" y="9883"/>
                  </a:lnTo>
                  <a:lnTo>
                    <a:pt x="14593" y="9877"/>
                  </a:lnTo>
                  <a:lnTo>
                    <a:pt x="14593" y="9872"/>
                  </a:lnTo>
                  <a:lnTo>
                    <a:pt x="14593" y="9866"/>
                  </a:lnTo>
                  <a:lnTo>
                    <a:pt x="14593" y="9855"/>
                  </a:lnTo>
                  <a:lnTo>
                    <a:pt x="14593" y="9848"/>
                  </a:lnTo>
                  <a:lnTo>
                    <a:pt x="14593" y="9837"/>
                  </a:lnTo>
                  <a:lnTo>
                    <a:pt x="14593" y="9821"/>
                  </a:lnTo>
                  <a:lnTo>
                    <a:pt x="14593" y="9809"/>
                  </a:lnTo>
                  <a:lnTo>
                    <a:pt x="14593" y="9803"/>
                  </a:lnTo>
                  <a:lnTo>
                    <a:pt x="14593" y="9792"/>
                  </a:lnTo>
                  <a:cubicBezTo>
                    <a:pt x="14593" y="4385"/>
                    <a:pt x="10380" y="0"/>
                    <a:pt x="518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II</a:t>
              </a:r>
              <a:endParaRPr kumimoji="0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32;p41">
              <a:extLst>
                <a:ext uri="{FF2B5EF4-FFF2-40B4-BE49-F238E27FC236}">
                  <a16:creationId xmlns:a16="http://schemas.microsoft.com/office/drawing/2014/main" id="{DC4E2E02-F9F1-4D41-0B7E-A4C0AAC91BD9}"/>
                </a:ext>
              </a:extLst>
            </p:cNvPr>
            <p:cNvSpPr/>
            <p:nvPr/>
          </p:nvSpPr>
          <p:spPr>
            <a:xfrm>
              <a:off x="6479441" y="2570049"/>
              <a:ext cx="146692" cy="107064"/>
            </a:xfrm>
            <a:custGeom>
              <a:avLst/>
              <a:gdLst/>
              <a:ahLst/>
              <a:cxnLst/>
              <a:rect l="l" t="t" r="r" b="b"/>
              <a:pathLst>
                <a:path w="3764" h="2747" extrusionOk="0">
                  <a:moveTo>
                    <a:pt x="320" y="1"/>
                  </a:moveTo>
                  <a:cubicBezTo>
                    <a:pt x="201" y="1"/>
                    <a:pt x="75" y="109"/>
                    <a:pt x="46" y="223"/>
                  </a:cubicBezTo>
                  <a:cubicBezTo>
                    <a:pt x="1" y="394"/>
                    <a:pt x="103" y="531"/>
                    <a:pt x="246" y="594"/>
                  </a:cubicBezTo>
                  <a:cubicBezTo>
                    <a:pt x="852" y="857"/>
                    <a:pt x="1456" y="1126"/>
                    <a:pt x="2011" y="1485"/>
                  </a:cubicBezTo>
                  <a:cubicBezTo>
                    <a:pt x="2512" y="1816"/>
                    <a:pt x="2923" y="2239"/>
                    <a:pt x="3340" y="2673"/>
                  </a:cubicBezTo>
                  <a:cubicBezTo>
                    <a:pt x="3387" y="2724"/>
                    <a:pt x="3437" y="2747"/>
                    <a:pt x="3489" y="2747"/>
                  </a:cubicBezTo>
                  <a:cubicBezTo>
                    <a:pt x="3637" y="2747"/>
                    <a:pt x="3763" y="2565"/>
                    <a:pt x="3689" y="2393"/>
                  </a:cubicBezTo>
                  <a:cubicBezTo>
                    <a:pt x="3421" y="1777"/>
                    <a:pt x="2867" y="1337"/>
                    <a:pt x="2330" y="982"/>
                  </a:cubicBezTo>
                  <a:cubicBezTo>
                    <a:pt x="1724" y="589"/>
                    <a:pt x="1057" y="304"/>
                    <a:pt x="401" y="17"/>
                  </a:cubicBezTo>
                  <a:cubicBezTo>
                    <a:pt x="372" y="6"/>
                    <a:pt x="349" y="1"/>
                    <a:pt x="320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33;p41">
              <a:extLst>
                <a:ext uri="{FF2B5EF4-FFF2-40B4-BE49-F238E27FC236}">
                  <a16:creationId xmlns:a16="http://schemas.microsoft.com/office/drawing/2014/main" id="{30E5B405-80DB-5B78-E5EE-75326728D77B}"/>
                </a:ext>
              </a:extLst>
            </p:cNvPr>
            <p:cNvSpPr/>
            <p:nvPr/>
          </p:nvSpPr>
          <p:spPr>
            <a:xfrm>
              <a:off x="6631205" y="2700927"/>
              <a:ext cx="40765" cy="63646"/>
            </a:xfrm>
            <a:custGeom>
              <a:avLst/>
              <a:gdLst/>
              <a:ahLst/>
              <a:cxnLst/>
              <a:rect l="l" t="t" r="r" b="b"/>
              <a:pathLst>
                <a:path w="1046" h="1633" extrusionOk="0">
                  <a:moveTo>
                    <a:pt x="297" y="0"/>
                  </a:moveTo>
                  <a:cubicBezTo>
                    <a:pt x="252" y="0"/>
                    <a:pt x="206" y="11"/>
                    <a:pt x="165" y="40"/>
                  </a:cubicBezTo>
                  <a:cubicBezTo>
                    <a:pt x="28" y="132"/>
                    <a:pt x="1" y="285"/>
                    <a:pt x="69" y="428"/>
                  </a:cubicBezTo>
                  <a:cubicBezTo>
                    <a:pt x="104" y="514"/>
                    <a:pt x="143" y="599"/>
                    <a:pt x="178" y="685"/>
                  </a:cubicBezTo>
                  <a:cubicBezTo>
                    <a:pt x="194" y="719"/>
                    <a:pt x="212" y="759"/>
                    <a:pt x="228" y="799"/>
                  </a:cubicBezTo>
                  <a:cubicBezTo>
                    <a:pt x="234" y="810"/>
                    <a:pt x="234" y="822"/>
                    <a:pt x="241" y="828"/>
                  </a:cubicBezTo>
                  <a:cubicBezTo>
                    <a:pt x="246" y="851"/>
                    <a:pt x="257" y="873"/>
                    <a:pt x="263" y="891"/>
                  </a:cubicBezTo>
                  <a:cubicBezTo>
                    <a:pt x="331" y="1067"/>
                    <a:pt x="394" y="1244"/>
                    <a:pt x="457" y="1421"/>
                  </a:cubicBezTo>
                  <a:cubicBezTo>
                    <a:pt x="497" y="1536"/>
                    <a:pt x="600" y="1632"/>
                    <a:pt x="720" y="1632"/>
                  </a:cubicBezTo>
                  <a:cubicBezTo>
                    <a:pt x="748" y="1632"/>
                    <a:pt x="771" y="1632"/>
                    <a:pt x="800" y="1621"/>
                  </a:cubicBezTo>
                  <a:cubicBezTo>
                    <a:pt x="931" y="1576"/>
                    <a:pt x="1045" y="1421"/>
                    <a:pt x="994" y="1268"/>
                  </a:cubicBezTo>
                  <a:cubicBezTo>
                    <a:pt x="863" y="885"/>
                    <a:pt x="708" y="508"/>
                    <a:pt x="537" y="143"/>
                  </a:cubicBezTo>
                  <a:cubicBezTo>
                    <a:pt x="497" y="51"/>
                    <a:pt x="394" y="0"/>
                    <a:pt x="297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34;p41">
              <a:extLst>
                <a:ext uri="{FF2B5EF4-FFF2-40B4-BE49-F238E27FC236}">
                  <a16:creationId xmlns:a16="http://schemas.microsoft.com/office/drawing/2014/main" id="{328E580A-2326-BD34-9B82-973C96C4A0B4}"/>
                </a:ext>
              </a:extLst>
            </p:cNvPr>
            <p:cNvSpPr/>
            <p:nvPr/>
          </p:nvSpPr>
          <p:spPr>
            <a:xfrm>
              <a:off x="6966067" y="2779188"/>
              <a:ext cx="65474" cy="77989"/>
            </a:xfrm>
            <a:custGeom>
              <a:avLst/>
              <a:gdLst/>
              <a:ahLst/>
              <a:cxnLst/>
              <a:rect l="l" t="t" r="r" b="b"/>
              <a:pathLst>
                <a:path w="1680" h="2001" extrusionOk="0">
                  <a:moveTo>
                    <a:pt x="298" y="1"/>
                  </a:moveTo>
                  <a:cubicBezTo>
                    <a:pt x="229" y="1"/>
                    <a:pt x="166" y="30"/>
                    <a:pt x="116" y="87"/>
                  </a:cubicBezTo>
                  <a:cubicBezTo>
                    <a:pt x="24" y="190"/>
                    <a:pt x="0" y="385"/>
                    <a:pt x="116" y="487"/>
                  </a:cubicBezTo>
                  <a:cubicBezTo>
                    <a:pt x="229" y="583"/>
                    <a:pt x="332" y="693"/>
                    <a:pt x="435" y="801"/>
                  </a:cubicBezTo>
                  <a:cubicBezTo>
                    <a:pt x="487" y="857"/>
                    <a:pt x="538" y="915"/>
                    <a:pt x="583" y="972"/>
                  </a:cubicBezTo>
                  <a:cubicBezTo>
                    <a:pt x="606" y="1001"/>
                    <a:pt x="629" y="1029"/>
                    <a:pt x="651" y="1057"/>
                  </a:cubicBezTo>
                  <a:cubicBezTo>
                    <a:pt x="664" y="1070"/>
                    <a:pt x="675" y="1086"/>
                    <a:pt x="686" y="1104"/>
                  </a:cubicBezTo>
                  <a:cubicBezTo>
                    <a:pt x="692" y="1109"/>
                    <a:pt x="692" y="1109"/>
                    <a:pt x="698" y="1115"/>
                  </a:cubicBezTo>
                  <a:cubicBezTo>
                    <a:pt x="783" y="1234"/>
                    <a:pt x="864" y="1355"/>
                    <a:pt x="943" y="1486"/>
                  </a:cubicBezTo>
                  <a:cubicBezTo>
                    <a:pt x="1023" y="1618"/>
                    <a:pt x="1104" y="1742"/>
                    <a:pt x="1188" y="1874"/>
                  </a:cubicBezTo>
                  <a:cubicBezTo>
                    <a:pt x="1234" y="1953"/>
                    <a:pt x="1315" y="2000"/>
                    <a:pt x="1399" y="2000"/>
                  </a:cubicBezTo>
                  <a:cubicBezTo>
                    <a:pt x="1428" y="2000"/>
                    <a:pt x="1463" y="1995"/>
                    <a:pt x="1497" y="1982"/>
                  </a:cubicBezTo>
                  <a:cubicBezTo>
                    <a:pt x="1600" y="1932"/>
                    <a:pt x="1679" y="1800"/>
                    <a:pt x="1639" y="1679"/>
                  </a:cubicBezTo>
                  <a:cubicBezTo>
                    <a:pt x="1583" y="1515"/>
                    <a:pt x="1520" y="1349"/>
                    <a:pt x="1434" y="1200"/>
                  </a:cubicBezTo>
                  <a:cubicBezTo>
                    <a:pt x="1343" y="1052"/>
                    <a:pt x="1246" y="909"/>
                    <a:pt x="1143" y="772"/>
                  </a:cubicBezTo>
                  <a:cubicBezTo>
                    <a:pt x="954" y="522"/>
                    <a:pt x="738" y="287"/>
                    <a:pt x="503" y="87"/>
                  </a:cubicBezTo>
                  <a:cubicBezTo>
                    <a:pt x="446" y="35"/>
                    <a:pt x="372" y="1"/>
                    <a:pt x="298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35;p41">
              <a:extLst>
                <a:ext uri="{FF2B5EF4-FFF2-40B4-BE49-F238E27FC236}">
                  <a16:creationId xmlns:a16="http://schemas.microsoft.com/office/drawing/2014/main" id="{6FA3E061-771D-5D67-3A2B-0B1EB39ACA54}"/>
                </a:ext>
              </a:extLst>
            </p:cNvPr>
            <p:cNvSpPr/>
            <p:nvPr/>
          </p:nvSpPr>
          <p:spPr>
            <a:xfrm>
              <a:off x="6557116" y="1937212"/>
              <a:ext cx="40064" cy="146702"/>
            </a:xfrm>
            <a:custGeom>
              <a:avLst/>
              <a:gdLst/>
              <a:ahLst/>
              <a:cxnLst/>
              <a:rect l="l" t="t" r="r" b="b"/>
              <a:pathLst>
                <a:path w="1028" h="3764" extrusionOk="0">
                  <a:moveTo>
                    <a:pt x="525" y="0"/>
                  </a:moveTo>
                  <a:cubicBezTo>
                    <a:pt x="371" y="0"/>
                    <a:pt x="206" y="137"/>
                    <a:pt x="251" y="348"/>
                  </a:cubicBezTo>
                  <a:cubicBezTo>
                    <a:pt x="474" y="1365"/>
                    <a:pt x="406" y="2420"/>
                    <a:pt x="74" y="3408"/>
                  </a:cubicBezTo>
                  <a:cubicBezTo>
                    <a:pt x="0" y="3626"/>
                    <a:pt x="171" y="3763"/>
                    <a:pt x="343" y="3763"/>
                  </a:cubicBezTo>
                  <a:cubicBezTo>
                    <a:pt x="456" y="3763"/>
                    <a:pt x="571" y="3705"/>
                    <a:pt x="617" y="3563"/>
                  </a:cubicBezTo>
                  <a:cubicBezTo>
                    <a:pt x="988" y="2483"/>
                    <a:pt x="1028" y="1308"/>
                    <a:pt x="765" y="200"/>
                  </a:cubicBezTo>
                  <a:cubicBezTo>
                    <a:pt x="730" y="63"/>
                    <a:pt x="634" y="0"/>
                    <a:pt x="525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36;p41">
              <a:extLst>
                <a:ext uri="{FF2B5EF4-FFF2-40B4-BE49-F238E27FC236}">
                  <a16:creationId xmlns:a16="http://schemas.microsoft.com/office/drawing/2014/main" id="{6A9E17DA-FC4A-77E0-B018-C4FF4EB0B2D7}"/>
                </a:ext>
              </a:extLst>
            </p:cNvPr>
            <p:cNvSpPr/>
            <p:nvPr/>
          </p:nvSpPr>
          <p:spPr>
            <a:xfrm>
              <a:off x="6510386" y="2104727"/>
              <a:ext cx="50742" cy="66180"/>
            </a:xfrm>
            <a:custGeom>
              <a:avLst/>
              <a:gdLst/>
              <a:ahLst/>
              <a:cxnLst/>
              <a:rect l="l" t="t" r="r" b="b"/>
              <a:pathLst>
                <a:path w="1302" h="1698" extrusionOk="0">
                  <a:moveTo>
                    <a:pt x="289" y="994"/>
                  </a:moveTo>
                  <a:cubicBezTo>
                    <a:pt x="281" y="1004"/>
                    <a:pt x="274" y="1012"/>
                    <a:pt x="274" y="1012"/>
                  </a:cubicBezTo>
                  <a:cubicBezTo>
                    <a:pt x="274" y="1012"/>
                    <a:pt x="278" y="1008"/>
                    <a:pt x="289" y="994"/>
                  </a:cubicBezTo>
                  <a:close/>
                  <a:moveTo>
                    <a:pt x="1011" y="1"/>
                  </a:moveTo>
                  <a:cubicBezTo>
                    <a:pt x="919" y="1"/>
                    <a:pt x="817" y="47"/>
                    <a:pt x="777" y="138"/>
                  </a:cubicBezTo>
                  <a:cubicBezTo>
                    <a:pt x="696" y="343"/>
                    <a:pt x="593" y="538"/>
                    <a:pt x="474" y="726"/>
                  </a:cubicBezTo>
                  <a:cubicBezTo>
                    <a:pt x="451" y="772"/>
                    <a:pt x="422" y="812"/>
                    <a:pt x="388" y="857"/>
                  </a:cubicBezTo>
                  <a:cubicBezTo>
                    <a:pt x="377" y="881"/>
                    <a:pt x="360" y="904"/>
                    <a:pt x="343" y="926"/>
                  </a:cubicBezTo>
                  <a:cubicBezTo>
                    <a:pt x="332" y="938"/>
                    <a:pt x="326" y="949"/>
                    <a:pt x="319" y="955"/>
                  </a:cubicBezTo>
                  <a:cubicBezTo>
                    <a:pt x="314" y="960"/>
                    <a:pt x="314" y="965"/>
                    <a:pt x="308" y="965"/>
                  </a:cubicBezTo>
                  <a:cubicBezTo>
                    <a:pt x="308" y="968"/>
                    <a:pt x="303" y="975"/>
                    <a:pt x="297" y="984"/>
                  </a:cubicBezTo>
                  <a:lnTo>
                    <a:pt x="297" y="984"/>
                  </a:lnTo>
                  <a:cubicBezTo>
                    <a:pt x="297" y="983"/>
                    <a:pt x="297" y="983"/>
                    <a:pt x="297" y="983"/>
                  </a:cubicBezTo>
                  <a:lnTo>
                    <a:pt x="297" y="983"/>
                  </a:lnTo>
                  <a:cubicBezTo>
                    <a:pt x="294" y="988"/>
                    <a:pt x="291" y="991"/>
                    <a:pt x="289" y="994"/>
                  </a:cubicBezTo>
                  <a:lnTo>
                    <a:pt x="289" y="994"/>
                  </a:lnTo>
                  <a:cubicBezTo>
                    <a:pt x="292" y="991"/>
                    <a:pt x="295" y="987"/>
                    <a:pt x="297" y="984"/>
                  </a:cubicBezTo>
                  <a:lnTo>
                    <a:pt x="297" y="984"/>
                  </a:lnTo>
                  <a:cubicBezTo>
                    <a:pt x="292" y="994"/>
                    <a:pt x="285" y="1007"/>
                    <a:pt x="274" y="1018"/>
                  </a:cubicBezTo>
                  <a:cubicBezTo>
                    <a:pt x="258" y="1034"/>
                    <a:pt x="245" y="1057"/>
                    <a:pt x="229" y="1075"/>
                  </a:cubicBezTo>
                  <a:cubicBezTo>
                    <a:pt x="189" y="1120"/>
                    <a:pt x="155" y="1166"/>
                    <a:pt x="114" y="1212"/>
                  </a:cubicBezTo>
                  <a:cubicBezTo>
                    <a:pt x="18" y="1320"/>
                    <a:pt x="0" y="1508"/>
                    <a:pt x="114" y="1616"/>
                  </a:cubicBezTo>
                  <a:cubicBezTo>
                    <a:pt x="171" y="1668"/>
                    <a:pt x="245" y="1697"/>
                    <a:pt x="319" y="1697"/>
                  </a:cubicBezTo>
                  <a:cubicBezTo>
                    <a:pt x="388" y="1697"/>
                    <a:pt x="456" y="1674"/>
                    <a:pt x="508" y="1616"/>
                  </a:cubicBezTo>
                  <a:cubicBezTo>
                    <a:pt x="840" y="1246"/>
                    <a:pt x="1091" y="823"/>
                    <a:pt x="1279" y="356"/>
                  </a:cubicBezTo>
                  <a:cubicBezTo>
                    <a:pt x="1302" y="298"/>
                    <a:pt x="1279" y="190"/>
                    <a:pt x="1251" y="138"/>
                  </a:cubicBezTo>
                  <a:cubicBezTo>
                    <a:pt x="1217" y="87"/>
                    <a:pt x="1176" y="47"/>
                    <a:pt x="1120" y="24"/>
                  </a:cubicBezTo>
                  <a:cubicBezTo>
                    <a:pt x="1085" y="6"/>
                    <a:pt x="1051" y="1"/>
                    <a:pt x="101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37;p41">
              <a:extLst>
                <a:ext uri="{FF2B5EF4-FFF2-40B4-BE49-F238E27FC236}">
                  <a16:creationId xmlns:a16="http://schemas.microsoft.com/office/drawing/2014/main" id="{7071AFCB-3646-03BD-601E-F4CECAF88C91}"/>
                </a:ext>
              </a:extLst>
            </p:cNvPr>
            <p:cNvSpPr/>
            <p:nvPr/>
          </p:nvSpPr>
          <p:spPr>
            <a:xfrm>
              <a:off x="6625398" y="2320609"/>
              <a:ext cx="167387" cy="280620"/>
            </a:xfrm>
            <a:custGeom>
              <a:avLst/>
              <a:gdLst/>
              <a:ahLst/>
              <a:cxnLst/>
              <a:rect l="l" t="t" r="r" b="b"/>
              <a:pathLst>
                <a:path w="4295" h="7200" extrusionOk="0">
                  <a:moveTo>
                    <a:pt x="429" y="0"/>
                  </a:moveTo>
                  <a:cubicBezTo>
                    <a:pt x="212" y="0"/>
                    <a:pt x="1" y="148"/>
                    <a:pt x="1" y="440"/>
                  </a:cubicBezTo>
                  <a:cubicBezTo>
                    <a:pt x="18" y="3089"/>
                    <a:pt x="1331" y="5647"/>
                    <a:pt x="3455" y="7120"/>
                  </a:cubicBezTo>
                  <a:cubicBezTo>
                    <a:pt x="3534" y="7176"/>
                    <a:pt x="3610" y="7200"/>
                    <a:pt x="3684" y="7200"/>
                  </a:cubicBezTo>
                  <a:cubicBezTo>
                    <a:pt x="4055" y="7200"/>
                    <a:pt x="4295" y="6601"/>
                    <a:pt x="3900" y="6320"/>
                  </a:cubicBezTo>
                  <a:cubicBezTo>
                    <a:pt x="2056" y="5002"/>
                    <a:pt x="897" y="2770"/>
                    <a:pt x="869" y="440"/>
                  </a:cubicBezTo>
                  <a:cubicBezTo>
                    <a:pt x="869" y="148"/>
                    <a:pt x="646" y="0"/>
                    <a:pt x="429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38;p41">
              <a:extLst>
                <a:ext uri="{FF2B5EF4-FFF2-40B4-BE49-F238E27FC236}">
                  <a16:creationId xmlns:a16="http://schemas.microsoft.com/office/drawing/2014/main" id="{BC59F485-B0D4-6738-0233-FB7482EC0378}"/>
                </a:ext>
              </a:extLst>
            </p:cNvPr>
            <p:cNvSpPr/>
            <p:nvPr/>
          </p:nvSpPr>
          <p:spPr>
            <a:xfrm>
              <a:off x="6810990" y="2601618"/>
              <a:ext cx="104875" cy="55500"/>
            </a:xfrm>
            <a:custGeom>
              <a:avLst/>
              <a:gdLst/>
              <a:ahLst/>
              <a:cxnLst/>
              <a:rect l="l" t="t" r="r" b="b"/>
              <a:pathLst>
                <a:path w="2691" h="1424" extrusionOk="0">
                  <a:moveTo>
                    <a:pt x="503" y="1"/>
                  </a:moveTo>
                  <a:cubicBezTo>
                    <a:pt x="348" y="1"/>
                    <a:pt x="189" y="87"/>
                    <a:pt x="121" y="224"/>
                  </a:cubicBezTo>
                  <a:cubicBezTo>
                    <a:pt x="0" y="458"/>
                    <a:pt x="81" y="693"/>
                    <a:pt x="274" y="841"/>
                  </a:cubicBezTo>
                  <a:cubicBezTo>
                    <a:pt x="766" y="1218"/>
                    <a:pt x="1388" y="1423"/>
                    <a:pt x="1999" y="1423"/>
                  </a:cubicBezTo>
                  <a:cubicBezTo>
                    <a:pt x="2079" y="1423"/>
                    <a:pt x="2153" y="1418"/>
                    <a:pt x="2232" y="1412"/>
                  </a:cubicBezTo>
                  <a:cubicBezTo>
                    <a:pt x="2461" y="1394"/>
                    <a:pt x="2690" y="1218"/>
                    <a:pt x="2678" y="949"/>
                  </a:cubicBezTo>
                  <a:cubicBezTo>
                    <a:pt x="2667" y="720"/>
                    <a:pt x="2490" y="487"/>
                    <a:pt x="2256" y="487"/>
                  </a:cubicBezTo>
                  <a:lnTo>
                    <a:pt x="2232" y="487"/>
                  </a:lnTo>
                  <a:cubicBezTo>
                    <a:pt x="2164" y="493"/>
                    <a:pt x="2102" y="493"/>
                    <a:pt x="2039" y="493"/>
                  </a:cubicBezTo>
                  <a:cubicBezTo>
                    <a:pt x="1958" y="493"/>
                    <a:pt x="1873" y="493"/>
                    <a:pt x="1794" y="480"/>
                  </a:cubicBezTo>
                  <a:lnTo>
                    <a:pt x="1765" y="480"/>
                  </a:lnTo>
                  <a:cubicBezTo>
                    <a:pt x="1742" y="464"/>
                    <a:pt x="1679" y="469"/>
                    <a:pt x="1650" y="464"/>
                  </a:cubicBezTo>
                  <a:cubicBezTo>
                    <a:pt x="1582" y="446"/>
                    <a:pt x="1508" y="430"/>
                    <a:pt x="1439" y="412"/>
                  </a:cubicBezTo>
                  <a:cubicBezTo>
                    <a:pt x="1370" y="390"/>
                    <a:pt x="1296" y="367"/>
                    <a:pt x="1228" y="343"/>
                  </a:cubicBezTo>
                  <a:cubicBezTo>
                    <a:pt x="1194" y="327"/>
                    <a:pt x="1159" y="309"/>
                    <a:pt x="1120" y="298"/>
                  </a:cubicBezTo>
                  <a:cubicBezTo>
                    <a:pt x="1120" y="293"/>
                    <a:pt x="1114" y="293"/>
                    <a:pt x="1109" y="293"/>
                  </a:cubicBezTo>
                  <a:cubicBezTo>
                    <a:pt x="972" y="224"/>
                    <a:pt x="840" y="150"/>
                    <a:pt x="709" y="64"/>
                  </a:cubicBezTo>
                  <a:cubicBezTo>
                    <a:pt x="651" y="24"/>
                    <a:pt x="577" y="1"/>
                    <a:pt x="503" y="1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>
          <a:extLst>
            <a:ext uri="{FF2B5EF4-FFF2-40B4-BE49-F238E27FC236}">
              <a16:creationId xmlns:a16="http://schemas.microsoft.com/office/drawing/2014/main" id="{CD765D2A-889C-661D-774B-59CB7318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53">
            <a:extLst>
              <a:ext uri="{FF2B5EF4-FFF2-40B4-BE49-F238E27FC236}">
                <a16:creationId xmlns:a16="http://schemas.microsoft.com/office/drawing/2014/main" id="{9A3EFA15-E742-511A-283B-3F2EB40D6877}"/>
              </a:ext>
            </a:extLst>
          </p:cNvPr>
          <p:cNvSpPr/>
          <p:nvPr/>
        </p:nvSpPr>
        <p:spPr>
          <a:xfrm>
            <a:off x="449450" y="952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53">
            <a:extLst>
              <a:ext uri="{FF2B5EF4-FFF2-40B4-BE49-F238E27FC236}">
                <a16:creationId xmlns:a16="http://schemas.microsoft.com/office/drawing/2014/main" id="{7A270AC8-FD54-0F09-0916-881CFAFF41EB}"/>
              </a:ext>
            </a:extLst>
          </p:cNvPr>
          <p:cNvSpPr/>
          <p:nvPr/>
        </p:nvSpPr>
        <p:spPr>
          <a:xfrm>
            <a:off x="-84450" y="157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53">
            <a:extLst>
              <a:ext uri="{FF2B5EF4-FFF2-40B4-BE49-F238E27FC236}">
                <a16:creationId xmlns:a16="http://schemas.microsoft.com/office/drawing/2014/main" id="{76855766-369F-0E84-70FC-D6EFB183523D}"/>
              </a:ext>
            </a:extLst>
          </p:cNvPr>
          <p:cNvSpPr/>
          <p:nvPr/>
        </p:nvSpPr>
        <p:spPr>
          <a:xfrm>
            <a:off x="449450" y="220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53">
            <a:extLst>
              <a:ext uri="{FF2B5EF4-FFF2-40B4-BE49-F238E27FC236}">
                <a16:creationId xmlns:a16="http://schemas.microsoft.com/office/drawing/2014/main" id="{DFDF0863-360B-3A22-12E0-D3ABEF3B06DF}"/>
              </a:ext>
            </a:extLst>
          </p:cNvPr>
          <p:cNvSpPr/>
          <p:nvPr/>
        </p:nvSpPr>
        <p:spPr>
          <a:xfrm>
            <a:off x="-159250" y="499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53">
            <a:extLst>
              <a:ext uri="{FF2B5EF4-FFF2-40B4-BE49-F238E27FC236}">
                <a16:creationId xmlns:a16="http://schemas.microsoft.com/office/drawing/2014/main" id="{C77D1C35-D6F1-8497-9F00-9B1A1824E26F}"/>
              </a:ext>
            </a:extLst>
          </p:cNvPr>
          <p:cNvSpPr/>
          <p:nvPr/>
        </p:nvSpPr>
        <p:spPr>
          <a:xfrm>
            <a:off x="10170317" y="-1062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53">
            <a:extLst>
              <a:ext uri="{FF2B5EF4-FFF2-40B4-BE49-F238E27FC236}">
                <a16:creationId xmlns:a16="http://schemas.microsoft.com/office/drawing/2014/main" id="{42C734EC-E08A-6692-3D08-2B9DC24EC303}"/>
              </a:ext>
            </a:extLst>
          </p:cNvPr>
          <p:cNvSpPr/>
          <p:nvPr/>
        </p:nvSpPr>
        <p:spPr>
          <a:xfrm>
            <a:off x="11026417" y="300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53">
            <a:extLst>
              <a:ext uri="{FF2B5EF4-FFF2-40B4-BE49-F238E27FC236}">
                <a16:creationId xmlns:a16="http://schemas.microsoft.com/office/drawing/2014/main" id="{85A664D9-137A-7254-9BD9-3DEE7A18A4B6}"/>
              </a:ext>
            </a:extLst>
          </p:cNvPr>
          <p:cNvSpPr/>
          <p:nvPr/>
        </p:nvSpPr>
        <p:spPr>
          <a:xfrm>
            <a:off x="11919350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53">
            <a:extLst>
              <a:ext uri="{FF2B5EF4-FFF2-40B4-BE49-F238E27FC236}">
                <a16:creationId xmlns:a16="http://schemas.microsoft.com/office/drawing/2014/main" id="{FE49911B-DFEF-5C1F-6E19-9586A3207AB6}"/>
              </a:ext>
            </a:extLst>
          </p:cNvPr>
          <p:cNvSpPr/>
          <p:nvPr/>
        </p:nvSpPr>
        <p:spPr>
          <a:xfrm>
            <a:off x="11726017" y="2151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53">
            <a:extLst>
              <a:ext uri="{FF2B5EF4-FFF2-40B4-BE49-F238E27FC236}">
                <a16:creationId xmlns:a16="http://schemas.microsoft.com/office/drawing/2014/main" id="{3F5BDD82-542C-858D-EBF4-EBEB8F9A94DF}"/>
              </a:ext>
            </a:extLst>
          </p:cNvPr>
          <p:cNvSpPr/>
          <p:nvPr/>
        </p:nvSpPr>
        <p:spPr>
          <a:xfrm>
            <a:off x="11155283" y="2832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53">
            <a:extLst>
              <a:ext uri="{FF2B5EF4-FFF2-40B4-BE49-F238E27FC236}">
                <a16:creationId xmlns:a16="http://schemas.microsoft.com/office/drawing/2014/main" id="{A4D14265-E897-04F8-785B-3EF6B741150F}"/>
              </a:ext>
            </a:extLst>
          </p:cNvPr>
          <p:cNvSpPr/>
          <p:nvPr/>
        </p:nvSpPr>
        <p:spPr>
          <a:xfrm>
            <a:off x="11763983" y="351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53">
            <a:extLst>
              <a:ext uri="{FF2B5EF4-FFF2-40B4-BE49-F238E27FC236}">
                <a16:creationId xmlns:a16="http://schemas.microsoft.com/office/drawing/2014/main" id="{B9CA210A-F891-C921-21C4-95D407771CD8}"/>
              </a:ext>
            </a:extLst>
          </p:cNvPr>
          <p:cNvSpPr/>
          <p:nvPr/>
        </p:nvSpPr>
        <p:spPr>
          <a:xfrm>
            <a:off x="10355550" y="4388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53">
            <a:extLst>
              <a:ext uri="{FF2B5EF4-FFF2-40B4-BE49-F238E27FC236}">
                <a16:creationId xmlns:a16="http://schemas.microsoft.com/office/drawing/2014/main" id="{3BF0CF63-EF02-4B42-4717-A3CDF6C3F6FF}"/>
              </a:ext>
            </a:extLst>
          </p:cNvPr>
          <p:cNvSpPr/>
          <p:nvPr/>
        </p:nvSpPr>
        <p:spPr>
          <a:xfrm>
            <a:off x="11117317" y="4912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talking&#10;&#10;Description automatically generated">
            <a:extLst>
              <a:ext uri="{FF2B5EF4-FFF2-40B4-BE49-F238E27FC236}">
                <a16:creationId xmlns:a16="http://schemas.microsoft.com/office/drawing/2014/main" id="{BA0E8570-BDBE-C71C-D54B-4DEC802A9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64" b="99747" l="159" r="55079">
                        <a14:foregroundMark x1="50794" y1="23485" x2="54127" y2="38889"/>
                        <a14:foregroundMark x1="52857" y1="95960" x2="317" y2="93939"/>
                        <a14:foregroundMark x1="1905" y1="98990" x2="30952" y2="96465"/>
                        <a14:foregroundMark x1="30952" y1="96465" x2="32857" y2="96465"/>
                        <a14:foregroundMark x1="53016" y1="91414" x2="53016" y2="91414"/>
                        <a14:foregroundMark x1="53016" y1="91414" x2="55238" y2="94949"/>
                        <a14:foregroundMark x1="54127" y1="92424" x2="8413" y2="99747"/>
                      </a14:backgroundRemoval>
                    </a14:imgEffect>
                  </a14:imgLayer>
                </a14:imgProps>
              </a:ext>
            </a:extLst>
          </a:blip>
          <a:srcRect l="-12401" t="2006" r="44247" b="-1980"/>
          <a:stretch/>
        </p:blipFill>
        <p:spPr>
          <a:xfrm>
            <a:off x="-995915" y="3239431"/>
            <a:ext cx="4108114" cy="3787776"/>
          </a:xfrm>
          <a:prstGeom prst="rect">
            <a:avLst/>
          </a:prstGeom>
        </p:spPr>
      </p:pic>
      <p:pic>
        <p:nvPicPr>
          <p:cNvPr id="9" name="Picture 8" descr="A group of people talking&#10;&#10;Description automatically generated">
            <a:extLst>
              <a:ext uri="{FF2B5EF4-FFF2-40B4-BE49-F238E27FC236}">
                <a16:creationId xmlns:a16="http://schemas.microsoft.com/office/drawing/2014/main" id="{A3D00915-DE6F-7B95-315A-F63293704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825206" y="2720051"/>
            <a:ext cx="3732098" cy="4223662"/>
          </a:xfrm>
          <a:prstGeom prst="rect">
            <a:avLst/>
          </a:prstGeom>
        </p:spPr>
      </p:pic>
      <p:grpSp>
        <p:nvGrpSpPr>
          <p:cNvPr id="19" name="Google Shape;841;p38">
            <a:extLst>
              <a:ext uri="{FF2B5EF4-FFF2-40B4-BE49-F238E27FC236}">
                <a16:creationId xmlns:a16="http://schemas.microsoft.com/office/drawing/2014/main" id="{A4F5A32B-8861-6B6A-4A33-C3A0D944E232}"/>
              </a:ext>
            </a:extLst>
          </p:cNvPr>
          <p:cNvGrpSpPr/>
          <p:nvPr/>
        </p:nvGrpSpPr>
        <p:grpSpPr>
          <a:xfrm flipH="1">
            <a:off x="4770889" y="106680"/>
            <a:ext cx="1963067" cy="1696620"/>
            <a:chOff x="2117494" y="4200123"/>
            <a:chExt cx="541625" cy="478774"/>
          </a:xfrm>
        </p:grpSpPr>
        <p:sp>
          <p:nvSpPr>
            <p:cNvPr id="20" name="Google Shape;842;p38">
              <a:extLst>
                <a:ext uri="{FF2B5EF4-FFF2-40B4-BE49-F238E27FC236}">
                  <a16:creationId xmlns:a16="http://schemas.microsoft.com/office/drawing/2014/main" id="{5707534C-22A8-9AFF-DBF4-95C2DC23FA95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43;p38">
              <a:extLst>
                <a:ext uri="{FF2B5EF4-FFF2-40B4-BE49-F238E27FC236}">
                  <a16:creationId xmlns:a16="http://schemas.microsoft.com/office/drawing/2014/main" id="{841F4A42-4A30-3FE8-E2DB-965574036A0E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44;p38">
              <a:extLst>
                <a:ext uri="{FF2B5EF4-FFF2-40B4-BE49-F238E27FC236}">
                  <a16:creationId xmlns:a16="http://schemas.microsoft.com/office/drawing/2014/main" id="{A7D2D1A1-3837-2AE4-8C74-428070408E27}"/>
                </a:ext>
              </a:extLst>
            </p:cNvPr>
            <p:cNvSpPr/>
            <p:nvPr/>
          </p:nvSpPr>
          <p:spPr>
            <a:xfrm>
              <a:off x="2123728" y="4200123"/>
              <a:ext cx="535392" cy="478774"/>
            </a:xfrm>
            <a:custGeom>
              <a:avLst/>
              <a:gdLst/>
              <a:ahLst/>
              <a:cxnLst/>
              <a:rect l="l" t="t" r="r" b="b"/>
              <a:pathLst>
                <a:path w="8331" h="7450" extrusionOk="0">
                  <a:moveTo>
                    <a:pt x="0" y="0"/>
                  </a:moveTo>
                  <a:lnTo>
                    <a:pt x="2240" y="7449"/>
                  </a:lnTo>
                  <a:lnTo>
                    <a:pt x="8330" y="7449"/>
                  </a:lnTo>
                  <a:lnTo>
                    <a:pt x="6018" y="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79F2EF-8E57-AC8E-A090-0360DB84B23D}"/>
              </a:ext>
            </a:extLst>
          </p:cNvPr>
          <p:cNvSpPr txBox="1"/>
          <p:nvPr/>
        </p:nvSpPr>
        <p:spPr>
          <a:xfrm>
            <a:off x="2622675" y="1985431"/>
            <a:ext cx="69677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7ABEA8F3-14F6-3A86-A6F4-B0491526E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479" y="98176"/>
            <a:ext cx="2804187" cy="21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AF5FB47B-DFCF-AF52-8746-F41CB612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90067684-73B9-4E95-1B2A-35726AD9E195}"/>
              </a:ext>
            </a:extLst>
          </p:cNvPr>
          <p:cNvGrpSpPr/>
          <p:nvPr/>
        </p:nvGrpSpPr>
        <p:grpSpPr>
          <a:xfrm>
            <a:off x="2134686" y="40465"/>
            <a:ext cx="8744877" cy="963979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65F0D965-9187-700C-FBAE-F8CF166A18B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F609104D-3B79-5B2F-622A-8BD365839135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757496E7-C7B5-5738-0F9F-F3569977BBCC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DF56326-8C32-E5CF-8822-F4402AED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997" y="240844"/>
            <a:ext cx="6664865" cy="763600"/>
          </a:xfrm>
        </p:spPr>
        <p:txBody>
          <a:bodyPr/>
          <a:lstStyle/>
          <a:p>
            <a:pPr>
              <a:spcAft>
                <a:spcPts val="1067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C39439A1-51D1-A9FB-FF91-621D4A6123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2126653" y="118361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292C026-DD4D-3ACA-AA94-33556A8DDB53}"/>
              </a:ext>
            </a:extLst>
          </p:cNvPr>
          <p:cNvGrpSpPr/>
          <p:nvPr/>
        </p:nvGrpSpPr>
        <p:grpSpPr>
          <a:xfrm>
            <a:off x="3479289" y="1402443"/>
            <a:ext cx="5311066" cy="4597121"/>
            <a:chOff x="3488550" y="1649300"/>
            <a:chExt cx="2189987" cy="1885159"/>
          </a:xfrm>
        </p:grpSpPr>
        <p:sp>
          <p:nvSpPr>
            <p:cNvPr id="2" name="Google Shape;289;p39">
              <a:extLst>
                <a:ext uri="{FF2B5EF4-FFF2-40B4-BE49-F238E27FC236}">
                  <a16:creationId xmlns:a16="http://schemas.microsoft.com/office/drawing/2014/main" id="{E638B1E4-F5BA-06FD-5F0D-E5B706267D21}"/>
                </a:ext>
              </a:extLst>
            </p:cNvPr>
            <p:cNvSpPr/>
            <p:nvPr/>
          </p:nvSpPr>
          <p:spPr>
            <a:xfrm>
              <a:off x="3853488" y="1649300"/>
              <a:ext cx="1437000" cy="1437000"/>
            </a:xfrm>
            <a:prstGeom prst="ellipse">
              <a:avLst/>
            </a:prstGeom>
            <a:solidFill>
              <a:srgbClr val="8D6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" name="Google Shape;297;p39">
              <a:extLst>
                <a:ext uri="{FF2B5EF4-FFF2-40B4-BE49-F238E27FC236}">
                  <a16:creationId xmlns:a16="http://schemas.microsoft.com/office/drawing/2014/main" id="{C74F8F72-7CFF-2822-53B9-8BC86A6F3D07}"/>
                </a:ext>
              </a:extLst>
            </p:cNvPr>
            <p:cNvSpPr/>
            <p:nvPr/>
          </p:nvSpPr>
          <p:spPr>
            <a:xfrm>
              <a:off x="3658599" y="1649309"/>
              <a:ext cx="717300" cy="717300"/>
            </a:xfrm>
            <a:prstGeom prst="ellipse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" name="Google Shape;298;p39">
              <a:extLst>
                <a:ext uri="{FF2B5EF4-FFF2-40B4-BE49-F238E27FC236}">
                  <a16:creationId xmlns:a16="http://schemas.microsoft.com/office/drawing/2014/main" id="{0122BA41-4D8B-BDBF-4D09-45A552DE38C4}"/>
                </a:ext>
              </a:extLst>
            </p:cNvPr>
            <p:cNvSpPr/>
            <p:nvPr/>
          </p:nvSpPr>
          <p:spPr>
            <a:xfrm>
              <a:off x="3718941" y="1709648"/>
              <a:ext cx="596700" cy="596700"/>
            </a:xfrm>
            <a:prstGeom prst="ellipse">
              <a:avLst/>
            </a:prstGeom>
            <a:solidFill>
              <a:srgbClr val="C0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1" name="Google Shape;299;p39">
              <a:extLst>
                <a:ext uri="{FF2B5EF4-FFF2-40B4-BE49-F238E27FC236}">
                  <a16:creationId xmlns:a16="http://schemas.microsoft.com/office/drawing/2014/main" id="{B18BD5D5-8729-DB86-3B03-4B3D9C77F867}"/>
                </a:ext>
              </a:extLst>
            </p:cNvPr>
            <p:cNvGrpSpPr/>
            <p:nvPr/>
          </p:nvGrpSpPr>
          <p:grpSpPr>
            <a:xfrm>
              <a:off x="3861313" y="1852136"/>
              <a:ext cx="312072" cy="312016"/>
              <a:chOff x="716776" y="3146862"/>
              <a:chExt cx="439910" cy="439830"/>
            </a:xfrm>
          </p:grpSpPr>
          <p:sp>
            <p:nvSpPr>
              <p:cNvPr id="12" name="Google Shape;300;p39">
                <a:extLst>
                  <a:ext uri="{FF2B5EF4-FFF2-40B4-BE49-F238E27FC236}">
                    <a16:creationId xmlns:a16="http://schemas.microsoft.com/office/drawing/2014/main" id="{12F973DE-7600-4221-8C53-BEDA0E090FC0}"/>
                  </a:ext>
                </a:extLst>
              </p:cNvPr>
              <p:cNvSpPr/>
              <p:nvPr/>
            </p:nvSpPr>
            <p:spPr>
              <a:xfrm>
                <a:off x="922981" y="3225052"/>
                <a:ext cx="27506" cy="128867"/>
              </a:xfrm>
              <a:custGeom>
                <a:avLst/>
                <a:gdLst/>
                <a:ahLst/>
                <a:cxnLst/>
                <a:rect l="l" t="t" r="r" b="b"/>
                <a:pathLst>
                  <a:path w="705" h="3303" extrusionOk="0">
                    <a:moveTo>
                      <a:pt x="353" y="0"/>
                    </a:moveTo>
                    <a:cubicBezTo>
                      <a:pt x="167" y="0"/>
                      <a:pt x="1" y="146"/>
                      <a:pt x="1" y="331"/>
                    </a:cubicBezTo>
                    <a:lnTo>
                      <a:pt x="1" y="2973"/>
                    </a:lnTo>
                    <a:cubicBezTo>
                      <a:pt x="1" y="3157"/>
                      <a:pt x="167" y="3303"/>
                      <a:pt x="353" y="3303"/>
                    </a:cubicBezTo>
                    <a:cubicBezTo>
                      <a:pt x="538" y="3303"/>
                      <a:pt x="704" y="3157"/>
                      <a:pt x="704" y="2973"/>
                    </a:cubicBezTo>
                    <a:lnTo>
                      <a:pt x="704" y="331"/>
                    </a:lnTo>
                    <a:cubicBezTo>
                      <a:pt x="704" y="146"/>
                      <a:pt x="538" y="0"/>
                      <a:pt x="353" y="0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39">
                <a:extLst>
                  <a:ext uri="{FF2B5EF4-FFF2-40B4-BE49-F238E27FC236}">
                    <a16:creationId xmlns:a16="http://schemas.microsoft.com/office/drawing/2014/main" id="{5DB3087C-40AF-4351-7F92-60080F72E9D5}"/>
                  </a:ext>
                </a:extLst>
              </p:cNvPr>
              <p:cNvSpPr/>
              <p:nvPr/>
            </p:nvSpPr>
            <p:spPr>
              <a:xfrm>
                <a:off x="936754" y="3225052"/>
                <a:ext cx="13733" cy="12886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303" extrusionOk="0">
                    <a:moveTo>
                      <a:pt x="0" y="0"/>
                    </a:moveTo>
                    <a:lnTo>
                      <a:pt x="0" y="3303"/>
                    </a:lnTo>
                    <a:cubicBezTo>
                      <a:pt x="185" y="3303"/>
                      <a:pt x="351" y="3157"/>
                      <a:pt x="351" y="2973"/>
                    </a:cubicBezTo>
                    <a:lnTo>
                      <a:pt x="351" y="331"/>
                    </a:lnTo>
                    <a:cubicBezTo>
                      <a:pt x="351" y="146"/>
                      <a:pt x="185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302;p39">
                <a:extLst>
                  <a:ext uri="{FF2B5EF4-FFF2-40B4-BE49-F238E27FC236}">
                    <a16:creationId xmlns:a16="http://schemas.microsoft.com/office/drawing/2014/main" id="{6D9453C0-D4E1-7108-98D0-B3D5A022CB9A}"/>
                  </a:ext>
                </a:extLst>
              </p:cNvPr>
              <p:cNvSpPr/>
              <p:nvPr/>
            </p:nvSpPr>
            <p:spPr>
              <a:xfrm>
                <a:off x="768279" y="3146862"/>
                <a:ext cx="129023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2005" extrusionOk="0">
                    <a:moveTo>
                      <a:pt x="331" y="1"/>
                    </a:moveTo>
                    <a:cubicBezTo>
                      <a:pt x="148" y="1"/>
                      <a:pt x="0" y="149"/>
                      <a:pt x="3" y="331"/>
                    </a:cubicBezTo>
                    <a:cubicBezTo>
                      <a:pt x="3" y="661"/>
                      <a:pt x="43" y="1014"/>
                      <a:pt x="95" y="1344"/>
                    </a:cubicBezTo>
                    <a:lnTo>
                      <a:pt x="908" y="2004"/>
                    </a:lnTo>
                    <a:lnTo>
                      <a:pt x="2400" y="2004"/>
                    </a:lnTo>
                    <a:lnTo>
                      <a:pt x="3213" y="1344"/>
                    </a:lnTo>
                    <a:cubicBezTo>
                      <a:pt x="3265" y="1014"/>
                      <a:pt x="3305" y="661"/>
                      <a:pt x="3305" y="331"/>
                    </a:cubicBezTo>
                    <a:cubicBezTo>
                      <a:pt x="3306" y="149"/>
                      <a:pt x="3158" y="1"/>
                      <a:pt x="2977" y="1"/>
                    </a:cubicBezTo>
                    <a:cubicBezTo>
                      <a:pt x="2976" y="1"/>
                      <a:pt x="2975" y="1"/>
                      <a:pt x="2975" y="1"/>
                    </a:cubicBezTo>
                    <a:lnTo>
                      <a:pt x="333" y="1"/>
                    </a:lnTo>
                    <a:cubicBezTo>
                      <a:pt x="332" y="1"/>
                      <a:pt x="331" y="1"/>
                      <a:pt x="331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303;p39">
                <a:extLst>
                  <a:ext uri="{FF2B5EF4-FFF2-40B4-BE49-F238E27FC236}">
                    <a16:creationId xmlns:a16="http://schemas.microsoft.com/office/drawing/2014/main" id="{BFF36A77-3487-BCF0-4D70-369E80CB58D2}"/>
                  </a:ext>
                </a:extLst>
              </p:cNvPr>
              <p:cNvSpPr/>
              <p:nvPr/>
            </p:nvSpPr>
            <p:spPr>
              <a:xfrm>
                <a:off x="832774" y="3146862"/>
                <a:ext cx="64531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2005" extrusionOk="0">
                    <a:moveTo>
                      <a:pt x="1323" y="1"/>
                    </a:moveTo>
                    <a:cubicBezTo>
                      <a:pt x="1322" y="1"/>
                      <a:pt x="1321" y="1"/>
                      <a:pt x="1321" y="1"/>
                    </a:cubicBezTo>
                    <a:lnTo>
                      <a:pt x="1" y="1"/>
                    </a:lnTo>
                    <a:lnTo>
                      <a:pt x="1" y="2004"/>
                    </a:lnTo>
                    <a:lnTo>
                      <a:pt x="747" y="2004"/>
                    </a:lnTo>
                    <a:lnTo>
                      <a:pt x="1559" y="1344"/>
                    </a:lnTo>
                    <a:cubicBezTo>
                      <a:pt x="1612" y="1014"/>
                      <a:pt x="1651" y="661"/>
                      <a:pt x="1651" y="331"/>
                    </a:cubicBezTo>
                    <a:cubicBezTo>
                      <a:pt x="1653" y="149"/>
                      <a:pt x="1505" y="1"/>
                      <a:pt x="1323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304;p39">
                <a:extLst>
                  <a:ext uri="{FF2B5EF4-FFF2-40B4-BE49-F238E27FC236}">
                    <a16:creationId xmlns:a16="http://schemas.microsoft.com/office/drawing/2014/main" id="{4113DBD6-767A-4D81-F80D-89808B22977A}"/>
                  </a:ext>
                </a:extLst>
              </p:cNvPr>
              <p:cNvSpPr/>
              <p:nvPr/>
            </p:nvSpPr>
            <p:spPr>
              <a:xfrm>
                <a:off x="772024" y="3199262"/>
                <a:ext cx="121610" cy="7736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983" extrusionOk="0">
                    <a:moveTo>
                      <a:pt x="0" y="1"/>
                    </a:moveTo>
                    <a:cubicBezTo>
                      <a:pt x="99" y="576"/>
                      <a:pt x="304" y="1196"/>
                      <a:pt x="535" y="1659"/>
                    </a:cubicBezTo>
                    <a:cubicBezTo>
                      <a:pt x="582" y="1724"/>
                      <a:pt x="627" y="1982"/>
                      <a:pt x="898" y="1982"/>
                    </a:cubicBezTo>
                    <a:lnTo>
                      <a:pt x="2218" y="1982"/>
                    </a:lnTo>
                    <a:cubicBezTo>
                      <a:pt x="2490" y="1982"/>
                      <a:pt x="2535" y="1724"/>
                      <a:pt x="2582" y="1659"/>
                    </a:cubicBezTo>
                    <a:cubicBezTo>
                      <a:pt x="2813" y="1196"/>
                      <a:pt x="3018" y="576"/>
                      <a:pt x="3117" y="1"/>
                    </a:cubicBezTo>
                    <a:close/>
                  </a:path>
                </a:pathLst>
              </a:custGeom>
              <a:solidFill>
                <a:srgbClr val="B4B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305;p39">
                <a:extLst>
                  <a:ext uri="{FF2B5EF4-FFF2-40B4-BE49-F238E27FC236}">
                    <a16:creationId xmlns:a16="http://schemas.microsoft.com/office/drawing/2014/main" id="{38820228-EA6C-1220-957B-F79448E63DEF}"/>
                  </a:ext>
                </a:extLst>
              </p:cNvPr>
              <p:cNvSpPr/>
              <p:nvPr/>
            </p:nvSpPr>
            <p:spPr>
              <a:xfrm>
                <a:off x="832774" y="3199262"/>
                <a:ext cx="60863" cy="77367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983" extrusionOk="0">
                    <a:moveTo>
                      <a:pt x="1" y="1"/>
                    </a:moveTo>
                    <a:lnTo>
                      <a:pt x="1" y="1982"/>
                    </a:lnTo>
                    <a:lnTo>
                      <a:pt x="661" y="1982"/>
                    </a:lnTo>
                    <a:cubicBezTo>
                      <a:pt x="933" y="1982"/>
                      <a:pt x="978" y="1724"/>
                      <a:pt x="1025" y="1659"/>
                    </a:cubicBezTo>
                    <a:cubicBezTo>
                      <a:pt x="1256" y="1196"/>
                      <a:pt x="1461" y="576"/>
                      <a:pt x="1560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306;p39">
                <a:extLst>
                  <a:ext uri="{FF2B5EF4-FFF2-40B4-BE49-F238E27FC236}">
                    <a16:creationId xmlns:a16="http://schemas.microsoft.com/office/drawing/2014/main" id="{6D6FF114-823E-4F74-5D92-23D96FBAD66E}"/>
                  </a:ext>
                </a:extLst>
              </p:cNvPr>
              <p:cNvSpPr/>
              <p:nvPr/>
            </p:nvSpPr>
            <p:spPr>
              <a:xfrm>
                <a:off x="976161" y="3146862"/>
                <a:ext cx="129023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2005" extrusionOk="0">
                    <a:moveTo>
                      <a:pt x="330" y="1"/>
                    </a:moveTo>
                    <a:cubicBezTo>
                      <a:pt x="149" y="1"/>
                      <a:pt x="1" y="149"/>
                      <a:pt x="2" y="331"/>
                    </a:cubicBezTo>
                    <a:cubicBezTo>
                      <a:pt x="2" y="661"/>
                      <a:pt x="42" y="1014"/>
                      <a:pt x="95" y="1344"/>
                    </a:cubicBezTo>
                    <a:lnTo>
                      <a:pt x="907" y="2004"/>
                    </a:lnTo>
                    <a:lnTo>
                      <a:pt x="2399" y="2004"/>
                    </a:lnTo>
                    <a:lnTo>
                      <a:pt x="3212" y="1344"/>
                    </a:lnTo>
                    <a:cubicBezTo>
                      <a:pt x="3265" y="1014"/>
                      <a:pt x="3304" y="661"/>
                      <a:pt x="3304" y="331"/>
                    </a:cubicBezTo>
                    <a:cubicBezTo>
                      <a:pt x="3307" y="149"/>
                      <a:pt x="3159" y="1"/>
                      <a:pt x="2976" y="1"/>
                    </a:cubicBezTo>
                    <a:cubicBezTo>
                      <a:pt x="2975" y="1"/>
                      <a:pt x="2975" y="1"/>
                      <a:pt x="2974" y="1"/>
                    </a:cubicBezTo>
                    <a:lnTo>
                      <a:pt x="332" y="1"/>
                    </a:lnTo>
                    <a:cubicBezTo>
                      <a:pt x="331" y="1"/>
                      <a:pt x="331" y="1"/>
                      <a:pt x="330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307;p39">
                <a:extLst>
                  <a:ext uri="{FF2B5EF4-FFF2-40B4-BE49-F238E27FC236}">
                    <a16:creationId xmlns:a16="http://schemas.microsoft.com/office/drawing/2014/main" id="{CD111088-B1D8-B36B-CFDA-B833B45165E8}"/>
                  </a:ext>
                </a:extLst>
              </p:cNvPr>
              <p:cNvSpPr/>
              <p:nvPr/>
            </p:nvSpPr>
            <p:spPr>
              <a:xfrm>
                <a:off x="1040656" y="3146862"/>
                <a:ext cx="64492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005" extrusionOk="0">
                    <a:moveTo>
                      <a:pt x="1323" y="1"/>
                    </a:moveTo>
                    <a:cubicBezTo>
                      <a:pt x="1322" y="1"/>
                      <a:pt x="1322" y="1"/>
                      <a:pt x="1321" y="1"/>
                    </a:cubicBezTo>
                    <a:lnTo>
                      <a:pt x="0" y="1"/>
                    </a:lnTo>
                    <a:lnTo>
                      <a:pt x="0" y="2004"/>
                    </a:lnTo>
                    <a:lnTo>
                      <a:pt x="746" y="2004"/>
                    </a:lnTo>
                    <a:lnTo>
                      <a:pt x="1559" y="1344"/>
                    </a:lnTo>
                    <a:cubicBezTo>
                      <a:pt x="1611" y="1014"/>
                      <a:pt x="1651" y="661"/>
                      <a:pt x="1651" y="331"/>
                    </a:cubicBezTo>
                    <a:cubicBezTo>
                      <a:pt x="1652" y="149"/>
                      <a:pt x="1506" y="1"/>
                      <a:pt x="1323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308;p39">
                <a:extLst>
                  <a:ext uri="{FF2B5EF4-FFF2-40B4-BE49-F238E27FC236}">
                    <a16:creationId xmlns:a16="http://schemas.microsoft.com/office/drawing/2014/main" id="{11671BC0-A668-3D33-0A0F-E55FB1E07608}"/>
                  </a:ext>
                </a:extLst>
              </p:cNvPr>
              <p:cNvSpPr/>
              <p:nvPr/>
            </p:nvSpPr>
            <p:spPr>
              <a:xfrm>
                <a:off x="979868" y="3199262"/>
                <a:ext cx="121649" cy="77367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983" extrusionOk="0">
                    <a:moveTo>
                      <a:pt x="0" y="1"/>
                    </a:moveTo>
                    <a:cubicBezTo>
                      <a:pt x="99" y="576"/>
                      <a:pt x="304" y="1196"/>
                      <a:pt x="535" y="1659"/>
                    </a:cubicBezTo>
                    <a:cubicBezTo>
                      <a:pt x="582" y="1724"/>
                      <a:pt x="627" y="1982"/>
                      <a:pt x="899" y="1982"/>
                    </a:cubicBezTo>
                    <a:lnTo>
                      <a:pt x="2219" y="1982"/>
                    </a:lnTo>
                    <a:cubicBezTo>
                      <a:pt x="2490" y="1982"/>
                      <a:pt x="2536" y="1724"/>
                      <a:pt x="2582" y="1659"/>
                    </a:cubicBezTo>
                    <a:cubicBezTo>
                      <a:pt x="2813" y="1196"/>
                      <a:pt x="3018" y="576"/>
                      <a:pt x="3117" y="1"/>
                    </a:cubicBezTo>
                    <a:close/>
                  </a:path>
                </a:pathLst>
              </a:custGeom>
              <a:solidFill>
                <a:srgbClr val="B4B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309;p39">
                <a:extLst>
                  <a:ext uri="{FF2B5EF4-FFF2-40B4-BE49-F238E27FC236}">
                    <a16:creationId xmlns:a16="http://schemas.microsoft.com/office/drawing/2014/main" id="{584CE964-FE4E-E572-AF2C-8170978D91BA}"/>
                  </a:ext>
                </a:extLst>
              </p:cNvPr>
              <p:cNvSpPr/>
              <p:nvPr/>
            </p:nvSpPr>
            <p:spPr>
              <a:xfrm>
                <a:off x="1040656" y="3199262"/>
                <a:ext cx="60863" cy="77367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983" extrusionOk="0">
                    <a:moveTo>
                      <a:pt x="0" y="1"/>
                    </a:moveTo>
                    <a:lnTo>
                      <a:pt x="0" y="1982"/>
                    </a:lnTo>
                    <a:lnTo>
                      <a:pt x="661" y="1982"/>
                    </a:lnTo>
                    <a:cubicBezTo>
                      <a:pt x="932" y="1982"/>
                      <a:pt x="978" y="1724"/>
                      <a:pt x="1024" y="1659"/>
                    </a:cubicBezTo>
                    <a:cubicBezTo>
                      <a:pt x="1255" y="1196"/>
                      <a:pt x="1460" y="576"/>
                      <a:pt x="1559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310;p39">
                <a:extLst>
                  <a:ext uri="{FF2B5EF4-FFF2-40B4-BE49-F238E27FC236}">
                    <a16:creationId xmlns:a16="http://schemas.microsoft.com/office/drawing/2014/main" id="{660BDE12-6871-33C5-1CC7-35D3A30D4020}"/>
                  </a:ext>
                </a:extLst>
              </p:cNvPr>
              <p:cNvSpPr/>
              <p:nvPr/>
            </p:nvSpPr>
            <p:spPr>
              <a:xfrm>
                <a:off x="871361" y="3276593"/>
                <a:ext cx="130739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43" extrusionOk="0">
                    <a:moveTo>
                      <a:pt x="329" y="0"/>
                    </a:moveTo>
                    <a:cubicBezTo>
                      <a:pt x="147" y="0"/>
                      <a:pt x="0" y="149"/>
                      <a:pt x="3" y="331"/>
                    </a:cubicBezTo>
                    <a:lnTo>
                      <a:pt x="3" y="2312"/>
                    </a:lnTo>
                    <a:cubicBezTo>
                      <a:pt x="0" y="2494"/>
                      <a:pt x="147" y="2642"/>
                      <a:pt x="329" y="2642"/>
                    </a:cubicBezTo>
                    <a:cubicBezTo>
                      <a:pt x="330" y="2642"/>
                      <a:pt x="331" y="2642"/>
                      <a:pt x="333" y="2642"/>
                    </a:cubicBezTo>
                    <a:lnTo>
                      <a:pt x="3018" y="2642"/>
                    </a:lnTo>
                    <a:cubicBezTo>
                      <a:pt x="3019" y="2642"/>
                      <a:pt x="3021" y="2642"/>
                      <a:pt x="3022" y="2642"/>
                    </a:cubicBezTo>
                    <a:cubicBezTo>
                      <a:pt x="3204" y="2642"/>
                      <a:pt x="3351" y="2494"/>
                      <a:pt x="3348" y="2312"/>
                    </a:cubicBezTo>
                    <a:lnTo>
                      <a:pt x="3348" y="331"/>
                    </a:lnTo>
                    <a:cubicBezTo>
                      <a:pt x="3351" y="149"/>
                      <a:pt x="3204" y="0"/>
                      <a:pt x="3022" y="0"/>
                    </a:cubicBezTo>
                    <a:cubicBezTo>
                      <a:pt x="3021" y="0"/>
                      <a:pt x="3019" y="0"/>
                      <a:pt x="3018" y="0"/>
                    </a:cubicBezTo>
                    <a:lnTo>
                      <a:pt x="333" y="0"/>
                    </a:lnTo>
                    <a:cubicBezTo>
                      <a:pt x="331" y="0"/>
                      <a:pt x="330" y="0"/>
                      <a:pt x="329" y="0"/>
                    </a:cubicBezTo>
                    <a:close/>
                  </a:path>
                </a:pathLst>
              </a:custGeom>
              <a:solidFill>
                <a:srgbClr val="B4B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311;p39">
                <a:extLst>
                  <a:ext uri="{FF2B5EF4-FFF2-40B4-BE49-F238E27FC236}">
                    <a16:creationId xmlns:a16="http://schemas.microsoft.com/office/drawing/2014/main" id="{48F6641C-051F-A9E5-B4F8-8F276049800A}"/>
                  </a:ext>
                </a:extLst>
              </p:cNvPr>
              <p:cNvSpPr/>
              <p:nvPr/>
            </p:nvSpPr>
            <p:spPr>
              <a:xfrm>
                <a:off x="936754" y="3276593"/>
                <a:ext cx="65350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643" extrusionOk="0">
                    <a:moveTo>
                      <a:pt x="1346" y="0"/>
                    </a:moveTo>
                    <a:cubicBezTo>
                      <a:pt x="1345" y="0"/>
                      <a:pt x="1343" y="0"/>
                      <a:pt x="1342" y="0"/>
                    </a:cubicBezTo>
                    <a:lnTo>
                      <a:pt x="0" y="0"/>
                    </a:lnTo>
                    <a:lnTo>
                      <a:pt x="0" y="2642"/>
                    </a:lnTo>
                    <a:lnTo>
                      <a:pt x="1342" y="2642"/>
                    </a:lnTo>
                    <a:cubicBezTo>
                      <a:pt x="1343" y="2642"/>
                      <a:pt x="1345" y="2642"/>
                      <a:pt x="1346" y="2642"/>
                    </a:cubicBezTo>
                    <a:cubicBezTo>
                      <a:pt x="1528" y="2642"/>
                      <a:pt x="1675" y="2494"/>
                      <a:pt x="1672" y="2312"/>
                    </a:cubicBezTo>
                    <a:lnTo>
                      <a:pt x="1672" y="331"/>
                    </a:lnTo>
                    <a:cubicBezTo>
                      <a:pt x="1675" y="149"/>
                      <a:pt x="1528" y="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312;p39">
                <a:extLst>
                  <a:ext uri="{FF2B5EF4-FFF2-40B4-BE49-F238E27FC236}">
                    <a16:creationId xmlns:a16="http://schemas.microsoft.com/office/drawing/2014/main" id="{57DDCF5B-8DFD-BA18-23FA-C312AA84EC9A}"/>
                  </a:ext>
                </a:extLst>
              </p:cNvPr>
              <p:cNvSpPr/>
              <p:nvPr/>
            </p:nvSpPr>
            <p:spPr>
              <a:xfrm>
                <a:off x="976200" y="3250803"/>
                <a:ext cx="128906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635" extrusionOk="0">
                    <a:moveTo>
                      <a:pt x="990" y="1"/>
                    </a:moveTo>
                    <a:cubicBezTo>
                      <a:pt x="443" y="1"/>
                      <a:pt x="1" y="445"/>
                      <a:pt x="1" y="992"/>
                    </a:cubicBezTo>
                    <a:lnTo>
                      <a:pt x="1" y="3305"/>
                    </a:lnTo>
                    <a:lnTo>
                      <a:pt x="331" y="3635"/>
                    </a:lnTo>
                    <a:lnTo>
                      <a:pt x="2822" y="3635"/>
                    </a:lnTo>
                    <a:lnTo>
                      <a:pt x="3303" y="3303"/>
                    </a:lnTo>
                    <a:lnTo>
                      <a:pt x="3303" y="992"/>
                    </a:lnTo>
                    <a:cubicBezTo>
                      <a:pt x="3303" y="445"/>
                      <a:pt x="2861" y="1"/>
                      <a:pt x="2315" y="1"/>
                    </a:cubicBezTo>
                    <a:cubicBezTo>
                      <a:pt x="2314" y="1"/>
                      <a:pt x="2313" y="1"/>
                      <a:pt x="2313" y="1"/>
                    </a:cubicBezTo>
                    <a:lnTo>
                      <a:pt x="992" y="1"/>
                    </a:lnTo>
                    <a:cubicBezTo>
                      <a:pt x="991" y="1"/>
                      <a:pt x="990" y="1"/>
                      <a:pt x="990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313;p39">
                <a:extLst>
                  <a:ext uri="{FF2B5EF4-FFF2-40B4-BE49-F238E27FC236}">
                    <a16:creationId xmlns:a16="http://schemas.microsoft.com/office/drawing/2014/main" id="{F7F23BEE-262E-E2A8-6997-785153019E86}"/>
                  </a:ext>
                </a:extLst>
              </p:cNvPr>
              <p:cNvSpPr/>
              <p:nvPr/>
            </p:nvSpPr>
            <p:spPr>
              <a:xfrm>
                <a:off x="1040656" y="3250803"/>
                <a:ext cx="64492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635" extrusionOk="0">
                    <a:moveTo>
                      <a:pt x="663" y="1"/>
                    </a:moveTo>
                    <a:cubicBezTo>
                      <a:pt x="662" y="1"/>
                      <a:pt x="661" y="1"/>
                      <a:pt x="661" y="1"/>
                    </a:cubicBezTo>
                    <a:lnTo>
                      <a:pt x="0" y="1"/>
                    </a:lnTo>
                    <a:lnTo>
                      <a:pt x="0" y="3635"/>
                    </a:lnTo>
                    <a:lnTo>
                      <a:pt x="1170" y="3635"/>
                    </a:lnTo>
                    <a:lnTo>
                      <a:pt x="1651" y="3303"/>
                    </a:lnTo>
                    <a:lnTo>
                      <a:pt x="1651" y="992"/>
                    </a:lnTo>
                    <a:cubicBezTo>
                      <a:pt x="1652" y="445"/>
                      <a:pt x="1210" y="1"/>
                      <a:pt x="663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314;p39">
                <a:extLst>
                  <a:ext uri="{FF2B5EF4-FFF2-40B4-BE49-F238E27FC236}">
                    <a16:creationId xmlns:a16="http://schemas.microsoft.com/office/drawing/2014/main" id="{058E4423-543D-3787-921A-615F69EDABB4}"/>
                  </a:ext>
                </a:extLst>
              </p:cNvPr>
              <p:cNvSpPr/>
              <p:nvPr/>
            </p:nvSpPr>
            <p:spPr>
              <a:xfrm>
                <a:off x="976200" y="3379675"/>
                <a:ext cx="154655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2643" extrusionOk="0">
                    <a:moveTo>
                      <a:pt x="1" y="0"/>
                    </a:moveTo>
                    <a:lnTo>
                      <a:pt x="1" y="2642"/>
                    </a:lnTo>
                    <a:lnTo>
                      <a:pt x="3964" y="2642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rgbClr val="B4B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315;p39">
                <a:extLst>
                  <a:ext uri="{FF2B5EF4-FFF2-40B4-BE49-F238E27FC236}">
                    <a16:creationId xmlns:a16="http://schemas.microsoft.com/office/drawing/2014/main" id="{88922A23-270D-628A-2BC5-9077D0581910}"/>
                  </a:ext>
                </a:extLst>
              </p:cNvPr>
              <p:cNvSpPr/>
              <p:nvPr/>
            </p:nvSpPr>
            <p:spPr>
              <a:xfrm>
                <a:off x="1040656" y="3379675"/>
                <a:ext cx="90203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643" extrusionOk="0">
                    <a:moveTo>
                      <a:pt x="0" y="0"/>
                    </a:moveTo>
                    <a:lnTo>
                      <a:pt x="0" y="2642"/>
                    </a:lnTo>
                    <a:lnTo>
                      <a:pt x="2312" y="2642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316;p39">
                <a:extLst>
                  <a:ext uri="{FF2B5EF4-FFF2-40B4-BE49-F238E27FC236}">
                    <a16:creationId xmlns:a16="http://schemas.microsoft.com/office/drawing/2014/main" id="{4DEA9684-E759-3D88-CC6E-5B5E18ED1ABB}"/>
                  </a:ext>
                </a:extLst>
              </p:cNvPr>
              <p:cNvSpPr/>
              <p:nvPr/>
            </p:nvSpPr>
            <p:spPr>
              <a:xfrm>
                <a:off x="950449" y="3456929"/>
                <a:ext cx="206233" cy="129764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326" extrusionOk="0">
                    <a:moveTo>
                      <a:pt x="4294" y="1"/>
                    </a:moveTo>
                    <a:lnTo>
                      <a:pt x="4294" y="2"/>
                    </a:lnTo>
                    <a:lnTo>
                      <a:pt x="991" y="2"/>
                    </a:lnTo>
                    <a:cubicBezTo>
                      <a:pt x="990" y="2"/>
                      <a:pt x="990" y="2"/>
                      <a:pt x="989" y="2"/>
                    </a:cubicBezTo>
                    <a:cubicBezTo>
                      <a:pt x="443" y="2"/>
                      <a:pt x="0" y="445"/>
                      <a:pt x="0" y="993"/>
                    </a:cubicBezTo>
                    <a:lnTo>
                      <a:pt x="0" y="2335"/>
                    </a:lnTo>
                    <a:cubicBezTo>
                      <a:pt x="0" y="2882"/>
                      <a:pt x="443" y="3326"/>
                      <a:pt x="989" y="3326"/>
                    </a:cubicBezTo>
                    <a:cubicBezTo>
                      <a:pt x="990" y="3326"/>
                      <a:pt x="990" y="3326"/>
                      <a:pt x="991" y="3326"/>
                    </a:cubicBezTo>
                    <a:lnTo>
                      <a:pt x="4294" y="3326"/>
                    </a:lnTo>
                    <a:cubicBezTo>
                      <a:pt x="4294" y="3326"/>
                      <a:pt x="4295" y="3326"/>
                      <a:pt x="4296" y="3326"/>
                    </a:cubicBezTo>
                    <a:cubicBezTo>
                      <a:pt x="4843" y="3326"/>
                      <a:pt x="5285" y="2882"/>
                      <a:pt x="5284" y="2335"/>
                    </a:cubicBezTo>
                    <a:lnTo>
                      <a:pt x="5284" y="993"/>
                    </a:lnTo>
                    <a:cubicBezTo>
                      <a:pt x="5285" y="444"/>
                      <a:pt x="4842" y="1"/>
                      <a:pt x="4294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317;p39">
                <a:extLst>
                  <a:ext uri="{FF2B5EF4-FFF2-40B4-BE49-F238E27FC236}">
                    <a16:creationId xmlns:a16="http://schemas.microsoft.com/office/drawing/2014/main" id="{40ED4B6F-B23B-E003-1257-42F4B9262B20}"/>
                  </a:ext>
                </a:extLst>
              </p:cNvPr>
              <p:cNvSpPr/>
              <p:nvPr/>
            </p:nvSpPr>
            <p:spPr>
              <a:xfrm>
                <a:off x="1040656" y="3456968"/>
                <a:ext cx="116031" cy="12972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3325" extrusionOk="0">
                    <a:moveTo>
                      <a:pt x="1984" y="1"/>
                    </a:moveTo>
                    <a:cubicBezTo>
                      <a:pt x="1983" y="1"/>
                      <a:pt x="1982" y="1"/>
                      <a:pt x="1982" y="1"/>
                    </a:cubicBezTo>
                    <a:lnTo>
                      <a:pt x="0" y="1"/>
                    </a:lnTo>
                    <a:lnTo>
                      <a:pt x="0" y="3325"/>
                    </a:lnTo>
                    <a:lnTo>
                      <a:pt x="1983" y="3325"/>
                    </a:lnTo>
                    <a:cubicBezTo>
                      <a:pt x="1983" y="3325"/>
                      <a:pt x="1984" y="3325"/>
                      <a:pt x="1985" y="3325"/>
                    </a:cubicBezTo>
                    <a:cubicBezTo>
                      <a:pt x="2531" y="3325"/>
                      <a:pt x="2973" y="2881"/>
                      <a:pt x="2973" y="2334"/>
                    </a:cubicBezTo>
                    <a:lnTo>
                      <a:pt x="2973" y="992"/>
                    </a:lnTo>
                    <a:cubicBezTo>
                      <a:pt x="2973" y="444"/>
                      <a:pt x="2531" y="1"/>
                      <a:pt x="1984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318;p39">
                <a:extLst>
                  <a:ext uri="{FF2B5EF4-FFF2-40B4-BE49-F238E27FC236}">
                    <a16:creationId xmlns:a16="http://schemas.microsoft.com/office/drawing/2014/main" id="{9D463E65-631C-6347-0FB0-4948AA825C1D}"/>
                  </a:ext>
                </a:extLst>
              </p:cNvPr>
              <p:cNvSpPr/>
              <p:nvPr/>
            </p:nvSpPr>
            <p:spPr>
              <a:xfrm>
                <a:off x="768318" y="3250803"/>
                <a:ext cx="128945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635" extrusionOk="0">
                    <a:moveTo>
                      <a:pt x="989" y="1"/>
                    </a:moveTo>
                    <a:cubicBezTo>
                      <a:pt x="443" y="1"/>
                      <a:pt x="0" y="445"/>
                      <a:pt x="2" y="992"/>
                    </a:cubicBezTo>
                    <a:lnTo>
                      <a:pt x="2" y="3303"/>
                    </a:lnTo>
                    <a:lnTo>
                      <a:pt x="483" y="3635"/>
                    </a:lnTo>
                    <a:lnTo>
                      <a:pt x="2974" y="3635"/>
                    </a:lnTo>
                    <a:lnTo>
                      <a:pt x="3304" y="3303"/>
                    </a:lnTo>
                    <a:lnTo>
                      <a:pt x="3304" y="992"/>
                    </a:lnTo>
                    <a:lnTo>
                      <a:pt x="3303" y="992"/>
                    </a:lnTo>
                    <a:cubicBezTo>
                      <a:pt x="3304" y="445"/>
                      <a:pt x="2860" y="1"/>
                      <a:pt x="2314" y="1"/>
                    </a:cubicBezTo>
                    <a:cubicBezTo>
                      <a:pt x="2314" y="1"/>
                      <a:pt x="2313" y="1"/>
                      <a:pt x="2312" y="1"/>
                    </a:cubicBezTo>
                    <a:lnTo>
                      <a:pt x="991" y="1"/>
                    </a:lnTo>
                    <a:cubicBezTo>
                      <a:pt x="991" y="1"/>
                      <a:pt x="990" y="1"/>
                      <a:pt x="989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319;p39">
                <a:extLst>
                  <a:ext uri="{FF2B5EF4-FFF2-40B4-BE49-F238E27FC236}">
                    <a16:creationId xmlns:a16="http://schemas.microsoft.com/office/drawing/2014/main" id="{8C71C390-09B5-9063-D78C-9946526423BC}"/>
                  </a:ext>
                </a:extLst>
              </p:cNvPr>
              <p:cNvSpPr/>
              <p:nvPr/>
            </p:nvSpPr>
            <p:spPr>
              <a:xfrm>
                <a:off x="832774" y="3250803"/>
                <a:ext cx="64531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3635" extrusionOk="0">
                    <a:moveTo>
                      <a:pt x="663" y="1"/>
                    </a:moveTo>
                    <a:cubicBezTo>
                      <a:pt x="663" y="1"/>
                      <a:pt x="662" y="1"/>
                      <a:pt x="661" y="1"/>
                    </a:cubicBezTo>
                    <a:lnTo>
                      <a:pt x="1" y="1"/>
                    </a:lnTo>
                    <a:lnTo>
                      <a:pt x="1" y="3635"/>
                    </a:lnTo>
                    <a:lnTo>
                      <a:pt x="1322" y="3635"/>
                    </a:lnTo>
                    <a:lnTo>
                      <a:pt x="1652" y="3303"/>
                    </a:lnTo>
                    <a:lnTo>
                      <a:pt x="1652" y="992"/>
                    </a:lnTo>
                    <a:cubicBezTo>
                      <a:pt x="1653" y="445"/>
                      <a:pt x="1211" y="1"/>
                      <a:pt x="663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320;p39">
                <a:extLst>
                  <a:ext uri="{FF2B5EF4-FFF2-40B4-BE49-F238E27FC236}">
                    <a16:creationId xmlns:a16="http://schemas.microsoft.com/office/drawing/2014/main" id="{F8ABAE2F-74F6-3589-9EB8-8F63E0E824AC}"/>
                  </a:ext>
                </a:extLst>
              </p:cNvPr>
              <p:cNvSpPr/>
              <p:nvPr/>
            </p:nvSpPr>
            <p:spPr>
              <a:xfrm>
                <a:off x="742605" y="3379675"/>
                <a:ext cx="154655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2643" extrusionOk="0">
                    <a:moveTo>
                      <a:pt x="661" y="0"/>
                    </a:moveTo>
                    <a:lnTo>
                      <a:pt x="0" y="2642"/>
                    </a:lnTo>
                    <a:lnTo>
                      <a:pt x="3963" y="2642"/>
                    </a:lnTo>
                    <a:lnTo>
                      <a:pt x="3963" y="0"/>
                    </a:lnTo>
                    <a:close/>
                  </a:path>
                </a:pathLst>
              </a:custGeom>
              <a:solidFill>
                <a:srgbClr val="B4B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321;p39">
                <a:extLst>
                  <a:ext uri="{FF2B5EF4-FFF2-40B4-BE49-F238E27FC236}">
                    <a16:creationId xmlns:a16="http://schemas.microsoft.com/office/drawing/2014/main" id="{46898CDB-7A5D-6B3E-EBE5-4FDA42794293}"/>
                  </a:ext>
                </a:extLst>
              </p:cNvPr>
              <p:cNvSpPr/>
              <p:nvPr/>
            </p:nvSpPr>
            <p:spPr>
              <a:xfrm>
                <a:off x="832774" y="3379675"/>
                <a:ext cx="64492" cy="103117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643" extrusionOk="0">
                    <a:moveTo>
                      <a:pt x="1" y="0"/>
                    </a:moveTo>
                    <a:lnTo>
                      <a:pt x="1" y="2642"/>
                    </a:lnTo>
                    <a:lnTo>
                      <a:pt x="1652" y="2642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322;p39">
                <a:extLst>
                  <a:ext uri="{FF2B5EF4-FFF2-40B4-BE49-F238E27FC236}">
                    <a16:creationId xmlns:a16="http://schemas.microsoft.com/office/drawing/2014/main" id="{07BE1456-1574-E293-F897-6ABC30305F8E}"/>
                  </a:ext>
                </a:extLst>
              </p:cNvPr>
              <p:cNvSpPr/>
              <p:nvPr/>
            </p:nvSpPr>
            <p:spPr>
              <a:xfrm>
                <a:off x="716776" y="3456929"/>
                <a:ext cx="206233" cy="129764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326" extrusionOk="0">
                    <a:moveTo>
                      <a:pt x="4295" y="1"/>
                    </a:moveTo>
                    <a:lnTo>
                      <a:pt x="4295" y="2"/>
                    </a:lnTo>
                    <a:lnTo>
                      <a:pt x="992" y="2"/>
                    </a:lnTo>
                    <a:cubicBezTo>
                      <a:pt x="992" y="2"/>
                      <a:pt x="991" y="2"/>
                      <a:pt x="990" y="2"/>
                    </a:cubicBezTo>
                    <a:cubicBezTo>
                      <a:pt x="444" y="2"/>
                      <a:pt x="2" y="445"/>
                      <a:pt x="2" y="993"/>
                    </a:cubicBezTo>
                    <a:lnTo>
                      <a:pt x="2" y="2335"/>
                    </a:lnTo>
                    <a:cubicBezTo>
                      <a:pt x="1" y="2882"/>
                      <a:pt x="444" y="3326"/>
                      <a:pt x="990" y="3326"/>
                    </a:cubicBezTo>
                    <a:cubicBezTo>
                      <a:pt x="991" y="3326"/>
                      <a:pt x="992" y="3326"/>
                      <a:pt x="992" y="3326"/>
                    </a:cubicBezTo>
                    <a:lnTo>
                      <a:pt x="4295" y="3326"/>
                    </a:lnTo>
                    <a:cubicBezTo>
                      <a:pt x="4295" y="3326"/>
                      <a:pt x="4296" y="3326"/>
                      <a:pt x="4297" y="3326"/>
                    </a:cubicBezTo>
                    <a:cubicBezTo>
                      <a:pt x="4843" y="3326"/>
                      <a:pt x="5286" y="2882"/>
                      <a:pt x="5286" y="2335"/>
                    </a:cubicBezTo>
                    <a:lnTo>
                      <a:pt x="5286" y="993"/>
                    </a:lnTo>
                    <a:cubicBezTo>
                      <a:pt x="5286" y="444"/>
                      <a:pt x="4842" y="1"/>
                      <a:pt x="4295" y="1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323;p39">
                <a:extLst>
                  <a:ext uri="{FF2B5EF4-FFF2-40B4-BE49-F238E27FC236}">
                    <a16:creationId xmlns:a16="http://schemas.microsoft.com/office/drawing/2014/main" id="{CC56CEFE-4304-A9D1-3FB7-911A83400736}"/>
                  </a:ext>
                </a:extLst>
              </p:cNvPr>
              <p:cNvSpPr/>
              <p:nvPr/>
            </p:nvSpPr>
            <p:spPr>
              <a:xfrm>
                <a:off x="832774" y="3456968"/>
                <a:ext cx="90242" cy="12972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3325" extrusionOk="0">
                    <a:moveTo>
                      <a:pt x="1324" y="1"/>
                    </a:moveTo>
                    <a:cubicBezTo>
                      <a:pt x="1323" y="1"/>
                      <a:pt x="1322" y="1"/>
                      <a:pt x="1322" y="1"/>
                    </a:cubicBezTo>
                    <a:lnTo>
                      <a:pt x="1" y="1"/>
                    </a:lnTo>
                    <a:lnTo>
                      <a:pt x="1" y="3325"/>
                    </a:lnTo>
                    <a:lnTo>
                      <a:pt x="1322" y="3325"/>
                    </a:lnTo>
                    <a:cubicBezTo>
                      <a:pt x="1322" y="3325"/>
                      <a:pt x="1323" y="3325"/>
                      <a:pt x="1324" y="3325"/>
                    </a:cubicBezTo>
                    <a:cubicBezTo>
                      <a:pt x="1870" y="3325"/>
                      <a:pt x="2313" y="2881"/>
                      <a:pt x="2313" y="2334"/>
                    </a:cubicBezTo>
                    <a:lnTo>
                      <a:pt x="2313" y="992"/>
                    </a:lnTo>
                    <a:cubicBezTo>
                      <a:pt x="2313" y="444"/>
                      <a:pt x="1870" y="1"/>
                      <a:pt x="1324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324;p39">
                <a:extLst>
                  <a:ext uri="{FF2B5EF4-FFF2-40B4-BE49-F238E27FC236}">
                    <a16:creationId xmlns:a16="http://schemas.microsoft.com/office/drawing/2014/main" id="{881737D1-6B29-82EA-FDF9-5E3D5B76EE0E}"/>
                  </a:ext>
                </a:extLst>
              </p:cNvPr>
              <p:cNvSpPr/>
              <p:nvPr/>
            </p:nvSpPr>
            <p:spPr>
              <a:xfrm>
                <a:off x="897230" y="3225052"/>
                <a:ext cx="79122" cy="25789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661" extrusionOk="0">
                    <a:moveTo>
                      <a:pt x="1699" y="0"/>
                    </a:moveTo>
                    <a:cubicBezTo>
                      <a:pt x="1697" y="0"/>
                      <a:pt x="1696" y="0"/>
                      <a:pt x="1695" y="0"/>
                    </a:cubicBezTo>
                    <a:lnTo>
                      <a:pt x="330" y="0"/>
                    </a:lnTo>
                    <a:cubicBezTo>
                      <a:pt x="148" y="0"/>
                      <a:pt x="0" y="148"/>
                      <a:pt x="0" y="331"/>
                    </a:cubicBezTo>
                    <a:cubicBezTo>
                      <a:pt x="0" y="513"/>
                      <a:pt x="148" y="661"/>
                      <a:pt x="330" y="661"/>
                    </a:cubicBezTo>
                    <a:lnTo>
                      <a:pt x="1695" y="661"/>
                    </a:lnTo>
                    <a:cubicBezTo>
                      <a:pt x="1696" y="661"/>
                      <a:pt x="1697" y="661"/>
                      <a:pt x="1699" y="661"/>
                    </a:cubicBezTo>
                    <a:cubicBezTo>
                      <a:pt x="1880" y="661"/>
                      <a:pt x="2027" y="513"/>
                      <a:pt x="2025" y="331"/>
                    </a:cubicBezTo>
                    <a:cubicBezTo>
                      <a:pt x="2027" y="149"/>
                      <a:pt x="1880" y="0"/>
                      <a:pt x="1699" y="0"/>
                    </a:cubicBezTo>
                    <a:close/>
                  </a:path>
                </a:pathLst>
              </a:custGeom>
              <a:solidFill>
                <a:srgbClr val="8D6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325;p39">
                <a:extLst>
                  <a:ext uri="{FF2B5EF4-FFF2-40B4-BE49-F238E27FC236}">
                    <a16:creationId xmlns:a16="http://schemas.microsoft.com/office/drawing/2014/main" id="{50541DF2-CC49-BB83-CBA4-11E3478AAFB5}"/>
                  </a:ext>
                </a:extLst>
              </p:cNvPr>
              <p:cNvSpPr/>
              <p:nvPr/>
            </p:nvSpPr>
            <p:spPr>
              <a:xfrm>
                <a:off x="936754" y="3225052"/>
                <a:ext cx="39483" cy="25789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661" extrusionOk="0">
                    <a:moveTo>
                      <a:pt x="0" y="0"/>
                    </a:moveTo>
                    <a:lnTo>
                      <a:pt x="0" y="661"/>
                    </a:lnTo>
                    <a:lnTo>
                      <a:pt x="682" y="661"/>
                    </a:lnTo>
                    <a:cubicBezTo>
                      <a:pt x="864" y="661"/>
                      <a:pt x="1012" y="513"/>
                      <a:pt x="1012" y="331"/>
                    </a:cubicBezTo>
                    <a:cubicBezTo>
                      <a:pt x="1012" y="148"/>
                      <a:pt x="864" y="0"/>
                      <a:pt x="682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326;p39">
              <a:extLst>
                <a:ext uri="{FF2B5EF4-FFF2-40B4-BE49-F238E27FC236}">
                  <a16:creationId xmlns:a16="http://schemas.microsoft.com/office/drawing/2014/main" id="{63F0D4F3-0895-986A-9B98-C6C5C0060DAB}"/>
                </a:ext>
              </a:extLst>
            </p:cNvPr>
            <p:cNvSpPr/>
            <p:nvPr/>
          </p:nvSpPr>
          <p:spPr>
            <a:xfrm>
              <a:off x="4777937" y="1649309"/>
              <a:ext cx="717300" cy="717300"/>
            </a:xfrm>
            <a:prstGeom prst="ellipse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6" name="Google Shape;327;p39">
              <a:extLst>
                <a:ext uri="{FF2B5EF4-FFF2-40B4-BE49-F238E27FC236}">
                  <a16:creationId xmlns:a16="http://schemas.microsoft.com/office/drawing/2014/main" id="{DD0C423B-1678-55A2-7CA6-17E49D2827AF}"/>
                </a:ext>
              </a:extLst>
            </p:cNvPr>
            <p:cNvSpPr/>
            <p:nvPr/>
          </p:nvSpPr>
          <p:spPr>
            <a:xfrm>
              <a:off x="4838278" y="1709648"/>
              <a:ext cx="596700" cy="596700"/>
            </a:xfrm>
            <a:prstGeom prst="ellipse">
              <a:avLst/>
            </a:prstGeom>
            <a:solidFill>
              <a:srgbClr val="C0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17" name="Google Shape;328;p39">
              <a:extLst>
                <a:ext uri="{FF2B5EF4-FFF2-40B4-BE49-F238E27FC236}">
                  <a16:creationId xmlns:a16="http://schemas.microsoft.com/office/drawing/2014/main" id="{6C8D9FBD-8DEC-94D4-3B0F-0136C3BAD956}"/>
                </a:ext>
              </a:extLst>
            </p:cNvPr>
            <p:cNvGrpSpPr/>
            <p:nvPr/>
          </p:nvGrpSpPr>
          <p:grpSpPr>
            <a:xfrm>
              <a:off x="4936978" y="1814425"/>
              <a:ext cx="399214" cy="387083"/>
              <a:chOff x="7962033" y="2230825"/>
              <a:chExt cx="453600" cy="439817"/>
            </a:xfrm>
          </p:grpSpPr>
          <p:sp>
            <p:nvSpPr>
              <p:cNvPr id="118" name="Google Shape;329;p39">
                <a:extLst>
                  <a:ext uri="{FF2B5EF4-FFF2-40B4-BE49-F238E27FC236}">
                    <a16:creationId xmlns:a16="http://schemas.microsoft.com/office/drawing/2014/main" id="{99B4CF92-7CF3-A93B-200A-42F770FEEC2A}"/>
                  </a:ext>
                </a:extLst>
              </p:cNvPr>
              <p:cNvSpPr/>
              <p:nvPr/>
            </p:nvSpPr>
            <p:spPr>
              <a:xfrm>
                <a:off x="7962033" y="2230825"/>
                <a:ext cx="453588" cy="439816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11273" extrusionOk="0">
                    <a:moveTo>
                      <a:pt x="3049" y="7586"/>
                    </a:moveTo>
                    <a:cubicBezTo>
                      <a:pt x="3451" y="7586"/>
                      <a:pt x="3812" y="7827"/>
                      <a:pt x="3965" y="8197"/>
                    </a:cubicBezTo>
                    <a:cubicBezTo>
                      <a:pt x="4119" y="8568"/>
                      <a:pt x="4033" y="8993"/>
                      <a:pt x="3750" y="9277"/>
                    </a:cubicBezTo>
                    <a:cubicBezTo>
                      <a:pt x="3557" y="9471"/>
                      <a:pt x="3303" y="9567"/>
                      <a:pt x="3050" y="9567"/>
                    </a:cubicBezTo>
                    <a:cubicBezTo>
                      <a:pt x="2796" y="9567"/>
                      <a:pt x="2543" y="9471"/>
                      <a:pt x="2350" y="9277"/>
                    </a:cubicBezTo>
                    <a:cubicBezTo>
                      <a:pt x="2066" y="8993"/>
                      <a:pt x="1981" y="8568"/>
                      <a:pt x="2134" y="8197"/>
                    </a:cubicBezTo>
                    <a:cubicBezTo>
                      <a:pt x="2288" y="7827"/>
                      <a:pt x="2649" y="7586"/>
                      <a:pt x="3049" y="7586"/>
                    </a:cubicBezTo>
                    <a:close/>
                    <a:moveTo>
                      <a:pt x="11159" y="0"/>
                    </a:moveTo>
                    <a:lnTo>
                      <a:pt x="9426" y="5"/>
                    </a:lnTo>
                    <a:cubicBezTo>
                      <a:pt x="9422" y="4"/>
                      <a:pt x="9418" y="4"/>
                      <a:pt x="9415" y="4"/>
                    </a:cubicBezTo>
                    <a:cubicBezTo>
                      <a:pt x="9331" y="4"/>
                      <a:pt x="9251" y="38"/>
                      <a:pt x="9193" y="98"/>
                    </a:cubicBezTo>
                    <a:lnTo>
                      <a:pt x="5100" y="4191"/>
                    </a:lnTo>
                    <a:cubicBezTo>
                      <a:pt x="4732" y="4071"/>
                      <a:pt x="4354" y="4013"/>
                      <a:pt x="3979" y="4013"/>
                    </a:cubicBezTo>
                    <a:cubicBezTo>
                      <a:pt x="3032" y="4013"/>
                      <a:pt x="2106" y="4384"/>
                      <a:pt x="1415" y="5074"/>
                    </a:cubicBezTo>
                    <a:cubicBezTo>
                      <a:pt x="0" y="6488"/>
                      <a:pt x="0" y="8796"/>
                      <a:pt x="1415" y="10211"/>
                    </a:cubicBezTo>
                    <a:cubicBezTo>
                      <a:pt x="2122" y="10919"/>
                      <a:pt x="3053" y="11273"/>
                      <a:pt x="3984" y="11273"/>
                    </a:cubicBezTo>
                    <a:cubicBezTo>
                      <a:pt x="4914" y="11273"/>
                      <a:pt x="5845" y="10919"/>
                      <a:pt x="6553" y="10211"/>
                    </a:cubicBezTo>
                    <a:cubicBezTo>
                      <a:pt x="7515" y="9249"/>
                      <a:pt x="7851" y="7829"/>
                      <a:pt x="7440" y="6541"/>
                    </a:cubicBezTo>
                    <a:lnTo>
                      <a:pt x="8791" y="6029"/>
                    </a:lnTo>
                    <a:cubicBezTo>
                      <a:pt x="8922" y="6001"/>
                      <a:pt x="9025" y="5899"/>
                      <a:pt x="9053" y="5768"/>
                    </a:cubicBezTo>
                    <a:lnTo>
                      <a:pt x="9239" y="4816"/>
                    </a:lnTo>
                    <a:lnTo>
                      <a:pt x="10192" y="4628"/>
                    </a:lnTo>
                    <a:cubicBezTo>
                      <a:pt x="10324" y="4600"/>
                      <a:pt x="10426" y="4498"/>
                      <a:pt x="10454" y="4367"/>
                    </a:cubicBezTo>
                    <a:lnTo>
                      <a:pt x="10632" y="3478"/>
                    </a:lnTo>
                    <a:lnTo>
                      <a:pt x="11294" y="3478"/>
                    </a:lnTo>
                    <a:cubicBezTo>
                      <a:pt x="11297" y="3478"/>
                      <a:pt x="11300" y="3478"/>
                      <a:pt x="11303" y="3478"/>
                    </a:cubicBezTo>
                    <a:cubicBezTo>
                      <a:pt x="11481" y="3478"/>
                      <a:pt x="11626" y="3313"/>
                      <a:pt x="11621" y="3134"/>
                    </a:cubicBezTo>
                    <a:lnTo>
                      <a:pt x="11626" y="467"/>
                    </a:lnTo>
                    <a:lnTo>
                      <a:pt x="11626" y="467"/>
                    </a:lnTo>
                    <a:lnTo>
                      <a:pt x="10594" y="1032"/>
                    </a:lnTo>
                    <a:lnTo>
                      <a:pt x="11159" y="0"/>
                    </a:lnTo>
                    <a:close/>
                  </a:path>
                </a:pathLst>
              </a:custGeom>
              <a:solidFill>
                <a:srgbClr val="FDCD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330;p39">
                <a:extLst>
                  <a:ext uri="{FF2B5EF4-FFF2-40B4-BE49-F238E27FC236}">
                    <a16:creationId xmlns:a16="http://schemas.microsoft.com/office/drawing/2014/main" id="{498E2EE8-10E0-03CD-16C1-E2BB4824588C}"/>
                  </a:ext>
                </a:extLst>
              </p:cNvPr>
              <p:cNvSpPr/>
              <p:nvPr/>
            </p:nvSpPr>
            <p:spPr>
              <a:xfrm>
                <a:off x="8017242" y="2249046"/>
                <a:ext cx="39838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10211" h="10806" extrusionOk="0">
                    <a:moveTo>
                      <a:pt x="10211" y="0"/>
                    </a:moveTo>
                    <a:lnTo>
                      <a:pt x="9179" y="566"/>
                    </a:lnTo>
                    <a:lnTo>
                      <a:pt x="2336" y="7409"/>
                    </a:lnTo>
                    <a:cubicBezTo>
                      <a:pt x="2716" y="7797"/>
                      <a:pt x="2713" y="8419"/>
                      <a:pt x="2328" y="8803"/>
                    </a:cubicBezTo>
                    <a:cubicBezTo>
                      <a:pt x="2135" y="8996"/>
                      <a:pt x="1882" y="9093"/>
                      <a:pt x="1628" y="9093"/>
                    </a:cubicBezTo>
                    <a:cubicBezTo>
                      <a:pt x="1378" y="9093"/>
                      <a:pt x="1128" y="8999"/>
                      <a:pt x="935" y="8810"/>
                    </a:cubicBezTo>
                    <a:lnTo>
                      <a:pt x="1" y="9744"/>
                    </a:lnTo>
                    <a:cubicBezTo>
                      <a:pt x="708" y="10452"/>
                      <a:pt x="1638" y="10806"/>
                      <a:pt x="2569" y="10806"/>
                    </a:cubicBezTo>
                    <a:cubicBezTo>
                      <a:pt x="3499" y="10806"/>
                      <a:pt x="4430" y="10452"/>
                      <a:pt x="5138" y="9744"/>
                    </a:cubicBezTo>
                    <a:cubicBezTo>
                      <a:pt x="6100" y="8782"/>
                      <a:pt x="6436" y="7362"/>
                      <a:pt x="6025" y="6074"/>
                    </a:cubicBezTo>
                    <a:lnTo>
                      <a:pt x="7376" y="5563"/>
                    </a:lnTo>
                    <a:cubicBezTo>
                      <a:pt x="7507" y="5534"/>
                      <a:pt x="7610" y="5432"/>
                      <a:pt x="7638" y="5302"/>
                    </a:cubicBezTo>
                    <a:lnTo>
                      <a:pt x="7824" y="4349"/>
                    </a:lnTo>
                    <a:lnTo>
                      <a:pt x="8777" y="4162"/>
                    </a:lnTo>
                    <a:cubicBezTo>
                      <a:pt x="8909" y="4133"/>
                      <a:pt x="9011" y="4031"/>
                      <a:pt x="9039" y="3901"/>
                    </a:cubicBezTo>
                    <a:lnTo>
                      <a:pt x="9217" y="3012"/>
                    </a:lnTo>
                    <a:lnTo>
                      <a:pt x="9879" y="3012"/>
                    </a:lnTo>
                    <a:cubicBezTo>
                      <a:pt x="9882" y="3012"/>
                      <a:pt x="9884" y="3012"/>
                      <a:pt x="9886" y="3012"/>
                    </a:cubicBezTo>
                    <a:cubicBezTo>
                      <a:pt x="10065" y="3012"/>
                      <a:pt x="10211" y="2847"/>
                      <a:pt x="10206" y="2668"/>
                    </a:cubicBezTo>
                    <a:lnTo>
                      <a:pt x="10211" y="0"/>
                    </a:ln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331;p39">
                <a:extLst>
                  <a:ext uri="{FF2B5EF4-FFF2-40B4-BE49-F238E27FC236}">
                    <a16:creationId xmlns:a16="http://schemas.microsoft.com/office/drawing/2014/main" id="{EAC17EEF-CE02-090D-9F07-3F6FDAED9DA1}"/>
                  </a:ext>
                </a:extLst>
              </p:cNvPr>
              <p:cNvSpPr/>
              <p:nvPr/>
            </p:nvSpPr>
            <p:spPr>
              <a:xfrm>
                <a:off x="8194535" y="2230825"/>
                <a:ext cx="221098" cy="219850"/>
              </a:xfrm>
              <a:custGeom>
                <a:avLst/>
                <a:gdLst/>
                <a:ahLst/>
                <a:cxnLst/>
                <a:rect l="l" t="t" r="r" b="b"/>
                <a:pathLst>
                  <a:path w="5667" h="5635" extrusionOk="0">
                    <a:moveTo>
                      <a:pt x="5200" y="0"/>
                    </a:moveTo>
                    <a:lnTo>
                      <a:pt x="127" y="5073"/>
                    </a:lnTo>
                    <a:cubicBezTo>
                      <a:pt x="0" y="5203"/>
                      <a:pt x="1" y="5410"/>
                      <a:pt x="129" y="5538"/>
                    </a:cubicBezTo>
                    <a:cubicBezTo>
                      <a:pt x="194" y="5602"/>
                      <a:pt x="278" y="5635"/>
                      <a:pt x="363" y="5635"/>
                    </a:cubicBezTo>
                    <a:cubicBezTo>
                      <a:pt x="446" y="5635"/>
                      <a:pt x="530" y="5603"/>
                      <a:pt x="594" y="5541"/>
                    </a:cubicBezTo>
                    <a:lnTo>
                      <a:pt x="5667" y="467"/>
                    </a:lnTo>
                    <a:lnTo>
                      <a:pt x="5662" y="331"/>
                    </a:lnTo>
                    <a:cubicBezTo>
                      <a:pt x="5667" y="152"/>
                      <a:pt x="5522" y="4"/>
                      <a:pt x="5343" y="4"/>
                    </a:cubicBezTo>
                    <a:cubicBezTo>
                      <a:pt x="5341" y="4"/>
                      <a:pt x="5338" y="4"/>
                      <a:pt x="5335" y="5"/>
                    </a:cubicBezTo>
                    <a:lnTo>
                      <a:pt x="520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332;p39">
                <a:extLst>
                  <a:ext uri="{FF2B5EF4-FFF2-40B4-BE49-F238E27FC236}">
                    <a16:creationId xmlns:a16="http://schemas.microsoft.com/office/drawing/2014/main" id="{E508AF50-5E8F-02D7-3D6F-8DE57FC206B8}"/>
                  </a:ext>
                </a:extLst>
              </p:cNvPr>
              <p:cNvSpPr/>
              <p:nvPr/>
            </p:nvSpPr>
            <p:spPr>
              <a:xfrm>
                <a:off x="8199451" y="2234610"/>
                <a:ext cx="216182" cy="21622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5542" extrusionOk="0">
                    <a:moveTo>
                      <a:pt x="5443" y="1"/>
                    </a:moveTo>
                    <a:lnTo>
                      <a:pt x="1" y="5444"/>
                    </a:lnTo>
                    <a:cubicBezTo>
                      <a:pt x="65" y="5509"/>
                      <a:pt x="150" y="5541"/>
                      <a:pt x="234" y="5541"/>
                    </a:cubicBezTo>
                    <a:cubicBezTo>
                      <a:pt x="319" y="5541"/>
                      <a:pt x="404" y="5509"/>
                      <a:pt x="468" y="5444"/>
                    </a:cubicBezTo>
                    <a:lnTo>
                      <a:pt x="5541" y="370"/>
                    </a:lnTo>
                    <a:lnTo>
                      <a:pt x="5536" y="234"/>
                    </a:lnTo>
                    <a:cubicBezTo>
                      <a:pt x="5539" y="147"/>
                      <a:pt x="5506" y="62"/>
                      <a:pt x="5443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333;p39">
              <a:extLst>
                <a:ext uri="{FF2B5EF4-FFF2-40B4-BE49-F238E27FC236}">
                  <a16:creationId xmlns:a16="http://schemas.microsoft.com/office/drawing/2014/main" id="{97D48A6E-7D1E-08EB-A1E7-2AE9724C6638}"/>
                </a:ext>
              </a:extLst>
            </p:cNvPr>
            <p:cNvSpPr/>
            <p:nvPr/>
          </p:nvSpPr>
          <p:spPr>
            <a:xfrm>
              <a:off x="4213343" y="2615559"/>
              <a:ext cx="717300" cy="717300"/>
            </a:xfrm>
            <a:prstGeom prst="ellipse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334;p39">
              <a:extLst>
                <a:ext uri="{FF2B5EF4-FFF2-40B4-BE49-F238E27FC236}">
                  <a16:creationId xmlns:a16="http://schemas.microsoft.com/office/drawing/2014/main" id="{C5D21A3C-6702-66AC-ABA0-4D5956888B50}"/>
                </a:ext>
              </a:extLst>
            </p:cNvPr>
            <p:cNvSpPr/>
            <p:nvPr/>
          </p:nvSpPr>
          <p:spPr>
            <a:xfrm>
              <a:off x="4273643" y="2675898"/>
              <a:ext cx="596700" cy="596700"/>
            </a:xfrm>
            <a:prstGeom prst="ellipse">
              <a:avLst/>
            </a:prstGeom>
            <a:solidFill>
              <a:srgbClr val="C0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24" name="Google Shape;335;p39">
              <a:extLst>
                <a:ext uri="{FF2B5EF4-FFF2-40B4-BE49-F238E27FC236}">
                  <a16:creationId xmlns:a16="http://schemas.microsoft.com/office/drawing/2014/main" id="{6711B46A-9046-531E-F20D-72A63726B67F}"/>
                </a:ext>
              </a:extLst>
            </p:cNvPr>
            <p:cNvGrpSpPr/>
            <p:nvPr/>
          </p:nvGrpSpPr>
          <p:grpSpPr>
            <a:xfrm>
              <a:off x="4408182" y="2780663"/>
              <a:ext cx="362842" cy="387070"/>
              <a:chOff x="3112457" y="2230747"/>
              <a:chExt cx="412367" cy="439903"/>
            </a:xfrm>
          </p:grpSpPr>
          <p:sp>
            <p:nvSpPr>
              <p:cNvPr id="125" name="Google Shape;336;p39">
                <a:extLst>
                  <a:ext uri="{FF2B5EF4-FFF2-40B4-BE49-F238E27FC236}">
                    <a16:creationId xmlns:a16="http://schemas.microsoft.com/office/drawing/2014/main" id="{DC967F19-0214-0396-A5ED-6ED506A74406}"/>
                  </a:ext>
                </a:extLst>
              </p:cNvPr>
              <p:cNvSpPr/>
              <p:nvPr/>
            </p:nvSpPr>
            <p:spPr>
              <a:xfrm>
                <a:off x="3164038" y="2230747"/>
                <a:ext cx="232022" cy="207131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5309" extrusionOk="0">
                    <a:moveTo>
                      <a:pt x="2973" y="1"/>
                    </a:moveTo>
                    <a:cubicBezTo>
                      <a:pt x="2874" y="1"/>
                      <a:pt x="2775" y="9"/>
                      <a:pt x="2676" y="15"/>
                    </a:cubicBezTo>
                    <a:cubicBezTo>
                      <a:pt x="1131" y="168"/>
                      <a:pt x="1" y="1554"/>
                      <a:pt x="1" y="3107"/>
                    </a:cubicBezTo>
                    <a:lnTo>
                      <a:pt x="1" y="5308"/>
                    </a:lnTo>
                    <a:lnTo>
                      <a:pt x="1322" y="5308"/>
                    </a:lnTo>
                    <a:lnTo>
                      <a:pt x="1322" y="3067"/>
                    </a:lnTo>
                    <a:cubicBezTo>
                      <a:pt x="1322" y="2202"/>
                      <a:pt x="1942" y="1415"/>
                      <a:pt x="2801" y="1330"/>
                    </a:cubicBezTo>
                    <a:cubicBezTo>
                      <a:pt x="2848" y="1325"/>
                      <a:pt x="2896" y="1323"/>
                      <a:pt x="2943" y="1323"/>
                    </a:cubicBezTo>
                    <a:cubicBezTo>
                      <a:pt x="2953" y="1323"/>
                      <a:pt x="2962" y="1323"/>
                      <a:pt x="2972" y="1323"/>
                    </a:cubicBezTo>
                    <a:cubicBezTo>
                      <a:pt x="3885" y="1323"/>
                      <a:pt x="4623" y="2063"/>
                      <a:pt x="4624" y="2974"/>
                    </a:cubicBezTo>
                    <a:lnTo>
                      <a:pt x="4624" y="3657"/>
                    </a:lnTo>
                    <a:cubicBezTo>
                      <a:pt x="4622" y="3840"/>
                      <a:pt x="4770" y="3987"/>
                      <a:pt x="4952" y="3987"/>
                    </a:cubicBezTo>
                    <a:cubicBezTo>
                      <a:pt x="4953" y="3987"/>
                      <a:pt x="4954" y="3987"/>
                      <a:pt x="4955" y="3987"/>
                    </a:cubicBezTo>
                    <a:lnTo>
                      <a:pt x="5614" y="3987"/>
                    </a:lnTo>
                    <a:cubicBezTo>
                      <a:pt x="5615" y="3987"/>
                      <a:pt x="5615" y="3987"/>
                      <a:pt x="5616" y="3987"/>
                    </a:cubicBezTo>
                    <a:cubicBezTo>
                      <a:pt x="5798" y="3987"/>
                      <a:pt x="5946" y="3840"/>
                      <a:pt x="5944" y="3657"/>
                    </a:cubicBezTo>
                    <a:lnTo>
                      <a:pt x="5944" y="2974"/>
                    </a:lnTo>
                    <a:lnTo>
                      <a:pt x="5945" y="2973"/>
                    </a:lnTo>
                    <a:cubicBezTo>
                      <a:pt x="5945" y="1335"/>
                      <a:pt x="4611" y="1"/>
                      <a:pt x="2973" y="1"/>
                    </a:cubicBezTo>
                    <a:close/>
                  </a:path>
                </a:pathLst>
              </a:custGeom>
              <a:solidFill>
                <a:srgbClr val="6C4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337;p39">
                <a:extLst>
                  <a:ext uri="{FF2B5EF4-FFF2-40B4-BE49-F238E27FC236}">
                    <a16:creationId xmlns:a16="http://schemas.microsoft.com/office/drawing/2014/main" id="{EF364753-9670-070F-1B14-FA245A17E5BD}"/>
                  </a:ext>
                </a:extLst>
              </p:cNvPr>
              <p:cNvSpPr/>
              <p:nvPr/>
            </p:nvSpPr>
            <p:spPr>
              <a:xfrm>
                <a:off x="3112457" y="2412058"/>
                <a:ext cx="335100" cy="258591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6628" extrusionOk="0">
                    <a:moveTo>
                      <a:pt x="2544" y="1"/>
                    </a:moveTo>
                    <a:cubicBezTo>
                      <a:pt x="1481" y="1"/>
                      <a:pt x="582" y="760"/>
                      <a:pt x="411" y="1803"/>
                    </a:cubicBezTo>
                    <a:lnTo>
                      <a:pt x="27" y="4111"/>
                    </a:lnTo>
                    <a:cubicBezTo>
                      <a:pt x="12" y="4230"/>
                      <a:pt x="3" y="4348"/>
                      <a:pt x="1" y="4467"/>
                    </a:cubicBezTo>
                    <a:cubicBezTo>
                      <a:pt x="1" y="5656"/>
                      <a:pt x="973" y="6628"/>
                      <a:pt x="2161" y="6628"/>
                    </a:cubicBezTo>
                    <a:lnTo>
                      <a:pt x="6428" y="6628"/>
                    </a:lnTo>
                    <a:cubicBezTo>
                      <a:pt x="7616" y="6628"/>
                      <a:pt x="8588" y="5656"/>
                      <a:pt x="8588" y="4467"/>
                    </a:cubicBezTo>
                    <a:cubicBezTo>
                      <a:pt x="8586" y="4348"/>
                      <a:pt x="8577" y="4230"/>
                      <a:pt x="8562" y="4111"/>
                    </a:cubicBezTo>
                    <a:lnTo>
                      <a:pt x="8560" y="4111"/>
                    </a:lnTo>
                    <a:lnTo>
                      <a:pt x="8178" y="1803"/>
                    </a:lnTo>
                    <a:cubicBezTo>
                      <a:pt x="8007" y="760"/>
                      <a:pt x="7108" y="1"/>
                      <a:pt x="6044" y="1"/>
                    </a:cubicBezTo>
                    <a:close/>
                  </a:path>
                </a:pathLst>
              </a:custGeom>
              <a:solidFill>
                <a:srgbClr val="FDCD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338;p39">
                <a:extLst>
                  <a:ext uri="{FF2B5EF4-FFF2-40B4-BE49-F238E27FC236}">
                    <a16:creationId xmlns:a16="http://schemas.microsoft.com/office/drawing/2014/main" id="{441EAE4B-12C0-16A8-88F1-2915B48A06E8}"/>
                  </a:ext>
                </a:extLst>
              </p:cNvPr>
              <p:cNvSpPr/>
              <p:nvPr/>
            </p:nvSpPr>
            <p:spPr>
              <a:xfrm>
                <a:off x="3460371" y="2412058"/>
                <a:ext cx="64453" cy="25828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662" extrusionOk="0">
                    <a:moveTo>
                      <a:pt x="331" y="1"/>
                    </a:moveTo>
                    <a:cubicBezTo>
                      <a:pt x="148" y="1"/>
                      <a:pt x="0" y="149"/>
                      <a:pt x="0" y="331"/>
                    </a:cubicBezTo>
                    <a:cubicBezTo>
                      <a:pt x="0" y="513"/>
                      <a:pt x="148" y="661"/>
                      <a:pt x="331" y="661"/>
                    </a:cubicBezTo>
                    <a:lnTo>
                      <a:pt x="1321" y="661"/>
                    </a:lnTo>
                    <a:cubicBezTo>
                      <a:pt x="1504" y="661"/>
                      <a:pt x="1652" y="513"/>
                      <a:pt x="1652" y="331"/>
                    </a:cubicBezTo>
                    <a:cubicBezTo>
                      <a:pt x="1652" y="149"/>
                      <a:pt x="1504" y="1"/>
                      <a:pt x="1321" y="1"/>
                    </a:cubicBezTo>
                    <a:close/>
                  </a:path>
                </a:pathLst>
              </a:custGeom>
              <a:solidFill>
                <a:srgbClr val="EB5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339;p39">
                <a:extLst>
                  <a:ext uri="{FF2B5EF4-FFF2-40B4-BE49-F238E27FC236}">
                    <a16:creationId xmlns:a16="http://schemas.microsoft.com/office/drawing/2014/main" id="{B86A3565-5F08-4F01-78BD-65F4BD993AA6}"/>
                  </a:ext>
                </a:extLst>
              </p:cNvPr>
              <p:cNvSpPr/>
              <p:nvPr/>
            </p:nvSpPr>
            <p:spPr>
              <a:xfrm>
                <a:off x="3446208" y="2334961"/>
                <a:ext cx="53919" cy="5138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17" extrusionOk="0">
                    <a:moveTo>
                      <a:pt x="1020" y="0"/>
                    </a:moveTo>
                    <a:cubicBezTo>
                      <a:pt x="937" y="0"/>
                      <a:pt x="855" y="31"/>
                      <a:pt x="790" y="92"/>
                    </a:cubicBezTo>
                    <a:lnTo>
                      <a:pt x="130" y="753"/>
                    </a:lnTo>
                    <a:cubicBezTo>
                      <a:pt x="1" y="882"/>
                      <a:pt x="1" y="1091"/>
                      <a:pt x="130" y="1220"/>
                    </a:cubicBezTo>
                    <a:cubicBezTo>
                      <a:pt x="194" y="1284"/>
                      <a:pt x="279" y="1316"/>
                      <a:pt x="363" y="1316"/>
                    </a:cubicBezTo>
                    <a:cubicBezTo>
                      <a:pt x="448" y="1316"/>
                      <a:pt x="532" y="1284"/>
                      <a:pt x="597" y="1220"/>
                    </a:cubicBezTo>
                    <a:lnTo>
                      <a:pt x="1257" y="559"/>
                    </a:lnTo>
                    <a:cubicBezTo>
                      <a:pt x="1382" y="429"/>
                      <a:pt x="1380" y="223"/>
                      <a:pt x="1253" y="96"/>
                    </a:cubicBezTo>
                    <a:cubicBezTo>
                      <a:pt x="1189" y="32"/>
                      <a:pt x="1104" y="0"/>
                      <a:pt x="1020" y="0"/>
                    </a:cubicBezTo>
                    <a:close/>
                  </a:path>
                </a:pathLst>
              </a:custGeom>
              <a:solidFill>
                <a:srgbClr val="EB5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340;p39">
                <a:extLst>
                  <a:ext uri="{FF2B5EF4-FFF2-40B4-BE49-F238E27FC236}">
                    <a16:creationId xmlns:a16="http://schemas.microsoft.com/office/drawing/2014/main" id="{BB044D79-98E7-45E8-1165-C5183D3E2253}"/>
                  </a:ext>
                </a:extLst>
              </p:cNvPr>
              <p:cNvSpPr/>
              <p:nvPr/>
            </p:nvSpPr>
            <p:spPr>
              <a:xfrm>
                <a:off x="3446325" y="2463717"/>
                <a:ext cx="53919" cy="5138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17" extrusionOk="0">
                    <a:moveTo>
                      <a:pt x="363" y="0"/>
                    </a:moveTo>
                    <a:cubicBezTo>
                      <a:pt x="278" y="0"/>
                      <a:pt x="193" y="32"/>
                      <a:pt x="129" y="97"/>
                    </a:cubicBezTo>
                    <a:cubicBezTo>
                      <a:pt x="1" y="225"/>
                      <a:pt x="0" y="431"/>
                      <a:pt x="127" y="562"/>
                    </a:cubicBezTo>
                    <a:lnTo>
                      <a:pt x="787" y="1222"/>
                    </a:lnTo>
                    <a:cubicBezTo>
                      <a:pt x="851" y="1285"/>
                      <a:pt x="935" y="1316"/>
                      <a:pt x="1019" y="1316"/>
                    </a:cubicBezTo>
                    <a:cubicBezTo>
                      <a:pt x="1103" y="1316"/>
                      <a:pt x="1188" y="1284"/>
                      <a:pt x="1252" y="1220"/>
                    </a:cubicBezTo>
                    <a:cubicBezTo>
                      <a:pt x="1380" y="1091"/>
                      <a:pt x="1381" y="884"/>
                      <a:pt x="1254" y="755"/>
                    </a:cubicBezTo>
                    <a:lnTo>
                      <a:pt x="594" y="95"/>
                    </a:lnTo>
                    <a:cubicBezTo>
                      <a:pt x="530" y="32"/>
                      <a:pt x="446" y="0"/>
                      <a:pt x="363" y="0"/>
                    </a:cubicBezTo>
                    <a:close/>
                  </a:path>
                </a:pathLst>
              </a:custGeom>
              <a:solidFill>
                <a:srgbClr val="EB5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341;p39">
                <a:extLst>
                  <a:ext uri="{FF2B5EF4-FFF2-40B4-BE49-F238E27FC236}">
                    <a16:creationId xmlns:a16="http://schemas.microsoft.com/office/drawing/2014/main" id="{D635EDD2-84D7-B9DE-658F-4D5F8A22930A}"/>
                  </a:ext>
                </a:extLst>
              </p:cNvPr>
              <p:cNvSpPr/>
              <p:nvPr/>
            </p:nvSpPr>
            <p:spPr>
              <a:xfrm>
                <a:off x="3267081" y="2540931"/>
                <a:ext cx="25828" cy="5239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43" extrusionOk="0">
                    <a:moveTo>
                      <a:pt x="331" y="0"/>
                    </a:moveTo>
                    <a:cubicBezTo>
                      <a:pt x="149" y="0"/>
                      <a:pt x="1" y="148"/>
                      <a:pt x="1" y="331"/>
                    </a:cubicBezTo>
                    <a:lnTo>
                      <a:pt x="1" y="1013"/>
                    </a:lnTo>
                    <a:cubicBezTo>
                      <a:pt x="1" y="1196"/>
                      <a:pt x="149" y="1342"/>
                      <a:pt x="331" y="1342"/>
                    </a:cubicBezTo>
                    <a:cubicBezTo>
                      <a:pt x="513" y="1342"/>
                      <a:pt x="661" y="1196"/>
                      <a:pt x="661" y="1013"/>
                    </a:cubicBezTo>
                    <a:lnTo>
                      <a:pt x="661" y="331"/>
                    </a:lnTo>
                    <a:cubicBezTo>
                      <a:pt x="661" y="148"/>
                      <a:pt x="513" y="0"/>
                      <a:pt x="331" y="0"/>
                    </a:cubicBezTo>
                    <a:close/>
                  </a:path>
                </a:pathLst>
              </a:custGeom>
              <a:solidFill>
                <a:srgbClr val="6C4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1" name="Google Shape;342;p39">
                <a:extLst>
                  <a:ext uri="{FF2B5EF4-FFF2-40B4-BE49-F238E27FC236}">
                    <a16:creationId xmlns:a16="http://schemas.microsoft.com/office/drawing/2014/main" id="{7E4B4AC9-7D4C-5963-3192-229B8FBF5F9E}"/>
                  </a:ext>
                </a:extLst>
              </p:cNvPr>
              <p:cNvSpPr/>
              <p:nvPr/>
            </p:nvSpPr>
            <p:spPr>
              <a:xfrm>
                <a:off x="3279957" y="2412058"/>
                <a:ext cx="167569" cy="25859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6628" extrusionOk="0">
                    <a:moveTo>
                      <a:pt x="1" y="1"/>
                    </a:moveTo>
                    <a:lnTo>
                      <a:pt x="1" y="6628"/>
                    </a:lnTo>
                    <a:lnTo>
                      <a:pt x="2135" y="6628"/>
                    </a:lnTo>
                    <a:cubicBezTo>
                      <a:pt x="3323" y="6628"/>
                      <a:pt x="4294" y="5656"/>
                      <a:pt x="4294" y="4467"/>
                    </a:cubicBezTo>
                    <a:cubicBezTo>
                      <a:pt x="4292" y="4348"/>
                      <a:pt x="4283" y="4230"/>
                      <a:pt x="4267" y="4111"/>
                    </a:cubicBezTo>
                    <a:lnTo>
                      <a:pt x="3885" y="1803"/>
                    </a:lnTo>
                    <a:cubicBezTo>
                      <a:pt x="3714" y="760"/>
                      <a:pt x="2815" y="1"/>
                      <a:pt x="1751" y="1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2" name="Google Shape;343;p39">
                <a:extLst>
                  <a:ext uri="{FF2B5EF4-FFF2-40B4-BE49-F238E27FC236}">
                    <a16:creationId xmlns:a16="http://schemas.microsoft.com/office/drawing/2014/main" id="{DB263282-AC3E-48A2-7A5B-9A9FF6DC29E6}"/>
                  </a:ext>
                </a:extLst>
              </p:cNvPr>
              <p:cNvSpPr/>
              <p:nvPr/>
            </p:nvSpPr>
            <p:spPr>
              <a:xfrm>
                <a:off x="3279957" y="2230864"/>
                <a:ext cx="116109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985" extrusionOk="0">
                    <a:moveTo>
                      <a:pt x="1" y="0"/>
                    </a:moveTo>
                    <a:lnTo>
                      <a:pt x="1" y="1320"/>
                    </a:lnTo>
                    <a:cubicBezTo>
                      <a:pt x="914" y="1320"/>
                      <a:pt x="1652" y="2060"/>
                      <a:pt x="1653" y="2971"/>
                    </a:cubicBezTo>
                    <a:lnTo>
                      <a:pt x="1653" y="3654"/>
                    </a:lnTo>
                    <a:cubicBezTo>
                      <a:pt x="1651" y="3837"/>
                      <a:pt x="1799" y="3984"/>
                      <a:pt x="1981" y="3984"/>
                    </a:cubicBezTo>
                    <a:cubicBezTo>
                      <a:pt x="1982" y="3984"/>
                      <a:pt x="1983" y="3984"/>
                      <a:pt x="1984" y="3984"/>
                    </a:cubicBezTo>
                    <a:lnTo>
                      <a:pt x="2643" y="3984"/>
                    </a:lnTo>
                    <a:cubicBezTo>
                      <a:pt x="2644" y="3984"/>
                      <a:pt x="2644" y="3984"/>
                      <a:pt x="2645" y="3984"/>
                    </a:cubicBezTo>
                    <a:cubicBezTo>
                      <a:pt x="2827" y="3984"/>
                      <a:pt x="2975" y="3837"/>
                      <a:pt x="2973" y="3654"/>
                    </a:cubicBezTo>
                    <a:lnTo>
                      <a:pt x="2973" y="2971"/>
                    </a:lnTo>
                    <a:lnTo>
                      <a:pt x="2974" y="2971"/>
                    </a:lnTo>
                    <a:cubicBezTo>
                      <a:pt x="2974" y="1335"/>
                      <a:pt x="1640" y="0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3" name="Google Shape;344;p39">
                <a:extLst>
                  <a:ext uri="{FF2B5EF4-FFF2-40B4-BE49-F238E27FC236}">
                    <a16:creationId xmlns:a16="http://schemas.microsoft.com/office/drawing/2014/main" id="{3574B297-4A1E-24A5-CDC9-94FB9627770C}"/>
                  </a:ext>
                </a:extLst>
              </p:cNvPr>
              <p:cNvSpPr/>
              <p:nvPr/>
            </p:nvSpPr>
            <p:spPr>
              <a:xfrm>
                <a:off x="3279957" y="2540931"/>
                <a:ext cx="13031" cy="5243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344" extrusionOk="0">
                    <a:moveTo>
                      <a:pt x="5" y="0"/>
                    </a:moveTo>
                    <a:cubicBezTo>
                      <a:pt x="4" y="0"/>
                      <a:pt x="2" y="0"/>
                      <a:pt x="1" y="0"/>
                    </a:cubicBezTo>
                    <a:lnTo>
                      <a:pt x="1" y="1343"/>
                    </a:lnTo>
                    <a:cubicBezTo>
                      <a:pt x="2" y="1343"/>
                      <a:pt x="2" y="1343"/>
                      <a:pt x="3" y="1343"/>
                    </a:cubicBezTo>
                    <a:cubicBezTo>
                      <a:pt x="185" y="1343"/>
                      <a:pt x="333" y="1195"/>
                      <a:pt x="331" y="1013"/>
                    </a:cubicBezTo>
                    <a:lnTo>
                      <a:pt x="331" y="331"/>
                    </a:lnTo>
                    <a:cubicBezTo>
                      <a:pt x="333" y="148"/>
                      <a:pt x="187" y="0"/>
                      <a:pt x="5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4" name="Google Shape;345;p39">
                <a:extLst>
                  <a:ext uri="{FF2B5EF4-FFF2-40B4-BE49-F238E27FC236}">
                    <a16:creationId xmlns:a16="http://schemas.microsoft.com/office/drawing/2014/main" id="{37A3A7D6-C7E3-AA67-3C04-5C94ACDD7EC4}"/>
                  </a:ext>
                </a:extLst>
              </p:cNvPr>
              <p:cNvSpPr/>
              <p:nvPr/>
            </p:nvSpPr>
            <p:spPr>
              <a:xfrm>
                <a:off x="3241330" y="2489390"/>
                <a:ext cx="77367" cy="78186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004" extrusionOk="0">
                    <a:moveTo>
                      <a:pt x="989" y="0"/>
                    </a:moveTo>
                    <a:cubicBezTo>
                      <a:pt x="443" y="0"/>
                      <a:pt x="0" y="444"/>
                      <a:pt x="0" y="991"/>
                    </a:cubicBezTo>
                    <a:cubicBezTo>
                      <a:pt x="0" y="1539"/>
                      <a:pt x="443" y="2004"/>
                      <a:pt x="991" y="2004"/>
                    </a:cubicBezTo>
                    <a:cubicBezTo>
                      <a:pt x="1539" y="2004"/>
                      <a:pt x="1982" y="1539"/>
                      <a:pt x="1982" y="991"/>
                    </a:cubicBezTo>
                    <a:cubicBezTo>
                      <a:pt x="1983" y="444"/>
                      <a:pt x="1540" y="0"/>
                      <a:pt x="993" y="0"/>
                    </a:cubicBezTo>
                    <a:cubicBezTo>
                      <a:pt x="992" y="0"/>
                      <a:pt x="992" y="0"/>
                      <a:pt x="991" y="0"/>
                    </a:cubicBezTo>
                    <a:cubicBezTo>
                      <a:pt x="990" y="0"/>
                      <a:pt x="990" y="0"/>
                      <a:pt x="989" y="0"/>
                    </a:cubicBezTo>
                    <a:close/>
                  </a:path>
                </a:pathLst>
              </a:custGeom>
              <a:solidFill>
                <a:srgbClr val="6C4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346;p39">
                <a:extLst>
                  <a:ext uri="{FF2B5EF4-FFF2-40B4-BE49-F238E27FC236}">
                    <a16:creationId xmlns:a16="http://schemas.microsoft.com/office/drawing/2014/main" id="{D12E4C01-47DE-5C94-8A6A-4DEAFAB9ECA2}"/>
                  </a:ext>
                </a:extLst>
              </p:cNvPr>
              <p:cNvSpPr/>
              <p:nvPr/>
            </p:nvSpPr>
            <p:spPr>
              <a:xfrm>
                <a:off x="3279957" y="2489390"/>
                <a:ext cx="38742" cy="78186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004" extrusionOk="0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lnTo>
                      <a:pt x="1" y="2004"/>
                    </a:lnTo>
                    <a:cubicBezTo>
                      <a:pt x="549" y="2004"/>
                      <a:pt x="992" y="1539"/>
                      <a:pt x="992" y="991"/>
                    </a:cubicBezTo>
                    <a:cubicBezTo>
                      <a:pt x="993" y="444"/>
                      <a:pt x="550" y="0"/>
                      <a:pt x="3" y="0"/>
                    </a:cubicBezTo>
                    <a:close/>
                  </a:path>
                </a:pathLst>
              </a:custGeom>
              <a:solidFill>
                <a:srgbClr val="000000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cxnSp>
          <p:nvCxnSpPr>
            <p:cNvPr id="136" name="Google Shape;347;p39">
              <a:extLst>
                <a:ext uri="{FF2B5EF4-FFF2-40B4-BE49-F238E27FC236}">
                  <a16:creationId xmlns:a16="http://schemas.microsoft.com/office/drawing/2014/main" id="{9EF6C14A-6BA0-BE93-1E3C-D4AE44409BA5}"/>
                </a:ext>
              </a:extLst>
            </p:cNvPr>
            <p:cNvCxnSpPr>
              <a:stCxn id="115" idx="6"/>
            </p:cNvCxnSpPr>
            <p:nvPr/>
          </p:nvCxnSpPr>
          <p:spPr>
            <a:xfrm rot="10800000" flipH="1">
              <a:off x="5495237" y="2006159"/>
              <a:ext cx="183300" cy="1800"/>
            </a:xfrm>
            <a:prstGeom prst="straightConnector1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348;p39">
              <a:extLst>
                <a:ext uri="{FF2B5EF4-FFF2-40B4-BE49-F238E27FC236}">
                  <a16:creationId xmlns:a16="http://schemas.microsoft.com/office/drawing/2014/main" id="{CD6CE9AD-7967-9A13-767C-D43AF524ED04}"/>
                </a:ext>
              </a:extLst>
            </p:cNvPr>
            <p:cNvCxnSpPr>
              <a:endCxn id="3" idx="2"/>
            </p:cNvCxnSpPr>
            <p:nvPr/>
          </p:nvCxnSpPr>
          <p:spPr>
            <a:xfrm>
              <a:off x="3488550" y="2006163"/>
              <a:ext cx="170100" cy="1800"/>
            </a:xfrm>
            <a:prstGeom prst="straightConnector1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349;p39">
              <a:extLst>
                <a:ext uri="{FF2B5EF4-FFF2-40B4-BE49-F238E27FC236}">
                  <a16:creationId xmlns:a16="http://schemas.microsoft.com/office/drawing/2014/main" id="{1008538A-493C-08FE-7986-A7B29F5D60BB}"/>
                </a:ext>
              </a:extLst>
            </p:cNvPr>
            <p:cNvCxnSpPr>
              <a:stCxn id="122" idx="4"/>
            </p:cNvCxnSpPr>
            <p:nvPr/>
          </p:nvCxnSpPr>
          <p:spPr>
            <a:xfrm>
              <a:off x="4571993" y="3332859"/>
              <a:ext cx="0" cy="201600"/>
            </a:xfrm>
            <a:prstGeom prst="straightConnector1">
              <a:avLst/>
            </a:prstGeom>
            <a:noFill/>
            <a:ln w="9525" cap="flat" cmpd="sng">
              <a:solidFill>
                <a:srgbClr val="FDCD6A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31B19EDE-F49C-12A6-A804-1DD217EE371B}"/>
              </a:ext>
            </a:extLst>
          </p:cNvPr>
          <p:cNvSpPr txBox="1"/>
          <p:nvPr/>
        </p:nvSpPr>
        <p:spPr>
          <a:xfrm>
            <a:off x="200649" y="1481217"/>
            <a:ext cx="37015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1,4: Hs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trảo luận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vi-VN" sz="3200" i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số 3</a:t>
            </a:r>
            <a:endParaRPr lang="en-SG" sz="2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F30603E-C3C0-B0C0-15AF-0792FC02DCC4}"/>
              </a:ext>
            </a:extLst>
          </p:cNvPr>
          <p:cNvSpPr txBox="1"/>
          <p:nvPr/>
        </p:nvSpPr>
        <p:spPr>
          <a:xfrm>
            <a:off x="8439049" y="1549607"/>
            <a:ext cx="35867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2,5: Hoàn thành mục Vụ án cần điều tra trong </a:t>
            </a:r>
            <a:r>
              <a:rPr lang="vi-VN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số 4</a:t>
            </a:r>
            <a:endParaRPr lang="en-SG" sz="2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2F55979-4DAE-04CE-5BBB-1B4A77684E57}"/>
              </a:ext>
            </a:extLst>
          </p:cNvPr>
          <p:cNvSpPr txBox="1"/>
          <p:nvPr/>
        </p:nvSpPr>
        <p:spPr>
          <a:xfrm>
            <a:off x="2906124" y="5332808"/>
            <a:ext cx="7146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3,6: Hoàn thành mục Hệ thống nhân vật và Ngôi kể trong </a:t>
            </a:r>
            <a:r>
              <a:rPr lang="vi-VN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số 4</a:t>
            </a:r>
            <a:endParaRPr lang="en-SG" sz="2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3FE5424-D58C-4E82-4424-098B69A61335}"/>
              </a:ext>
            </a:extLst>
          </p:cNvPr>
          <p:cNvSpPr txBox="1"/>
          <p:nvPr/>
        </p:nvSpPr>
        <p:spPr>
          <a:xfrm>
            <a:off x="5491978" y="1353353"/>
            <a:ext cx="12224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lớp thành 4 nhóm</a:t>
            </a:r>
            <a:endParaRPr lang="en-SG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3" grpId="0"/>
      <p:bldP spid="145" grpId="0"/>
      <p:bldP spid="1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208F2-8D7A-3A5F-4796-2004D0C1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B0AE1-4A1D-5365-2D42-AFFDC8322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1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/>
          <p:cNvSpPr/>
          <p:nvPr/>
        </p:nvSpPr>
        <p:spPr>
          <a:xfrm>
            <a:off x="305800" y="933026"/>
            <a:ext cx="7204259" cy="3563783"/>
          </a:xfrm>
          <a:custGeom>
            <a:avLst/>
            <a:gdLst/>
            <a:ahLst/>
            <a:cxnLst/>
            <a:rect l="l" t="t" r="r" b="b"/>
            <a:pathLst>
              <a:path w="47107" h="17331" extrusionOk="0">
                <a:moveTo>
                  <a:pt x="47107" y="1"/>
                </a:moveTo>
                <a:lnTo>
                  <a:pt x="0" y="2935"/>
                </a:lnTo>
                <a:lnTo>
                  <a:pt x="1388" y="17331"/>
                </a:lnTo>
                <a:lnTo>
                  <a:pt x="46117" y="16981"/>
                </a:lnTo>
                <a:lnTo>
                  <a:pt x="471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12C29F33-41BD-867A-A87A-AA39532EF57C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EF7AAD26-779F-768A-8FB4-17D6DE6960C3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77BB9FAB-3754-49C7-E3E0-B09F0A395B65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0F999DC5-A2EA-F7BD-AFE7-B6492429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06FF5-D275-8951-8543-2CFE6263E7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8199" y="704579"/>
            <a:ext cx="8766272" cy="493102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34DCD-7C0C-249E-5F9F-4E5E8C33F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0B185-9205-BADE-6E2E-0967C1F8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0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9"/>
          <p:cNvSpPr txBox="1">
            <a:spLocks noGrp="1"/>
          </p:cNvSpPr>
          <p:nvPr>
            <p:ph type="subTitle" idx="1"/>
          </p:nvPr>
        </p:nvSpPr>
        <p:spPr>
          <a:xfrm>
            <a:off x="-1460666" y="1032929"/>
            <a:ext cx="3702943" cy="5342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600" b="1" dirty="0"/>
              <a:t>01</a:t>
            </a:r>
            <a:endParaRPr sz="3600" b="1" dirty="0"/>
          </a:p>
        </p:txBody>
      </p:sp>
      <p:sp>
        <p:nvSpPr>
          <p:cNvPr id="795" name="Google Shape;795;p49"/>
          <p:cNvSpPr txBox="1">
            <a:spLocks noGrp="1"/>
          </p:cNvSpPr>
          <p:nvPr>
            <p:ph type="subTitle" idx="2"/>
          </p:nvPr>
        </p:nvSpPr>
        <p:spPr>
          <a:xfrm>
            <a:off x="-430669" y="2494213"/>
            <a:ext cx="4816400" cy="6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indent="20955" algn="just">
              <a:spcAft>
                <a:spcPts val="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Méc-đơ-lân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Va-an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-tri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6" name="Google Shape;796;p49"/>
          <p:cNvSpPr txBox="1">
            <a:spLocks noGrp="1"/>
          </p:cNvSpPr>
          <p:nvPr>
            <p:ph type="subTitle" idx="3"/>
          </p:nvPr>
        </p:nvSpPr>
        <p:spPr>
          <a:xfrm>
            <a:off x="6902457" y="2655022"/>
            <a:ext cx="5160066" cy="6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indent="20955" algn="just">
              <a:spcAft>
                <a:spcPts val="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Méc-đơ-lân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-tri,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7" name="Google Shape;797;p49"/>
          <p:cNvSpPr txBox="1">
            <a:spLocks noGrp="1"/>
          </p:cNvSpPr>
          <p:nvPr>
            <p:ph type="subTitle" idx="4"/>
          </p:nvPr>
        </p:nvSpPr>
        <p:spPr>
          <a:xfrm>
            <a:off x="-430669" y="5602703"/>
            <a:ext cx="6059573" cy="6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indent="20955" algn="just">
              <a:spcAft>
                <a:spcPts val="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8" name="Google Shape;798;p49"/>
          <p:cNvSpPr txBox="1">
            <a:spLocks noGrp="1"/>
          </p:cNvSpPr>
          <p:nvPr>
            <p:ph type="subTitle" idx="5"/>
          </p:nvPr>
        </p:nvSpPr>
        <p:spPr>
          <a:xfrm>
            <a:off x="7108828" y="5617375"/>
            <a:ext cx="4747323" cy="6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indent="20955" algn="just">
              <a:spcAft>
                <a:spcPts val="2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Méc-đơ-lân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Va-an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-tri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9" name="Google Shape;799;p49"/>
          <p:cNvSpPr txBox="1">
            <a:spLocks noGrp="1"/>
          </p:cNvSpPr>
          <p:nvPr>
            <p:ph type="title"/>
          </p:nvPr>
        </p:nvSpPr>
        <p:spPr>
          <a:xfrm>
            <a:off x="1064748" y="119687"/>
            <a:ext cx="10272000" cy="595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CHUỖI SỰ KIỆN CỦA TÁC PHẨM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0" name="Google Shape;800;p49"/>
          <p:cNvSpPr txBox="1">
            <a:spLocks noGrp="1"/>
          </p:cNvSpPr>
          <p:nvPr>
            <p:ph type="subTitle" idx="6"/>
          </p:nvPr>
        </p:nvSpPr>
        <p:spPr>
          <a:xfrm>
            <a:off x="1391281" y="4303068"/>
            <a:ext cx="3822800" cy="4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03</a:t>
            </a:r>
            <a:endParaRPr dirty="0"/>
          </a:p>
        </p:txBody>
      </p:sp>
      <p:sp>
        <p:nvSpPr>
          <p:cNvPr id="801" name="Google Shape;801;p49"/>
          <p:cNvSpPr txBox="1">
            <a:spLocks noGrp="1"/>
          </p:cNvSpPr>
          <p:nvPr>
            <p:ph type="subTitle" idx="7"/>
          </p:nvPr>
        </p:nvSpPr>
        <p:spPr>
          <a:xfrm>
            <a:off x="7960323" y="1093445"/>
            <a:ext cx="3822800" cy="4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600" b="1" dirty="0"/>
              <a:t>02</a:t>
            </a:r>
            <a:endParaRPr sz="3600" b="1" dirty="0"/>
          </a:p>
        </p:txBody>
      </p:sp>
      <p:sp>
        <p:nvSpPr>
          <p:cNvPr id="802" name="Google Shape;802;p49"/>
          <p:cNvSpPr txBox="1">
            <a:spLocks noGrp="1"/>
          </p:cNvSpPr>
          <p:nvPr>
            <p:ph type="subTitle" idx="8"/>
          </p:nvPr>
        </p:nvSpPr>
        <p:spPr>
          <a:xfrm>
            <a:off x="7891069" y="4391132"/>
            <a:ext cx="3822800" cy="46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600" b="1" dirty="0"/>
              <a:t>04</a:t>
            </a:r>
            <a:endParaRPr sz="3600" b="1" dirty="0"/>
          </a:p>
        </p:txBody>
      </p:sp>
      <p:sp>
        <p:nvSpPr>
          <p:cNvPr id="803" name="Google Shape;803;p49"/>
          <p:cNvSpPr/>
          <p:nvPr/>
        </p:nvSpPr>
        <p:spPr>
          <a:xfrm>
            <a:off x="630671" y="839514"/>
            <a:ext cx="926400" cy="9264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49"/>
          <p:cNvSpPr/>
          <p:nvPr/>
        </p:nvSpPr>
        <p:spPr>
          <a:xfrm>
            <a:off x="708671" y="917425"/>
            <a:ext cx="770400" cy="77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49"/>
          <p:cNvSpPr/>
          <p:nvPr/>
        </p:nvSpPr>
        <p:spPr>
          <a:xfrm>
            <a:off x="8426119" y="839514"/>
            <a:ext cx="926400" cy="9264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49"/>
          <p:cNvSpPr/>
          <p:nvPr/>
        </p:nvSpPr>
        <p:spPr>
          <a:xfrm>
            <a:off x="8504119" y="917425"/>
            <a:ext cx="770400" cy="77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49"/>
          <p:cNvSpPr/>
          <p:nvPr/>
        </p:nvSpPr>
        <p:spPr>
          <a:xfrm>
            <a:off x="2839481" y="4185753"/>
            <a:ext cx="926400" cy="9264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8" name="Google Shape;808;p49"/>
          <p:cNvSpPr/>
          <p:nvPr/>
        </p:nvSpPr>
        <p:spPr>
          <a:xfrm>
            <a:off x="2917481" y="4263664"/>
            <a:ext cx="770400" cy="77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9" name="Google Shape;809;p49"/>
          <p:cNvSpPr/>
          <p:nvPr/>
        </p:nvSpPr>
        <p:spPr>
          <a:xfrm>
            <a:off x="8426119" y="4185753"/>
            <a:ext cx="926400" cy="9264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810;p49"/>
          <p:cNvSpPr/>
          <p:nvPr/>
        </p:nvSpPr>
        <p:spPr>
          <a:xfrm>
            <a:off x="8504119" y="4263664"/>
            <a:ext cx="770400" cy="77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11" name="Google Shape;811;p49"/>
          <p:cNvGrpSpPr/>
          <p:nvPr/>
        </p:nvGrpSpPr>
        <p:grpSpPr>
          <a:xfrm>
            <a:off x="8655291" y="4422029"/>
            <a:ext cx="468055" cy="453832"/>
            <a:chOff x="7962033" y="2230825"/>
            <a:chExt cx="453600" cy="439817"/>
          </a:xfrm>
        </p:grpSpPr>
        <p:sp>
          <p:nvSpPr>
            <p:cNvPr id="812" name="Google Shape;812;p49"/>
            <p:cNvSpPr/>
            <p:nvPr/>
          </p:nvSpPr>
          <p:spPr>
            <a:xfrm>
              <a:off x="7962033" y="2230825"/>
              <a:ext cx="453588" cy="439816"/>
            </a:xfrm>
            <a:custGeom>
              <a:avLst/>
              <a:gdLst/>
              <a:ahLst/>
              <a:cxnLst/>
              <a:rect l="l" t="t" r="r" b="b"/>
              <a:pathLst>
                <a:path w="11626" h="11273" extrusionOk="0">
                  <a:moveTo>
                    <a:pt x="3049" y="7586"/>
                  </a:moveTo>
                  <a:cubicBezTo>
                    <a:pt x="3451" y="7586"/>
                    <a:pt x="3812" y="7827"/>
                    <a:pt x="3965" y="8197"/>
                  </a:cubicBezTo>
                  <a:cubicBezTo>
                    <a:pt x="4119" y="8568"/>
                    <a:pt x="4033" y="8993"/>
                    <a:pt x="3750" y="9277"/>
                  </a:cubicBezTo>
                  <a:cubicBezTo>
                    <a:pt x="3557" y="9471"/>
                    <a:pt x="3303" y="9567"/>
                    <a:pt x="3050" y="9567"/>
                  </a:cubicBezTo>
                  <a:cubicBezTo>
                    <a:pt x="2796" y="9567"/>
                    <a:pt x="2543" y="9471"/>
                    <a:pt x="2350" y="9277"/>
                  </a:cubicBezTo>
                  <a:cubicBezTo>
                    <a:pt x="2066" y="8993"/>
                    <a:pt x="1981" y="8568"/>
                    <a:pt x="2134" y="8197"/>
                  </a:cubicBezTo>
                  <a:cubicBezTo>
                    <a:pt x="2288" y="7827"/>
                    <a:pt x="2649" y="7586"/>
                    <a:pt x="3049" y="7586"/>
                  </a:cubicBezTo>
                  <a:close/>
                  <a:moveTo>
                    <a:pt x="11159" y="0"/>
                  </a:moveTo>
                  <a:lnTo>
                    <a:pt x="9426" y="5"/>
                  </a:lnTo>
                  <a:cubicBezTo>
                    <a:pt x="9422" y="4"/>
                    <a:pt x="9418" y="4"/>
                    <a:pt x="9415" y="4"/>
                  </a:cubicBezTo>
                  <a:cubicBezTo>
                    <a:pt x="9331" y="4"/>
                    <a:pt x="9251" y="38"/>
                    <a:pt x="9193" y="98"/>
                  </a:cubicBezTo>
                  <a:lnTo>
                    <a:pt x="5100" y="4191"/>
                  </a:lnTo>
                  <a:cubicBezTo>
                    <a:pt x="4732" y="4071"/>
                    <a:pt x="4354" y="4013"/>
                    <a:pt x="3979" y="4013"/>
                  </a:cubicBezTo>
                  <a:cubicBezTo>
                    <a:pt x="3032" y="4013"/>
                    <a:pt x="2106" y="4384"/>
                    <a:pt x="1415" y="5074"/>
                  </a:cubicBezTo>
                  <a:cubicBezTo>
                    <a:pt x="0" y="6488"/>
                    <a:pt x="0" y="8796"/>
                    <a:pt x="1415" y="10211"/>
                  </a:cubicBezTo>
                  <a:cubicBezTo>
                    <a:pt x="2122" y="10919"/>
                    <a:pt x="3053" y="11273"/>
                    <a:pt x="3984" y="11273"/>
                  </a:cubicBezTo>
                  <a:cubicBezTo>
                    <a:pt x="4914" y="11273"/>
                    <a:pt x="5845" y="10919"/>
                    <a:pt x="6553" y="10211"/>
                  </a:cubicBezTo>
                  <a:cubicBezTo>
                    <a:pt x="7515" y="9249"/>
                    <a:pt x="7851" y="7829"/>
                    <a:pt x="7440" y="6541"/>
                  </a:cubicBezTo>
                  <a:lnTo>
                    <a:pt x="8791" y="6029"/>
                  </a:lnTo>
                  <a:cubicBezTo>
                    <a:pt x="8922" y="6001"/>
                    <a:pt x="9025" y="5899"/>
                    <a:pt x="9053" y="5768"/>
                  </a:cubicBezTo>
                  <a:lnTo>
                    <a:pt x="9239" y="4816"/>
                  </a:lnTo>
                  <a:lnTo>
                    <a:pt x="10192" y="4628"/>
                  </a:lnTo>
                  <a:cubicBezTo>
                    <a:pt x="10324" y="4600"/>
                    <a:pt x="10426" y="4498"/>
                    <a:pt x="10454" y="4367"/>
                  </a:cubicBezTo>
                  <a:lnTo>
                    <a:pt x="10632" y="3478"/>
                  </a:lnTo>
                  <a:lnTo>
                    <a:pt x="11294" y="3478"/>
                  </a:lnTo>
                  <a:cubicBezTo>
                    <a:pt x="11297" y="3478"/>
                    <a:pt x="11300" y="3478"/>
                    <a:pt x="11303" y="3478"/>
                  </a:cubicBezTo>
                  <a:cubicBezTo>
                    <a:pt x="11481" y="3478"/>
                    <a:pt x="11626" y="3313"/>
                    <a:pt x="11621" y="3134"/>
                  </a:cubicBezTo>
                  <a:lnTo>
                    <a:pt x="11626" y="467"/>
                  </a:lnTo>
                  <a:lnTo>
                    <a:pt x="11626" y="467"/>
                  </a:lnTo>
                  <a:lnTo>
                    <a:pt x="10594" y="1032"/>
                  </a:lnTo>
                  <a:lnTo>
                    <a:pt x="11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8017242" y="2249046"/>
              <a:ext cx="398382" cy="421596"/>
            </a:xfrm>
            <a:custGeom>
              <a:avLst/>
              <a:gdLst/>
              <a:ahLst/>
              <a:cxnLst/>
              <a:rect l="l" t="t" r="r" b="b"/>
              <a:pathLst>
                <a:path w="10211" h="10806" extrusionOk="0">
                  <a:moveTo>
                    <a:pt x="10211" y="0"/>
                  </a:moveTo>
                  <a:lnTo>
                    <a:pt x="9179" y="566"/>
                  </a:lnTo>
                  <a:lnTo>
                    <a:pt x="2336" y="7409"/>
                  </a:lnTo>
                  <a:cubicBezTo>
                    <a:pt x="2716" y="7797"/>
                    <a:pt x="2713" y="8419"/>
                    <a:pt x="2328" y="8803"/>
                  </a:cubicBezTo>
                  <a:cubicBezTo>
                    <a:pt x="2135" y="8996"/>
                    <a:pt x="1882" y="9093"/>
                    <a:pt x="1628" y="9093"/>
                  </a:cubicBezTo>
                  <a:cubicBezTo>
                    <a:pt x="1378" y="9093"/>
                    <a:pt x="1128" y="8999"/>
                    <a:pt x="935" y="8810"/>
                  </a:cubicBezTo>
                  <a:lnTo>
                    <a:pt x="1" y="9744"/>
                  </a:lnTo>
                  <a:cubicBezTo>
                    <a:pt x="708" y="10452"/>
                    <a:pt x="1638" y="10806"/>
                    <a:pt x="2569" y="10806"/>
                  </a:cubicBezTo>
                  <a:cubicBezTo>
                    <a:pt x="3499" y="10806"/>
                    <a:pt x="4430" y="10452"/>
                    <a:pt x="5138" y="9744"/>
                  </a:cubicBezTo>
                  <a:cubicBezTo>
                    <a:pt x="6100" y="8782"/>
                    <a:pt x="6436" y="7362"/>
                    <a:pt x="6025" y="6074"/>
                  </a:cubicBezTo>
                  <a:lnTo>
                    <a:pt x="7376" y="5563"/>
                  </a:lnTo>
                  <a:cubicBezTo>
                    <a:pt x="7507" y="5534"/>
                    <a:pt x="7610" y="5432"/>
                    <a:pt x="7638" y="5302"/>
                  </a:cubicBezTo>
                  <a:lnTo>
                    <a:pt x="7824" y="4349"/>
                  </a:lnTo>
                  <a:lnTo>
                    <a:pt x="8777" y="4162"/>
                  </a:lnTo>
                  <a:cubicBezTo>
                    <a:pt x="8909" y="4133"/>
                    <a:pt x="9011" y="4031"/>
                    <a:pt x="9039" y="3901"/>
                  </a:cubicBezTo>
                  <a:lnTo>
                    <a:pt x="9217" y="3012"/>
                  </a:lnTo>
                  <a:lnTo>
                    <a:pt x="9879" y="3012"/>
                  </a:lnTo>
                  <a:cubicBezTo>
                    <a:pt x="9882" y="3012"/>
                    <a:pt x="9884" y="3012"/>
                    <a:pt x="9886" y="3012"/>
                  </a:cubicBezTo>
                  <a:cubicBezTo>
                    <a:pt x="10065" y="3012"/>
                    <a:pt x="10211" y="2847"/>
                    <a:pt x="10206" y="2668"/>
                  </a:cubicBezTo>
                  <a:lnTo>
                    <a:pt x="10211" y="0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9"/>
            <p:cNvSpPr/>
            <p:nvPr/>
          </p:nvSpPr>
          <p:spPr>
            <a:xfrm>
              <a:off x="8194535" y="2230825"/>
              <a:ext cx="221098" cy="219850"/>
            </a:xfrm>
            <a:custGeom>
              <a:avLst/>
              <a:gdLst/>
              <a:ahLst/>
              <a:cxnLst/>
              <a:rect l="l" t="t" r="r" b="b"/>
              <a:pathLst>
                <a:path w="5667" h="5635" extrusionOk="0">
                  <a:moveTo>
                    <a:pt x="5200" y="0"/>
                  </a:moveTo>
                  <a:lnTo>
                    <a:pt x="127" y="5073"/>
                  </a:lnTo>
                  <a:cubicBezTo>
                    <a:pt x="0" y="5203"/>
                    <a:pt x="1" y="5410"/>
                    <a:pt x="129" y="5538"/>
                  </a:cubicBezTo>
                  <a:cubicBezTo>
                    <a:pt x="194" y="5602"/>
                    <a:pt x="278" y="5635"/>
                    <a:pt x="363" y="5635"/>
                  </a:cubicBezTo>
                  <a:cubicBezTo>
                    <a:pt x="446" y="5635"/>
                    <a:pt x="530" y="5603"/>
                    <a:pt x="594" y="5541"/>
                  </a:cubicBezTo>
                  <a:lnTo>
                    <a:pt x="5667" y="467"/>
                  </a:lnTo>
                  <a:lnTo>
                    <a:pt x="5662" y="331"/>
                  </a:lnTo>
                  <a:cubicBezTo>
                    <a:pt x="5667" y="152"/>
                    <a:pt x="5522" y="4"/>
                    <a:pt x="5343" y="4"/>
                  </a:cubicBezTo>
                  <a:cubicBezTo>
                    <a:pt x="5341" y="4"/>
                    <a:pt x="5338" y="4"/>
                    <a:pt x="5335" y="5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9"/>
            <p:cNvSpPr/>
            <p:nvPr/>
          </p:nvSpPr>
          <p:spPr>
            <a:xfrm>
              <a:off x="8199451" y="2234610"/>
              <a:ext cx="216182" cy="216221"/>
            </a:xfrm>
            <a:custGeom>
              <a:avLst/>
              <a:gdLst/>
              <a:ahLst/>
              <a:cxnLst/>
              <a:rect l="l" t="t" r="r" b="b"/>
              <a:pathLst>
                <a:path w="5541" h="5542" extrusionOk="0">
                  <a:moveTo>
                    <a:pt x="5443" y="1"/>
                  </a:moveTo>
                  <a:lnTo>
                    <a:pt x="1" y="5444"/>
                  </a:lnTo>
                  <a:cubicBezTo>
                    <a:pt x="65" y="5509"/>
                    <a:pt x="150" y="5541"/>
                    <a:pt x="234" y="5541"/>
                  </a:cubicBezTo>
                  <a:cubicBezTo>
                    <a:pt x="319" y="5541"/>
                    <a:pt x="404" y="5509"/>
                    <a:pt x="468" y="5444"/>
                  </a:cubicBezTo>
                  <a:lnTo>
                    <a:pt x="5541" y="370"/>
                  </a:lnTo>
                  <a:lnTo>
                    <a:pt x="5536" y="234"/>
                  </a:lnTo>
                  <a:cubicBezTo>
                    <a:pt x="5539" y="147"/>
                    <a:pt x="5506" y="62"/>
                    <a:pt x="5443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49"/>
          <p:cNvGrpSpPr/>
          <p:nvPr/>
        </p:nvGrpSpPr>
        <p:grpSpPr>
          <a:xfrm>
            <a:off x="829074" y="1048790"/>
            <a:ext cx="529595" cy="507856"/>
            <a:chOff x="7972060" y="1301874"/>
            <a:chExt cx="458708" cy="439829"/>
          </a:xfrm>
        </p:grpSpPr>
        <p:sp>
          <p:nvSpPr>
            <p:cNvPr id="817" name="Google Shape;817;p49"/>
            <p:cNvSpPr/>
            <p:nvPr/>
          </p:nvSpPr>
          <p:spPr>
            <a:xfrm>
              <a:off x="8111272" y="1543895"/>
              <a:ext cx="63633" cy="61097"/>
            </a:xfrm>
            <a:custGeom>
              <a:avLst/>
              <a:gdLst/>
              <a:ahLst/>
              <a:cxnLst/>
              <a:rect l="l" t="t" r="r" b="b"/>
              <a:pathLst>
                <a:path w="1631" h="1566" extrusionOk="0">
                  <a:moveTo>
                    <a:pt x="1271" y="0"/>
                  </a:moveTo>
                  <a:cubicBezTo>
                    <a:pt x="1186" y="0"/>
                    <a:pt x="1101" y="33"/>
                    <a:pt x="1037" y="99"/>
                  </a:cubicBezTo>
                  <a:lnTo>
                    <a:pt x="133" y="997"/>
                  </a:lnTo>
                  <a:cubicBezTo>
                    <a:pt x="0" y="1129"/>
                    <a:pt x="0" y="1341"/>
                    <a:pt x="133" y="1466"/>
                  </a:cubicBezTo>
                  <a:cubicBezTo>
                    <a:pt x="193" y="1529"/>
                    <a:pt x="276" y="1564"/>
                    <a:pt x="364" y="1565"/>
                  </a:cubicBezTo>
                  <a:cubicBezTo>
                    <a:pt x="453" y="1565"/>
                    <a:pt x="539" y="1530"/>
                    <a:pt x="601" y="1466"/>
                  </a:cubicBezTo>
                  <a:lnTo>
                    <a:pt x="1499" y="561"/>
                  </a:lnTo>
                  <a:cubicBezTo>
                    <a:pt x="1629" y="433"/>
                    <a:pt x="1630" y="224"/>
                    <a:pt x="1503" y="96"/>
                  </a:cubicBezTo>
                  <a:cubicBezTo>
                    <a:pt x="1439" y="32"/>
                    <a:pt x="1355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8116423" y="1547719"/>
              <a:ext cx="58523" cy="57274"/>
            </a:xfrm>
            <a:custGeom>
              <a:avLst/>
              <a:gdLst/>
              <a:ahLst/>
              <a:cxnLst/>
              <a:rect l="l" t="t" r="r" b="b"/>
              <a:pathLst>
                <a:path w="1500" h="1468" extrusionOk="0">
                  <a:moveTo>
                    <a:pt x="1367" y="1"/>
                  </a:moveTo>
                  <a:lnTo>
                    <a:pt x="1" y="1368"/>
                  </a:lnTo>
                  <a:cubicBezTo>
                    <a:pt x="61" y="1431"/>
                    <a:pt x="144" y="1466"/>
                    <a:pt x="232" y="1467"/>
                  </a:cubicBezTo>
                  <a:cubicBezTo>
                    <a:pt x="321" y="1467"/>
                    <a:pt x="407" y="1432"/>
                    <a:pt x="469" y="1368"/>
                  </a:cubicBezTo>
                  <a:lnTo>
                    <a:pt x="1367" y="463"/>
                  </a:lnTo>
                  <a:cubicBezTo>
                    <a:pt x="1500" y="337"/>
                    <a:pt x="1500" y="126"/>
                    <a:pt x="1367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8091179" y="1301874"/>
              <a:ext cx="339587" cy="309311"/>
            </a:xfrm>
            <a:custGeom>
              <a:avLst/>
              <a:gdLst/>
              <a:ahLst/>
              <a:cxnLst/>
              <a:rect l="l" t="t" r="r" b="b"/>
              <a:pathLst>
                <a:path w="8704" h="7928" extrusionOk="0">
                  <a:moveTo>
                    <a:pt x="4350" y="0"/>
                  </a:moveTo>
                  <a:cubicBezTo>
                    <a:pt x="3337" y="0"/>
                    <a:pt x="2324" y="388"/>
                    <a:pt x="1552" y="1164"/>
                  </a:cubicBezTo>
                  <a:cubicBezTo>
                    <a:pt x="1" y="2716"/>
                    <a:pt x="1" y="5219"/>
                    <a:pt x="1552" y="6764"/>
                  </a:cubicBezTo>
                  <a:cubicBezTo>
                    <a:pt x="2328" y="7540"/>
                    <a:pt x="3342" y="7928"/>
                    <a:pt x="4355" y="7928"/>
                  </a:cubicBezTo>
                  <a:cubicBezTo>
                    <a:pt x="5368" y="7928"/>
                    <a:pt x="6380" y="7540"/>
                    <a:pt x="7153" y="6764"/>
                  </a:cubicBezTo>
                  <a:cubicBezTo>
                    <a:pt x="8704" y="5212"/>
                    <a:pt x="8704" y="2709"/>
                    <a:pt x="7153" y="1164"/>
                  </a:cubicBezTo>
                  <a:cubicBezTo>
                    <a:pt x="6376" y="388"/>
                    <a:pt x="5363" y="0"/>
                    <a:pt x="43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8151694" y="1347290"/>
              <a:ext cx="279074" cy="263936"/>
            </a:xfrm>
            <a:custGeom>
              <a:avLst/>
              <a:gdLst/>
              <a:ahLst/>
              <a:cxnLst/>
              <a:rect l="l" t="t" r="r" b="b"/>
              <a:pathLst>
                <a:path w="7153" h="6765" extrusionOk="0">
                  <a:moveTo>
                    <a:pt x="5602" y="0"/>
                  </a:moveTo>
                  <a:lnTo>
                    <a:pt x="1" y="5600"/>
                  </a:lnTo>
                  <a:cubicBezTo>
                    <a:pt x="777" y="6376"/>
                    <a:pt x="1791" y="6764"/>
                    <a:pt x="2804" y="6764"/>
                  </a:cubicBezTo>
                  <a:cubicBezTo>
                    <a:pt x="3817" y="6764"/>
                    <a:pt x="4829" y="6376"/>
                    <a:pt x="5602" y="5600"/>
                  </a:cubicBezTo>
                  <a:cubicBezTo>
                    <a:pt x="7153" y="4048"/>
                    <a:pt x="7153" y="1545"/>
                    <a:pt x="5602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8132342" y="1327898"/>
              <a:ext cx="270101" cy="257265"/>
            </a:xfrm>
            <a:custGeom>
              <a:avLst/>
              <a:gdLst/>
              <a:ahLst/>
              <a:cxnLst/>
              <a:rect l="l" t="t" r="r" b="b"/>
              <a:pathLst>
                <a:path w="6923" h="6594" extrusionOk="0">
                  <a:moveTo>
                    <a:pt x="3298" y="0"/>
                  </a:moveTo>
                  <a:cubicBezTo>
                    <a:pt x="2873" y="0"/>
                    <a:pt x="2444" y="83"/>
                    <a:pt x="2036" y="252"/>
                  </a:cubicBezTo>
                  <a:cubicBezTo>
                    <a:pt x="805" y="762"/>
                    <a:pt x="1" y="1964"/>
                    <a:pt x="1" y="3297"/>
                  </a:cubicBezTo>
                  <a:cubicBezTo>
                    <a:pt x="1" y="4630"/>
                    <a:pt x="805" y="5832"/>
                    <a:pt x="2036" y="6343"/>
                  </a:cubicBezTo>
                  <a:cubicBezTo>
                    <a:pt x="2443" y="6512"/>
                    <a:pt x="2872" y="6594"/>
                    <a:pt x="3296" y="6594"/>
                  </a:cubicBezTo>
                  <a:cubicBezTo>
                    <a:pt x="4155" y="6594"/>
                    <a:pt x="4999" y="6259"/>
                    <a:pt x="5629" y="5628"/>
                  </a:cubicBezTo>
                  <a:cubicBezTo>
                    <a:pt x="6923" y="4344"/>
                    <a:pt x="6923" y="2251"/>
                    <a:pt x="5629" y="966"/>
                  </a:cubicBezTo>
                  <a:cubicBezTo>
                    <a:pt x="4999" y="335"/>
                    <a:pt x="4156" y="0"/>
                    <a:pt x="3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8170071" y="1365550"/>
              <a:ext cx="232373" cy="219811"/>
            </a:xfrm>
            <a:custGeom>
              <a:avLst/>
              <a:gdLst/>
              <a:ahLst/>
              <a:cxnLst/>
              <a:rect l="l" t="t" r="r" b="b"/>
              <a:pathLst>
                <a:path w="5956" h="5634" extrusionOk="0">
                  <a:moveTo>
                    <a:pt x="4662" y="1"/>
                  </a:moveTo>
                  <a:lnTo>
                    <a:pt x="0" y="4663"/>
                  </a:lnTo>
                  <a:cubicBezTo>
                    <a:pt x="642" y="5310"/>
                    <a:pt x="1486" y="5634"/>
                    <a:pt x="2331" y="5634"/>
                  </a:cubicBezTo>
                  <a:cubicBezTo>
                    <a:pt x="3175" y="5634"/>
                    <a:pt x="4020" y="5310"/>
                    <a:pt x="4662" y="4663"/>
                  </a:cubicBezTo>
                  <a:cubicBezTo>
                    <a:pt x="5956" y="3379"/>
                    <a:pt x="5956" y="1286"/>
                    <a:pt x="4662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8156610" y="1404996"/>
              <a:ext cx="208730" cy="103117"/>
            </a:xfrm>
            <a:custGeom>
              <a:avLst/>
              <a:gdLst/>
              <a:ahLst/>
              <a:cxnLst/>
              <a:rect l="l" t="t" r="r" b="b"/>
              <a:pathLst>
                <a:path w="5350" h="2643" extrusionOk="0">
                  <a:moveTo>
                    <a:pt x="2676" y="0"/>
                  </a:moveTo>
                  <a:cubicBezTo>
                    <a:pt x="1281" y="0"/>
                    <a:pt x="179" y="1037"/>
                    <a:pt x="133" y="1083"/>
                  </a:cubicBezTo>
                  <a:cubicBezTo>
                    <a:pt x="0" y="1215"/>
                    <a:pt x="0" y="1428"/>
                    <a:pt x="133" y="1559"/>
                  </a:cubicBezTo>
                  <a:cubicBezTo>
                    <a:pt x="166" y="1591"/>
                    <a:pt x="734" y="2126"/>
                    <a:pt x="1559" y="2438"/>
                  </a:cubicBezTo>
                  <a:cubicBezTo>
                    <a:pt x="1896" y="2556"/>
                    <a:pt x="2272" y="2642"/>
                    <a:pt x="2676" y="2642"/>
                  </a:cubicBezTo>
                  <a:cubicBezTo>
                    <a:pt x="4069" y="2642"/>
                    <a:pt x="5172" y="1605"/>
                    <a:pt x="5218" y="1559"/>
                  </a:cubicBezTo>
                  <a:cubicBezTo>
                    <a:pt x="5350" y="1428"/>
                    <a:pt x="5350" y="1215"/>
                    <a:pt x="5218" y="1083"/>
                  </a:cubicBezTo>
                  <a:cubicBezTo>
                    <a:pt x="5184" y="1050"/>
                    <a:pt x="4617" y="515"/>
                    <a:pt x="3791" y="205"/>
                  </a:cubicBezTo>
                  <a:cubicBezTo>
                    <a:pt x="3454" y="86"/>
                    <a:pt x="3078" y="0"/>
                    <a:pt x="2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9"/>
            <p:cNvSpPr/>
            <p:nvPr/>
          </p:nvSpPr>
          <p:spPr>
            <a:xfrm>
              <a:off x="7972060" y="1542569"/>
              <a:ext cx="204165" cy="199133"/>
            </a:xfrm>
            <a:custGeom>
              <a:avLst/>
              <a:gdLst/>
              <a:ahLst/>
              <a:cxnLst/>
              <a:rect l="l" t="t" r="r" b="b"/>
              <a:pathLst>
                <a:path w="5233" h="5104" extrusionOk="0">
                  <a:moveTo>
                    <a:pt x="3001" y="1"/>
                  </a:moveTo>
                  <a:cubicBezTo>
                    <a:pt x="2917" y="1"/>
                    <a:pt x="2833" y="34"/>
                    <a:pt x="2770" y="99"/>
                  </a:cubicBezTo>
                  <a:cubicBezTo>
                    <a:pt x="2400" y="463"/>
                    <a:pt x="2235" y="984"/>
                    <a:pt x="2301" y="1494"/>
                  </a:cubicBezTo>
                  <a:lnTo>
                    <a:pt x="389" y="3414"/>
                  </a:lnTo>
                  <a:cubicBezTo>
                    <a:pt x="0" y="3799"/>
                    <a:pt x="0" y="4428"/>
                    <a:pt x="389" y="4814"/>
                  </a:cubicBezTo>
                  <a:cubicBezTo>
                    <a:pt x="580" y="5008"/>
                    <a:pt x="833" y="5103"/>
                    <a:pt x="1086" y="5103"/>
                  </a:cubicBezTo>
                  <a:cubicBezTo>
                    <a:pt x="1342" y="5103"/>
                    <a:pt x="1597" y="5006"/>
                    <a:pt x="1789" y="4814"/>
                  </a:cubicBezTo>
                  <a:lnTo>
                    <a:pt x="3707" y="2900"/>
                  </a:lnTo>
                  <a:cubicBezTo>
                    <a:pt x="3780" y="2910"/>
                    <a:pt x="3854" y="2914"/>
                    <a:pt x="3927" y="2914"/>
                  </a:cubicBezTo>
                  <a:cubicBezTo>
                    <a:pt x="4363" y="2914"/>
                    <a:pt x="4790" y="2748"/>
                    <a:pt x="5102" y="2431"/>
                  </a:cubicBezTo>
                  <a:cubicBezTo>
                    <a:pt x="5233" y="2305"/>
                    <a:pt x="5233" y="2094"/>
                    <a:pt x="5102" y="1968"/>
                  </a:cubicBezTo>
                  <a:lnTo>
                    <a:pt x="5101" y="1968"/>
                  </a:lnTo>
                  <a:lnTo>
                    <a:pt x="3233" y="99"/>
                  </a:lnTo>
                  <a:cubicBezTo>
                    <a:pt x="3169" y="34"/>
                    <a:pt x="3085" y="1"/>
                    <a:pt x="3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9"/>
            <p:cNvSpPr/>
            <p:nvPr/>
          </p:nvSpPr>
          <p:spPr>
            <a:xfrm>
              <a:off x="7987238" y="1583029"/>
              <a:ext cx="188950" cy="158674"/>
            </a:xfrm>
            <a:custGeom>
              <a:avLst/>
              <a:gdLst/>
              <a:ahLst/>
              <a:cxnLst/>
              <a:rect l="l" t="t" r="r" b="b"/>
              <a:pathLst>
                <a:path w="4843" h="4067" extrusionOk="0">
                  <a:moveTo>
                    <a:pt x="3781" y="1"/>
                  </a:moveTo>
                  <a:lnTo>
                    <a:pt x="0" y="3777"/>
                  </a:lnTo>
                  <a:cubicBezTo>
                    <a:pt x="191" y="3971"/>
                    <a:pt x="443" y="4066"/>
                    <a:pt x="697" y="4066"/>
                  </a:cubicBezTo>
                  <a:cubicBezTo>
                    <a:pt x="952" y="4066"/>
                    <a:pt x="1208" y="3969"/>
                    <a:pt x="1400" y="3777"/>
                  </a:cubicBezTo>
                  <a:lnTo>
                    <a:pt x="3318" y="1863"/>
                  </a:lnTo>
                  <a:cubicBezTo>
                    <a:pt x="3391" y="1873"/>
                    <a:pt x="3465" y="1877"/>
                    <a:pt x="3538" y="1877"/>
                  </a:cubicBezTo>
                  <a:cubicBezTo>
                    <a:pt x="3973" y="1877"/>
                    <a:pt x="4400" y="1711"/>
                    <a:pt x="4712" y="1394"/>
                  </a:cubicBezTo>
                  <a:cubicBezTo>
                    <a:pt x="4843" y="1268"/>
                    <a:pt x="4843" y="1057"/>
                    <a:pt x="4712" y="931"/>
                  </a:cubicBezTo>
                  <a:lnTo>
                    <a:pt x="3781" y="1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9"/>
            <p:cNvSpPr/>
            <p:nvPr/>
          </p:nvSpPr>
          <p:spPr>
            <a:xfrm>
              <a:off x="8217438" y="1412955"/>
              <a:ext cx="146618" cy="95119"/>
            </a:xfrm>
            <a:custGeom>
              <a:avLst/>
              <a:gdLst/>
              <a:ahLst/>
              <a:cxnLst/>
              <a:rect l="l" t="t" r="r" b="b"/>
              <a:pathLst>
                <a:path w="3758" h="2438" extrusionOk="0">
                  <a:moveTo>
                    <a:pt x="2232" y="1"/>
                  </a:moveTo>
                  <a:lnTo>
                    <a:pt x="0" y="2233"/>
                  </a:lnTo>
                  <a:cubicBezTo>
                    <a:pt x="337" y="2352"/>
                    <a:pt x="713" y="2437"/>
                    <a:pt x="1117" y="2437"/>
                  </a:cubicBezTo>
                  <a:cubicBezTo>
                    <a:pt x="2510" y="2437"/>
                    <a:pt x="3613" y="1401"/>
                    <a:pt x="3659" y="1355"/>
                  </a:cubicBezTo>
                  <a:cubicBezTo>
                    <a:pt x="3722" y="1292"/>
                    <a:pt x="3758" y="1206"/>
                    <a:pt x="3758" y="1117"/>
                  </a:cubicBezTo>
                  <a:cubicBezTo>
                    <a:pt x="3758" y="1028"/>
                    <a:pt x="3722" y="943"/>
                    <a:pt x="3659" y="879"/>
                  </a:cubicBezTo>
                  <a:cubicBezTo>
                    <a:pt x="3625" y="846"/>
                    <a:pt x="3058" y="311"/>
                    <a:pt x="2232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9"/>
            <p:cNvSpPr/>
            <p:nvPr/>
          </p:nvSpPr>
          <p:spPr>
            <a:xfrm>
              <a:off x="8209439" y="1405035"/>
              <a:ext cx="103156" cy="103078"/>
            </a:xfrm>
            <a:custGeom>
              <a:avLst/>
              <a:gdLst/>
              <a:ahLst/>
              <a:cxnLst/>
              <a:rect l="l" t="t" r="r" b="b"/>
              <a:pathLst>
                <a:path w="2644" h="2642" extrusionOk="0">
                  <a:moveTo>
                    <a:pt x="1329" y="0"/>
                  </a:moveTo>
                  <a:cubicBezTo>
                    <a:pt x="1326" y="0"/>
                    <a:pt x="1323" y="0"/>
                    <a:pt x="1321" y="0"/>
                  </a:cubicBezTo>
                  <a:cubicBezTo>
                    <a:pt x="594" y="0"/>
                    <a:pt x="1" y="595"/>
                    <a:pt x="1" y="1321"/>
                  </a:cubicBezTo>
                  <a:cubicBezTo>
                    <a:pt x="6" y="2047"/>
                    <a:pt x="594" y="2636"/>
                    <a:pt x="1321" y="2641"/>
                  </a:cubicBezTo>
                  <a:cubicBezTo>
                    <a:pt x="2048" y="2641"/>
                    <a:pt x="2642" y="2047"/>
                    <a:pt x="2642" y="1321"/>
                  </a:cubicBezTo>
                  <a:cubicBezTo>
                    <a:pt x="2644" y="970"/>
                    <a:pt x="2503" y="634"/>
                    <a:pt x="2252" y="390"/>
                  </a:cubicBezTo>
                  <a:cubicBezTo>
                    <a:pt x="2010" y="141"/>
                    <a:pt x="167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9"/>
            <p:cNvSpPr/>
            <p:nvPr/>
          </p:nvSpPr>
          <p:spPr>
            <a:xfrm>
              <a:off x="8224617" y="1420173"/>
              <a:ext cx="87979" cy="87901"/>
            </a:xfrm>
            <a:custGeom>
              <a:avLst/>
              <a:gdLst/>
              <a:ahLst/>
              <a:cxnLst/>
              <a:rect l="l" t="t" r="r" b="b"/>
              <a:pathLst>
                <a:path w="2255" h="2253" extrusionOk="0">
                  <a:moveTo>
                    <a:pt x="1863" y="0"/>
                  </a:moveTo>
                  <a:lnTo>
                    <a:pt x="1" y="1863"/>
                  </a:lnTo>
                  <a:cubicBezTo>
                    <a:pt x="244" y="2112"/>
                    <a:pt x="577" y="2252"/>
                    <a:pt x="924" y="2252"/>
                  </a:cubicBezTo>
                  <a:cubicBezTo>
                    <a:pt x="927" y="2252"/>
                    <a:pt x="930" y="2252"/>
                    <a:pt x="933" y="2252"/>
                  </a:cubicBezTo>
                  <a:cubicBezTo>
                    <a:pt x="1659" y="2252"/>
                    <a:pt x="2253" y="1658"/>
                    <a:pt x="2253" y="932"/>
                  </a:cubicBezTo>
                  <a:cubicBezTo>
                    <a:pt x="2255" y="582"/>
                    <a:pt x="2115" y="245"/>
                    <a:pt x="1863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9"/>
            <p:cNvSpPr/>
            <p:nvPr/>
          </p:nvSpPr>
          <p:spPr>
            <a:xfrm>
              <a:off x="8235112" y="1430747"/>
              <a:ext cx="51734" cy="51578"/>
            </a:xfrm>
            <a:custGeom>
              <a:avLst/>
              <a:gdLst/>
              <a:ahLst/>
              <a:cxnLst/>
              <a:rect l="l" t="t" r="r" b="b"/>
              <a:pathLst>
                <a:path w="1326" h="1322" extrusionOk="0">
                  <a:moveTo>
                    <a:pt x="672" y="1"/>
                  </a:moveTo>
                  <a:cubicBezTo>
                    <a:pt x="669" y="1"/>
                    <a:pt x="666" y="1"/>
                    <a:pt x="664" y="1"/>
                  </a:cubicBezTo>
                  <a:cubicBezTo>
                    <a:pt x="299" y="1"/>
                    <a:pt x="3" y="297"/>
                    <a:pt x="3" y="661"/>
                  </a:cubicBezTo>
                  <a:cubicBezTo>
                    <a:pt x="1" y="832"/>
                    <a:pt x="70" y="998"/>
                    <a:pt x="192" y="1118"/>
                  </a:cubicBezTo>
                  <a:lnTo>
                    <a:pt x="199" y="1125"/>
                  </a:lnTo>
                  <a:lnTo>
                    <a:pt x="206" y="1132"/>
                  </a:lnTo>
                  <a:cubicBezTo>
                    <a:pt x="325" y="1254"/>
                    <a:pt x="489" y="1322"/>
                    <a:pt x="659" y="1322"/>
                  </a:cubicBezTo>
                  <a:cubicBezTo>
                    <a:pt x="661" y="1322"/>
                    <a:pt x="662" y="1322"/>
                    <a:pt x="664" y="1322"/>
                  </a:cubicBezTo>
                  <a:cubicBezTo>
                    <a:pt x="1027" y="1321"/>
                    <a:pt x="1323" y="1026"/>
                    <a:pt x="1324" y="661"/>
                  </a:cubicBezTo>
                  <a:cubicBezTo>
                    <a:pt x="1325" y="489"/>
                    <a:pt x="1256" y="323"/>
                    <a:pt x="1134" y="203"/>
                  </a:cubicBezTo>
                  <a:lnTo>
                    <a:pt x="1127" y="196"/>
                  </a:lnTo>
                  <a:lnTo>
                    <a:pt x="1121" y="190"/>
                  </a:lnTo>
                  <a:cubicBezTo>
                    <a:pt x="1002" y="69"/>
                    <a:pt x="840" y="1"/>
                    <a:pt x="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9"/>
            <p:cNvSpPr/>
            <p:nvPr/>
          </p:nvSpPr>
          <p:spPr>
            <a:xfrm>
              <a:off x="8242838" y="1438394"/>
              <a:ext cx="44009" cy="43931"/>
            </a:xfrm>
            <a:custGeom>
              <a:avLst/>
              <a:gdLst/>
              <a:ahLst/>
              <a:cxnLst/>
              <a:rect l="l" t="t" r="r" b="b"/>
              <a:pathLst>
                <a:path w="1128" h="1126" extrusionOk="0">
                  <a:moveTo>
                    <a:pt x="929" y="0"/>
                  </a:moveTo>
                  <a:lnTo>
                    <a:pt x="1" y="929"/>
                  </a:lnTo>
                  <a:lnTo>
                    <a:pt x="8" y="936"/>
                  </a:lnTo>
                  <a:cubicBezTo>
                    <a:pt x="127" y="1058"/>
                    <a:pt x="291" y="1126"/>
                    <a:pt x="461" y="1126"/>
                  </a:cubicBezTo>
                  <a:cubicBezTo>
                    <a:pt x="463" y="1126"/>
                    <a:pt x="464" y="1126"/>
                    <a:pt x="466" y="1126"/>
                  </a:cubicBezTo>
                  <a:cubicBezTo>
                    <a:pt x="829" y="1125"/>
                    <a:pt x="1125" y="830"/>
                    <a:pt x="1126" y="465"/>
                  </a:cubicBezTo>
                  <a:cubicBezTo>
                    <a:pt x="1127" y="293"/>
                    <a:pt x="1058" y="127"/>
                    <a:pt x="936" y="7"/>
                  </a:cubicBezTo>
                  <a:lnTo>
                    <a:pt x="929" y="0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1" name="Google Shape;831;p49"/>
          <p:cNvGrpSpPr/>
          <p:nvPr/>
        </p:nvGrpSpPr>
        <p:grpSpPr>
          <a:xfrm>
            <a:off x="8624523" y="1039777"/>
            <a:ext cx="529592" cy="525675"/>
            <a:chOff x="1510928" y="1301601"/>
            <a:chExt cx="443347" cy="440067"/>
          </a:xfrm>
        </p:grpSpPr>
        <p:sp>
          <p:nvSpPr>
            <p:cNvPr id="832" name="Google Shape;832;p49"/>
            <p:cNvSpPr/>
            <p:nvPr/>
          </p:nvSpPr>
          <p:spPr>
            <a:xfrm>
              <a:off x="1700862" y="1334570"/>
              <a:ext cx="224687" cy="226053"/>
            </a:xfrm>
            <a:custGeom>
              <a:avLst/>
              <a:gdLst/>
              <a:ahLst/>
              <a:cxnLst/>
              <a:rect l="l" t="t" r="r" b="b"/>
              <a:pathLst>
                <a:path w="5759" h="5794" extrusionOk="0">
                  <a:moveTo>
                    <a:pt x="934" y="1"/>
                  </a:moveTo>
                  <a:cubicBezTo>
                    <a:pt x="681" y="1"/>
                    <a:pt x="427" y="98"/>
                    <a:pt x="234" y="292"/>
                  </a:cubicBezTo>
                  <a:lnTo>
                    <a:pt x="1" y="525"/>
                  </a:lnTo>
                  <a:lnTo>
                    <a:pt x="117" y="1576"/>
                  </a:lnTo>
                  <a:lnTo>
                    <a:pt x="4334" y="5794"/>
                  </a:lnTo>
                  <a:lnTo>
                    <a:pt x="5138" y="5663"/>
                  </a:lnTo>
                  <a:lnTo>
                    <a:pt x="5371" y="5429"/>
                  </a:lnTo>
                  <a:cubicBezTo>
                    <a:pt x="5758" y="5042"/>
                    <a:pt x="5758" y="4415"/>
                    <a:pt x="5371" y="4028"/>
                  </a:cubicBezTo>
                  <a:lnTo>
                    <a:pt x="1635" y="292"/>
                  </a:lnTo>
                  <a:cubicBezTo>
                    <a:pt x="1442" y="98"/>
                    <a:pt x="118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1782876" y="1418808"/>
              <a:ext cx="142678" cy="141820"/>
            </a:xfrm>
            <a:custGeom>
              <a:avLst/>
              <a:gdLst/>
              <a:ahLst/>
              <a:cxnLst/>
              <a:rect l="l" t="t" r="r" b="b"/>
              <a:pathLst>
                <a:path w="3657" h="3635" extrusionOk="0">
                  <a:moveTo>
                    <a:pt x="1401" y="1"/>
                  </a:moveTo>
                  <a:lnTo>
                    <a:pt x="0" y="1402"/>
                  </a:lnTo>
                  <a:lnTo>
                    <a:pt x="2232" y="3635"/>
                  </a:lnTo>
                  <a:lnTo>
                    <a:pt x="3036" y="3504"/>
                  </a:lnTo>
                  <a:lnTo>
                    <a:pt x="3269" y="3270"/>
                  </a:lnTo>
                  <a:cubicBezTo>
                    <a:pt x="3656" y="2883"/>
                    <a:pt x="3656" y="2256"/>
                    <a:pt x="3269" y="1869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1510928" y="1630123"/>
              <a:ext cx="115406" cy="111544"/>
            </a:xfrm>
            <a:custGeom>
              <a:avLst/>
              <a:gdLst/>
              <a:ahLst/>
              <a:cxnLst/>
              <a:rect l="l" t="t" r="r" b="b"/>
              <a:pathLst>
                <a:path w="2958" h="2859" extrusionOk="0">
                  <a:moveTo>
                    <a:pt x="622" y="0"/>
                  </a:moveTo>
                  <a:lnTo>
                    <a:pt x="387" y="234"/>
                  </a:lnTo>
                  <a:cubicBezTo>
                    <a:pt x="1" y="619"/>
                    <a:pt x="1" y="1248"/>
                    <a:pt x="387" y="1635"/>
                  </a:cubicBezTo>
                  <a:lnTo>
                    <a:pt x="1322" y="2569"/>
                  </a:lnTo>
                  <a:cubicBezTo>
                    <a:pt x="1515" y="2762"/>
                    <a:pt x="1769" y="2859"/>
                    <a:pt x="2022" y="2859"/>
                  </a:cubicBezTo>
                  <a:cubicBezTo>
                    <a:pt x="2276" y="2859"/>
                    <a:pt x="2530" y="2762"/>
                    <a:pt x="2723" y="2569"/>
                  </a:cubicBezTo>
                  <a:lnTo>
                    <a:pt x="2957" y="2335"/>
                  </a:lnTo>
                  <a:lnTo>
                    <a:pt x="2957" y="1401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9"/>
            <p:cNvSpPr/>
            <p:nvPr/>
          </p:nvSpPr>
          <p:spPr>
            <a:xfrm>
              <a:off x="1544248" y="1657395"/>
              <a:ext cx="82088" cy="84272"/>
            </a:xfrm>
            <a:custGeom>
              <a:avLst/>
              <a:gdLst/>
              <a:ahLst/>
              <a:cxnLst/>
              <a:rect l="l" t="t" r="r" b="b"/>
              <a:pathLst>
                <a:path w="2104" h="2160" extrusionOk="0">
                  <a:moveTo>
                    <a:pt x="1402" y="1"/>
                  </a:moveTo>
                  <a:lnTo>
                    <a:pt x="1" y="1403"/>
                  </a:lnTo>
                  <a:lnTo>
                    <a:pt x="468" y="1870"/>
                  </a:lnTo>
                  <a:cubicBezTo>
                    <a:pt x="661" y="2063"/>
                    <a:pt x="915" y="2160"/>
                    <a:pt x="1168" y="2160"/>
                  </a:cubicBezTo>
                  <a:cubicBezTo>
                    <a:pt x="1422" y="2160"/>
                    <a:pt x="1676" y="2063"/>
                    <a:pt x="1869" y="1870"/>
                  </a:cubicBezTo>
                  <a:lnTo>
                    <a:pt x="2103" y="1636"/>
                  </a:lnTo>
                  <a:lnTo>
                    <a:pt x="2103" y="702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9"/>
            <p:cNvSpPr/>
            <p:nvPr/>
          </p:nvSpPr>
          <p:spPr>
            <a:xfrm>
              <a:off x="1535196" y="1506088"/>
              <a:ext cx="216377" cy="215168"/>
            </a:xfrm>
            <a:custGeom>
              <a:avLst/>
              <a:gdLst/>
              <a:ahLst/>
              <a:cxnLst/>
              <a:rect l="l" t="t" r="r" b="b"/>
              <a:pathLst>
                <a:path w="5546" h="5515" extrusionOk="0">
                  <a:moveTo>
                    <a:pt x="3313" y="1"/>
                  </a:moveTo>
                  <a:cubicBezTo>
                    <a:pt x="3228" y="1"/>
                    <a:pt x="3143" y="33"/>
                    <a:pt x="3079" y="99"/>
                  </a:cubicBezTo>
                  <a:lnTo>
                    <a:pt x="0" y="3179"/>
                  </a:lnTo>
                  <a:lnTo>
                    <a:pt x="2335" y="5514"/>
                  </a:lnTo>
                  <a:lnTo>
                    <a:pt x="5414" y="2434"/>
                  </a:lnTo>
                  <a:cubicBezTo>
                    <a:pt x="5545" y="2306"/>
                    <a:pt x="5545" y="2095"/>
                    <a:pt x="5414" y="1967"/>
                  </a:cubicBezTo>
                  <a:lnTo>
                    <a:pt x="3546" y="99"/>
                  </a:lnTo>
                  <a:cubicBezTo>
                    <a:pt x="3482" y="33"/>
                    <a:pt x="3397" y="1"/>
                    <a:pt x="3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9"/>
            <p:cNvSpPr/>
            <p:nvPr/>
          </p:nvSpPr>
          <p:spPr>
            <a:xfrm>
              <a:off x="1580729" y="1546392"/>
              <a:ext cx="170847" cy="174865"/>
            </a:xfrm>
            <a:custGeom>
              <a:avLst/>
              <a:gdLst/>
              <a:ahLst/>
              <a:cxnLst/>
              <a:rect l="l" t="t" r="r" b="b"/>
              <a:pathLst>
                <a:path w="4379" h="4482" extrusionOk="0">
                  <a:moveTo>
                    <a:pt x="3313" y="0"/>
                  </a:moveTo>
                  <a:lnTo>
                    <a:pt x="1" y="3314"/>
                  </a:lnTo>
                  <a:lnTo>
                    <a:pt x="1168" y="4481"/>
                  </a:lnTo>
                  <a:lnTo>
                    <a:pt x="4247" y="1401"/>
                  </a:lnTo>
                  <a:cubicBezTo>
                    <a:pt x="4378" y="1273"/>
                    <a:pt x="4378" y="1062"/>
                    <a:pt x="4247" y="934"/>
                  </a:cubicBezTo>
                  <a:lnTo>
                    <a:pt x="3313" y="0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9"/>
            <p:cNvSpPr/>
            <p:nvPr/>
          </p:nvSpPr>
          <p:spPr>
            <a:xfrm>
              <a:off x="1612099" y="1597465"/>
              <a:ext cx="48105" cy="45570"/>
            </a:xfrm>
            <a:custGeom>
              <a:avLst/>
              <a:gdLst/>
              <a:ahLst/>
              <a:cxnLst/>
              <a:rect l="l" t="t" r="r" b="b"/>
              <a:pathLst>
                <a:path w="1233" h="1168" extrusionOk="0">
                  <a:moveTo>
                    <a:pt x="869" y="0"/>
                  </a:moveTo>
                  <a:cubicBezTo>
                    <a:pt x="787" y="0"/>
                    <a:pt x="705" y="31"/>
                    <a:pt x="641" y="92"/>
                  </a:cubicBezTo>
                  <a:lnTo>
                    <a:pt x="130" y="604"/>
                  </a:lnTo>
                  <a:cubicBezTo>
                    <a:pt x="1" y="733"/>
                    <a:pt x="1" y="942"/>
                    <a:pt x="130" y="1071"/>
                  </a:cubicBezTo>
                  <a:cubicBezTo>
                    <a:pt x="194" y="1135"/>
                    <a:pt x="279" y="1167"/>
                    <a:pt x="363" y="1167"/>
                  </a:cubicBezTo>
                  <a:cubicBezTo>
                    <a:pt x="448" y="1167"/>
                    <a:pt x="532" y="1135"/>
                    <a:pt x="597" y="1071"/>
                  </a:cubicBezTo>
                  <a:lnTo>
                    <a:pt x="1108" y="559"/>
                  </a:lnTo>
                  <a:cubicBezTo>
                    <a:pt x="1233" y="430"/>
                    <a:pt x="1230" y="224"/>
                    <a:pt x="1103" y="97"/>
                  </a:cubicBezTo>
                  <a:cubicBezTo>
                    <a:pt x="1038" y="32"/>
                    <a:pt x="954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9"/>
            <p:cNvSpPr/>
            <p:nvPr/>
          </p:nvSpPr>
          <p:spPr>
            <a:xfrm>
              <a:off x="1617132" y="1601055"/>
              <a:ext cx="43307" cy="42019"/>
            </a:xfrm>
            <a:custGeom>
              <a:avLst/>
              <a:gdLst/>
              <a:ahLst/>
              <a:cxnLst/>
              <a:rect l="l" t="t" r="r" b="b"/>
              <a:pathLst>
                <a:path w="1110" h="1077" extrusionOk="0">
                  <a:moveTo>
                    <a:pt x="979" y="0"/>
                  </a:moveTo>
                  <a:lnTo>
                    <a:pt x="1" y="979"/>
                  </a:lnTo>
                  <a:cubicBezTo>
                    <a:pt x="64" y="1044"/>
                    <a:pt x="149" y="1076"/>
                    <a:pt x="234" y="1076"/>
                  </a:cubicBezTo>
                  <a:cubicBezTo>
                    <a:pt x="319" y="1076"/>
                    <a:pt x="404" y="1044"/>
                    <a:pt x="468" y="979"/>
                  </a:cubicBezTo>
                  <a:lnTo>
                    <a:pt x="979" y="467"/>
                  </a:lnTo>
                  <a:cubicBezTo>
                    <a:pt x="1109" y="339"/>
                    <a:pt x="1109" y="128"/>
                    <a:pt x="979" y="0"/>
                  </a:cubicBezTo>
                  <a:close/>
                </a:path>
              </a:pathLst>
            </a:custGeom>
            <a:solidFill>
              <a:srgbClr val="EC6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9"/>
            <p:cNvSpPr/>
            <p:nvPr/>
          </p:nvSpPr>
          <p:spPr>
            <a:xfrm>
              <a:off x="1626340" y="1355054"/>
              <a:ext cx="274978" cy="261830"/>
            </a:xfrm>
            <a:custGeom>
              <a:avLst/>
              <a:gdLst/>
              <a:ahLst/>
              <a:cxnLst/>
              <a:rect l="l" t="t" r="r" b="b"/>
              <a:pathLst>
                <a:path w="7048" h="6711" extrusionOk="0">
                  <a:moveTo>
                    <a:pt x="1911" y="0"/>
                  </a:moveTo>
                  <a:lnTo>
                    <a:pt x="1677" y="234"/>
                  </a:lnTo>
                  <a:cubicBezTo>
                    <a:pt x="0" y="1911"/>
                    <a:pt x="304" y="3998"/>
                    <a:pt x="510" y="4204"/>
                  </a:cubicBezTo>
                  <a:lnTo>
                    <a:pt x="2845" y="6539"/>
                  </a:lnTo>
                  <a:cubicBezTo>
                    <a:pt x="2929" y="6623"/>
                    <a:pt x="3252" y="6711"/>
                    <a:pt x="3709" y="6711"/>
                  </a:cubicBezTo>
                  <a:cubicBezTo>
                    <a:pt x="4519" y="6711"/>
                    <a:pt x="5750" y="6434"/>
                    <a:pt x="6814" y="5371"/>
                  </a:cubicBezTo>
                  <a:lnTo>
                    <a:pt x="7048" y="5138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9"/>
            <p:cNvSpPr/>
            <p:nvPr/>
          </p:nvSpPr>
          <p:spPr>
            <a:xfrm>
              <a:off x="1691771" y="1455288"/>
              <a:ext cx="209550" cy="161600"/>
            </a:xfrm>
            <a:custGeom>
              <a:avLst/>
              <a:gdLst/>
              <a:ahLst/>
              <a:cxnLst/>
              <a:rect l="l" t="t" r="r" b="b"/>
              <a:pathLst>
                <a:path w="5371" h="4142" extrusionOk="0">
                  <a:moveTo>
                    <a:pt x="2802" y="0"/>
                  </a:moveTo>
                  <a:lnTo>
                    <a:pt x="0" y="2802"/>
                  </a:lnTo>
                  <a:lnTo>
                    <a:pt x="1168" y="3970"/>
                  </a:lnTo>
                  <a:cubicBezTo>
                    <a:pt x="1252" y="4054"/>
                    <a:pt x="1575" y="4142"/>
                    <a:pt x="2032" y="4142"/>
                  </a:cubicBezTo>
                  <a:cubicBezTo>
                    <a:pt x="2842" y="4142"/>
                    <a:pt x="4073" y="3865"/>
                    <a:pt x="5137" y="2802"/>
                  </a:cubicBezTo>
                  <a:lnTo>
                    <a:pt x="5371" y="2569"/>
                  </a:lnTo>
                  <a:lnTo>
                    <a:pt x="2802" y="0"/>
                  </a:ln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9"/>
            <p:cNvSpPr/>
            <p:nvPr/>
          </p:nvSpPr>
          <p:spPr>
            <a:xfrm>
              <a:off x="1850726" y="1342061"/>
              <a:ext cx="64882" cy="62346"/>
            </a:xfrm>
            <a:custGeom>
              <a:avLst/>
              <a:gdLst/>
              <a:ahLst/>
              <a:cxnLst/>
              <a:rect l="l" t="t" r="r" b="b"/>
              <a:pathLst>
                <a:path w="1663" h="1598" extrusionOk="0">
                  <a:moveTo>
                    <a:pt x="1299" y="1"/>
                  </a:moveTo>
                  <a:cubicBezTo>
                    <a:pt x="1213" y="1"/>
                    <a:pt x="1128" y="34"/>
                    <a:pt x="1063" y="100"/>
                  </a:cubicBezTo>
                  <a:lnTo>
                    <a:pt x="129" y="1034"/>
                  </a:lnTo>
                  <a:cubicBezTo>
                    <a:pt x="0" y="1163"/>
                    <a:pt x="0" y="1372"/>
                    <a:pt x="129" y="1501"/>
                  </a:cubicBezTo>
                  <a:cubicBezTo>
                    <a:pt x="194" y="1565"/>
                    <a:pt x="278" y="1598"/>
                    <a:pt x="363" y="1598"/>
                  </a:cubicBezTo>
                  <a:cubicBezTo>
                    <a:pt x="447" y="1598"/>
                    <a:pt x="532" y="1565"/>
                    <a:pt x="596" y="1501"/>
                  </a:cubicBezTo>
                  <a:lnTo>
                    <a:pt x="1530" y="567"/>
                  </a:lnTo>
                  <a:cubicBezTo>
                    <a:pt x="1661" y="438"/>
                    <a:pt x="1663" y="228"/>
                    <a:pt x="1532" y="98"/>
                  </a:cubicBezTo>
                  <a:cubicBezTo>
                    <a:pt x="1468" y="33"/>
                    <a:pt x="1383" y="1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9"/>
            <p:cNvSpPr/>
            <p:nvPr/>
          </p:nvSpPr>
          <p:spPr>
            <a:xfrm>
              <a:off x="1812568" y="1301601"/>
              <a:ext cx="26140" cy="62775"/>
            </a:xfrm>
            <a:custGeom>
              <a:avLst/>
              <a:gdLst/>
              <a:ahLst/>
              <a:cxnLst/>
              <a:rect l="l" t="t" r="r" b="b"/>
              <a:pathLst>
                <a:path w="670" h="1609" extrusionOk="0">
                  <a:moveTo>
                    <a:pt x="336" y="1"/>
                  </a:moveTo>
                  <a:cubicBezTo>
                    <a:pt x="150" y="1"/>
                    <a:pt x="1" y="152"/>
                    <a:pt x="5" y="337"/>
                  </a:cubicBezTo>
                  <a:lnTo>
                    <a:pt x="5" y="1271"/>
                  </a:lnTo>
                  <a:cubicBezTo>
                    <a:pt x="1" y="1456"/>
                    <a:pt x="150" y="1608"/>
                    <a:pt x="336" y="1608"/>
                  </a:cubicBezTo>
                  <a:cubicBezTo>
                    <a:pt x="520" y="1608"/>
                    <a:pt x="669" y="1456"/>
                    <a:pt x="666" y="1271"/>
                  </a:cubicBezTo>
                  <a:lnTo>
                    <a:pt x="666" y="337"/>
                  </a:lnTo>
                  <a:cubicBezTo>
                    <a:pt x="669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9"/>
            <p:cNvSpPr/>
            <p:nvPr/>
          </p:nvSpPr>
          <p:spPr>
            <a:xfrm>
              <a:off x="1892279" y="1417832"/>
              <a:ext cx="61995" cy="25789"/>
            </a:xfrm>
            <a:custGeom>
              <a:avLst/>
              <a:gdLst/>
              <a:ahLst/>
              <a:cxnLst/>
              <a:rect l="l" t="t" r="r" b="b"/>
              <a:pathLst>
                <a:path w="1589" h="661" extrusionOk="0">
                  <a:moveTo>
                    <a:pt x="331" y="0"/>
                  </a:moveTo>
                  <a:cubicBezTo>
                    <a:pt x="148" y="0"/>
                    <a:pt x="0" y="148"/>
                    <a:pt x="0" y="331"/>
                  </a:cubicBezTo>
                  <a:cubicBezTo>
                    <a:pt x="0" y="513"/>
                    <a:pt x="148" y="661"/>
                    <a:pt x="331" y="661"/>
                  </a:cubicBezTo>
                  <a:lnTo>
                    <a:pt x="1265" y="661"/>
                  </a:lnTo>
                  <a:cubicBezTo>
                    <a:pt x="1444" y="656"/>
                    <a:pt x="1588" y="510"/>
                    <a:pt x="1588" y="331"/>
                  </a:cubicBezTo>
                  <a:cubicBezTo>
                    <a:pt x="1588" y="151"/>
                    <a:pt x="1444" y="4"/>
                    <a:pt x="1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9"/>
            <p:cNvSpPr/>
            <p:nvPr/>
          </p:nvSpPr>
          <p:spPr>
            <a:xfrm>
              <a:off x="1855760" y="1345924"/>
              <a:ext cx="59771" cy="58523"/>
            </a:xfrm>
            <a:custGeom>
              <a:avLst/>
              <a:gdLst/>
              <a:ahLst/>
              <a:cxnLst/>
              <a:rect l="l" t="t" r="r" b="b"/>
              <a:pathLst>
                <a:path w="1532" h="1500" extrusionOk="0">
                  <a:moveTo>
                    <a:pt x="1401" y="1"/>
                  </a:moveTo>
                  <a:lnTo>
                    <a:pt x="0" y="1402"/>
                  </a:lnTo>
                  <a:cubicBezTo>
                    <a:pt x="64" y="1467"/>
                    <a:pt x="149" y="1500"/>
                    <a:pt x="233" y="1500"/>
                  </a:cubicBezTo>
                  <a:cubicBezTo>
                    <a:pt x="318" y="1500"/>
                    <a:pt x="403" y="1467"/>
                    <a:pt x="467" y="1402"/>
                  </a:cubicBezTo>
                  <a:lnTo>
                    <a:pt x="1401" y="467"/>
                  </a:lnTo>
                  <a:cubicBezTo>
                    <a:pt x="1531" y="339"/>
                    <a:pt x="1531" y="129"/>
                    <a:pt x="1401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9"/>
            <p:cNvSpPr/>
            <p:nvPr/>
          </p:nvSpPr>
          <p:spPr>
            <a:xfrm>
              <a:off x="1892279" y="1416957"/>
              <a:ext cx="61995" cy="25789"/>
            </a:xfrm>
            <a:custGeom>
              <a:avLst/>
              <a:gdLst/>
              <a:ahLst/>
              <a:cxnLst/>
              <a:rect l="l" t="t" r="r" b="b"/>
              <a:pathLst>
                <a:path w="1589" h="661" extrusionOk="0">
                  <a:moveTo>
                    <a:pt x="331" y="0"/>
                  </a:moveTo>
                  <a:cubicBezTo>
                    <a:pt x="148" y="0"/>
                    <a:pt x="0" y="148"/>
                    <a:pt x="0" y="331"/>
                  </a:cubicBezTo>
                  <a:cubicBezTo>
                    <a:pt x="0" y="513"/>
                    <a:pt x="148" y="661"/>
                    <a:pt x="331" y="661"/>
                  </a:cubicBezTo>
                  <a:lnTo>
                    <a:pt x="1265" y="661"/>
                  </a:lnTo>
                  <a:cubicBezTo>
                    <a:pt x="1444" y="656"/>
                    <a:pt x="1588" y="510"/>
                    <a:pt x="1588" y="331"/>
                  </a:cubicBezTo>
                  <a:cubicBezTo>
                    <a:pt x="1588" y="151"/>
                    <a:pt x="1444" y="4"/>
                    <a:pt x="1265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49"/>
          <p:cNvGrpSpPr/>
          <p:nvPr/>
        </p:nvGrpSpPr>
        <p:grpSpPr>
          <a:xfrm>
            <a:off x="3009435" y="4355652"/>
            <a:ext cx="586495" cy="586391"/>
            <a:chOff x="4754564" y="1301874"/>
            <a:chExt cx="439871" cy="439793"/>
          </a:xfrm>
        </p:grpSpPr>
        <p:sp>
          <p:nvSpPr>
            <p:cNvPr id="848" name="Google Shape;848;p49"/>
            <p:cNvSpPr/>
            <p:nvPr/>
          </p:nvSpPr>
          <p:spPr>
            <a:xfrm>
              <a:off x="4781213" y="1328484"/>
              <a:ext cx="386522" cy="386600"/>
            </a:xfrm>
            <a:custGeom>
              <a:avLst/>
              <a:gdLst/>
              <a:ahLst/>
              <a:cxnLst/>
              <a:rect l="l" t="t" r="r" b="b"/>
              <a:pathLst>
                <a:path w="9907" h="9909" extrusionOk="0">
                  <a:moveTo>
                    <a:pt x="4954" y="661"/>
                  </a:moveTo>
                  <a:cubicBezTo>
                    <a:pt x="7318" y="661"/>
                    <a:pt x="9246" y="2590"/>
                    <a:pt x="9246" y="4955"/>
                  </a:cubicBezTo>
                  <a:cubicBezTo>
                    <a:pt x="9246" y="7319"/>
                    <a:pt x="7318" y="9248"/>
                    <a:pt x="4954" y="9248"/>
                  </a:cubicBezTo>
                  <a:cubicBezTo>
                    <a:pt x="2589" y="9248"/>
                    <a:pt x="661" y="7319"/>
                    <a:pt x="661" y="4955"/>
                  </a:cubicBezTo>
                  <a:cubicBezTo>
                    <a:pt x="661" y="2590"/>
                    <a:pt x="2589" y="661"/>
                    <a:pt x="4954" y="661"/>
                  </a:cubicBezTo>
                  <a:close/>
                  <a:moveTo>
                    <a:pt x="4954" y="1"/>
                  </a:moveTo>
                  <a:cubicBezTo>
                    <a:pt x="2219" y="1"/>
                    <a:pt x="0" y="2219"/>
                    <a:pt x="0" y="4955"/>
                  </a:cubicBezTo>
                  <a:cubicBezTo>
                    <a:pt x="0" y="7689"/>
                    <a:pt x="2220" y="9908"/>
                    <a:pt x="4954" y="9908"/>
                  </a:cubicBezTo>
                  <a:cubicBezTo>
                    <a:pt x="7687" y="9908"/>
                    <a:pt x="9907" y="7689"/>
                    <a:pt x="9907" y="4955"/>
                  </a:cubicBezTo>
                  <a:cubicBezTo>
                    <a:pt x="9907" y="2220"/>
                    <a:pt x="7688" y="1"/>
                    <a:pt x="4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9"/>
            <p:cNvSpPr/>
            <p:nvPr/>
          </p:nvSpPr>
          <p:spPr>
            <a:xfrm>
              <a:off x="4974503" y="1328484"/>
              <a:ext cx="193280" cy="386600"/>
            </a:xfrm>
            <a:custGeom>
              <a:avLst/>
              <a:gdLst/>
              <a:ahLst/>
              <a:cxnLst/>
              <a:rect l="l" t="t" r="r" b="b"/>
              <a:pathLst>
                <a:path w="4954" h="9909" extrusionOk="0">
                  <a:moveTo>
                    <a:pt x="0" y="1"/>
                  </a:moveTo>
                  <a:lnTo>
                    <a:pt x="0" y="661"/>
                  </a:lnTo>
                  <a:cubicBezTo>
                    <a:pt x="2364" y="661"/>
                    <a:pt x="4293" y="2590"/>
                    <a:pt x="4293" y="4955"/>
                  </a:cubicBezTo>
                  <a:cubicBezTo>
                    <a:pt x="4293" y="7319"/>
                    <a:pt x="2364" y="9248"/>
                    <a:pt x="0" y="9248"/>
                  </a:cubicBezTo>
                  <a:lnTo>
                    <a:pt x="0" y="9908"/>
                  </a:lnTo>
                  <a:cubicBezTo>
                    <a:pt x="2734" y="9908"/>
                    <a:pt x="4954" y="7689"/>
                    <a:pt x="4954" y="4955"/>
                  </a:cubicBezTo>
                  <a:lnTo>
                    <a:pt x="4953" y="4955"/>
                  </a:lnTo>
                  <a:cubicBezTo>
                    <a:pt x="4953" y="2219"/>
                    <a:pt x="2734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9"/>
            <p:cNvSpPr/>
            <p:nvPr/>
          </p:nvSpPr>
          <p:spPr>
            <a:xfrm>
              <a:off x="4961588" y="1301874"/>
              <a:ext cx="25828" cy="103975"/>
            </a:xfrm>
            <a:custGeom>
              <a:avLst/>
              <a:gdLst/>
              <a:ahLst/>
              <a:cxnLst/>
              <a:rect l="l" t="t" r="r" b="b"/>
              <a:pathLst>
                <a:path w="662" h="2665" extrusionOk="0">
                  <a:moveTo>
                    <a:pt x="331" y="0"/>
                  </a:moveTo>
                  <a:cubicBezTo>
                    <a:pt x="149" y="0"/>
                    <a:pt x="1" y="148"/>
                    <a:pt x="1" y="330"/>
                  </a:cubicBezTo>
                  <a:lnTo>
                    <a:pt x="1" y="2334"/>
                  </a:lnTo>
                  <a:cubicBezTo>
                    <a:pt x="1" y="2517"/>
                    <a:pt x="149" y="2664"/>
                    <a:pt x="331" y="2664"/>
                  </a:cubicBezTo>
                  <a:cubicBezTo>
                    <a:pt x="513" y="2664"/>
                    <a:pt x="661" y="2517"/>
                    <a:pt x="661" y="2334"/>
                  </a:cubicBezTo>
                  <a:lnTo>
                    <a:pt x="661" y="330"/>
                  </a:lnTo>
                  <a:cubicBezTo>
                    <a:pt x="661" y="148"/>
                    <a:pt x="513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4961588" y="1637731"/>
              <a:ext cx="25828" cy="103936"/>
            </a:xfrm>
            <a:custGeom>
              <a:avLst/>
              <a:gdLst/>
              <a:ahLst/>
              <a:cxnLst/>
              <a:rect l="l" t="t" r="r" b="b"/>
              <a:pathLst>
                <a:path w="662" h="2664" extrusionOk="0">
                  <a:moveTo>
                    <a:pt x="331" y="1"/>
                  </a:moveTo>
                  <a:cubicBezTo>
                    <a:pt x="149" y="1"/>
                    <a:pt x="1" y="148"/>
                    <a:pt x="1" y="331"/>
                  </a:cubicBezTo>
                  <a:lnTo>
                    <a:pt x="1" y="2313"/>
                  </a:lnTo>
                  <a:cubicBezTo>
                    <a:pt x="1" y="2497"/>
                    <a:pt x="146" y="2664"/>
                    <a:pt x="331" y="2664"/>
                  </a:cubicBezTo>
                  <a:cubicBezTo>
                    <a:pt x="516" y="2664"/>
                    <a:pt x="661" y="2497"/>
                    <a:pt x="661" y="2313"/>
                  </a:cubicBezTo>
                  <a:lnTo>
                    <a:pt x="661" y="331"/>
                  </a:lnTo>
                  <a:cubicBezTo>
                    <a:pt x="661" y="148"/>
                    <a:pt x="513" y="1"/>
                    <a:pt x="3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4754564" y="1508858"/>
              <a:ext cx="129764" cy="25828"/>
            </a:xfrm>
            <a:custGeom>
              <a:avLst/>
              <a:gdLst/>
              <a:ahLst/>
              <a:cxnLst/>
              <a:rect l="l" t="t" r="r" b="b"/>
              <a:pathLst>
                <a:path w="3326" h="662" extrusionOk="0">
                  <a:moveTo>
                    <a:pt x="331" y="0"/>
                  </a:moveTo>
                  <a:cubicBezTo>
                    <a:pt x="148" y="0"/>
                    <a:pt x="1" y="148"/>
                    <a:pt x="1" y="332"/>
                  </a:cubicBezTo>
                  <a:cubicBezTo>
                    <a:pt x="1" y="514"/>
                    <a:pt x="148" y="662"/>
                    <a:pt x="331" y="662"/>
                  </a:cubicBezTo>
                  <a:lnTo>
                    <a:pt x="2996" y="662"/>
                  </a:lnTo>
                  <a:cubicBezTo>
                    <a:pt x="3179" y="662"/>
                    <a:pt x="3325" y="514"/>
                    <a:pt x="3325" y="332"/>
                  </a:cubicBezTo>
                  <a:cubicBezTo>
                    <a:pt x="3325" y="148"/>
                    <a:pt x="3179" y="0"/>
                    <a:pt x="2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9"/>
            <p:cNvSpPr/>
            <p:nvPr/>
          </p:nvSpPr>
          <p:spPr>
            <a:xfrm>
              <a:off x="5064671" y="1508858"/>
              <a:ext cx="129764" cy="25828"/>
            </a:xfrm>
            <a:custGeom>
              <a:avLst/>
              <a:gdLst/>
              <a:ahLst/>
              <a:cxnLst/>
              <a:rect l="l" t="t" r="r" b="b"/>
              <a:pathLst>
                <a:path w="3326" h="662" extrusionOk="0">
                  <a:moveTo>
                    <a:pt x="331" y="0"/>
                  </a:moveTo>
                  <a:cubicBezTo>
                    <a:pt x="149" y="0"/>
                    <a:pt x="1" y="148"/>
                    <a:pt x="1" y="332"/>
                  </a:cubicBezTo>
                  <a:cubicBezTo>
                    <a:pt x="1" y="514"/>
                    <a:pt x="149" y="662"/>
                    <a:pt x="331" y="662"/>
                  </a:cubicBezTo>
                  <a:lnTo>
                    <a:pt x="2995" y="662"/>
                  </a:lnTo>
                  <a:cubicBezTo>
                    <a:pt x="3178" y="662"/>
                    <a:pt x="3325" y="514"/>
                    <a:pt x="3325" y="332"/>
                  </a:cubicBezTo>
                  <a:cubicBezTo>
                    <a:pt x="3325" y="148"/>
                    <a:pt x="3178" y="0"/>
                    <a:pt x="2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9"/>
            <p:cNvSpPr/>
            <p:nvPr/>
          </p:nvSpPr>
          <p:spPr>
            <a:xfrm>
              <a:off x="4932794" y="1431566"/>
              <a:ext cx="80371" cy="77367"/>
            </a:xfrm>
            <a:custGeom>
              <a:avLst/>
              <a:gdLst/>
              <a:ahLst/>
              <a:cxnLst/>
              <a:rect l="l" t="t" r="r" b="b"/>
              <a:pathLst>
                <a:path w="2060" h="1983" extrusionOk="0">
                  <a:moveTo>
                    <a:pt x="1071" y="1"/>
                  </a:moveTo>
                  <a:cubicBezTo>
                    <a:pt x="1070" y="1"/>
                    <a:pt x="1070" y="1"/>
                    <a:pt x="1069" y="1"/>
                  </a:cubicBezTo>
                  <a:cubicBezTo>
                    <a:pt x="668" y="1"/>
                    <a:pt x="307" y="242"/>
                    <a:pt x="154" y="612"/>
                  </a:cubicBezTo>
                  <a:cubicBezTo>
                    <a:pt x="0" y="983"/>
                    <a:pt x="85" y="1409"/>
                    <a:pt x="368" y="1692"/>
                  </a:cubicBezTo>
                  <a:cubicBezTo>
                    <a:pt x="558" y="1881"/>
                    <a:pt x="812" y="1982"/>
                    <a:pt x="1070" y="1982"/>
                  </a:cubicBezTo>
                  <a:cubicBezTo>
                    <a:pt x="1197" y="1982"/>
                    <a:pt x="1326" y="1957"/>
                    <a:pt x="1448" y="1907"/>
                  </a:cubicBezTo>
                  <a:cubicBezTo>
                    <a:pt x="1818" y="1753"/>
                    <a:pt x="2060" y="1392"/>
                    <a:pt x="2060" y="992"/>
                  </a:cubicBezTo>
                  <a:cubicBezTo>
                    <a:pt x="2060" y="444"/>
                    <a:pt x="1617" y="1"/>
                    <a:pt x="10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4884218" y="1508897"/>
              <a:ext cx="180522" cy="103117"/>
            </a:xfrm>
            <a:custGeom>
              <a:avLst/>
              <a:gdLst/>
              <a:ahLst/>
              <a:cxnLst/>
              <a:rect l="l" t="t" r="r" b="b"/>
              <a:pathLst>
                <a:path w="4627" h="2643" extrusionOk="0">
                  <a:moveTo>
                    <a:pt x="2314" y="0"/>
                  </a:moveTo>
                  <a:cubicBezTo>
                    <a:pt x="1039" y="0"/>
                    <a:pt x="2" y="1037"/>
                    <a:pt x="2" y="2312"/>
                  </a:cubicBezTo>
                  <a:cubicBezTo>
                    <a:pt x="0" y="2494"/>
                    <a:pt x="148" y="2642"/>
                    <a:pt x="330" y="2642"/>
                  </a:cubicBezTo>
                  <a:cubicBezTo>
                    <a:pt x="331" y="2642"/>
                    <a:pt x="332" y="2642"/>
                    <a:pt x="333" y="2642"/>
                  </a:cubicBezTo>
                  <a:lnTo>
                    <a:pt x="4295" y="2642"/>
                  </a:lnTo>
                  <a:cubicBezTo>
                    <a:pt x="4296" y="2642"/>
                    <a:pt x="4297" y="2642"/>
                    <a:pt x="4298" y="2642"/>
                  </a:cubicBezTo>
                  <a:cubicBezTo>
                    <a:pt x="4479" y="2642"/>
                    <a:pt x="4627" y="2494"/>
                    <a:pt x="4626" y="2312"/>
                  </a:cubicBezTo>
                  <a:cubicBezTo>
                    <a:pt x="4626" y="1037"/>
                    <a:pt x="3588" y="0"/>
                    <a:pt x="2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4974503" y="1508897"/>
              <a:ext cx="90242" cy="103117"/>
            </a:xfrm>
            <a:custGeom>
              <a:avLst/>
              <a:gdLst/>
              <a:ahLst/>
              <a:cxnLst/>
              <a:rect l="l" t="t" r="r" b="b"/>
              <a:pathLst>
                <a:path w="2313" h="2643" extrusionOk="0">
                  <a:moveTo>
                    <a:pt x="0" y="0"/>
                  </a:moveTo>
                  <a:lnTo>
                    <a:pt x="0" y="2642"/>
                  </a:lnTo>
                  <a:lnTo>
                    <a:pt x="1981" y="2642"/>
                  </a:lnTo>
                  <a:cubicBezTo>
                    <a:pt x="1982" y="2642"/>
                    <a:pt x="1983" y="2642"/>
                    <a:pt x="1984" y="2642"/>
                  </a:cubicBezTo>
                  <a:cubicBezTo>
                    <a:pt x="2165" y="2642"/>
                    <a:pt x="2313" y="2494"/>
                    <a:pt x="2312" y="2312"/>
                  </a:cubicBezTo>
                  <a:cubicBezTo>
                    <a:pt x="2312" y="1037"/>
                    <a:pt x="1274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9"/>
            <p:cNvSpPr/>
            <p:nvPr/>
          </p:nvSpPr>
          <p:spPr>
            <a:xfrm>
              <a:off x="4974503" y="1431566"/>
              <a:ext cx="38703" cy="77367"/>
            </a:xfrm>
            <a:custGeom>
              <a:avLst/>
              <a:gdLst/>
              <a:ahLst/>
              <a:cxnLst/>
              <a:rect l="l" t="t" r="r" b="b"/>
              <a:pathLst>
                <a:path w="992" h="1983" extrusionOk="0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lnTo>
                    <a:pt x="0" y="1982"/>
                  </a:lnTo>
                  <a:cubicBezTo>
                    <a:pt x="547" y="1982"/>
                    <a:pt x="991" y="1539"/>
                    <a:pt x="991" y="992"/>
                  </a:cubicBezTo>
                  <a:cubicBezTo>
                    <a:pt x="992" y="444"/>
                    <a:pt x="548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9"/>
            <p:cNvSpPr/>
            <p:nvPr/>
          </p:nvSpPr>
          <p:spPr>
            <a:xfrm>
              <a:off x="4974503" y="1301874"/>
              <a:ext cx="12953" cy="103975"/>
            </a:xfrm>
            <a:custGeom>
              <a:avLst/>
              <a:gdLst/>
              <a:ahLst/>
              <a:cxnLst/>
              <a:rect l="l" t="t" r="r" b="b"/>
              <a:pathLst>
                <a:path w="332" h="2665" extrusionOk="0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lnTo>
                    <a:pt x="0" y="2664"/>
                  </a:lnTo>
                  <a:cubicBezTo>
                    <a:pt x="1" y="2664"/>
                    <a:pt x="1" y="2664"/>
                    <a:pt x="2" y="2664"/>
                  </a:cubicBezTo>
                  <a:cubicBezTo>
                    <a:pt x="183" y="2664"/>
                    <a:pt x="331" y="2516"/>
                    <a:pt x="330" y="2334"/>
                  </a:cubicBezTo>
                  <a:lnTo>
                    <a:pt x="330" y="330"/>
                  </a:lnTo>
                  <a:cubicBezTo>
                    <a:pt x="331" y="148"/>
                    <a:pt x="185" y="0"/>
                    <a:pt x="4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9"/>
            <p:cNvSpPr/>
            <p:nvPr/>
          </p:nvSpPr>
          <p:spPr>
            <a:xfrm>
              <a:off x="4974503" y="1637731"/>
              <a:ext cx="12953" cy="103936"/>
            </a:xfrm>
            <a:custGeom>
              <a:avLst/>
              <a:gdLst/>
              <a:ahLst/>
              <a:cxnLst/>
              <a:rect l="l" t="t" r="r" b="b"/>
              <a:pathLst>
                <a:path w="332" h="2664" extrusionOk="0">
                  <a:moveTo>
                    <a:pt x="4" y="1"/>
                  </a:moveTo>
                  <a:cubicBezTo>
                    <a:pt x="3" y="1"/>
                    <a:pt x="1" y="1"/>
                    <a:pt x="0" y="1"/>
                  </a:cubicBezTo>
                  <a:lnTo>
                    <a:pt x="0" y="2664"/>
                  </a:lnTo>
                  <a:cubicBezTo>
                    <a:pt x="185" y="2664"/>
                    <a:pt x="330" y="2497"/>
                    <a:pt x="330" y="2313"/>
                  </a:cubicBezTo>
                  <a:lnTo>
                    <a:pt x="330" y="331"/>
                  </a:lnTo>
                  <a:cubicBezTo>
                    <a:pt x="331" y="149"/>
                    <a:pt x="186" y="1"/>
                    <a:pt x="4" y="1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9"/>
            <p:cNvSpPr/>
            <p:nvPr/>
          </p:nvSpPr>
          <p:spPr>
            <a:xfrm>
              <a:off x="5063446" y="1508858"/>
              <a:ext cx="129764" cy="25828"/>
            </a:xfrm>
            <a:custGeom>
              <a:avLst/>
              <a:gdLst/>
              <a:ahLst/>
              <a:cxnLst/>
              <a:rect l="l" t="t" r="r" b="b"/>
              <a:pathLst>
                <a:path w="3326" h="662" extrusionOk="0">
                  <a:moveTo>
                    <a:pt x="331" y="0"/>
                  </a:moveTo>
                  <a:cubicBezTo>
                    <a:pt x="149" y="0"/>
                    <a:pt x="1" y="148"/>
                    <a:pt x="1" y="332"/>
                  </a:cubicBezTo>
                  <a:cubicBezTo>
                    <a:pt x="1" y="514"/>
                    <a:pt x="149" y="662"/>
                    <a:pt x="331" y="662"/>
                  </a:cubicBezTo>
                  <a:lnTo>
                    <a:pt x="2995" y="662"/>
                  </a:lnTo>
                  <a:cubicBezTo>
                    <a:pt x="3178" y="662"/>
                    <a:pt x="3325" y="514"/>
                    <a:pt x="3325" y="332"/>
                  </a:cubicBezTo>
                  <a:cubicBezTo>
                    <a:pt x="3325" y="148"/>
                    <a:pt x="3178" y="0"/>
                    <a:pt x="2995" y="0"/>
                  </a:cubicBezTo>
                  <a:close/>
                </a:path>
              </a:pathLst>
            </a:custGeom>
            <a:solidFill>
              <a:srgbClr val="000000">
                <a:alpha val="263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861" name="Google Shape;861;p49"/>
          <p:cNvCxnSpPr>
            <a:stCxn id="803" idx="6"/>
            <a:endCxn id="805" idx="2"/>
          </p:cNvCxnSpPr>
          <p:nvPr/>
        </p:nvCxnSpPr>
        <p:spPr>
          <a:xfrm>
            <a:off x="1557071" y="1302714"/>
            <a:ext cx="6869048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62" name="Google Shape;862;p49"/>
          <p:cNvCxnSpPr>
            <a:stCxn id="806" idx="2"/>
            <a:endCxn id="808" idx="6"/>
          </p:cNvCxnSpPr>
          <p:nvPr/>
        </p:nvCxnSpPr>
        <p:spPr>
          <a:xfrm flipH="1">
            <a:off x="3687881" y="1302625"/>
            <a:ext cx="4816238" cy="334623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63" name="Google Shape;863;p49"/>
          <p:cNvCxnSpPr>
            <a:stCxn id="807" idx="6"/>
            <a:endCxn id="809" idx="2"/>
          </p:cNvCxnSpPr>
          <p:nvPr/>
        </p:nvCxnSpPr>
        <p:spPr>
          <a:xfrm>
            <a:off x="3765881" y="4648953"/>
            <a:ext cx="466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" name="Google Shape;802;p49">
            <a:extLst>
              <a:ext uri="{FF2B5EF4-FFF2-40B4-BE49-F238E27FC236}">
                <a16:creationId xmlns:a16="http://schemas.microsoft.com/office/drawing/2014/main" id="{5CEB9AF1-C2FF-DEBD-1788-B19B5A486088}"/>
              </a:ext>
            </a:extLst>
          </p:cNvPr>
          <p:cNvSpPr txBox="1">
            <a:spLocks/>
          </p:cNvSpPr>
          <p:nvPr/>
        </p:nvSpPr>
        <p:spPr>
          <a:xfrm>
            <a:off x="343828" y="4355652"/>
            <a:ext cx="38228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67" b="0" i="0" u="none" strike="noStrike" cap="none">
                <a:solidFill>
                  <a:schemeClr val="accen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" sz="3600" b="1" kern="0" dirty="0"/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build="p"/>
      <p:bldP spid="796" grpId="0" build="p"/>
      <p:bldP spid="797" grpId="0" build="p"/>
      <p:bldP spid="79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BCA6308C-0C31-68E5-2D76-7C66F71B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3CB09C3C-BFEF-BF1F-535D-B77A45A25B1F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DFA26291-A8A4-C357-BDD8-DDA2EB4653C7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88400EE0-FF37-BA47-F4B6-C64B0330C036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9A36C822-EB41-10EC-3E8F-1751FE6B3C5E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2104108-3471-EADA-2A50-301192E5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253A0B11-95BE-8FAD-EBC3-38B2E76166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-任意多边形 17">
            <a:extLst>
              <a:ext uri="{FF2B5EF4-FFF2-40B4-BE49-F238E27FC236}">
                <a16:creationId xmlns:a16="http://schemas.microsoft.com/office/drawing/2014/main" id="{6C7B726F-00B5-B4C6-3964-090CC63766FE}"/>
              </a:ext>
            </a:extLst>
          </p:cNvPr>
          <p:cNvSpPr/>
          <p:nvPr/>
        </p:nvSpPr>
        <p:spPr>
          <a:xfrm>
            <a:off x="200594" y="1600062"/>
            <a:ext cx="2622067" cy="4206972"/>
          </a:xfrm>
          <a:custGeom>
            <a:avLst/>
            <a:gdLst>
              <a:gd name="connsiteX0" fmla="*/ 0 w 3111146"/>
              <a:gd name="connsiteY0" fmla="*/ 0 h 3268371"/>
              <a:gd name="connsiteX1" fmla="*/ 3111146 w 3111146"/>
              <a:gd name="connsiteY1" fmla="*/ 0 h 3268371"/>
              <a:gd name="connsiteX2" fmla="*/ 3111146 w 3111146"/>
              <a:gd name="connsiteY2" fmla="*/ 675124 h 3268371"/>
              <a:gd name="connsiteX3" fmla="*/ 3027296 w 3111146"/>
              <a:gd name="connsiteY3" fmla="*/ 670890 h 3268371"/>
              <a:gd name="connsiteX4" fmla="*/ 1968317 w 3111146"/>
              <a:gd name="connsiteY4" fmla="*/ 1729869 h 3268371"/>
              <a:gd name="connsiteX5" fmla="*/ 3027296 w 3111146"/>
              <a:gd name="connsiteY5" fmla="*/ 2788848 h 3268371"/>
              <a:gd name="connsiteX6" fmla="*/ 3111146 w 3111146"/>
              <a:gd name="connsiteY6" fmla="*/ 2784614 h 3268371"/>
              <a:gd name="connsiteX7" fmla="*/ 3111146 w 3111146"/>
              <a:gd name="connsiteY7" fmla="*/ 3268371 h 3268371"/>
              <a:gd name="connsiteX8" fmla="*/ 0 w 3111146"/>
              <a:gd name="connsiteY8" fmla="*/ 3268371 h 326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1146" h="3268371">
                <a:moveTo>
                  <a:pt x="0" y="0"/>
                </a:moveTo>
                <a:lnTo>
                  <a:pt x="3111146" y="0"/>
                </a:lnTo>
                <a:lnTo>
                  <a:pt x="3111146" y="675124"/>
                </a:lnTo>
                <a:lnTo>
                  <a:pt x="3027296" y="670890"/>
                </a:lnTo>
                <a:cubicBezTo>
                  <a:pt x="2442438" y="670890"/>
                  <a:pt x="1968317" y="1145011"/>
                  <a:pt x="1968317" y="1729869"/>
                </a:cubicBezTo>
                <a:cubicBezTo>
                  <a:pt x="1968317" y="2314727"/>
                  <a:pt x="2442438" y="2788848"/>
                  <a:pt x="3027296" y="2788848"/>
                </a:cubicBezTo>
                <a:lnTo>
                  <a:pt x="3111146" y="2784614"/>
                </a:lnTo>
                <a:lnTo>
                  <a:pt x="3111146" y="3268371"/>
                </a:lnTo>
                <a:lnTo>
                  <a:pt x="0" y="3268371"/>
                </a:lnTo>
                <a:close/>
              </a:path>
            </a:pathLst>
          </a:custGeom>
          <a:solidFill>
            <a:srgbClr val="C4CD6E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16" name="PA-椭圆 49">
            <a:extLst>
              <a:ext uri="{FF2B5EF4-FFF2-40B4-BE49-F238E27FC236}">
                <a16:creationId xmlns:a16="http://schemas.microsoft.com/office/drawing/2014/main" id="{56A39FD7-D49C-8502-1658-4319069D0959}"/>
              </a:ext>
            </a:extLst>
          </p:cNvPr>
          <p:cNvSpPr/>
          <p:nvPr/>
        </p:nvSpPr>
        <p:spPr>
          <a:xfrm>
            <a:off x="3631043" y="1268963"/>
            <a:ext cx="731008" cy="686968"/>
          </a:xfrm>
          <a:prstGeom prst="ellipse">
            <a:avLst/>
          </a:prstGeom>
          <a:solidFill>
            <a:srgbClr val="F4D02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SC"/>
                <a:ea typeface="Source Han Sans SC"/>
                <a:cs typeface="Arial"/>
                <a:sym typeface="Arial"/>
              </a:rPr>
              <a:t>1</a:t>
            </a:r>
            <a:endParaRPr kumimoji="0" sz="37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17" name="PA-椭圆 47">
            <a:extLst>
              <a:ext uri="{FF2B5EF4-FFF2-40B4-BE49-F238E27FC236}">
                <a16:creationId xmlns:a16="http://schemas.microsoft.com/office/drawing/2014/main" id="{3B81AAFF-01C5-1EDB-76DE-4798FE9F66D8}"/>
              </a:ext>
            </a:extLst>
          </p:cNvPr>
          <p:cNvSpPr/>
          <p:nvPr/>
        </p:nvSpPr>
        <p:spPr>
          <a:xfrm>
            <a:off x="3574269" y="2681739"/>
            <a:ext cx="731008" cy="686968"/>
          </a:xfrm>
          <a:prstGeom prst="ellipse">
            <a:avLst/>
          </a:prstGeom>
          <a:solidFill>
            <a:srgbClr val="F4D02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SC"/>
                <a:ea typeface="Source Han Sans SC"/>
                <a:cs typeface="Arial"/>
                <a:sym typeface="Arial"/>
              </a:rPr>
              <a:t>2</a:t>
            </a:r>
            <a:endParaRPr kumimoji="0" sz="37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18" name="PA-椭圆 45">
            <a:extLst>
              <a:ext uri="{FF2B5EF4-FFF2-40B4-BE49-F238E27FC236}">
                <a16:creationId xmlns:a16="http://schemas.microsoft.com/office/drawing/2014/main" id="{B2478069-5ADE-7D55-F735-08A864AFCCFC}"/>
              </a:ext>
            </a:extLst>
          </p:cNvPr>
          <p:cNvSpPr/>
          <p:nvPr/>
        </p:nvSpPr>
        <p:spPr>
          <a:xfrm>
            <a:off x="3631043" y="4299054"/>
            <a:ext cx="731008" cy="686968"/>
          </a:xfrm>
          <a:prstGeom prst="ellipse">
            <a:avLst/>
          </a:prstGeom>
          <a:solidFill>
            <a:srgbClr val="F4D02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SC"/>
                <a:ea typeface="Source Han Sans SC"/>
                <a:cs typeface="Arial"/>
                <a:sym typeface="Arial"/>
              </a:rPr>
              <a:t>3</a:t>
            </a:r>
            <a:endParaRPr kumimoji="0" sz="37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20" name="PA-矩形 28">
            <a:extLst>
              <a:ext uri="{FF2B5EF4-FFF2-40B4-BE49-F238E27FC236}">
                <a16:creationId xmlns:a16="http://schemas.microsoft.com/office/drawing/2014/main" id="{86B795BC-6F29-CD4F-F6A5-138964EE16A1}"/>
              </a:ext>
            </a:extLst>
          </p:cNvPr>
          <p:cNvSpPr/>
          <p:nvPr/>
        </p:nvSpPr>
        <p:spPr>
          <a:xfrm flipH="1">
            <a:off x="4456487" y="1172858"/>
            <a:ext cx="7433371" cy="889275"/>
          </a:xfrm>
          <a:prstGeom prst="rect">
            <a:avLst/>
          </a:prstGeom>
        </p:spPr>
        <p:txBody>
          <a:bodyPr wrap="square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A-矩形 28">
            <a:extLst>
              <a:ext uri="{FF2B5EF4-FFF2-40B4-BE49-F238E27FC236}">
                <a16:creationId xmlns:a16="http://schemas.microsoft.com/office/drawing/2014/main" id="{600F3D42-0915-D614-AE5C-76C98971B17E}"/>
              </a:ext>
            </a:extLst>
          </p:cNvPr>
          <p:cNvSpPr/>
          <p:nvPr/>
        </p:nvSpPr>
        <p:spPr>
          <a:xfrm flipH="1">
            <a:off x="4409128" y="2453405"/>
            <a:ext cx="7730944" cy="1830604"/>
          </a:xfrm>
          <a:prstGeom prst="rect">
            <a:avLst/>
          </a:prstGeom>
        </p:spPr>
        <p:txBody>
          <a:bodyPr wrap="square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-tri.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B31857A5-F2D0-E330-E3D0-B38F2474432F}"/>
              </a:ext>
            </a:extLst>
          </p:cNvPr>
          <p:cNvSpPr txBox="1"/>
          <p:nvPr/>
        </p:nvSpPr>
        <p:spPr>
          <a:xfrm>
            <a:off x="180871" y="1531184"/>
            <a:ext cx="1884469" cy="36750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ÁN ĐỒNG SÁU XU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PA-矩形 28">
            <a:extLst>
              <a:ext uri="{FF2B5EF4-FFF2-40B4-BE49-F238E27FC236}">
                <a16:creationId xmlns:a16="http://schemas.microsoft.com/office/drawing/2014/main" id="{FDE31D2B-79EA-7C9A-A10C-014E672B444A}"/>
              </a:ext>
            </a:extLst>
          </p:cNvPr>
          <p:cNvSpPr/>
          <p:nvPr/>
        </p:nvSpPr>
        <p:spPr>
          <a:xfrm flipH="1">
            <a:off x="4305276" y="4153207"/>
            <a:ext cx="7834796" cy="1279419"/>
          </a:xfrm>
          <a:prstGeom prst="rect">
            <a:avLst/>
          </a:prstGeom>
        </p:spPr>
        <p:txBody>
          <a:bodyPr wrap="square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FBB1BA03-0817-DE82-A7F1-7ABD449B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88280" y="3858255"/>
            <a:ext cx="4650331" cy="31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FBB4AA46-8460-A00D-B809-61EF5B876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0E8497E2-81B1-2781-6398-2C6E6CC24A0F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0440D20F-A87D-5B87-8400-B8021EC5C308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DF1DDBC9-C786-85AC-E1AB-AC0EFF589750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057E7236-D77C-7563-7B91-2BA3208D3AB3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C7FB9FB-699F-E13B-B462-37F12F914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09734AE6-A531-DD5D-4E2B-706561E117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66;p36">
            <a:extLst>
              <a:ext uri="{FF2B5EF4-FFF2-40B4-BE49-F238E27FC236}">
                <a16:creationId xmlns:a16="http://schemas.microsoft.com/office/drawing/2014/main" id="{A0E79EF8-B399-652F-2764-EF9376B56326}"/>
              </a:ext>
            </a:extLst>
          </p:cNvPr>
          <p:cNvSpPr txBox="1"/>
          <p:nvPr/>
        </p:nvSpPr>
        <p:spPr>
          <a:xfrm>
            <a:off x="41894" y="3008264"/>
            <a:ext cx="2134686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highlight>
                  <a:srgbClr val="E2F2E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170;p36">
            <a:extLst>
              <a:ext uri="{FF2B5EF4-FFF2-40B4-BE49-F238E27FC236}">
                <a16:creationId xmlns:a16="http://schemas.microsoft.com/office/drawing/2014/main" id="{A095329E-BECD-E870-A587-679DA5FBE3A3}"/>
              </a:ext>
            </a:extLst>
          </p:cNvPr>
          <p:cNvSpPr txBox="1"/>
          <p:nvPr/>
        </p:nvSpPr>
        <p:spPr>
          <a:xfrm>
            <a:off x="6096000" y="3094974"/>
            <a:ext cx="3618665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highlight>
                  <a:srgbClr val="DEF1E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Nghi </a:t>
            </a:r>
            <a:r>
              <a:rPr lang="en-US" sz="3600" b="1" dirty="0" err="1">
                <a:highlight>
                  <a:srgbClr val="DEF1E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highlight>
                  <a:srgbClr val="DEF1E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74;p36">
            <a:extLst>
              <a:ext uri="{FF2B5EF4-FFF2-40B4-BE49-F238E27FC236}">
                <a16:creationId xmlns:a16="http://schemas.microsoft.com/office/drawing/2014/main" id="{650F9839-207B-0BCC-564C-064C6E10346E}"/>
              </a:ext>
            </a:extLst>
          </p:cNvPr>
          <p:cNvSpPr txBox="1"/>
          <p:nvPr/>
        </p:nvSpPr>
        <p:spPr>
          <a:xfrm>
            <a:off x="3095441" y="3094974"/>
            <a:ext cx="2522274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-tri.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182;p36">
            <a:extLst>
              <a:ext uri="{FF2B5EF4-FFF2-40B4-BE49-F238E27FC236}">
                <a16:creationId xmlns:a16="http://schemas.microsoft.com/office/drawing/2014/main" id="{01B6CDA7-783F-2886-31CB-B58E1A90E9E0}"/>
              </a:ext>
            </a:extLst>
          </p:cNvPr>
          <p:cNvSpPr txBox="1"/>
          <p:nvPr/>
        </p:nvSpPr>
        <p:spPr>
          <a:xfrm>
            <a:off x="9956310" y="2895143"/>
            <a:ext cx="2134686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highlight>
                  <a:srgbClr val="F4EDF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1160;p36">
            <a:extLst>
              <a:ext uri="{FF2B5EF4-FFF2-40B4-BE49-F238E27FC236}">
                <a16:creationId xmlns:a16="http://schemas.microsoft.com/office/drawing/2014/main" id="{FFB3758C-7558-F22B-F006-B89E3C30910E}"/>
              </a:ext>
            </a:extLst>
          </p:cNvPr>
          <p:cNvGrpSpPr/>
          <p:nvPr/>
        </p:nvGrpSpPr>
        <p:grpSpPr>
          <a:xfrm>
            <a:off x="1618737" y="1009304"/>
            <a:ext cx="9033430" cy="1229017"/>
            <a:chOff x="1203189" y="1650541"/>
            <a:chExt cx="7561200" cy="1229017"/>
          </a:xfrm>
        </p:grpSpPr>
        <p:sp>
          <p:nvSpPr>
            <p:cNvPr id="14" name="Google Shape;1161;p36">
              <a:extLst>
                <a:ext uri="{FF2B5EF4-FFF2-40B4-BE49-F238E27FC236}">
                  <a16:creationId xmlns:a16="http://schemas.microsoft.com/office/drawing/2014/main" id="{FE23F2E8-ABBB-35F8-FFF2-F5C440093B4C}"/>
                </a:ext>
              </a:extLst>
            </p:cNvPr>
            <p:cNvSpPr/>
            <p:nvPr/>
          </p:nvSpPr>
          <p:spPr>
            <a:xfrm>
              <a:off x="4493124" y="1650541"/>
              <a:ext cx="1156702" cy="492599"/>
            </a:xfrm>
            <a:prstGeom prst="roundRect">
              <a:avLst>
                <a:gd name="adj" fmla="val 50000"/>
              </a:avLst>
            </a:pr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286">
                <a:defRPr/>
              </a:pPr>
              <a:endParaRPr kern="0" dirty="0"/>
            </a:p>
          </p:txBody>
        </p:sp>
        <p:sp>
          <p:nvSpPr>
            <p:cNvPr id="15" name="Google Shape;1162;p36">
              <a:extLst>
                <a:ext uri="{FF2B5EF4-FFF2-40B4-BE49-F238E27FC236}">
                  <a16:creationId xmlns:a16="http://schemas.microsoft.com/office/drawing/2014/main" id="{8CF10946-C726-8C7F-DA3F-AA8C6B19EB91}"/>
                </a:ext>
              </a:extLst>
            </p:cNvPr>
            <p:cNvSpPr txBox="1"/>
            <p:nvPr/>
          </p:nvSpPr>
          <p:spPr>
            <a:xfrm>
              <a:off x="1203189" y="2231702"/>
              <a:ext cx="7561200" cy="6478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lnSpc>
                  <a:spcPct val="150000"/>
                </a:lnSpc>
                <a:spcAft>
                  <a:spcPts val="1067"/>
                </a:spcAft>
              </a:pPr>
              <a:r>
                <a:rPr lang="en-US" sz="3600" b="1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VỤ ÁN ĐỒNG SÁU XU</a:t>
              </a:r>
              <a:endParaRPr lang="en-SG" sz="36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Google Shape;1167;p36">
            <a:extLst>
              <a:ext uri="{FF2B5EF4-FFF2-40B4-BE49-F238E27FC236}">
                <a16:creationId xmlns:a16="http://schemas.microsoft.com/office/drawing/2014/main" id="{0A2A2CE7-4F7B-E706-5544-B8862192A9E8}"/>
              </a:ext>
            </a:extLst>
          </p:cNvPr>
          <p:cNvSpPr/>
          <p:nvPr/>
        </p:nvSpPr>
        <p:spPr>
          <a:xfrm>
            <a:off x="560064" y="2356074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286">
              <a:defRPr/>
            </a:pPr>
            <a:r>
              <a:rPr lang="en-US" sz="2400" b="1" kern="0" dirty="0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01</a:t>
            </a:r>
            <a:endParaRPr sz="2400" b="1" kern="0" dirty="0">
              <a:solidFill>
                <a:srgbClr val="FFFFFF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4" name="Google Shape;1171;p36">
            <a:extLst>
              <a:ext uri="{FF2B5EF4-FFF2-40B4-BE49-F238E27FC236}">
                <a16:creationId xmlns:a16="http://schemas.microsoft.com/office/drawing/2014/main" id="{8518CDEA-FE16-D391-FEC7-0198CA4CADC9}"/>
              </a:ext>
            </a:extLst>
          </p:cNvPr>
          <p:cNvSpPr/>
          <p:nvPr/>
        </p:nvSpPr>
        <p:spPr>
          <a:xfrm>
            <a:off x="7081635" y="2356074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286">
              <a:defRPr/>
            </a:pPr>
            <a:r>
              <a:rPr lang="en-US" sz="2400" b="1" kern="0" dirty="0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03</a:t>
            </a:r>
            <a:endParaRPr sz="2400" b="1" kern="0" dirty="0">
              <a:solidFill>
                <a:srgbClr val="FFFFFF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5" name="Google Shape;1175;p36">
            <a:extLst>
              <a:ext uri="{FF2B5EF4-FFF2-40B4-BE49-F238E27FC236}">
                <a16:creationId xmlns:a16="http://schemas.microsoft.com/office/drawing/2014/main" id="{200F53D8-30A2-7894-9308-1F2239156B8B}"/>
              </a:ext>
            </a:extLst>
          </p:cNvPr>
          <p:cNvSpPr/>
          <p:nvPr/>
        </p:nvSpPr>
        <p:spPr>
          <a:xfrm>
            <a:off x="3827920" y="2361778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286">
              <a:defRPr/>
            </a:pPr>
            <a:r>
              <a:rPr lang="en-US" sz="2400" b="1" kern="0" dirty="0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02</a:t>
            </a:r>
            <a:endParaRPr sz="2400" b="1" kern="0" dirty="0">
              <a:solidFill>
                <a:srgbClr val="FFFFFF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7" name="Google Shape;1183;p36">
            <a:extLst>
              <a:ext uri="{FF2B5EF4-FFF2-40B4-BE49-F238E27FC236}">
                <a16:creationId xmlns:a16="http://schemas.microsoft.com/office/drawing/2014/main" id="{2D563771-A55D-7C2C-0AFE-F645C2832886}"/>
              </a:ext>
            </a:extLst>
          </p:cNvPr>
          <p:cNvSpPr/>
          <p:nvPr/>
        </p:nvSpPr>
        <p:spPr>
          <a:xfrm>
            <a:off x="10567574" y="2332686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286">
              <a:defRPr/>
            </a:pPr>
            <a:r>
              <a:rPr lang="en-US" sz="2400" b="1" kern="0" dirty="0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04</a:t>
            </a:r>
            <a:endParaRPr sz="2400" b="1" kern="0" dirty="0">
              <a:solidFill>
                <a:srgbClr val="FFFFFF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cxnSp>
        <p:nvCxnSpPr>
          <p:cNvPr id="28" name="Google Shape;1184;p36">
            <a:extLst>
              <a:ext uri="{FF2B5EF4-FFF2-40B4-BE49-F238E27FC236}">
                <a16:creationId xmlns:a16="http://schemas.microsoft.com/office/drawing/2014/main" id="{33572E38-0FB4-169F-04AE-F7E0664391B9}"/>
              </a:ext>
            </a:extLst>
          </p:cNvPr>
          <p:cNvCxnSpPr>
            <a:stCxn id="19" idx="3"/>
            <a:endCxn id="25" idx="1"/>
          </p:cNvCxnSpPr>
          <p:nvPr/>
        </p:nvCxnSpPr>
        <p:spPr>
          <a:xfrm>
            <a:off x="1617381" y="2602374"/>
            <a:ext cx="2210539" cy="5704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185;p36">
            <a:extLst>
              <a:ext uri="{FF2B5EF4-FFF2-40B4-BE49-F238E27FC236}">
                <a16:creationId xmlns:a16="http://schemas.microsoft.com/office/drawing/2014/main" id="{BC522A98-CCC4-C48D-6D0C-3D4F6034C274}"/>
              </a:ext>
            </a:extLst>
          </p:cNvPr>
          <p:cNvCxnSpPr>
            <a:stCxn id="25" idx="3"/>
            <a:endCxn id="24" idx="1"/>
          </p:cNvCxnSpPr>
          <p:nvPr/>
        </p:nvCxnSpPr>
        <p:spPr>
          <a:xfrm flipV="1">
            <a:off x="4885238" y="2602374"/>
            <a:ext cx="2196397" cy="5704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186;p36">
            <a:extLst>
              <a:ext uri="{FF2B5EF4-FFF2-40B4-BE49-F238E27FC236}">
                <a16:creationId xmlns:a16="http://schemas.microsoft.com/office/drawing/2014/main" id="{1D2DFD6E-4FF7-2342-FDB5-9BE67E7096C8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 flipV="1">
            <a:off x="8138952" y="2578986"/>
            <a:ext cx="2428622" cy="23388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188;p36">
            <a:extLst>
              <a:ext uri="{FF2B5EF4-FFF2-40B4-BE49-F238E27FC236}">
                <a16:creationId xmlns:a16="http://schemas.microsoft.com/office/drawing/2014/main" id="{955BB3E2-1619-44C9-9F50-F495B8B32988}"/>
              </a:ext>
            </a:extLst>
          </p:cNvPr>
          <p:cNvCxnSpPr>
            <a:cxnSpLocks/>
            <a:stCxn id="14" idx="1"/>
            <a:endCxn id="19" idx="0"/>
          </p:cNvCxnSpPr>
          <p:nvPr/>
        </p:nvCxnSpPr>
        <p:spPr>
          <a:xfrm rot="10800000" flipV="1">
            <a:off x="1088724" y="1255604"/>
            <a:ext cx="4460527" cy="1100470"/>
          </a:xfrm>
          <a:prstGeom prst="bentConnector2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189;p36">
            <a:extLst>
              <a:ext uri="{FF2B5EF4-FFF2-40B4-BE49-F238E27FC236}">
                <a16:creationId xmlns:a16="http://schemas.microsoft.com/office/drawing/2014/main" id="{0BE844A5-CE7C-5DA4-F7DA-4E099193578E}"/>
              </a:ext>
            </a:extLst>
          </p:cNvPr>
          <p:cNvCxnSpPr>
            <a:cxnSpLocks/>
            <a:stCxn id="14" idx="3"/>
            <a:endCxn id="27" idx="0"/>
          </p:cNvCxnSpPr>
          <p:nvPr/>
        </p:nvCxnSpPr>
        <p:spPr>
          <a:xfrm>
            <a:off x="6931173" y="1255604"/>
            <a:ext cx="4165060" cy="1077082"/>
          </a:xfrm>
          <a:prstGeom prst="bentConnector2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" name="Google Shape;1190;p36">
            <a:extLst>
              <a:ext uri="{FF2B5EF4-FFF2-40B4-BE49-F238E27FC236}">
                <a16:creationId xmlns:a16="http://schemas.microsoft.com/office/drawing/2014/main" id="{AFBE654E-985D-4C5C-81AC-9C1F029C899B}"/>
              </a:ext>
            </a:extLst>
          </p:cNvPr>
          <p:cNvGrpSpPr/>
          <p:nvPr/>
        </p:nvGrpSpPr>
        <p:grpSpPr>
          <a:xfrm>
            <a:off x="6048154" y="1098287"/>
            <a:ext cx="354359" cy="292329"/>
            <a:chOff x="-64774725" y="1916550"/>
            <a:chExt cx="319000" cy="314400"/>
          </a:xfrm>
        </p:grpSpPr>
        <p:sp>
          <p:nvSpPr>
            <p:cNvPr id="34" name="Google Shape;1191;p36">
              <a:extLst>
                <a:ext uri="{FF2B5EF4-FFF2-40B4-BE49-F238E27FC236}">
                  <a16:creationId xmlns:a16="http://schemas.microsoft.com/office/drawing/2014/main" id="{49A5557E-AAEF-645E-4D53-8B77F02B917F}"/>
                </a:ext>
              </a:extLst>
            </p:cNvPr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286">
                <a:defRPr/>
              </a:pPr>
              <a:endParaRPr kern="0"/>
            </a:p>
          </p:txBody>
        </p:sp>
        <p:sp>
          <p:nvSpPr>
            <p:cNvPr id="35" name="Google Shape;1192;p36">
              <a:extLst>
                <a:ext uri="{FF2B5EF4-FFF2-40B4-BE49-F238E27FC236}">
                  <a16:creationId xmlns:a16="http://schemas.microsoft.com/office/drawing/2014/main" id="{E74457BE-CF54-66BF-4685-A6FD54F0A030}"/>
                </a:ext>
              </a:extLst>
            </p:cNvPr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286">
                <a:defRPr/>
              </a:pPr>
              <a:endParaRPr kern="0"/>
            </a:p>
          </p:txBody>
        </p:sp>
      </p:grpSp>
      <p:pic>
        <p:nvPicPr>
          <p:cNvPr id="36" name="Picture 35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E4F728AD-6E6A-2824-8E39-90C1AAE31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11694" y="4225619"/>
            <a:ext cx="4116200" cy="2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  <p:bldP spid="19" grpId="0" animBg="1"/>
      <p:bldP spid="24" grpId="0" animBg="1"/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A726B3D3-5E2F-AF85-056D-584E463A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1407349C-B61A-38C6-03E2-966A505A072D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767CF664-22FA-8EDB-DE43-F4013663E3B8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4FB4A408-B21E-CE55-1240-EBC59BA45E39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D54D243D-DD1D-237E-F717-A3F56BF2459A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FFC20EB-BE3C-F3E3-813E-49C4E124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487" y="-42594"/>
            <a:ext cx="10272000" cy="763600"/>
          </a:xfrm>
        </p:spPr>
        <p:txBody>
          <a:bodyPr/>
          <a:lstStyle/>
          <a:p>
            <a:pPr indent="20955">
              <a:lnSpc>
                <a:spcPct val="150000"/>
              </a:lnSpc>
              <a:spcAft>
                <a:spcPts val="2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A574A1A3-AB3E-53C3-8622-1A1756E99D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talking&#10;&#10;Description automatically generated">
            <a:extLst>
              <a:ext uri="{FF2B5EF4-FFF2-40B4-BE49-F238E27FC236}">
                <a16:creationId xmlns:a16="http://schemas.microsoft.com/office/drawing/2014/main" id="{8C5BF131-3B02-AA39-38DC-289C1DA0C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" y="3459069"/>
            <a:ext cx="5407390" cy="3398931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4511613D-2BA7-D4BD-B17C-988F7E974604}"/>
              </a:ext>
            </a:extLst>
          </p:cNvPr>
          <p:cNvGrpSpPr/>
          <p:nvPr/>
        </p:nvGrpSpPr>
        <p:grpSpPr>
          <a:xfrm>
            <a:off x="4703514" y="1002383"/>
            <a:ext cx="7642866" cy="4156151"/>
            <a:chOff x="1274762" y="4119138"/>
            <a:chExt cx="6737209" cy="2269485"/>
          </a:xfrm>
        </p:grpSpPr>
        <p:grpSp>
          <p:nvGrpSpPr>
            <p:cNvPr id="17" name="组合 6">
              <a:extLst>
                <a:ext uri="{FF2B5EF4-FFF2-40B4-BE49-F238E27FC236}">
                  <a16:creationId xmlns:a16="http://schemas.microsoft.com/office/drawing/2014/main" id="{DC54AE24-6182-F4AF-FF43-5B635DEAD366}"/>
                </a:ext>
              </a:extLst>
            </p:cNvPr>
            <p:cNvGrpSpPr/>
            <p:nvPr/>
          </p:nvGrpSpPr>
          <p:grpSpPr>
            <a:xfrm>
              <a:off x="1274762" y="4119138"/>
              <a:ext cx="6737209" cy="2269485"/>
              <a:chOff x="1019174" y="2105954"/>
              <a:chExt cx="6737209" cy="2269485"/>
            </a:xfrm>
          </p:grpSpPr>
          <p:pic>
            <p:nvPicPr>
              <p:cNvPr id="20" name="图片 3">
                <a:extLst>
                  <a:ext uri="{FF2B5EF4-FFF2-40B4-BE49-F238E27FC236}">
                    <a16:creationId xmlns:a16="http://schemas.microsoft.com/office/drawing/2014/main" id="{E190B566-90BD-4648-7FCA-16901A761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9174" y="2134556"/>
                <a:ext cx="5881688" cy="2240883"/>
              </a:xfrm>
              <a:prstGeom prst="rect">
                <a:avLst/>
              </a:prstGeom>
            </p:spPr>
          </p:pic>
          <p:pic>
            <p:nvPicPr>
              <p:cNvPr id="21" name="图片 5">
                <a:extLst>
                  <a:ext uri="{FF2B5EF4-FFF2-40B4-BE49-F238E27FC236}">
                    <a16:creationId xmlns:a16="http://schemas.microsoft.com/office/drawing/2014/main" id="{F467D66B-52D3-B239-AAD7-3FDA31F83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9012" y="2105954"/>
                <a:ext cx="1637371" cy="1252380"/>
              </a:xfrm>
              <a:prstGeom prst="rect">
                <a:avLst/>
              </a:prstGeom>
            </p:spPr>
          </p:pic>
        </p:grpSp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6129A2A2-C208-987E-FAF8-B9F009A47794}"/>
                </a:ext>
              </a:extLst>
            </p:cNvPr>
            <p:cNvSpPr txBox="1"/>
            <p:nvPr/>
          </p:nvSpPr>
          <p:spPr>
            <a:xfrm>
              <a:off x="1338180" y="4795079"/>
              <a:ext cx="5267667" cy="957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ngôi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SG" sz="1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7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>
          <a:extLst>
            <a:ext uri="{FF2B5EF4-FFF2-40B4-BE49-F238E27FC236}">
              <a16:creationId xmlns:a16="http://schemas.microsoft.com/office/drawing/2014/main" id="{9FBDD2DC-ABD6-0352-09F6-4B2C0C392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53">
            <a:extLst>
              <a:ext uri="{FF2B5EF4-FFF2-40B4-BE49-F238E27FC236}">
                <a16:creationId xmlns:a16="http://schemas.microsoft.com/office/drawing/2014/main" id="{3AF4DAE1-9102-3389-8448-D7957681703E}"/>
              </a:ext>
            </a:extLst>
          </p:cNvPr>
          <p:cNvSpPr/>
          <p:nvPr/>
        </p:nvSpPr>
        <p:spPr>
          <a:xfrm>
            <a:off x="449450" y="952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53">
            <a:extLst>
              <a:ext uri="{FF2B5EF4-FFF2-40B4-BE49-F238E27FC236}">
                <a16:creationId xmlns:a16="http://schemas.microsoft.com/office/drawing/2014/main" id="{B8BFA3D8-01BB-F504-4EB9-763BB707177A}"/>
              </a:ext>
            </a:extLst>
          </p:cNvPr>
          <p:cNvSpPr/>
          <p:nvPr/>
        </p:nvSpPr>
        <p:spPr>
          <a:xfrm>
            <a:off x="-84450" y="157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53">
            <a:extLst>
              <a:ext uri="{FF2B5EF4-FFF2-40B4-BE49-F238E27FC236}">
                <a16:creationId xmlns:a16="http://schemas.microsoft.com/office/drawing/2014/main" id="{744BF6D7-8856-1962-88B2-ECD28B86284D}"/>
              </a:ext>
            </a:extLst>
          </p:cNvPr>
          <p:cNvSpPr/>
          <p:nvPr/>
        </p:nvSpPr>
        <p:spPr>
          <a:xfrm>
            <a:off x="449450" y="220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53">
            <a:extLst>
              <a:ext uri="{FF2B5EF4-FFF2-40B4-BE49-F238E27FC236}">
                <a16:creationId xmlns:a16="http://schemas.microsoft.com/office/drawing/2014/main" id="{1BFFC724-97D2-29C0-18C6-AF31F9DE24ED}"/>
              </a:ext>
            </a:extLst>
          </p:cNvPr>
          <p:cNvSpPr/>
          <p:nvPr/>
        </p:nvSpPr>
        <p:spPr>
          <a:xfrm>
            <a:off x="-159250" y="499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53">
            <a:extLst>
              <a:ext uri="{FF2B5EF4-FFF2-40B4-BE49-F238E27FC236}">
                <a16:creationId xmlns:a16="http://schemas.microsoft.com/office/drawing/2014/main" id="{01197327-5061-3DB0-7AEE-C62237798174}"/>
              </a:ext>
            </a:extLst>
          </p:cNvPr>
          <p:cNvSpPr/>
          <p:nvPr/>
        </p:nvSpPr>
        <p:spPr>
          <a:xfrm>
            <a:off x="10170317" y="-1062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53">
            <a:extLst>
              <a:ext uri="{FF2B5EF4-FFF2-40B4-BE49-F238E27FC236}">
                <a16:creationId xmlns:a16="http://schemas.microsoft.com/office/drawing/2014/main" id="{7330E6F9-CE0F-3F13-7DA0-342E04035B14}"/>
              </a:ext>
            </a:extLst>
          </p:cNvPr>
          <p:cNvSpPr/>
          <p:nvPr/>
        </p:nvSpPr>
        <p:spPr>
          <a:xfrm>
            <a:off x="11026417" y="300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53">
            <a:extLst>
              <a:ext uri="{FF2B5EF4-FFF2-40B4-BE49-F238E27FC236}">
                <a16:creationId xmlns:a16="http://schemas.microsoft.com/office/drawing/2014/main" id="{B0A014B6-D30D-FB17-D7FB-116CC9CCFDE6}"/>
              </a:ext>
            </a:extLst>
          </p:cNvPr>
          <p:cNvSpPr/>
          <p:nvPr/>
        </p:nvSpPr>
        <p:spPr>
          <a:xfrm>
            <a:off x="11919350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53">
            <a:extLst>
              <a:ext uri="{FF2B5EF4-FFF2-40B4-BE49-F238E27FC236}">
                <a16:creationId xmlns:a16="http://schemas.microsoft.com/office/drawing/2014/main" id="{91D3F74F-DC0B-28E1-8415-1C75EA4E1683}"/>
              </a:ext>
            </a:extLst>
          </p:cNvPr>
          <p:cNvSpPr/>
          <p:nvPr/>
        </p:nvSpPr>
        <p:spPr>
          <a:xfrm>
            <a:off x="11726017" y="2151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53">
            <a:extLst>
              <a:ext uri="{FF2B5EF4-FFF2-40B4-BE49-F238E27FC236}">
                <a16:creationId xmlns:a16="http://schemas.microsoft.com/office/drawing/2014/main" id="{43466B17-A9C0-045D-6E23-EAB245CD1126}"/>
              </a:ext>
            </a:extLst>
          </p:cNvPr>
          <p:cNvSpPr/>
          <p:nvPr/>
        </p:nvSpPr>
        <p:spPr>
          <a:xfrm>
            <a:off x="11155283" y="2832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53">
            <a:extLst>
              <a:ext uri="{FF2B5EF4-FFF2-40B4-BE49-F238E27FC236}">
                <a16:creationId xmlns:a16="http://schemas.microsoft.com/office/drawing/2014/main" id="{973586CF-250C-5AF7-C5F0-6879C477D99E}"/>
              </a:ext>
            </a:extLst>
          </p:cNvPr>
          <p:cNvSpPr/>
          <p:nvPr/>
        </p:nvSpPr>
        <p:spPr>
          <a:xfrm>
            <a:off x="11763983" y="351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53">
            <a:extLst>
              <a:ext uri="{FF2B5EF4-FFF2-40B4-BE49-F238E27FC236}">
                <a16:creationId xmlns:a16="http://schemas.microsoft.com/office/drawing/2014/main" id="{8851EA66-3B88-8042-7F21-C3C29BE9EB4C}"/>
              </a:ext>
            </a:extLst>
          </p:cNvPr>
          <p:cNvSpPr/>
          <p:nvPr/>
        </p:nvSpPr>
        <p:spPr>
          <a:xfrm>
            <a:off x="10355550" y="4388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53">
            <a:extLst>
              <a:ext uri="{FF2B5EF4-FFF2-40B4-BE49-F238E27FC236}">
                <a16:creationId xmlns:a16="http://schemas.microsoft.com/office/drawing/2014/main" id="{1B69EA31-9989-F04E-6F40-5CB4306D63E1}"/>
              </a:ext>
            </a:extLst>
          </p:cNvPr>
          <p:cNvSpPr/>
          <p:nvPr/>
        </p:nvSpPr>
        <p:spPr>
          <a:xfrm>
            <a:off x="11117317" y="4912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talking&#10;&#10;Description automatically generated">
            <a:extLst>
              <a:ext uri="{FF2B5EF4-FFF2-40B4-BE49-F238E27FC236}">
                <a16:creationId xmlns:a16="http://schemas.microsoft.com/office/drawing/2014/main" id="{FBD072E2-1B43-27CD-6FC8-17D94478B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64" b="99747" l="159" r="55079">
                        <a14:foregroundMark x1="50794" y1="23485" x2="54127" y2="38889"/>
                        <a14:foregroundMark x1="52857" y1="95960" x2="317" y2="93939"/>
                        <a14:foregroundMark x1="1905" y1="98990" x2="30952" y2="96465"/>
                        <a14:foregroundMark x1="30952" y1="96465" x2="32857" y2="96465"/>
                        <a14:foregroundMark x1="53016" y1="91414" x2="53016" y2="91414"/>
                        <a14:foregroundMark x1="53016" y1="91414" x2="55238" y2="94949"/>
                        <a14:foregroundMark x1="54127" y1="92424" x2="8413" y2="99747"/>
                      </a14:backgroundRemoval>
                    </a14:imgEffect>
                  </a14:imgLayer>
                </a14:imgProps>
              </a:ext>
            </a:extLst>
          </a:blip>
          <a:srcRect l="-12401" t="2006" r="44247" b="-1980"/>
          <a:stretch/>
        </p:blipFill>
        <p:spPr>
          <a:xfrm>
            <a:off x="-995915" y="3239431"/>
            <a:ext cx="4108114" cy="3787776"/>
          </a:xfrm>
          <a:prstGeom prst="rect">
            <a:avLst/>
          </a:prstGeom>
        </p:spPr>
      </p:pic>
      <p:pic>
        <p:nvPicPr>
          <p:cNvPr id="9" name="Picture 8" descr="A group of people talking&#10;&#10;Description automatically generated">
            <a:extLst>
              <a:ext uri="{FF2B5EF4-FFF2-40B4-BE49-F238E27FC236}">
                <a16:creationId xmlns:a16="http://schemas.microsoft.com/office/drawing/2014/main" id="{8546AE1F-BE95-AC7F-00E3-A463F0F8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825206" y="2720051"/>
            <a:ext cx="3732098" cy="4223662"/>
          </a:xfrm>
          <a:prstGeom prst="rect">
            <a:avLst/>
          </a:prstGeom>
        </p:spPr>
      </p:pic>
      <p:grpSp>
        <p:nvGrpSpPr>
          <p:cNvPr id="19" name="Google Shape;841;p38">
            <a:extLst>
              <a:ext uri="{FF2B5EF4-FFF2-40B4-BE49-F238E27FC236}">
                <a16:creationId xmlns:a16="http://schemas.microsoft.com/office/drawing/2014/main" id="{8A6F801D-7833-6F69-125A-0E6FF62DA6FD}"/>
              </a:ext>
            </a:extLst>
          </p:cNvPr>
          <p:cNvGrpSpPr/>
          <p:nvPr/>
        </p:nvGrpSpPr>
        <p:grpSpPr>
          <a:xfrm flipH="1">
            <a:off x="4770889" y="106680"/>
            <a:ext cx="1963067" cy="1696620"/>
            <a:chOff x="2117494" y="4200123"/>
            <a:chExt cx="541625" cy="478774"/>
          </a:xfrm>
        </p:grpSpPr>
        <p:sp>
          <p:nvSpPr>
            <p:cNvPr id="20" name="Google Shape;842;p38">
              <a:extLst>
                <a:ext uri="{FF2B5EF4-FFF2-40B4-BE49-F238E27FC236}">
                  <a16:creationId xmlns:a16="http://schemas.microsoft.com/office/drawing/2014/main" id="{E1A42B75-9B7D-4E80-6353-5A9354E8776A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43;p38">
              <a:extLst>
                <a:ext uri="{FF2B5EF4-FFF2-40B4-BE49-F238E27FC236}">
                  <a16:creationId xmlns:a16="http://schemas.microsoft.com/office/drawing/2014/main" id="{7328F027-BB74-D6F0-A397-9B5C86824F11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44;p38">
              <a:extLst>
                <a:ext uri="{FF2B5EF4-FFF2-40B4-BE49-F238E27FC236}">
                  <a16:creationId xmlns:a16="http://schemas.microsoft.com/office/drawing/2014/main" id="{79C8D637-8F57-EC21-BD21-7803B8479CFE}"/>
                </a:ext>
              </a:extLst>
            </p:cNvPr>
            <p:cNvSpPr/>
            <p:nvPr/>
          </p:nvSpPr>
          <p:spPr>
            <a:xfrm>
              <a:off x="2123728" y="4200123"/>
              <a:ext cx="535392" cy="478774"/>
            </a:xfrm>
            <a:custGeom>
              <a:avLst/>
              <a:gdLst/>
              <a:ahLst/>
              <a:cxnLst/>
              <a:rect l="l" t="t" r="r" b="b"/>
              <a:pathLst>
                <a:path w="8331" h="7450" extrusionOk="0">
                  <a:moveTo>
                    <a:pt x="0" y="0"/>
                  </a:moveTo>
                  <a:lnTo>
                    <a:pt x="2240" y="7449"/>
                  </a:lnTo>
                  <a:lnTo>
                    <a:pt x="8330" y="7449"/>
                  </a:lnTo>
                  <a:lnTo>
                    <a:pt x="6018" y="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1A90CD-C238-D71A-EBC5-E783AB973696}"/>
              </a:ext>
            </a:extLst>
          </p:cNvPr>
          <p:cNvSpPr txBox="1"/>
          <p:nvPr/>
        </p:nvSpPr>
        <p:spPr>
          <a:xfrm>
            <a:off x="2567124" y="2107227"/>
            <a:ext cx="69677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endParaRPr lang="en-SG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6A8EBE17-B617-FED1-E0F1-CAD50CF93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885" y="106680"/>
            <a:ext cx="2147012" cy="20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4BA5309C-FFEB-2981-D257-EA9049F4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AEF1C53E-D3E1-ED50-A1DD-CF5795D91217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FA33F4A3-367D-67EC-831C-D8955DDDE71B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CDB2EEDA-69B6-EE93-D156-AC6527533866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B8232EDF-4AE6-C6E3-E50F-226BF0F8E6EB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652E8E4-EC7D-85E3-CE89-EE9C317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437" y="0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267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SG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F02AA480-82B6-2261-4C43-CAA69EF641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D594DA-F446-E945-D1D2-ABFFFEB3B6D0}"/>
              </a:ext>
            </a:extLst>
          </p:cNvPr>
          <p:cNvGrpSpPr/>
          <p:nvPr/>
        </p:nvGrpSpPr>
        <p:grpSpPr>
          <a:xfrm>
            <a:off x="613968" y="1162094"/>
            <a:ext cx="8211238" cy="4977449"/>
            <a:chOff x="0" y="0"/>
            <a:chExt cx="3790574" cy="2374185"/>
          </a:xfrm>
        </p:grpSpPr>
        <p:sp>
          <p:nvSpPr>
            <p:cNvPr id="4" name="Freeform 45">
              <a:extLst>
                <a:ext uri="{FF2B5EF4-FFF2-40B4-BE49-F238E27FC236}">
                  <a16:creationId xmlns:a16="http://schemas.microsoft.com/office/drawing/2014/main" id="{A7B2ED18-D203-7AF6-924E-A55BC610C686}"/>
                </a:ext>
              </a:extLst>
            </p:cNvPr>
            <p:cNvSpPr/>
            <p:nvPr/>
          </p:nvSpPr>
          <p:spPr>
            <a:xfrm>
              <a:off x="0" y="0"/>
              <a:ext cx="3463665" cy="2374185"/>
            </a:xfrm>
            <a:custGeom>
              <a:avLst/>
              <a:gdLst/>
              <a:ahLst/>
              <a:cxnLst/>
              <a:rect l="l" t="t" r="r" b="b"/>
              <a:pathLst>
                <a:path w="3463665" h="2374185">
                  <a:moveTo>
                    <a:pt x="0" y="0"/>
                  </a:moveTo>
                  <a:lnTo>
                    <a:pt x="3463665" y="0"/>
                  </a:lnTo>
                  <a:lnTo>
                    <a:pt x="3463665" y="2374185"/>
                  </a:lnTo>
                  <a:lnTo>
                    <a:pt x="0" y="2374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6B488A0F-FC5E-9BE3-DD27-0091372ED71A}"/>
                </a:ext>
              </a:extLst>
            </p:cNvPr>
            <p:cNvSpPr/>
            <p:nvPr/>
          </p:nvSpPr>
          <p:spPr>
            <a:xfrm>
              <a:off x="106615" y="73080"/>
              <a:ext cx="3250436" cy="2228026"/>
            </a:xfrm>
            <a:custGeom>
              <a:avLst/>
              <a:gdLst/>
              <a:ahLst/>
              <a:cxnLst/>
              <a:rect l="l" t="t" r="r" b="b"/>
              <a:pathLst>
                <a:path w="3250436" h="2228026">
                  <a:moveTo>
                    <a:pt x="0" y="0"/>
                  </a:moveTo>
                  <a:lnTo>
                    <a:pt x="3250436" y="0"/>
                  </a:lnTo>
                  <a:lnTo>
                    <a:pt x="3250436" y="2228026"/>
                  </a:lnTo>
                  <a:lnTo>
                    <a:pt x="0" y="2228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62FB78B-DA5E-CC60-9506-E440719F95A7}"/>
                </a:ext>
              </a:extLst>
            </p:cNvPr>
            <p:cNvSpPr/>
            <p:nvPr/>
          </p:nvSpPr>
          <p:spPr>
            <a:xfrm rot="-8396681">
              <a:off x="124431" y="163662"/>
              <a:ext cx="268280" cy="336114"/>
            </a:xfrm>
            <a:custGeom>
              <a:avLst/>
              <a:gdLst/>
              <a:ahLst/>
              <a:cxnLst/>
              <a:rect l="l" t="t" r="r" b="b"/>
              <a:pathLst>
                <a:path w="268280" h="336114">
                  <a:moveTo>
                    <a:pt x="0" y="0"/>
                  </a:moveTo>
                  <a:lnTo>
                    <a:pt x="268280" y="0"/>
                  </a:lnTo>
                  <a:lnTo>
                    <a:pt x="268280" y="336115"/>
                  </a:lnTo>
                  <a:lnTo>
                    <a:pt x="0" y="33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7C63FCD9-4205-6795-A1A6-D0A240040E4C}"/>
                </a:ext>
              </a:extLst>
            </p:cNvPr>
            <p:cNvSpPr/>
            <p:nvPr/>
          </p:nvSpPr>
          <p:spPr>
            <a:xfrm>
              <a:off x="3099292" y="1080121"/>
              <a:ext cx="691282" cy="782315"/>
            </a:xfrm>
            <a:custGeom>
              <a:avLst/>
              <a:gdLst/>
              <a:ahLst/>
              <a:cxnLst/>
              <a:rect l="l" t="t" r="r" b="b"/>
              <a:pathLst>
                <a:path w="691282" h="782315">
                  <a:moveTo>
                    <a:pt x="0" y="0"/>
                  </a:moveTo>
                  <a:lnTo>
                    <a:pt x="691282" y="0"/>
                  </a:lnTo>
                  <a:lnTo>
                    <a:pt x="691282" y="782315"/>
                  </a:lnTo>
                  <a:lnTo>
                    <a:pt x="0" y="782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441A83-F172-6DD5-4E72-3BD9F94D40FC}"/>
              </a:ext>
            </a:extLst>
          </p:cNvPr>
          <p:cNvSpPr txBox="1"/>
          <p:nvPr/>
        </p:nvSpPr>
        <p:spPr>
          <a:xfrm>
            <a:off x="1102717" y="2040818"/>
            <a:ext cx="65732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latin typeface="+mj-lt"/>
              </a:rPr>
              <a:t>Hs thảo luận nhóm 4 em theo </a:t>
            </a:r>
            <a:r>
              <a:rPr lang="vi-VN" sz="7200" b="1" dirty="0">
                <a:latin typeface="+mj-lt"/>
              </a:rPr>
              <a:t>PHT số 5</a:t>
            </a:r>
            <a:endParaRPr lang="en-SG" sz="7200" dirty="0">
              <a:latin typeface="+mj-lt"/>
            </a:endParaRPr>
          </a:p>
        </p:txBody>
      </p:sp>
      <p:pic>
        <p:nvPicPr>
          <p:cNvPr id="14" name="Picture 13" descr="A group of people talking&#10;&#10;Description automatically generated">
            <a:extLst>
              <a:ext uri="{FF2B5EF4-FFF2-40B4-BE49-F238E27FC236}">
                <a16:creationId xmlns:a16="http://schemas.microsoft.com/office/drawing/2014/main" id="{DD65F7DC-AF68-A80D-0762-D3896653FD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825206" y="2720051"/>
            <a:ext cx="3732098" cy="42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B8DD1-8F10-8DE8-E02E-CA2B141A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645AB-296A-BE3D-882A-BAB1D9C1AD87}"/>
              </a:ext>
            </a:extLst>
          </p:cNvPr>
          <p:cNvSpPr txBox="1"/>
          <p:nvPr/>
        </p:nvSpPr>
        <p:spPr>
          <a:xfrm>
            <a:off x="2795428" y="89600"/>
            <a:ext cx="7529189" cy="587148"/>
          </a:xfrm>
          <a:prstGeom prst="rect">
            <a:avLst/>
          </a:prstGeom>
          <a:solidFill>
            <a:srgbClr val="FBCFB5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PHT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số 5: C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Ét-uốt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ED777-06DF-6F77-0C0F-3A81F9C0C558}"/>
              </a:ext>
            </a:extLst>
          </p:cNvPr>
          <p:cNvGrpSpPr/>
          <p:nvPr/>
        </p:nvGrpSpPr>
        <p:grpSpPr>
          <a:xfrm>
            <a:off x="68300" y="776710"/>
            <a:ext cx="12027245" cy="6001891"/>
            <a:chOff x="0" y="-1"/>
            <a:chExt cx="6088380" cy="72954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BE6A23-6AF7-6ABB-B14C-41116D69F403}"/>
                </a:ext>
              </a:extLst>
            </p:cNvPr>
            <p:cNvSpPr/>
            <p:nvPr/>
          </p:nvSpPr>
          <p:spPr>
            <a:xfrm>
              <a:off x="0" y="0"/>
              <a:ext cx="1981200" cy="5552030"/>
            </a:xfrm>
            <a:prstGeom prst="rect">
              <a:avLst/>
            </a:prstGeom>
            <a:solidFill>
              <a:srgbClr val="E2F2EF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Thu thập thông tin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Vị luật sư thu thập, tìm hiểu thông tin về bà Li-ly bằng cách nào?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............................................................................................................................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C5DC10-7490-ADBB-216F-FA8438F62247}"/>
                </a:ext>
              </a:extLst>
            </p:cNvPr>
            <p:cNvSpPr/>
            <p:nvPr/>
          </p:nvSpPr>
          <p:spPr>
            <a:xfrm>
              <a:off x="4191000" y="-1"/>
              <a:ext cx="1897380" cy="5552034"/>
            </a:xfrm>
            <a:prstGeom prst="rect">
              <a:avLst/>
            </a:prstGeom>
            <a:solidFill>
              <a:srgbClr val="F4EDF9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Tận dụng yếu tố ngẫu</a:t>
              </a:r>
              <a:r>
                <a:rPr lang="en-S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 để tìm ra bằng</a:t>
              </a:r>
              <a:r>
                <a:rPr lang="en-S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 của vụ án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Yếu tố ngẫu nhiên nào đã xuất hiện trong quá trình điều tra của luật sư Ét-uốt?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Yếu tố ngẫu nhiên đó giúp ích gì cho việc suy luận của vị luật sư?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03C399-0F26-8641-7A5F-9D8C670ED674}"/>
                </a:ext>
              </a:extLst>
            </p:cNvPr>
            <p:cNvSpPr/>
            <p:nvPr/>
          </p:nvSpPr>
          <p:spPr>
            <a:xfrm>
              <a:off x="2090057" y="-1"/>
              <a:ext cx="1981200" cy="5552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Quan sát, lắng nghe nhân chứng quan trọng của vụ án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Khi trò chuyện với bà Ma-thơ, vị luật sư đánh giá như thế nào về bà với tư cách là một nhân chứng?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Vị luật sư có phỏng đoán, suy luận gì về thủ phạm trong khi ông trò chuyện với bà Ma-thơ?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.................................................................................................................................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41AC4D-A1B6-21E0-5405-FC57BAD8B29F}"/>
                </a:ext>
              </a:extLst>
            </p:cNvPr>
            <p:cNvSpPr/>
            <p:nvPr/>
          </p:nvSpPr>
          <p:spPr>
            <a:xfrm>
              <a:off x="0" y="5725582"/>
              <a:ext cx="6088380" cy="1569847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Nhận xét về tài năng của vị thám tử: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.............................................................................................................................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..........................................................................................................................................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</a:t>
              </a:r>
              <a:r>
                <a:rPr lang="vi-VN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</a:t>
              </a:r>
              <a:endParaRPr lang="en-S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C7A4-C76B-F1C4-816F-D3CC8A1D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1C5F1-2818-8C2A-B776-8927E5AB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810A2-9047-CA3A-89BE-50A2106AE71D}"/>
              </a:ext>
            </a:extLst>
          </p:cNvPr>
          <p:cNvSpPr txBox="1"/>
          <p:nvPr/>
        </p:nvSpPr>
        <p:spPr>
          <a:xfrm>
            <a:off x="2795428" y="89600"/>
            <a:ext cx="7529189" cy="587148"/>
          </a:xfrm>
          <a:prstGeom prst="rect">
            <a:avLst/>
          </a:prstGeom>
          <a:solidFill>
            <a:srgbClr val="FBCFB5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PHT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số 5: C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Ét-uốt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02266-41CC-2DF1-5EC9-A96F72BDB584}"/>
              </a:ext>
            </a:extLst>
          </p:cNvPr>
          <p:cNvSpPr/>
          <p:nvPr/>
        </p:nvSpPr>
        <p:spPr>
          <a:xfrm>
            <a:off x="68301" y="776710"/>
            <a:ext cx="3031160" cy="4962797"/>
          </a:xfrm>
          <a:prstGeom prst="rect">
            <a:avLst/>
          </a:prstGeom>
          <a:solidFill>
            <a:srgbClr val="E2F2E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Thu thập thông tin</a:t>
            </a:r>
            <a:endParaRPr lang="en-SG" sz="2400" dirty="0">
              <a:solidFill>
                <a:schemeClr val="bg1"/>
              </a:solidFill>
              <a:effectLst/>
              <a:highlight>
                <a:srgbClr val="800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thập, tìm hiểu thông tin về bà Li-ly qua những người liên quan đến bà: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chuyện với luật sư của bà Li-ly để nắm được cách bà quản lí tiền bạc, nói chuyện với từng thành viên trong gia đình Méc-đơ-lân để nắm bắt thông tin của vụ án.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35B4C-9FA0-A970-EDCC-B8D6C2C74D1A}"/>
              </a:ext>
            </a:extLst>
          </p:cNvPr>
          <p:cNvSpPr/>
          <p:nvPr/>
        </p:nvSpPr>
        <p:spPr>
          <a:xfrm>
            <a:off x="6768936" y="776710"/>
            <a:ext cx="5326610" cy="4962800"/>
          </a:xfrm>
          <a:prstGeom prst="rect">
            <a:avLst/>
          </a:prstGeom>
          <a:solidFill>
            <a:srgbClr val="F4EDF9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Tận dụng yếu tố ngẫu</a:t>
            </a:r>
            <a:r>
              <a:rPr lang="en-SG" sz="2400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 để tìm ra bằng</a:t>
            </a:r>
            <a:r>
              <a:rPr lang="en-SG" sz="2400" dirty="0">
                <a:solidFill>
                  <a:schemeClr val="bg1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 của vụ án</a:t>
            </a:r>
            <a:endParaRPr lang="en-SG" sz="2400" dirty="0">
              <a:solidFill>
                <a:schemeClr val="bg1"/>
              </a:solidFill>
              <a:effectLst/>
              <a:highlight>
                <a:srgbClr val="800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955" algn="just">
              <a:spcAft>
                <a:spcPts val="200"/>
              </a:spcAft>
            </a:pP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xu”.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C2B7AB-8016-06DB-EA7C-F386F602BF13}"/>
              </a:ext>
            </a:extLst>
          </p:cNvPr>
          <p:cNvSpPr/>
          <p:nvPr/>
        </p:nvSpPr>
        <p:spPr>
          <a:xfrm>
            <a:off x="3342065" y="776709"/>
            <a:ext cx="3213114" cy="4962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Quan sát, lắng nghe nhân chứng quan trọng của vụ án</a:t>
            </a:r>
            <a:endParaRPr lang="en-SG" sz="24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955" algn="just">
              <a:spcAft>
                <a:spcPts val="200"/>
              </a:spcAft>
            </a:pP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 ý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809D78-0274-12A2-D043-1775193477A9}"/>
              </a:ext>
            </a:extLst>
          </p:cNvPr>
          <p:cNvSpPr/>
          <p:nvPr/>
        </p:nvSpPr>
        <p:spPr>
          <a:xfrm>
            <a:off x="68300" y="5818909"/>
            <a:ext cx="12027245" cy="959692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Nhận xét về tài năng của vị thám tử:</a:t>
            </a:r>
            <a:endParaRPr lang="en-SG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thông minh, có khả năng phán đoán nhanh nhạy, tinh ý, nhạy cảm, giàu kinh nghiệm điều tra.</a:t>
            </a:r>
            <a:endParaRPr lang="en-SG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>
          <a:extLst>
            <a:ext uri="{FF2B5EF4-FFF2-40B4-BE49-F238E27FC236}">
              <a16:creationId xmlns:a16="http://schemas.microsoft.com/office/drawing/2014/main" id="{3846B6B9-E8A0-13AB-7060-D85DB69A9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53">
            <a:extLst>
              <a:ext uri="{FF2B5EF4-FFF2-40B4-BE49-F238E27FC236}">
                <a16:creationId xmlns:a16="http://schemas.microsoft.com/office/drawing/2014/main" id="{503139E6-0B74-ADEE-5F40-90987E8DB4EC}"/>
              </a:ext>
            </a:extLst>
          </p:cNvPr>
          <p:cNvSpPr/>
          <p:nvPr/>
        </p:nvSpPr>
        <p:spPr>
          <a:xfrm>
            <a:off x="449450" y="952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53">
            <a:extLst>
              <a:ext uri="{FF2B5EF4-FFF2-40B4-BE49-F238E27FC236}">
                <a16:creationId xmlns:a16="http://schemas.microsoft.com/office/drawing/2014/main" id="{F1A34502-0FDF-BBEC-8FD4-8B24E9C47909}"/>
              </a:ext>
            </a:extLst>
          </p:cNvPr>
          <p:cNvSpPr/>
          <p:nvPr/>
        </p:nvSpPr>
        <p:spPr>
          <a:xfrm>
            <a:off x="-84450" y="157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53">
            <a:extLst>
              <a:ext uri="{FF2B5EF4-FFF2-40B4-BE49-F238E27FC236}">
                <a16:creationId xmlns:a16="http://schemas.microsoft.com/office/drawing/2014/main" id="{60FE36A7-B076-C8FC-BF89-D44BE07E7D10}"/>
              </a:ext>
            </a:extLst>
          </p:cNvPr>
          <p:cNvSpPr/>
          <p:nvPr/>
        </p:nvSpPr>
        <p:spPr>
          <a:xfrm>
            <a:off x="449450" y="220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53">
            <a:extLst>
              <a:ext uri="{FF2B5EF4-FFF2-40B4-BE49-F238E27FC236}">
                <a16:creationId xmlns:a16="http://schemas.microsoft.com/office/drawing/2014/main" id="{F52F8DC8-F970-7ABC-97D1-2F0FB52EE507}"/>
              </a:ext>
            </a:extLst>
          </p:cNvPr>
          <p:cNvSpPr/>
          <p:nvPr/>
        </p:nvSpPr>
        <p:spPr>
          <a:xfrm>
            <a:off x="-159250" y="499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53">
            <a:extLst>
              <a:ext uri="{FF2B5EF4-FFF2-40B4-BE49-F238E27FC236}">
                <a16:creationId xmlns:a16="http://schemas.microsoft.com/office/drawing/2014/main" id="{23361173-9176-4B1D-FC9B-CB58613F51A9}"/>
              </a:ext>
            </a:extLst>
          </p:cNvPr>
          <p:cNvSpPr/>
          <p:nvPr/>
        </p:nvSpPr>
        <p:spPr>
          <a:xfrm>
            <a:off x="10170317" y="-1062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53">
            <a:extLst>
              <a:ext uri="{FF2B5EF4-FFF2-40B4-BE49-F238E27FC236}">
                <a16:creationId xmlns:a16="http://schemas.microsoft.com/office/drawing/2014/main" id="{EFB04AA8-18BA-8AF7-346B-0BF7C319AA1E}"/>
              </a:ext>
            </a:extLst>
          </p:cNvPr>
          <p:cNvSpPr/>
          <p:nvPr/>
        </p:nvSpPr>
        <p:spPr>
          <a:xfrm>
            <a:off x="11026417" y="300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53">
            <a:extLst>
              <a:ext uri="{FF2B5EF4-FFF2-40B4-BE49-F238E27FC236}">
                <a16:creationId xmlns:a16="http://schemas.microsoft.com/office/drawing/2014/main" id="{89A802AA-38A6-1A0F-0E34-7DB05599B21D}"/>
              </a:ext>
            </a:extLst>
          </p:cNvPr>
          <p:cNvSpPr/>
          <p:nvPr/>
        </p:nvSpPr>
        <p:spPr>
          <a:xfrm>
            <a:off x="11919350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53">
            <a:extLst>
              <a:ext uri="{FF2B5EF4-FFF2-40B4-BE49-F238E27FC236}">
                <a16:creationId xmlns:a16="http://schemas.microsoft.com/office/drawing/2014/main" id="{7D943D2F-1B38-41F6-6823-6D3B808F585A}"/>
              </a:ext>
            </a:extLst>
          </p:cNvPr>
          <p:cNvSpPr/>
          <p:nvPr/>
        </p:nvSpPr>
        <p:spPr>
          <a:xfrm>
            <a:off x="11726017" y="2151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53">
            <a:extLst>
              <a:ext uri="{FF2B5EF4-FFF2-40B4-BE49-F238E27FC236}">
                <a16:creationId xmlns:a16="http://schemas.microsoft.com/office/drawing/2014/main" id="{188D65A1-5E3C-6401-2A66-154191D50835}"/>
              </a:ext>
            </a:extLst>
          </p:cNvPr>
          <p:cNvSpPr/>
          <p:nvPr/>
        </p:nvSpPr>
        <p:spPr>
          <a:xfrm>
            <a:off x="11155283" y="2832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53">
            <a:extLst>
              <a:ext uri="{FF2B5EF4-FFF2-40B4-BE49-F238E27FC236}">
                <a16:creationId xmlns:a16="http://schemas.microsoft.com/office/drawing/2014/main" id="{33B2F762-2010-B40F-83A7-3B5A7D3D46F9}"/>
              </a:ext>
            </a:extLst>
          </p:cNvPr>
          <p:cNvSpPr/>
          <p:nvPr/>
        </p:nvSpPr>
        <p:spPr>
          <a:xfrm>
            <a:off x="11763983" y="351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53">
            <a:extLst>
              <a:ext uri="{FF2B5EF4-FFF2-40B4-BE49-F238E27FC236}">
                <a16:creationId xmlns:a16="http://schemas.microsoft.com/office/drawing/2014/main" id="{86474130-195E-C946-EE4C-1CE1E226929B}"/>
              </a:ext>
            </a:extLst>
          </p:cNvPr>
          <p:cNvSpPr/>
          <p:nvPr/>
        </p:nvSpPr>
        <p:spPr>
          <a:xfrm>
            <a:off x="10355550" y="4388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53">
            <a:extLst>
              <a:ext uri="{FF2B5EF4-FFF2-40B4-BE49-F238E27FC236}">
                <a16:creationId xmlns:a16="http://schemas.microsoft.com/office/drawing/2014/main" id="{859E3FA1-1C1B-F6D6-3ED1-B1D44CFFC437}"/>
              </a:ext>
            </a:extLst>
          </p:cNvPr>
          <p:cNvSpPr/>
          <p:nvPr/>
        </p:nvSpPr>
        <p:spPr>
          <a:xfrm>
            <a:off x="11117317" y="4912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talking&#10;&#10;Description automatically generated">
            <a:extLst>
              <a:ext uri="{FF2B5EF4-FFF2-40B4-BE49-F238E27FC236}">
                <a16:creationId xmlns:a16="http://schemas.microsoft.com/office/drawing/2014/main" id="{984E2D43-F1E6-CDA9-2F06-6C72BD76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64" b="99747" l="159" r="55079">
                        <a14:foregroundMark x1="50794" y1="23485" x2="54127" y2="38889"/>
                        <a14:foregroundMark x1="52857" y1="95960" x2="317" y2="93939"/>
                        <a14:foregroundMark x1="1905" y1="98990" x2="30952" y2="96465"/>
                        <a14:foregroundMark x1="30952" y1="96465" x2="32857" y2="96465"/>
                        <a14:foregroundMark x1="53016" y1="91414" x2="53016" y2="91414"/>
                        <a14:foregroundMark x1="53016" y1="91414" x2="55238" y2="94949"/>
                        <a14:foregroundMark x1="54127" y1="92424" x2="8413" y2="99747"/>
                      </a14:backgroundRemoval>
                    </a14:imgEffect>
                  </a14:imgLayer>
                </a14:imgProps>
              </a:ext>
            </a:extLst>
          </a:blip>
          <a:srcRect l="-12401" t="2006" r="44247" b="-1980"/>
          <a:stretch/>
        </p:blipFill>
        <p:spPr>
          <a:xfrm>
            <a:off x="-995915" y="3239431"/>
            <a:ext cx="4108114" cy="3787776"/>
          </a:xfrm>
          <a:prstGeom prst="rect">
            <a:avLst/>
          </a:prstGeom>
        </p:spPr>
      </p:pic>
      <p:pic>
        <p:nvPicPr>
          <p:cNvPr id="9" name="Picture 8" descr="A group of people talking&#10;&#10;Description automatically generated">
            <a:extLst>
              <a:ext uri="{FF2B5EF4-FFF2-40B4-BE49-F238E27FC236}">
                <a16:creationId xmlns:a16="http://schemas.microsoft.com/office/drawing/2014/main" id="{CADB53DC-9CE5-30B8-950F-D309F4F1C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825206" y="2720051"/>
            <a:ext cx="3732098" cy="4223662"/>
          </a:xfrm>
          <a:prstGeom prst="rect">
            <a:avLst/>
          </a:prstGeom>
        </p:spPr>
      </p:pic>
      <p:grpSp>
        <p:nvGrpSpPr>
          <p:cNvPr id="19" name="Google Shape;841;p38">
            <a:extLst>
              <a:ext uri="{FF2B5EF4-FFF2-40B4-BE49-F238E27FC236}">
                <a16:creationId xmlns:a16="http://schemas.microsoft.com/office/drawing/2014/main" id="{895DDD61-5C75-40B1-9AA0-745786B5E70F}"/>
              </a:ext>
            </a:extLst>
          </p:cNvPr>
          <p:cNvGrpSpPr/>
          <p:nvPr/>
        </p:nvGrpSpPr>
        <p:grpSpPr>
          <a:xfrm flipH="1">
            <a:off x="4770889" y="106680"/>
            <a:ext cx="1963067" cy="1696620"/>
            <a:chOff x="2117494" y="4200123"/>
            <a:chExt cx="541625" cy="478774"/>
          </a:xfrm>
        </p:grpSpPr>
        <p:sp>
          <p:nvSpPr>
            <p:cNvPr id="20" name="Google Shape;842;p38">
              <a:extLst>
                <a:ext uri="{FF2B5EF4-FFF2-40B4-BE49-F238E27FC236}">
                  <a16:creationId xmlns:a16="http://schemas.microsoft.com/office/drawing/2014/main" id="{B8B7A4F1-EEA4-DA46-2920-A3D88837B8D7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43;p38">
              <a:extLst>
                <a:ext uri="{FF2B5EF4-FFF2-40B4-BE49-F238E27FC236}">
                  <a16:creationId xmlns:a16="http://schemas.microsoft.com/office/drawing/2014/main" id="{729AD857-6C99-04B9-C33D-423FF7FEC2B1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44;p38">
              <a:extLst>
                <a:ext uri="{FF2B5EF4-FFF2-40B4-BE49-F238E27FC236}">
                  <a16:creationId xmlns:a16="http://schemas.microsoft.com/office/drawing/2014/main" id="{D8641959-F438-E944-A956-847DD41D2043}"/>
                </a:ext>
              </a:extLst>
            </p:cNvPr>
            <p:cNvSpPr/>
            <p:nvPr/>
          </p:nvSpPr>
          <p:spPr>
            <a:xfrm>
              <a:off x="2123728" y="4200123"/>
              <a:ext cx="535392" cy="478774"/>
            </a:xfrm>
            <a:custGeom>
              <a:avLst/>
              <a:gdLst/>
              <a:ahLst/>
              <a:cxnLst/>
              <a:rect l="l" t="t" r="r" b="b"/>
              <a:pathLst>
                <a:path w="8331" h="7450" extrusionOk="0">
                  <a:moveTo>
                    <a:pt x="0" y="0"/>
                  </a:moveTo>
                  <a:lnTo>
                    <a:pt x="2240" y="7449"/>
                  </a:lnTo>
                  <a:lnTo>
                    <a:pt x="8330" y="7449"/>
                  </a:lnTo>
                  <a:lnTo>
                    <a:pt x="6018" y="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BB11DB-09BA-CE10-0E19-C5B319C3FEBC}"/>
              </a:ext>
            </a:extLst>
          </p:cNvPr>
          <p:cNvSpPr txBox="1"/>
          <p:nvPr/>
        </p:nvSpPr>
        <p:spPr>
          <a:xfrm>
            <a:off x="2567124" y="2107227"/>
            <a:ext cx="69677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544D3-C521-DB6D-BCB0-AB66681A0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862" y="124695"/>
            <a:ext cx="2593547" cy="20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70335924-1DFB-6731-7FE9-202890D28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282520EE-5C0D-90DF-3E87-3C7F87FA885C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B3B2D62F-C0B1-02A3-6D66-FE5956EEAD1C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06598865-38CB-EF7C-99B8-BB9FC0C6C1F0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8A49F852-7EB8-6F8A-1073-42417A6BCCAD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3269F0B-5AF5-7406-083F-3E3AB274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4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3032EF9D-F89C-D2DC-E485-05DC3F3EB4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E49BF29A-CD1A-1347-F17D-0534FCD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52" y="382630"/>
            <a:ext cx="7916152" cy="6406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7458C-3450-62BF-57BF-A77D73B5EA07}"/>
              </a:ext>
            </a:extLst>
          </p:cNvPr>
          <p:cNvSpPr txBox="1"/>
          <p:nvPr/>
        </p:nvSpPr>
        <p:spPr>
          <a:xfrm>
            <a:off x="5037214" y="1717343"/>
            <a:ext cx="61370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atin typeface="+mj-lt"/>
              </a:rPr>
              <a:t>Điều gì làm nên sức hấp dẫn của một truyện trinh thám?</a:t>
            </a:r>
            <a:endParaRPr lang="en-SG" sz="5400" b="1" dirty="0">
              <a:latin typeface="+mj-lt"/>
            </a:endParaRPr>
          </a:p>
        </p:txBody>
      </p:sp>
      <p:pic>
        <p:nvPicPr>
          <p:cNvPr id="4" name="Picture 3" descr="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B2F34D8E-D63F-882B-897C-C7C0E12F6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3820" y="1683903"/>
            <a:ext cx="3327353" cy="51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1BE0BB05-D18A-C349-636D-F046DF956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8D8AA508-F7F7-BE79-7044-DB360528D058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D232F640-49AC-60FB-EF13-FDF12609E7AA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DED37ED0-A00D-0C52-57B0-9D3320316D78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9F6A4C03-EF04-7FB5-CA1A-78F7A2E0A248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6652340-A5C5-0F1A-A96A-7E2DD3D1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 indent="20955">
              <a:lnSpc>
                <a:spcPct val="150000"/>
              </a:lnSpc>
              <a:spcAft>
                <a:spcPts val="2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Yếu tố bất ngờ trong truyện</a:t>
            </a:r>
            <a:endParaRPr lang="en-S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61039DB9-583E-7246-FEEF-9F85EA2EC9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D91E7E-C847-A282-E5D8-93F8788C5799}"/>
              </a:ext>
            </a:extLst>
          </p:cNvPr>
          <p:cNvGrpSpPr/>
          <p:nvPr/>
        </p:nvGrpSpPr>
        <p:grpSpPr>
          <a:xfrm>
            <a:off x="3584028" y="1116248"/>
            <a:ext cx="8112977" cy="4885549"/>
            <a:chOff x="0" y="0"/>
            <a:chExt cx="9942739" cy="585093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1FD1F008-8FA6-6E7D-C73F-04B000D03B3A}"/>
                </a:ext>
              </a:extLst>
            </p:cNvPr>
            <p:cNvSpPr/>
            <p:nvPr/>
          </p:nvSpPr>
          <p:spPr>
            <a:xfrm>
              <a:off x="569114" y="333751"/>
              <a:ext cx="9001527" cy="5517186"/>
            </a:xfrm>
            <a:custGeom>
              <a:avLst/>
              <a:gdLst/>
              <a:ahLst/>
              <a:cxnLst/>
              <a:rect l="l" t="t" r="r" b="b"/>
              <a:pathLst>
                <a:path w="9001527" h="5517186">
                  <a:moveTo>
                    <a:pt x="0" y="0"/>
                  </a:moveTo>
                  <a:lnTo>
                    <a:pt x="9001528" y="0"/>
                  </a:lnTo>
                  <a:lnTo>
                    <a:pt x="9001528" y="5517186"/>
                  </a:lnTo>
                  <a:lnTo>
                    <a:pt x="0" y="5517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A38CB4FB-4BDE-0D4B-26F4-AD6DA4A6090A}"/>
                </a:ext>
              </a:extLst>
            </p:cNvPr>
            <p:cNvSpPr/>
            <p:nvPr/>
          </p:nvSpPr>
          <p:spPr>
            <a:xfrm flipH="1">
              <a:off x="0" y="0"/>
              <a:ext cx="1792309" cy="1478655"/>
            </a:xfrm>
            <a:custGeom>
              <a:avLst/>
              <a:gdLst/>
              <a:ahLst/>
              <a:cxnLst/>
              <a:rect l="l" t="t" r="r" b="b"/>
              <a:pathLst>
                <a:path w="1792309" h="1478655">
                  <a:moveTo>
                    <a:pt x="1792309" y="0"/>
                  </a:moveTo>
                  <a:lnTo>
                    <a:pt x="0" y="0"/>
                  </a:lnTo>
                  <a:lnTo>
                    <a:pt x="0" y="1478655"/>
                  </a:lnTo>
                  <a:lnTo>
                    <a:pt x="1792309" y="1478655"/>
                  </a:lnTo>
                  <a:lnTo>
                    <a:pt x="17923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0710C27-670D-897F-4B8D-6A63E803BDE7}"/>
                </a:ext>
              </a:extLst>
            </p:cNvPr>
            <p:cNvSpPr/>
            <p:nvPr/>
          </p:nvSpPr>
          <p:spPr>
            <a:xfrm rot="1656729">
              <a:off x="8545825" y="3313361"/>
              <a:ext cx="1396914" cy="1803527"/>
            </a:xfrm>
            <a:custGeom>
              <a:avLst/>
              <a:gdLst/>
              <a:ahLst/>
              <a:cxnLst/>
              <a:rect l="l" t="t" r="r" b="b"/>
              <a:pathLst>
                <a:path w="1396914" h="1803527">
                  <a:moveTo>
                    <a:pt x="0" y="0"/>
                  </a:moveTo>
                  <a:lnTo>
                    <a:pt x="1396914" y="0"/>
                  </a:lnTo>
                  <a:lnTo>
                    <a:pt x="1396914" y="1803528"/>
                  </a:lnTo>
                  <a:lnTo>
                    <a:pt x="0" y="1803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40132EE-7159-DB16-CC9F-FA56019F4B8D}"/>
              </a:ext>
            </a:extLst>
          </p:cNvPr>
          <p:cNvSpPr txBox="1"/>
          <p:nvPr/>
        </p:nvSpPr>
        <p:spPr>
          <a:xfrm>
            <a:off x="4585641" y="2151705"/>
            <a:ext cx="62939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trinh thám hấp dẫn người đọc bởi yếu tố bất ngờ. Hãy chỉ ra sự bất ngờ trong kết quả điều tra vụ án.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86DF430B-FE08-FC70-E26F-FA06FC57B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23820" y="1683903"/>
            <a:ext cx="3327353" cy="51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55D2B8-0B37-09C6-0271-4AB7D482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AutoShape 12">
            <a:extLst>
              <a:ext uri="{FF2B5EF4-FFF2-40B4-BE49-F238E27FC236}">
                <a16:creationId xmlns:a16="http://schemas.microsoft.com/office/drawing/2014/main" id="{43953B06-119F-23AA-F9BA-C4D477AEC3FF}"/>
              </a:ext>
            </a:extLst>
          </p:cNvPr>
          <p:cNvSpPr/>
          <p:nvPr/>
        </p:nvSpPr>
        <p:spPr>
          <a:xfrm>
            <a:off x="830444" y="373557"/>
            <a:ext cx="108204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043DF8C7-8D85-9040-3DC1-B7D02DB46513}"/>
              </a:ext>
            </a:extLst>
          </p:cNvPr>
          <p:cNvSpPr/>
          <p:nvPr/>
        </p:nvSpPr>
        <p:spPr>
          <a:xfrm>
            <a:off x="1780646" y="55904"/>
            <a:ext cx="9192153" cy="596763"/>
          </a:xfrm>
          <a:custGeom>
            <a:avLst/>
            <a:gdLst/>
            <a:ahLst/>
            <a:cxnLst/>
            <a:rect l="l" t="t" r="r" b="b"/>
            <a:pathLst>
              <a:path w="4991441" h="1677991">
                <a:moveTo>
                  <a:pt x="56993" y="0"/>
                </a:moveTo>
                <a:lnTo>
                  <a:pt x="4934448" y="0"/>
                </a:lnTo>
                <a:cubicBezTo>
                  <a:pt x="4949564" y="0"/>
                  <a:pt x="4964060" y="6005"/>
                  <a:pt x="4974748" y="16693"/>
                </a:cubicBezTo>
                <a:cubicBezTo>
                  <a:pt x="4985436" y="27381"/>
                  <a:pt x="4991441" y="41877"/>
                  <a:pt x="4991441" y="56993"/>
                </a:cubicBezTo>
                <a:lnTo>
                  <a:pt x="4991441" y="1620998"/>
                </a:lnTo>
                <a:cubicBezTo>
                  <a:pt x="4991441" y="1636114"/>
                  <a:pt x="4985436" y="1650610"/>
                  <a:pt x="4974748" y="1661298"/>
                </a:cubicBezTo>
                <a:cubicBezTo>
                  <a:pt x="4964060" y="1671986"/>
                  <a:pt x="4949564" y="1677991"/>
                  <a:pt x="4934448" y="1677991"/>
                </a:cubicBezTo>
                <a:lnTo>
                  <a:pt x="56993" y="1677991"/>
                </a:lnTo>
                <a:cubicBezTo>
                  <a:pt x="41877" y="1677991"/>
                  <a:pt x="27381" y="1671986"/>
                  <a:pt x="16693" y="1661298"/>
                </a:cubicBezTo>
                <a:cubicBezTo>
                  <a:pt x="6005" y="1650610"/>
                  <a:pt x="0" y="1636114"/>
                  <a:pt x="0" y="1620998"/>
                </a:cubicBezTo>
                <a:lnTo>
                  <a:pt x="0" y="56993"/>
                </a:lnTo>
                <a:cubicBezTo>
                  <a:pt x="0" y="41877"/>
                  <a:pt x="6005" y="27381"/>
                  <a:pt x="16693" y="16693"/>
                </a:cubicBezTo>
                <a:cubicBezTo>
                  <a:pt x="27381" y="6005"/>
                  <a:pt x="41877" y="0"/>
                  <a:pt x="56993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sq">
            <a:solidFill>
              <a:srgbClr val="000000"/>
            </a:solidFill>
            <a:prstDash val="solid"/>
            <a:miter/>
          </a:ln>
        </p:spPr>
        <p:txBody>
          <a:bodyPr anchor="ctr"/>
          <a:lstStyle/>
          <a:p>
            <a:pPr marL="0" marR="0" lvl="0" indent="0" algn="ctr" defTabSz="609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YẾU TỐ BẤT NGỜ TRONG TRUYỆN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3171263-ECE2-A6B0-AB35-F8ECC704E45D}"/>
              </a:ext>
            </a:extLst>
          </p:cNvPr>
          <p:cNvSpPr/>
          <p:nvPr/>
        </p:nvSpPr>
        <p:spPr>
          <a:xfrm>
            <a:off x="138369" y="0"/>
            <a:ext cx="950203" cy="596763"/>
          </a:xfrm>
          <a:custGeom>
            <a:avLst/>
            <a:gdLst/>
            <a:ahLst/>
            <a:cxnLst/>
            <a:rect l="l" t="t" r="r" b="b"/>
            <a:pathLst>
              <a:path w="3814671" h="2889902">
                <a:moveTo>
                  <a:pt x="0" y="0"/>
                </a:moveTo>
                <a:lnTo>
                  <a:pt x="3814671" y="0"/>
                </a:lnTo>
                <a:lnTo>
                  <a:pt x="3814671" y="2889902"/>
                </a:lnTo>
                <a:lnTo>
                  <a:pt x="0" y="288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46F48E0A-2BE9-BBD4-78B8-DDCDC84348EA}"/>
              </a:ext>
            </a:extLst>
          </p:cNvPr>
          <p:cNvSpPr/>
          <p:nvPr/>
        </p:nvSpPr>
        <p:spPr>
          <a:xfrm rot="20719017">
            <a:off x="11327161" y="12267"/>
            <a:ext cx="608465" cy="824471"/>
          </a:xfrm>
          <a:custGeom>
            <a:avLst/>
            <a:gdLst/>
            <a:ahLst/>
            <a:cxnLst/>
            <a:rect l="l" t="t" r="r" b="b"/>
            <a:pathLst>
              <a:path w="2476025" h="3265741">
                <a:moveTo>
                  <a:pt x="0" y="0"/>
                </a:moveTo>
                <a:lnTo>
                  <a:pt x="2476025" y="0"/>
                </a:lnTo>
                <a:lnTo>
                  <a:pt x="2476025" y="3265741"/>
                </a:lnTo>
                <a:lnTo>
                  <a:pt x="0" y="3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08;p24">
            <a:extLst>
              <a:ext uri="{FF2B5EF4-FFF2-40B4-BE49-F238E27FC236}">
                <a16:creationId xmlns:a16="http://schemas.microsoft.com/office/drawing/2014/main" id="{F9A3998A-8DDA-5776-8C7E-A67039FB917A}"/>
              </a:ext>
            </a:extLst>
          </p:cNvPr>
          <p:cNvSpPr/>
          <p:nvPr/>
        </p:nvSpPr>
        <p:spPr>
          <a:xfrm>
            <a:off x="138369" y="1031310"/>
            <a:ext cx="6821990" cy="5747636"/>
          </a:xfrm>
          <a:prstGeom prst="roundRect">
            <a:avLst>
              <a:gd name="adj" fmla="val 7494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lgDashDot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Google Shape;520;p24">
            <a:extLst>
              <a:ext uri="{FF2B5EF4-FFF2-40B4-BE49-F238E27FC236}">
                <a16:creationId xmlns:a16="http://schemas.microsoft.com/office/drawing/2014/main" id="{20F170CB-6811-5E22-E700-EC9F89DD78E1}"/>
              </a:ext>
            </a:extLst>
          </p:cNvPr>
          <p:cNvSpPr/>
          <p:nvPr/>
        </p:nvSpPr>
        <p:spPr>
          <a:xfrm>
            <a:off x="1780645" y="784738"/>
            <a:ext cx="3255379" cy="5967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</a:t>
            </a:r>
            <a:endParaRPr kumimoji="0" lang="en-SG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508;p24">
            <a:extLst>
              <a:ext uri="{FF2B5EF4-FFF2-40B4-BE49-F238E27FC236}">
                <a16:creationId xmlns:a16="http://schemas.microsoft.com/office/drawing/2014/main" id="{9F656739-3CC1-D92A-A7B7-D69E3BE7BC52}"/>
              </a:ext>
            </a:extLst>
          </p:cNvPr>
          <p:cNvSpPr/>
          <p:nvPr/>
        </p:nvSpPr>
        <p:spPr>
          <a:xfrm>
            <a:off x="7915701" y="1046223"/>
            <a:ext cx="4114479" cy="5723118"/>
          </a:xfrm>
          <a:prstGeom prst="roundRect">
            <a:avLst>
              <a:gd name="adj" fmla="val 771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lgDashDot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" name="Google Shape;520;p24">
            <a:extLst>
              <a:ext uri="{FF2B5EF4-FFF2-40B4-BE49-F238E27FC236}">
                <a16:creationId xmlns:a16="http://schemas.microsoft.com/office/drawing/2014/main" id="{D4478633-EB7D-E4B1-8D70-807E8285AB3F}"/>
              </a:ext>
            </a:extLst>
          </p:cNvPr>
          <p:cNvSpPr/>
          <p:nvPr/>
        </p:nvSpPr>
        <p:spPr>
          <a:xfrm>
            <a:off x="8737943" y="784738"/>
            <a:ext cx="2469994" cy="5967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kumimoji="0" lang="en-SG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2D27F-8B50-AE6E-694F-0613C16B1A1B}"/>
              </a:ext>
            </a:extLst>
          </p:cNvPr>
          <p:cNvSpPr txBox="1"/>
          <p:nvPr/>
        </p:nvSpPr>
        <p:spPr>
          <a:xfrm>
            <a:off x="270695" y="1460418"/>
            <a:ext cx="652589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Méc-đơ-lân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Ê-mi-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éc-đơ-lân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Mét-thiu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Mét-thiu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CA0A6-57BD-1AEB-BEC1-45256B0CC590}"/>
              </a:ext>
            </a:extLst>
          </p:cNvPr>
          <p:cNvSpPr txBox="1"/>
          <p:nvPr/>
        </p:nvSpPr>
        <p:spPr>
          <a:xfrm>
            <a:off x="8134066" y="1642987"/>
            <a:ext cx="37872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 -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C87751CF-FFBF-EA2E-049E-4B9BD56D3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907" y="4931065"/>
            <a:ext cx="2215898" cy="22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42189CBA-158E-AC9D-7A8B-B69E835F2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3E6E978B-AFA0-FFD2-5288-903DCBCEE4E4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3CB783CF-D823-5B34-18F3-A4AD82625319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85B3BE5F-17FE-877A-4A2F-84000A5279E3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04DB0EC9-2A88-CF69-C51E-B284615B4112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CA4C00D-D37A-EBBB-5604-D54F63BA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65" y="-24849"/>
            <a:ext cx="10272000" cy="763600"/>
          </a:xfrm>
        </p:spPr>
        <p:txBody>
          <a:bodyPr/>
          <a:lstStyle/>
          <a:p>
            <a:pPr indent="20955">
              <a:lnSpc>
                <a:spcPct val="150000"/>
              </a:lnSpc>
              <a:spcAft>
                <a:spcPts val="2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Lời thoại</a:t>
            </a:r>
            <a:endParaRPr lang="en-SG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2B4972F5-4DE0-9189-BE31-E25D3B9660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C8477E4A-CBED-54C1-76AD-C9F18D11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2844"/>
            <a:ext cx="5545777" cy="37550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992464-B7C9-F6AB-E84F-8159323B8858}"/>
              </a:ext>
            </a:extLst>
          </p:cNvPr>
          <p:cNvGrpSpPr/>
          <p:nvPr/>
        </p:nvGrpSpPr>
        <p:grpSpPr>
          <a:xfrm>
            <a:off x="3455719" y="1033190"/>
            <a:ext cx="8622171" cy="5070728"/>
            <a:chOff x="4557820" y="1639032"/>
            <a:chExt cx="6879004" cy="3437936"/>
          </a:xfrm>
        </p:grpSpPr>
        <p:sp>
          <p:nvSpPr>
            <p:cNvPr id="3" name="Google Shape;1486;p46">
              <a:extLst>
                <a:ext uri="{FF2B5EF4-FFF2-40B4-BE49-F238E27FC236}">
                  <a16:creationId xmlns:a16="http://schemas.microsoft.com/office/drawing/2014/main" id="{04320B08-A480-9C81-90FF-DBDBE5DE29A1}"/>
                </a:ext>
              </a:extLst>
            </p:cNvPr>
            <p:cNvSpPr/>
            <p:nvPr/>
          </p:nvSpPr>
          <p:spPr>
            <a:xfrm>
              <a:off x="4557820" y="1639032"/>
              <a:ext cx="6879004" cy="3437936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682F2D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defRPr/>
              </a:pPr>
              <a:endParaRPr sz="7200" kern="0">
                <a:latin typeface="Arial"/>
                <a:ea typeface="字魂86号-杨任东楷书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D2F101-E8F0-70D2-C138-7CE4EF78A429}"/>
                </a:ext>
              </a:extLst>
            </p:cNvPr>
            <p:cNvSpPr txBox="1"/>
            <p:nvPr/>
          </p:nvSpPr>
          <p:spPr>
            <a:xfrm flipH="1">
              <a:off x="4974540" y="1868785"/>
              <a:ext cx="6203992" cy="192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Theo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SG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BDB258EE-E0B0-F6D0-F4DE-3A7B9361D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692C2783-0075-A9AF-8FCB-22C7A77E4777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501ED80D-3D54-BA38-DD27-36DDF6FC136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287B7920-1AC3-6722-C540-7013E3C3C6A8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B125FC1A-4AF4-9528-3E0B-58D7F64FF0C3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7472D16-DB3A-881B-4B02-F4CCA39D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65" y="-24849"/>
            <a:ext cx="10272000" cy="763600"/>
          </a:xfrm>
        </p:spPr>
        <p:txBody>
          <a:bodyPr/>
          <a:lstStyle/>
          <a:p>
            <a:pPr indent="20955">
              <a:lnSpc>
                <a:spcPct val="150000"/>
              </a:lnSpc>
              <a:spcAft>
                <a:spcPts val="2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Lời thoại</a:t>
            </a:r>
            <a:endParaRPr lang="en-SG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FB60C293-7888-9F73-AD5C-5DA691BBF3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598;p44">
            <a:extLst>
              <a:ext uri="{FF2B5EF4-FFF2-40B4-BE49-F238E27FC236}">
                <a16:creationId xmlns:a16="http://schemas.microsoft.com/office/drawing/2014/main" id="{C94796F0-5759-CF7F-0532-5119277C45D7}"/>
              </a:ext>
            </a:extLst>
          </p:cNvPr>
          <p:cNvGrpSpPr/>
          <p:nvPr/>
        </p:nvGrpSpPr>
        <p:grpSpPr>
          <a:xfrm>
            <a:off x="1" y="6343141"/>
            <a:ext cx="1353900" cy="479239"/>
            <a:chOff x="715093" y="1897778"/>
            <a:chExt cx="1406484" cy="465002"/>
          </a:xfrm>
        </p:grpSpPr>
        <p:grpSp>
          <p:nvGrpSpPr>
            <p:cNvPr id="13" name="Google Shape;1599;p44">
              <a:extLst>
                <a:ext uri="{FF2B5EF4-FFF2-40B4-BE49-F238E27FC236}">
                  <a16:creationId xmlns:a16="http://schemas.microsoft.com/office/drawing/2014/main" id="{F11EAA78-EA2F-E992-40CF-2123897B3782}"/>
                </a:ext>
              </a:extLst>
            </p:cNvPr>
            <p:cNvGrpSpPr/>
            <p:nvPr/>
          </p:nvGrpSpPr>
          <p:grpSpPr>
            <a:xfrm>
              <a:off x="715093" y="2081634"/>
              <a:ext cx="1312596" cy="281146"/>
              <a:chOff x="780725" y="4075288"/>
              <a:chExt cx="436775" cy="93550"/>
            </a:xfrm>
          </p:grpSpPr>
          <p:sp>
            <p:nvSpPr>
              <p:cNvPr id="23" name="Google Shape;1600;p44">
                <a:extLst>
                  <a:ext uri="{FF2B5EF4-FFF2-40B4-BE49-F238E27FC236}">
                    <a16:creationId xmlns:a16="http://schemas.microsoft.com/office/drawing/2014/main" id="{B9AA5D3A-C203-F1C1-CC15-071607944D4D}"/>
                  </a:ext>
                </a:extLst>
              </p:cNvPr>
              <p:cNvSpPr/>
              <p:nvPr/>
            </p:nvSpPr>
            <p:spPr>
              <a:xfrm>
                <a:off x="780725" y="4075288"/>
                <a:ext cx="375650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15026" h="3742" extrusionOk="0">
                    <a:moveTo>
                      <a:pt x="1863" y="1"/>
                    </a:moveTo>
                    <a:cubicBezTo>
                      <a:pt x="836" y="1"/>
                      <a:pt x="0" y="844"/>
                      <a:pt x="0" y="1871"/>
                    </a:cubicBezTo>
                    <a:cubicBezTo>
                      <a:pt x="0" y="2906"/>
                      <a:pt x="836" y="3742"/>
                      <a:pt x="1863" y="3742"/>
                    </a:cubicBezTo>
                    <a:lnTo>
                      <a:pt x="15025" y="3742"/>
                    </a:lnTo>
                    <a:lnTo>
                      <a:pt x="15025" y="1"/>
                    </a:lnTo>
                    <a:close/>
                  </a:path>
                </a:pathLst>
              </a:custGeom>
              <a:solidFill>
                <a:srgbClr val="9C8E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1601;p44">
                <a:extLst>
                  <a:ext uri="{FF2B5EF4-FFF2-40B4-BE49-F238E27FC236}">
                    <a16:creationId xmlns:a16="http://schemas.microsoft.com/office/drawing/2014/main" id="{24F4B305-B129-2E40-B445-5E8958C8303D}"/>
                  </a:ext>
                </a:extLst>
              </p:cNvPr>
              <p:cNvSpPr/>
              <p:nvPr/>
            </p:nvSpPr>
            <p:spPr>
              <a:xfrm>
                <a:off x="854875" y="4092363"/>
                <a:ext cx="85125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377" extrusionOk="0">
                    <a:moveTo>
                      <a:pt x="698" y="0"/>
                    </a:moveTo>
                    <a:cubicBezTo>
                      <a:pt x="315" y="0"/>
                      <a:pt x="1" y="537"/>
                      <a:pt x="1" y="1188"/>
                    </a:cubicBezTo>
                    <a:cubicBezTo>
                      <a:pt x="1" y="1848"/>
                      <a:pt x="307" y="2377"/>
                      <a:pt x="698" y="2377"/>
                    </a:cubicBezTo>
                    <a:lnTo>
                      <a:pt x="3404" y="2377"/>
                    </a:lnTo>
                    <a:lnTo>
                      <a:pt x="3404" y="2277"/>
                    </a:lnTo>
                    <a:cubicBezTo>
                      <a:pt x="3159" y="2093"/>
                      <a:pt x="2983" y="1679"/>
                      <a:pt x="2983" y="1188"/>
                    </a:cubicBezTo>
                    <a:cubicBezTo>
                      <a:pt x="2983" y="705"/>
                      <a:pt x="3159" y="292"/>
                      <a:pt x="3404" y="100"/>
                    </a:cubicBezTo>
                    <a:lnTo>
                      <a:pt x="3404" y="0"/>
                    </a:lnTo>
                    <a:close/>
                  </a:path>
                </a:pathLst>
              </a:custGeom>
              <a:solidFill>
                <a:srgbClr val="C5B6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1602;p44">
                <a:extLst>
                  <a:ext uri="{FF2B5EF4-FFF2-40B4-BE49-F238E27FC236}">
                    <a16:creationId xmlns:a16="http://schemas.microsoft.com/office/drawing/2014/main" id="{9767F37A-3FFE-9D00-D092-89951EBAB563}"/>
                  </a:ext>
                </a:extLst>
              </p:cNvPr>
              <p:cNvSpPr/>
              <p:nvPr/>
            </p:nvSpPr>
            <p:spPr>
              <a:xfrm>
                <a:off x="979650" y="4075288"/>
                <a:ext cx="237850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3742" extrusionOk="0">
                    <a:moveTo>
                      <a:pt x="1871" y="1"/>
                    </a:moveTo>
                    <a:cubicBezTo>
                      <a:pt x="836" y="1"/>
                      <a:pt x="0" y="844"/>
                      <a:pt x="0" y="1871"/>
                    </a:cubicBezTo>
                    <a:cubicBezTo>
                      <a:pt x="0" y="2906"/>
                      <a:pt x="836" y="3742"/>
                      <a:pt x="1871" y="3742"/>
                    </a:cubicBezTo>
                    <a:lnTo>
                      <a:pt x="9513" y="3742"/>
                    </a:lnTo>
                    <a:lnTo>
                      <a:pt x="9513" y="1"/>
                    </a:lnTo>
                    <a:close/>
                  </a:path>
                </a:pathLst>
              </a:custGeom>
              <a:solidFill>
                <a:srgbClr val="C5B6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1603;p44">
                <a:extLst>
                  <a:ext uri="{FF2B5EF4-FFF2-40B4-BE49-F238E27FC236}">
                    <a16:creationId xmlns:a16="http://schemas.microsoft.com/office/drawing/2014/main" id="{236C60EA-34F3-9880-5D3E-7B5924DA314A}"/>
                  </a:ext>
                </a:extLst>
              </p:cNvPr>
              <p:cNvSpPr/>
              <p:nvPr/>
            </p:nvSpPr>
            <p:spPr>
              <a:xfrm>
                <a:off x="971975" y="4081813"/>
                <a:ext cx="3107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3228" fill="none" extrusionOk="0">
                    <a:moveTo>
                      <a:pt x="1242" y="1"/>
                    </a:moveTo>
                    <a:cubicBezTo>
                      <a:pt x="1" y="714"/>
                      <a:pt x="1" y="2515"/>
                      <a:pt x="1242" y="3228"/>
                    </a:cubicBez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1604;p44">
                <a:extLst>
                  <a:ext uri="{FF2B5EF4-FFF2-40B4-BE49-F238E27FC236}">
                    <a16:creationId xmlns:a16="http://schemas.microsoft.com/office/drawing/2014/main" id="{5A246A60-3FA4-BCA4-CA78-46FC884D6BC6}"/>
                  </a:ext>
                </a:extLst>
              </p:cNvPr>
              <p:cNvSpPr/>
              <p:nvPr/>
            </p:nvSpPr>
            <p:spPr>
              <a:xfrm>
                <a:off x="783025" y="4081813"/>
                <a:ext cx="31250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3228" fill="none" extrusionOk="0">
                    <a:moveTo>
                      <a:pt x="1250" y="1"/>
                    </a:moveTo>
                    <a:cubicBezTo>
                      <a:pt x="0" y="714"/>
                      <a:pt x="0" y="2507"/>
                      <a:pt x="1250" y="3228"/>
                    </a:cubicBez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1605;p44">
                <a:extLst>
                  <a:ext uri="{FF2B5EF4-FFF2-40B4-BE49-F238E27FC236}">
                    <a16:creationId xmlns:a16="http://schemas.microsoft.com/office/drawing/2014/main" id="{1813B1ED-1100-4237-AD2E-D2CC6E5E150F}"/>
                  </a:ext>
                </a:extLst>
              </p:cNvPr>
              <p:cNvSpPr/>
              <p:nvPr/>
            </p:nvSpPr>
            <p:spPr>
              <a:xfrm>
                <a:off x="829400" y="4081813"/>
                <a:ext cx="31250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3228" fill="none" extrusionOk="0">
                    <a:moveTo>
                      <a:pt x="1250" y="1"/>
                    </a:moveTo>
                    <a:cubicBezTo>
                      <a:pt x="0" y="714"/>
                      <a:pt x="0" y="2515"/>
                      <a:pt x="1250" y="3228"/>
                    </a:cubicBez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1606;p44">
                <a:extLst>
                  <a:ext uri="{FF2B5EF4-FFF2-40B4-BE49-F238E27FC236}">
                    <a16:creationId xmlns:a16="http://schemas.microsoft.com/office/drawing/2014/main" id="{1795804D-5634-119B-D425-9AACDF1DBAA4}"/>
                  </a:ext>
                </a:extLst>
              </p:cNvPr>
              <p:cNvSpPr/>
              <p:nvPr/>
            </p:nvSpPr>
            <p:spPr>
              <a:xfrm>
                <a:off x="802550" y="4075488"/>
                <a:ext cx="6537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734" extrusionOk="0">
                    <a:moveTo>
                      <a:pt x="1871" y="1"/>
                    </a:moveTo>
                    <a:cubicBezTo>
                      <a:pt x="837" y="1"/>
                      <a:pt x="1" y="836"/>
                      <a:pt x="1" y="1863"/>
                    </a:cubicBezTo>
                    <a:cubicBezTo>
                      <a:pt x="1" y="2898"/>
                      <a:pt x="837" y="3734"/>
                      <a:pt x="1871" y="3734"/>
                    </a:cubicBezTo>
                    <a:lnTo>
                      <a:pt x="2615" y="3734"/>
                    </a:lnTo>
                    <a:cubicBezTo>
                      <a:pt x="1580" y="3734"/>
                      <a:pt x="745" y="2898"/>
                      <a:pt x="745" y="1863"/>
                    </a:cubicBezTo>
                    <a:cubicBezTo>
                      <a:pt x="745" y="836"/>
                      <a:pt x="1580" y="1"/>
                      <a:pt x="2615" y="1"/>
                    </a:cubicBezTo>
                    <a:close/>
                  </a:path>
                </a:pathLst>
              </a:custGeom>
              <a:solidFill>
                <a:srgbClr val="C5B6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1607;p44">
                <a:extLst>
                  <a:ext uri="{FF2B5EF4-FFF2-40B4-BE49-F238E27FC236}">
                    <a16:creationId xmlns:a16="http://schemas.microsoft.com/office/drawing/2014/main" id="{78B8F3D0-7D4B-C6BA-3FA3-6DCFFD58ACB2}"/>
                  </a:ext>
                </a:extLst>
              </p:cNvPr>
              <p:cNvSpPr/>
              <p:nvPr/>
            </p:nvSpPr>
            <p:spPr>
              <a:xfrm>
                <a:off x="943800" y="4075488"/>
                <a:ext cx="6537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734" extrusionOk="0">
                    <a:moveTo>
                      <a:pt x="1871" y="1"/>
                    </a:moveTo>
                    <a:cubicBezTo>
                      <a:pt x="836" y="1"/>
                      <a:pt x="1" y="836"/>
                      <a:pt x="1" y="1863"/>
                    </a:cubicBezTo>
                    <a:cubicBezTo>
                      <a:pt x="1" y="2898"/>
                      <a:pt x="836" y="3734"/>
                      <a:pt x="1871" y="3734"/>
                    </a:cubicBezTo>
                    <a:lnTo>
                      <a:pt x="2615" y="3734"/>
                    </a:lnTo>
                    <a:cubicBezTo>
                      <a:pt x="1587" y="3734"/>
                      <a:pt x="752" y="2898"/>
                      <a:pt x="752" y="1863"/>
                    </a:cubicBezTo>
                    <a:cubicBezTo>
                      <a:pt x="752" y="836"/>
                      <a:pt x="1587" y="1"/>
                      <a:pt x="2615" y="1"/>
                    </a:cubicBezTo>
                    <a:close/>
                  </a:path>
                </a:pathLst>
              </a:custGeom>
              <a:solidFill>
                <a:srgbClr val="C5B6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1608;p44">
                <a:extLst>
                  <a:ext uri="{FF2B5EF4-FFF2-40B4-BE49-F238E27FC236}">
                    <a16:creationId xmlns:a16="http://schemas.microsoft.com/office/drawing/2014/main" id="{1CC96630-A663-F500-9C14-7AA3909439EE}"/>
                  </a:ext>
                </a:extLst>
              </p:cNvPr>
              <p:cNvSpPr/>
              <p:nvPr/>
            </p:nvSpPr>
            <p:spPr>
              <a:xfrm>
                <a:off x="1000150" y="4092738"/>
                <a:ext cx="21735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354" extrusionOk="0">
                    <a:moveTo>
                      <a:pt x="1173" y="1"/>
                    </a:moveTo>
                    <a:cubicBezTo>
                      <a:pt x="529" y="1"/>
                      <a:pt x="0" y="530"/>
                      <a:pt x="0" y="1173"/>
                    </a:cubicBezTo>
                    <a:cubicBezTo>
                      <a:pt x="0" y="1825"/>
                      <a:pt x="529" y="2354"/>
                      <a:pt x="1173" y="2354"/>
                    </a:cubicBezTo>
                    <a:lnTo>
                      <a:pt x="8693" y="2354"/>
                    </a:lnTo>
                    <a:lnTo>
                      <a:pt x="86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609;p44">
                <a:extLst>
                  <a:ext uri="{FF2B5EF4-FFF2-40B4-BE49-F238E27FC236}">
                    <a16:creationId xmlns:a16="http://schemas.microsoft.com/office/drawing/2014/main" id="{54C3B117-C210-4CDD-A9CC-FEB6A150DC87}"/>
                  </a:ext>
                </a:extLst>
              </p:cNvPr>
              <p:cNvSpPr/>
              <p:nvPr/>
            </p:nvSpPr>
            <p:spPr>
              <a:xfrm>
                <a:off x="1000925" y="4129163"/>
                <a:ext cx="148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1" fill="none" extrusionOk="0">
                    <a:moveTo>
                      <a:pt x="0" y="0"/>
                    </a:moveTo>
                    <a:lnTo>
                      <a:pt x="5933" y="0"/>
                    </a:ln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1610;p44">
                <a:extLst>
                  <a:ext uri="{FF2B5EF4-FFF2-40B4-BE49-F238E27FC236}">
                    <a16:creationId xmlns:a16="http://schemas.microsoft.com/office/drawing/2014/main" id="{7817F316-ABCF-D645-D378-1EA0CD66D2C7}"/>
                  </a:ext>
                </a:extLst>
              </p:cNvPr>
              <p:cNvSpPr/>
              <p:nvPr/>
            </p:nvSpPr>
            <p:spPr>
              <a:xfrm>
                <a:off x="1177800" y="4129163"/>
                <a:ext cx="39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" fill="none" extrusionOk="0">
                    <a:moveTo>
                      <a:pt x="1" y="0"/>
                    </a:moveTo>
                    <a:lnTo>
                      <a:pt x="1587" y="0"/>
                    </a:lnTo>
                  </a:path>
                </a:pathLst>
              </a:custGeom>
              <a:solidFill>
                <a:srgbClr val="060606"/>
              </a:solidFill>
              <a:ln w="3650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1611;p44">
                <a:extLst>
                  <a:ext uri="{FF2B5EF4-FFF2-40B4-BE49-F238E27FC236}">
                    <a16:creationId xmlns:a16="http://schemas.microsoft.com/office/drawing/2014/main" id="{BA9FB687-88B6-6C9D-2615-F655A3C52478}"/>
                  </a:ext>
                </a:extLst>
              </p:cNvPr>
              <p:cNvSpPr/>
              <p:nvPr/>
            </p:nvSpPr>
            <p:spPr>
              <a:xfrm>
                <a:off x="1056875" y="4108638"/>
                <a:ext cx="502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580" extrusionOk="0">
                    <a:moveTo>
                      <a:pt x="1288" y="1"/>
                    </a:moveTo>
                    <a:lnTo>
                      <a:pt x="0" y="8"/>
                    </a:lnTo>
                    <a:cubicBezTo>
                      <a:pt x="108" y="560"/>
                      <a:pt x="307" y="1089"/>
                      <a:pt x="591" y="1580"/>
                    </a:cubicBezTo>
                    <a:lnTo>
                      <a:pt x="2009" y="1565"/>
                    </a:lnTo>
                    <a:cubicBezTo>
                      <a:pt x="1649" y="1105"/>
                      <a:pt x="1403" y="568"/>
                      <a:pt x="1288" y="1"/>
                    </a:cubicBezTo>
                    <a:close/>
                  </a:path>
                </a:pathLst>
              </a:custGeom>
              <a:solidFill>
                <a:srgbClr val="F095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612;p44">
                <a:extLst>
                  <a:ext uri="{FF2B5EF4-FFF2-40B4-BE49-F238E27FC236}">
                    <a16:creationId xmlns:a16="http://schemas.microsoft.com/office/drawing/2014/main" id="{CC83810D-7EF5-3049-50D9-733AED4F8C87}"/>
                  </a:ext>
                </a:extLst>
              </p:cNvPr>
              <p:cNvSpPr/>
              <p:nvPr/>
            </p:nvSpPr>
            <p:spPr>
              <a:xfrm>
                <a:off x="1157300" y="4108638"/>
                <a:ext cx="3625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0" extrusionOk="0">
                    <a:moveTo>
                      <a:pt x="1081" y="1"/>
                    </a:moveTo>
                    <a:lnTo>
                      <a:pt x="0" y="8"/>
                    </a:lnTo>
                    <a:cubicBezTo>
                      <a:pt x="46" y="422"/>
                      <a:pt x="154" y="829"/>
                      <a:pt x="299" y="1220"/>
                    </a:cubicBezTo>
                    <a:lnTo>
                      <a:pt x="1449" y="1204"/>
                    </a:lnTo>
                    <a:cubicBezTo>
                      <a:pt x="1258" y="821"/>
                      <a:pt x="1127" y="415"/>
                      <a:pt x="1081" y="1"/>
                    </a:cubicBezTo>
                    <a:close/>
                  </a:path>
                </a:pathLst>
              </a:custGeom>
              <a:solidFill>
                <a:srgbClr val="FFF5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613;p44">
                <a:extLst>
                  <a:ext uri="{FF2B5EF4-FFF2-40B4-BE49-F238E27FC236}">
                    <a16:creationId xmlns:a16="http://schemas.microsoft.com/office/drawing/2014/main" id="{951456B7-E255-3B56-7736-45F6DB6EDACC}"/>
                  </a:ext>
                </a:extLst>
              </p:cNvPr>
              <p:cNvSpPr/>
              <p:nvPr/>
            </p:nvSpPr>
            <p:spPr>
              <a:xfrm>
                <a:off x="1003025" y="4108638"/>
                <a:ext cx="214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1" fill="none" extrusionOk="0">
                    <a:moveTo>
                      <a:pt x="8578" y="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614;p44">
              <a:extLst>
                <a:ext uri="{FF2B5EF4-FFF2-40B4-BE49-F238E27FC236}">
                  <a16:creationId xmlns:a16="http://schemas.microsoft.com/office/drawing/2014/main" id="{25AC0A79-0D81-725F-EFBC-23F297B1A5ED}"/>
                </a:ext>
              </a:extLst>
            </p:cNvPr>
            <p:cNvGrpSpPr/>
            <p:nvPr/>
          </p:nvGrpSpPr>
          <p:grpSpPr>
            <a:xfrm>
              <a:off x="989217" y="1897778"/>
              <a:ext cx="1132359" cy="183849"/>
              <a:chOff x="851625" y="4168813"/>
              <a:chExt cx="376800" cy="61175"/>
            </a:xfrm>
          </p:grpSpPr>
          <p:sp>
            <p:nvSpPr>
              <p:cNvPr id="15" name="Google Shape;1615;p44">
                <a:extLst>
                  <a:ext uri="{FF2B5EF4-FFF2-40B4-BE49-F238E27FC236}">
                    <a16:creationId xmlns:a16="http://schemas.microsoft.com/office/drawing/2014/main" id="{F1DAA529-0394-9F3D-9FE1-CEB2419F2991}"/>
                  </a:ext>
                </a:extLst>
              </p:cNvPr>
              <p:cNvSpPr/>
              <p:nvPr/>
            </p:nvSpPr>
            <p:spPr>
              <a:xfrm>
                <a:off x="982125" y="4168813"/>
                <a:ext cx="2463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9852" h="2447" extrusionOk="0">
                    <a:moveTo>
                      <a:pt x="1" y="1"/>
                    </a:moveTo>
                    <a:lnTo>
                      <a:pt x="1" y="2446"/>
                    </a:lnTo>
                    <a:lnTo>
                      <a:pt x="8625" y="2446"/>
                    </a:lnTo>
                    <a:cubicBezTo>
                      <a:pt x="9307" y="2446"/>
                      <a:pt x="9851" y="1902"/>
                      <a:pt x="9851" y="1227"/>
                    </a:cubicBezTo>
                    <a:cubicBezTo>
                      <a:pt x="9851" y="545"/>
                      <a:pt x="9307" y="1"/>
                      <a:pt x="8625" y="1"/>
                    </a:cubicBezTo>
                    <a:close/>
                  </a:path>
                </a:pathLst>
              </a:custGeom>
              <a:solidFill>
                <a:srgbClr val="999ED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1616;p44">
                <a:extLst>
                  <a:ext uri="{FF2B5EF4-FFF2-40B4-BE49-F238E27FC236}">
                    <a16:creationId xmlns:a16="http://schemas.microsoft.com/office/drawing/2014/main" id="{08788884-6449-17B2-87AB-D93B752421C6}"/>
                  </a:ext>
                </a:extLst>
              </p:cNvPr>
              <p:cNvSpPr/>
              <p:nvPr/>
            </p:nvSpPr>
            <p:spPr>
              <a:xfrm>
                <a:off x="851625" y="4168813"/>
                <a:ext cx="2462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2447" extrusionOk="0">
                    <a:moveTo>
                      <a:pt x="0" y="1"/>
                    </a:moveTo>
                    <a:lnTo>
                      <a:pt x="0" y="2446"/>
                    </a:lnTo>
                    <a:lnTo>
                      <a:pt x="8624" y="2446"/>
                    </a:lnTo>
                    <a:cubicBezTo>
                      <a:pt x="9307" y="2446"/>
                      <a:pt x="9851" y="1902"/>
                      <a:pt x="9851" y="1227"/>
                    </a:cubicBezTo>
                    <a:cubicBezTo>
                      <a:pt x="9851" y="545"/>
                      <a:pt x="9307" y="1"/>
                      <a:pt x="8624" y="1"/>
                    </a:cubicBezTo>
                    <a:close/>
                  </a:path>
                </a:pathLst>
              </a:custGeom>
              <a:solidFill>
                <a:srgbClr val="3C3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1617;p44">
                <a:extLst>
                  <a:ext uri="{FF2B5EF4-FFF2-40B4-BE49-F238E27FC236}">
                    <a16:creationId xmlns:a16="http://schemas.microsoft.com/office/drawing/2014/main" id="{0AAC7591-ADA8-F204-D7AE-2C03E0AB6229}"/>
                  </a:ext>
                </a:extLst>
              </p:cNvPr>
              <p:cNvSpPr/>
              <p:nvPr/>
            </p:nvSpPr>
            <p:spPr>
              <a:xfrm>
                <a:off x="1067225" y="4168813"/>
                <a:ext cx="306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2447" fill="none" extrusionOk="0">
                    <a:moveTo>
                      <a:pt x="0" y="1"/>
                    </a:moveTo>
                    <a:cubicBezTo>
                      <a:pt x="683" y="1"/>
                      <a:pt x="1227" y="545"/>
                      <a:pt x="1227" y="1227"/>
                    </a:cubicBezTo>
                    <a:lnTo>
                      <a:pt x="1227" y="1227"/>
                    </a:lnTo>
                    <a:cubicBezTo>
                      <a:pt x="1227" y="1902"/>
                      <a:pt x="683" y="2446"/>
                      <a:pt x="0" y="2446"/>
                    </a:cubicBezTo>
                  </a:path>
                </a:pathLst>
              </a:custGeom>
              <a:solidFill>
                <a:srgbClr val="060606"/>
              </a:solidFill>
              <a:ln w="3650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1618;p44">
                <a:extLst>
                  <a:ext uri="{FF2B5EF4-FFF2-40B4-BE49-F238E27FC236}">
                    <a16:creationId xmlns:a16="http://schemas.microsoft.com/office/drawing/2014/main" id="{84DFF335-2ED5-7CD1-904A-3571CCC765CC}"/>
                  </a:ext>
                </a:extLst>
              </p:cNvPr>
              <p:cNvSpPr/>
              <p:nvPr/>
            </p:nvSpPr>
            <p:spPr>
              <a:xfrm>
                <a:off x="1193325" y="4168813"/>
                <a:ext cx="222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447" fill="none" extrusionOk="0">
                    <a:moveTo>
                      <a:pt x="1" y="1"/>
                    </a:moveTo>
                    <a:cubicBezTo>
                      <a:pt x="491" y="1"/>
                      <a:pt x="890" y="545"/>
                      <a:pt x="890" y="1227"/>
                    </a:cubicBezTo>
                    <a:lnTo>
                      <a:pt x="890" y="1227"/>
                    </a:lnTo>
                    <a:cubicBezTo>
                      <a:pt x="890" y="1902"/>
                      <a:pt x="491" y="2446"/>
                      <a:pt x="1" y="2446"/>
                    </a:cubicBez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1619;p44">
                <a:extLst>
                  <a:ext uri="{FF2B5EF4-FFF2-40B4-BE49-F238E27FC236}">
                    <a16:creationId xmlns:a16="http://schemas.microsoft.com/office/drawing/2014/main" id="{B9E95427-F92D-97B6-20BE-9AF4E4C9D1BD}"/>
                  </a:ext>
                </a:extLst>
              </p:cNvPr>
              <p:cNvSpPr/>
              <p:nvPr/>
            </p:nvSpPr>
            <p:spPr>
              <a:xfrm>
                <a:off x="851625" y="4180138"/>
                <a:ext cx="23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541" extrusionOk="0">
                    <a:moveTo>
                      <a:pt x="0" y="0"/>
                    </a:moveTo>
                    <a:lnTo>
                      <a:pt x="0" y="1541"/>
                    </a:lnTo>
                    <a:lnTo>
                      <a:pt x="8548" y="1541"/>
                    </a:lnTo>
                    <a:cubicBezTo>
                      <a:pt x="8969" y="1541"/>
                      <a:pt x="9314" y="1196"/>
                      <a:pt x="9314" y="774"/>
                    </a:cubicBezTo>
                    <a:cubicBezTo>
                      <a:pt x="9314" y="345"/>
                      <a:pt x="8969" y="0"/>
                      <a:pt x="8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1620;p44">
                <a:extLst>
                  <a:ext uri="{FF2B5EF4-FFF2-40B4-BE49-F238E27FC236}">
                    <a16:creationId xmlns:a16="http://schemas.microsoft.com/office/drawing/2014/main" id="{CF2F550E-BE6B-9033-BD4B-010ED367EFDD}"/>
                  </a:ext>
                </a:extLst>
              </p:cNvPr>
              <p:cNvSpPr/>
              <p:nvPr/>
            </p:nvSpPr>
            <p:spPr>
              <a:xfrm>
                <a:off x="851625" y="4209463"/>
                <a:ext cx="2300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" fill="none" extrusionOk="0">
                    <a:moveTo>
                      <a:pt x="0" y="0"/>
                    </a:moveTo>
                    <a:lnTo>
                      <a:pt x="9199" y="0"/>
                    </a:ln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1621;p44">
                <a:extLst>
                  <a:ext uri="{FF2B5EF4-FFF2-40B4-BE49-F238E27FC236}">
                    <a16:creationId xmlns:a16="http://schemas.microsoft.com/office/drawing/2014/main" id="{C151BC2B-EAB4-85EC-5E35-763A527C24D0}"/>
                  </a:ext>
                </a:extLst>
              </p:cNvPr>
              <p:cNvSpPr/>
              <p:nvPr/>
            </p:nvSpPr>
            <p:spPr>
              <a:xfrm>
                <a:off x="966600" y="4193738"/>
                <a:ext cx="414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20" extrusionOk="0">
                    <a:moveTo>
                      <a:pt x="423" y="0"/>
                    </a:moveTo>
                    <a:cubicBezTo>
                      <a:pt x="423" y="0"/>
                      <a:pt x="530" y="706"/>
                      <a:pt x="1" y="1219"/>
                    </a:cubicBezTo>
                    <a:lnTo>
                      <a:pt x="698" y="997"/>
                    </a:lnTo>
                    <a:lnTo>
                      <a:pt x="1128" y="1219"/>
                    </a:lnTo>
                    <a:cubicBezTo>
                      <a:pt x="1657" y="706"/>
                      <a:pt x="1549" y="0"/>
                      <a:pt x="1549" y="0"/>
                    </a:cubicBezTo>
                    <a:close/>
                  </a:path>
                </a:pathLst>
              </a:custGeom>
              <a:solidFill>
                <a:srgbClr val="C5B6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1622;p44">
                <a:extLst>
                  <a:ext uri="{FF2B5EF4-FFF2-40B4-BE49-F238E27FC236}">
                    <a16:creationId xmlns:a16="http://schemas.microsoft.com/office/drawing/2014/main" id="{ECD98B19-69ED-233C-7F6E-54ADBB55B3AF}"/>
                  </a:ext>
                </a:extLst>
              </p:cNvPr>
              <p:cNvSpPr/>
              <p:nvPr/>
            </p:nvSpPr>
            <p:spPr>
              <a:xfrm>
                <a:off x="851625" y="4193738"/>
                <a:ext cx="232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" fill="none" extrusionOk="0">
                    <a:moveTo>
                      <a:pt x="9284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60606"/>
              </a:solidFill>
              <a:ln w="9525" cap="flat" cmpd="sng">
                <a:solidFill>
                  <a:srgbClr val="060606"/>
                </a:solidFill>
                <a:prstDash val="solid"/>
                <a:miter lim="766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Freeform 3">
            <a:extLst>
              <a:ext uri="{FF2B5EF4-FFF2-40B4-BE49-F238E27FC236}">
                <a16:creationId xmlns:a16="http://schemas.microsoft.com/office/drawing/2014/main" id="{51FE2687-A14A-44D9-C3AA-0448CC741741}"/>
              </a:ext>
            </a:extLst>
          </p:cNvPr>
          <p:cNvSpPr/>
          <p:nvPr/>
        </p:nvSpPr>
        <p:spPr>
          <a:xfrm rot="-5859846">
            <a:off x="254625" y="1231230"/>
            <a:ext cx="4820425" cy="4601632"/>
          </a:xfrm>
          <a:custGeom>
            <a:avLst/>
            <a:gdLst/>
            <a:ahLst/>
            <a:cxnLst/>
            <a:rect l="l" t="t" r="r" b="b"/>
            <a:pathLst>
              <a:path w="3695680" h="4793022">
                <a:moveTo>
                  <a:pt x="0" y="0"/>
                </a:moveTo>
                <a:lnTo>
                  <a:pt x="3695681" y="0"/>
                </a:lnTo>
                <a:lnTo>
                  <a:pt x="3695681" y="4793021"/>
                </a:lnTo>
                <a:lnTo>
                  <a:pt x="0" y="4793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54" r="-27031"/>
            </a:stretch>
          </a:blipFill>
        </p:spPr>
        <p:txBody>
          <a:bodyPr/>
          <a:lstStyle/>
          <a:p>
            <a:pPr defTabSz="812820"/>
            <a:endParaRPr lang="en-SG" sz="16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B90F039A-02F1-CF1B-E08B-147C66B4DCAC}"/>
              </a:ext>
            </a:extLst>
          </p:cNvPr>
          <p:cNvSpPr/>
          <p:nvPr/>
        </p:nvSpPr>
        <p:spPr>
          <a:xfrm>
            <a:off x="4391351" y="4154826"/>
            <a:ext cx="2584817" cy="2845318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12820"/>
            <a:endParaRPr lang="en-SG" sz="16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56DDBCD5-8902-F3CC-7EA5-5FB535205841}"/>
              </a:ext>
            </a:extLst>
          </p:cNvPr>
          <p:cNvSpPr/>
          <p:nvPr/>
        </p:nvSpPr>
        <p:spPr>
          <a:xfrm flipH="1">
            <a:off x="1086698" y="902922"/>
            <a:ext cx="1727063" cy="439656"/>
          </a:xfrm>
          <a:custGeom>
            <a:avLst/>
            <a:gdLst/>
            <a:ahLst/>
            <a:cxnLst/>
            <a:rect l="l" t="t" r="r" b="b"/>
            <a:pathLst>
              <a:path w="2176404" h="564276">
                <a:moveTo>
                  <a:pt x="2176405" y="0"/>
                </a:moveTo>
                <a:lnTo>
                  <a:pt x="0" y="0"/>
                </a:lnTo>
                <a:lnTo>
                  <a:pt x="0" y="564277"/>
                </a:lnTo>
                <a:lnTo>
                  <a:pt x="2176405" y="564277"/>
                </a:lnTo>
                <a:lnTo>
                  <a:pt x="2176405" y="0"/>
                </a:lnTo>
                <a:close/>
              </a:path>
            </a:pathLst>
          </a:custGeom>
          <a:blipFill>
            <a:blip r:embed="rId7"/>
            <a:stretch>
              <a:fillRect l="-88701" t="-111098" r="-4196" b="-123704"/>
            </a:stretch>
          </a:blipFill>
        </p:spPr>
        <p:txBody>
          <a:bodyPr/>
          <a:lstStyle/>
          <a:p>
            <a:pPr defTabSz="812820"/>
            <a:endParaRPr lang="en-SG" sz="16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C117F1-6235-96F7-33CD-A4FF732DB341}"/>
              </a:ext>
            </a:extLst>
          </p:cNvPr>
          <p:cNvSpPr txBox="1"/>
          <p:nvPr/>
        </p:nvSpPr>
        <p:spPr>
          <a:xfrm>
            <a:off x="138714" y="1408985"/>
            <a:ext cx="47889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25">
            <a:extLst>
              <a:ext uri="{FF2B5EF4-FFF2-40B4-BE49-F238E27FC236}">
                <a16:creationId xmlns:a16="http://schemas.microsoft.com/office/drawing/2014/main" id="{F35E9ADC-1C4E-9DCF-3BBD-90F249616CAD}"/>
              </a:ext>
            </a:extLst>
          </p:cNvPr>
          <p:cNvSpPr/>
          <p:nvPr/>
        </p:nvSpPr>
        <p:spPr>
          <a:xfrm>
            <a:off x="5863359" y="1653894"/>
            <a:ext cx="531243" cy="533481"/>
          </a:xfrm>
          <a:custGeom>
            <a:avLst/>
            <a:gdLst/>
            <a:ahLst/>
            <a:cxnLst/>
            <a:rect l="l" t="t" r="r" b="b"/>
            <a:pathLst>
              <a:path w="926926" h="926926">
                <a:moveTo>
                  <a:pt x="0" y="0"/>
                </a:moveTo>
                <a:lnTo>
                  <a:pt x="926926" y="0"/>
                </a:lnTo>
                <a:lnTo>
                  <a:pt x="926926" y="926927"/>
                </a:lnTo>
                <a:lnTo>
                  <a:pt x="0" y="926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SG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Freeform 25">
            <a:extLst>
              <a:ext uri="{FF2B5EF4-FFF2-40B4-BE49-F238E27FC236}">
                <a16:creationId xmlns:a16="http://schemas.microsoft.com/office/drawing/2014/main" id="{C9806FB8-91CD-EC0D-D222-725B43642BCC}"/>
              </a:ext>
            </a:extLst>
          </p:cNvPr>
          <p:cNvSpPr/>
          <p:nvPr/>
        </p:nvSpPr>
        <p:spPr>
          <a:xfrm>
            <a:off x="6526041" y="4027321"/>
            <a:ext cx="531243" cy="533481"/>
          </a:xfrm>
          <a:custGeom>
            <a:avLst/>
            <a:gdLst/>
            <a:ahLst/>
            <a:cxnLst/>
            <a:rect l="l" t="t" r="r" b="b"/>
            <a:pathLst>
              <a:path w="926926" h="926926">
                <a:moveTo>
                  <a:pt x="0" y="0"/>
                </a:moveTo>
                <a:lnTo>
                  <a:pt x="926926" y="0"/>
                </a:lnTo>
                <a:lnTo>
                  <a:pt x="926926" y="926927"/>
                </a:lnTo>
                <a:lnTo>
                  <a:pt x="0" y="926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SG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E5B2FF-8AD7-964A-4848-8576C5A8BE94}"/>
              </a:ext>
            </a:extLst>
          </p:cNvPr>
          <p:cNvSpPr txBox="1"/>
          <p:nvPr/>
        </p:nvSpPr>
        <p:spPr>
          <a:xfrm>
            <a:off x="6645189" y="1400776"/>
            <a:ext cx="55468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37A1E9-CD28-8BE2-FD9A-62979D31BCF1}"/>
              </a:ext>
            </a:extLst>
          </p:cNvPr>
          <p:cNvSpPr txBox="1"/>
          <p:nvPr/>
        </p:nvSpPr>
        <p:spPr>
          <a:xfrm>
            <a:off x="7234705" y="3922224"/>
            <a:ext cx="48185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5400" kern="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4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3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>
          <a:extLst>
            <a:ext uri="{FF2B5EF4-FFF2-40B4-BE49-F238E27FC236}">
              <a16:creationId xmlns:a16="http://schemas.microsoft.com/office/drawing/2014/main" id="{EDC51499-8201-204A-E8FF-9F9D1940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53">
            <a:extLst>
              <a:ext uri="{FF2B5EF4-FFF2-40B4-BE49-F238E27FC236}">
                <a16:creationId xmlns:a16="http://schemas.microsoft.com/office/drawing/2014/main" id="{1F1F26FC-AF21-91D8-4884-888A9A44A147}"/>
              </a:ext>
            </a:extLst>
          </p:cNvPr>
          <p:cNvSpPr/>
          <p:nvPr/>
        </p:nvSpPr>
        <p:spPr>
          <a:xfrm>
            <a:off x="449450" y="9523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53">
            <a:extLst>
              <a:ext uri="{FF2B5EF4-FFF2-40B4-BE49-F238E27FC236}">
                <a16:creationId xmlns:a16="http://schemas.microsoft.com/office/drawing/2014/main" id="{009DAA6D-A8BD-1CD9-D7B6-3774493AAE0F}"/>
              </a:ext>
            </a:extLst>
          </p:cNvPr>
          <p:cNvSpPr/>
          <p:nvPr/>
        </p:nvSpPr>
        <p:spPr>
          <a:xfrm>
            <a:off x="-84450" y="1578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53">
            <a:extLst>
              <a:ext uri="{FF2B5EF4-FFF2-40B4-BE49-F238E27FC236}">
                <a16:creationId xmlns:a16="http://schemas.microsoft.com/office/drawing/2014/main" id="{3EDEA7C2-5482-A774-8BFC-E71A6539AC7F}"/>
              </a:ext>
            </a:extLst>
          </p:cNvPr>
          <p:cNvSpPr/>
          <p:nvPr/>
        </p:nvSpPr>
        <p:spPr>
          <a:xfrm>
            <a:off x="449450" y="2204277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53">
            <a:extLst>
              <a:ext uri="{FF2B5EF4-FFF2-40B4-BE49-F238E27FC236}">
                <a16:creationId xmlns:a16="http://schemas.microsoft.com/office/drawing/2014/main" id="{E708E9C0-AB6B-BCF9-3804-CDB72814EA0F}"/>
              </a:ext>
            </a:extLst>
          </p:cNvPr>
          <p:cNvSpPr/>
          <p:nvPr/>
        </p:nvSpPr>
        <p:spPr>
          <a:xfrm>
            <a:off x="-159250" y="499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53">
            <a:extLst>
              <a:ext uri="{FF2B5EF4-FFF2-40B4-BE49-F238E27FC236}">
                <a16:creationId xmlns:a16="http://schemas.microsoft.com/office/drawing/2014/main" id="{860302C9-24B8-F310-DADD-C5BED8EFB6A4}"/>
              </a:ext>
            </a:extLst>
          </p:cNvPr>
          <p:cNvSpPr/>
          <p:nvPr/>
        </p:nvSpPr>
        <p:spPr>
          <a:xfrm>
            <a:off x="10170317" y="-106289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53">
            <a:extLst>
              <a:ext uri="{FF2B5EF4-FFF2-40B4-BE49-F238E27FC236}">
                <a16:creationId xmlns:a16="http://schemas.microsoft.com/office/drawing/2014/main" id="{C9A5DACC-80FA-DDEE-9B67-CE770BB7064E}"/>
              </a:ext>
            </a:extLst>
          </p:cNvPr>
          <p:cNvSpPr/>
          <p:nvPr/>
        </p:nvSpPr>
        <p:spPr>
          <a:xfrm>
            <a:off x="11026417" y="30084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53">
            <a:extLst>
              <a:ext uri="{FF2B5EF4-FFF2-40B4-BE49-F238E27FC236}">
                <a16:creationId xmlns:a16="http://schemas.microsoft.com/office/drawing/2014/main" id="{E68A0AD8-AF2D-9274-9F54-4E4EDA09EE40}"/>
              </a:ext>
            </a:extLst>
          </p:cNvPr>
          <p:cNvSpPr/>
          <p:nvPr/>
        </p:nvSpPr>
        <p:spPr>
          <a:xfrm>
            <a:off x="11919350" y="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53">
            <a:extLst>
              <a:ext uri="{FF2B5EF4-FFF2-40B4-BE49-F238E27FC236}">
                <a16:creationId xmlns:a16="http://schemas.microsoft.com/office/drawing/2014/main" id="{703C6B1D-6877-77A3-CAC8-64870738C5EA}"/>
              </a:ext>
            </a:extLst>
          </p:cNvPr>
          <p:cNvSpPr/>
          <p:nvPr/>
        </p:nvSpPr>
        <p:spPr>
          <a:xfrm>
            <a:off x="11726017" y="21511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53">
            <a:extLst>
              <a:ext uri="{FF2B5EF4-FFF2-40B4-BE49-F238E27FC236}">
                <a16:creationId xmlns:a16="http://schemas.microsoft.com/office/drawing/2014/main" id="{259688FB-344B-A883-87AE-9D2F75A3D674}"/>
              </a:ext>
            </a:extLst>
          </p:cNvPr>
          <p:cNvSpPr/>
          <p:nvPr/>
        </p:nvSpPr>
        <p:spPr>
          <a:xfrm>
            <a:off x="11155283" y="28323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53">
            <a:extLst>
              <a:ext uri="{FF2B5EF4-FFF2-40B4-BE49-F238E27FC236}">
                <a16:creationId xmlns:a16="http://schemas.microsoft.com/office/drawing/2014/main" id="{6C6C45F0-2815-BB71-D6F8-E01AAB2FC6F4}"/>
              </a:ext>
            </a:extLst>
          </p:cNvPr>
          <p:cNvSpPr/>
          <p:nvPr/>
        </p:nvSpPr>
        <p:spPr>
          <a:xfrm>
            <a:off x="11763983" y="35135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53">
            <a:extLst>
              <a:ext uri="{FF2B5EF4-FFF2-40B4-BE49-F238E27FC236}">
                <a16:creationId xmlns:a16="http://schemas.microsoft.com/office/drawing/2014/main" id="{D34F9ED6-5065-74D0-F9F3-442EC93BE96C}"/>
              </a:ext>
            </a:extLst>
          </p:cNvPr>
          <p:cNvSpPr/>
          <p:nvPr/>
        </p:nvSpPr>
        <p:spPr>
          <a:xfrm>
            <a:off x="10355550" y="43880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53">
            <a:extLst>
              <a:ext uri="{FF2B5EF4-FFF2-40B4-BE49-F238E27FC236}">
                <a16:creationId xmlns:a16="http://schemas.microsoft.com/office/drawing/2014/main" id="{1550F635-EE4E-9DB5-024B-A058FFED2CF7}"/>
              </a:ext>
            </a:extLst>
          </p:cNvPr>
          <p:cNvSpPr/>
          <p:nvPr/>
        </p:nvSpPr>
        <p:spPr>
          <a:xfrm>
            <a:off x="11117317" y="491271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talking&#10;&#10;Description automatically generated">
            <a:extLst>
              <a:ext uri="{FF2B5EF4-FFF2-40B4-BE49-F238E27FC236}">
                <a16:creationId xmlns:a16="http://schemas.microsoft.com/office/drawing/2014/main" id="{FBE66164-2F8A-84E5-C704-9151001C9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64" b="99747" l="159" r="55079">
                        <a14:foregroundMark x1="50794" y1="23485" x2="54127" y2="38889"/>
                        <a14:foregroundMark x1="52857" y1="95960" x2="317" y2="93939"/>
                        <a14:foregroundMark x1="1905" y1="98990" x2="30952" y2="96465"/>
                        <a14:foregroundMark x1="30952" y1="96465" x2="32857" y2="96465"/>
                        <a14:foregroundMark x1="53016" y1="91414" x2="53016" y2="91414"/>
                        <a14:foregroundMark x1="53016" y1="91414" x2="55238" y2="94949"/>
                        <a14:foregroundMark x1="54127" y1="92424" x2="8413" y2="99747"/>
                      </a14:backgroundRemoval>
                    </a14:imgEffect>
                  </a14:imgLayer>
                </a14:imgProps>
              </a:ext>
            </a:extLst>
          </a:blip>
          <a:srcRect l="-12401" t="2006" r="44247" b="-1980"/>
          <a:stretch/>
        </p:blipFill>
        <p:spPr>
          <a:xfrm>
            <a:off x="-995915" y="3239431"/>
            <a:ext cx="4108114" cy="3787776"/>
          </a:xfrm>
          <a:prstGeom prst="rect">
            <a:avLst/>
          </a:prstGeom>
        </p:spPr>
      </p:pic>
      <p:pic>
        <p:nvPicPr>
          <p:cNvPr id="9" name="Picture 8" descr="A group of people talking&#10;&#10;Description automatically generated">
            <a:extLst>
              <a:ext uri="{FF2B5EF4-FFF2-40B4-BE49-F238E27FC236}">
                <a16:creationId xmlns:a16="http://schemas.microsoft.com/office/drawing/2014/main" id="{F9994BCB-1C47-0424-6F6B-27A8E5C4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3" b="99495" l="50159" r="99683">
                        <a14:foregroundMark x1="54603" y1="75505" x2="80476" y2="89899"/>
                        <a14:foregroundMark x1="50317" y1="68687" x2="57937" y2="77273"/>
                        <a14:foregroundMark x1="65556" y1="60606" x2="71111" y2="76263"/>
                        <a14:foregroundMark x1="61429" y1="13131" x2="73016" y2="12121"/>
                        <a14:foregroundMark x1="66349" y1="8586" x2="73810" y2="13889"/>
                        <a14:foregroundMark x1="73810" y1="13889" x2="73810" y2="13889"/>
                        <a14:foregroundMark x1="67778" y1="4545" x2="80635" y2="29798"/>
                        <a14:foregroundMark x1="80635" y1="29798" x2="94762" y2="85354"/>
                        <a14:foregroundMark x1="97778" y1="54040" x2="99841" y2="89899"/>
                        <a14:foregroundMark x1="98413" y1="96465" x2="79206" y2="94444"/>
                        <a14:foregroundMark x1="79206" y1="94444" x2="79206" y2="94444"/>
                        <a14:foregroundMark x1="77619" y1="94949" x2="83810" y2="95960"/>
                        <a14:foregroundMark x1="83810" y1="95960" x2="91587" y2="95707"/>
                        <a14:foregroundMark x1="97302" y1="99495" x2="84762" y2="98485"/>
                        <a14:foregroundMark x1="70000" y1="68687" x2="72381" y2="84343"/>
                        <a14:foregroundMark x1="58413" y1="16667" x2="65079" y2="33838"/>
                        <a14:foregroundMark x1="59524" y1="10354" x2="74603" y2="62879"/>
                        <a14:foregroundMark x1="74603" y1="62879" x2="74603" y2="61869"/>
                        <a14:foregroundMark x1="68254" y1="24747" x2="62698" y2="83081"/>
                      </a14:backgroundRemoval>
                    </a14:imgEffect>
                  </a14:imgLayer>
                </a14:imgProps>
              </a:ext>
            </a:extLst>
          </a:blip>
          <a:srcRect l="49403" t="1129" r="-4505" b="-340"/>
          <a:stretch/>
        </p:blipFill>
        <p:spPr>
          <a:xfrm>
            <a:off x="8825206" y="2720051"/>
            <a:ext cx="3732098" cy="4223662"/>
          </a:xfrm>
          <a:prstGeom prst="rect">
            <a:avLst/>
          </a:prstGeom>
        </p:spPr>
      </p:pic>
      <p:grpSp>
        <p:nvGrpSpPr>
          <p:cNvPr id="19" name="Google Shape;841;p38">
            <a:extLst>
              <a:ext uri="{FF2B5EF4-FFF2-40B4-BE49-F238E27FC236}">
                <a16:creationId xmlns:a16="http://schemas.microsoft.com/office/drawing/2014/main" id="{A8102447-3F67-58D1-3F7A-A5532A84D199}"/>
              </a:ext>
            </a:extLst>
          </p:cNvPr>
          <p:cNvGrpSpPr/>
          <p:nvPr/>
        </p:nvGrpSpPr>
        <p:grpSpPr>
          <a:xfrm flipH="1">
            <a:off x="4770889" y="106680"/>
            <a:ext cx="1963067" cy="1696620"/>
            <a:chOff x="2117494" y="4200123"/>
            <a:chExt cx="541625" cy="478774"/>
          </a:xfrm>
        </p:grpSpPr>
        <p:sp>
          <p:nvSpPr>
            <p:cNvPr id="20" name="Google Shape;842;p38">
              <a:extLst>
                <a:ext uri="{FF2B5EF4-FFF2-40B4-BE49-F238E27FC236}">
                  <a16:creationId xmlns:a16="http://schemas.microsoft.com/office/drawing/2014/main" id="{F87D70AD-3993-78C3-71A2-5408CE392A10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43;p38">
              <a:extLst>
                <a:ext uri="{FF2B5EF4-FFF2-40B4-BE49-F238E27FC236}">
                  <a16:creationId xmlns:a16="http://schemas.microsoft.com/office/drawing/2014/main" id="{3EDF22F1-2EA5-9FCC-9AA5-1DE4F24E6706}"/>
                </a:ext>
              </a:extLst>
            </p:cNvPr>
            <p:cNvSpPr/>
            <p:nvPr/>
          </p:nvSpPr>
          <p:spPr>
            <a:xfrm>
              <a:off x="2117494" y="4200123"/>
              <a:ext cx="322032" cy="478774"/>
            </a:xfrm>
            <a:custGeom>
              <a:avLst/>
              <a:gdLst/>
              <a:ahLst/>
              <a:cxnLst/>
              <a:rect l="l" t="t" r="r" b="b"/>
              <a:pathLst>
                <a:path w="5011" h="7450" extrusionOk="0">
                  <a:moveTo>
                    <a:pt x="97" y="0"/>
                  </a:moveTo>
                  <a:lnTo>
                    <a:pt x="1" y="7449"/>
                  </a:lnTo>
                  <a:lnTo>
                    <a:pt x="5011" y="7449"/>
                  </a:lnTo>
                  <a:lnTo>
                    <a:pt x="4685" y="125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44;p38">
              <a:extLst>
                <a:ext uri="{FF2B5EF4-FFF2-40B4-BE49-F238E27FC236}">
                  <a16:creationId xmlns:a16="http://schemas.microsoft.com/office/drawing/2014/main" id="{00ABE47C-F13F-0296-7A51-CC0DFA05DFF0}"/>
                </a:ext>
              </a:extLst>
            </p:cNvPr>
            <p:cNvSpPr/>
            <p:nvPr/>
          </p:nvSpPr>
          <p:spPr>
            <a:xfrm>
              <a:off x="2123728" y="4200123"/>
              <a:ext cx="535392" cy="478774"/>
            </a:xfrm>
            <a:custGeom>
              <a:avLst/>
              <a:gdLst/>
              <a:ahLst/>
              <a:cxnLst/>
              <a:rect l="l" t="t" r="r" b="b"/>
              <a:pathLst>
                <a:path w="8331" h="7450" extrusionOk="0">
                  <a:moveTo>
                    <a:pt x="0" y="0"/>
                  </a:moveTo>
                  <a:lnTo>
                    <a:pt x="2240" y="7449"/>
                  </a:lnTo>
                  <a:lnTo>
                    <a:pt x="8330" y="7449"/>
                  </a:lnTo>
                  <a:lnTo>
                    <a:pt x="6018" y="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B3D21F-8217-6C09-687E-3401F47BD0C4}"/>
              </a:ext>
            </a:extLst>
          </p:cNvPr>
          <p:cNvSpPr txBox="1"/>
          <p:nvPr/>
        </p:nvSpPr>
        <p:spPr>
          <a:xfrm>
            <a:off x="2567124" y="2107227"/>
            <a:ext cx="696770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C386C85A-BA55-A481-0579-E94E9F456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522" y="0"/>
            <a:ext cx="2803215" cy="22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1CE86259-0C86-7A7F-DEBB-696A3211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8E1AB60C-D41A-979D-61C8-BD241C769E4B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B7B27416-5C37-9D23-A4AC-09C647CFFD8F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119481CC-D0F3-2500-F703-51C991C2D4F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300AE252-9453-C33E-9967-090403FB4085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B39C13A-152C-4288-AE0A-71B1DFB7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267"/>
              </a:spcAft>
            </a:pPr>
            <a:r>
              <a:rPr lang="en-US" sz="37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BÀI HỌC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7BDA4DBF-07EE-9B33-4647-8C9DEBB16A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E266959A-5ADE-000C-F9EF-2039F53FC8F4}"/>
              </a:ext>
            </a:extLst>
          </p:cNvPr>
          <p:cNvSpPr/>
          <p:nvPr/>
        </p:nvSpPr>
        <p:spPr>
          <a:xfrm>
            <a:off x="4619197" y="1083646"/>
            <a:ext cx="7109825" cy="5484423"/>
          </a:xfrm>
          <a:custGeom>
            <a:avLst/>
            <a:gdLst/>
            <a:ahLst/>
            <a:cxnLst/>
            <a:rect l="l" t="t" r="r" b="b"/>
            <a:pathLst>
              <a:path w="14097816" h="8229600">
                <a:moveTo>
                  <a:pt x="0" y="0"/>
                </a:moveTo>
                <a:lnTo>
                  <a:pt x="14097816" y="0"/>
                </a:lnTo>
                <a:lnTo>
                  <a:pt x="14097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SG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897;p36">
            <a:extLst>
              <a:ext uri="{FF2B5EF4-FFF2-40B4-BE49-F238E27FC236}">
                <a16:creationId xmlns:a16="http://schemas.microsoft.com/office/drawing/2014/main" id="{65BC660C-B64B-5A5D-1FDE-C820660D4995}"/>
              </a:ext>
            </a:extLst>
          </p:cNvPr>
          <p:cNvGrpSpPr/>
          <p:nvPr/>
        </p:nvGrpSpPr>
        <p:grpSpPr>
          <a:xfrm>
            <a:off x="636793" y="3448179"/>
            <a:ext cx="3358204" cy="3119888"/>
            <a:chOff x="698048" y="2449711"/>
            <a:chExt cx="2518653" cy="2339916"/>
          </a:xfrm>
        </p:grpSpPr>
        <p:sp>
          <p:nvSpPr>
            <p:cNvPr id="4" name="Google Shape;902;p36">
              <a:extLst>
                <a:ext uri="{FF2B5EF4-FFF2-40B4-BE49-F238E27FC236}">
                  <a16:creationId xmlns:a16="http://schemas.microsoft.com/office/drawing/2014/main" id="{2CA6282A-070E-B6C5-55AB-AA06CC15C53A}"/>
                </a:ext>
              </a:extLst>
            </p:cNvPr>
            <p:cNvSpPr/>
            <p:nvPr/>
          </p:nvSpPr>
          <p:spPr>
            <a:xfrm>
              <a:off x="1659361" y="3117979"/>
              <a:ext cx="478349" cy="392086"/>
            </a:xfrm>
            <a:custGeom>
              <a:avLst/>
              <a:gdLst/>
              <a:ahLst/>
              <a:cxnLst/>
              <a:rect l="l" t="t" r="r" b="b"/>
              <a:pathLst>
                <a:path w="5390" h="4418" extrusionOk="0">
                  <a:moveTo>
                    <a:pt x="5006" y="1"/>
                  </a:moveTo>
                  <a:lnTo>
                    <a:pt x="108" y="530"/>
                  </a:lnTo>
                  <a:lnTo>
                    <a:pt x="0" y="2684"/>
                  </a:lnTo>
                  <a:cubicBezTo>
                    <a:pt x="0" y="2684"/>
                    <a:pt x="414" y="4416"/>
                    <a:pt x="2561" y="4416"/>
                  </a:cubicBezTo>
                  <a:cubicBezTo>
                    <a:pt x="2586" y="4417"/>
                    <a:pt x="2612" y="4417"/>
                    <a:pt x="2637" y="4417"/>
                  </a:cubicBezTo>
                  <a:cubicBezTo>
                    <a:pt x="3826" y="4417"/>
                    <a:pt x="4909" y="3718"/>
                    <a:pt x="5389" y="2622"/>
                  </a:cubicBezTo>
                  <a:lnTo>
                    <a:pt x="5006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903;p36">
              <a:extLst>
                <a:ext uri="{FF2B5EF4-FFF2-40B4-BE49-F238E27FC236}">
                  <a16:creationId xmlns:a16="http://schemas.microsoft.com/office/drawing/2014/main" id="{B890582E-6E26-F7DB-B526-51C4638399ED}"/>
                </a:ext>
              </a:extLst>
            </p:cNvPr>
            <p:cNvSpPr/>
            <p:nvPr/>
          </p:nvSpPr>
          <p:spPr>
            <a:xfrm>
              <a:off x="1503520" y="2925308"/>
              <a:ext cx="175010" cy="206604"/>
            </a:xfrm>
            <a:custGeom>
              <a:avLst/>
              <a:gdLst/>
              <a:ahLst/>
              <a:cxnLst/>
              <a:rect l="l" t="t" r="r" b="b"/>
              <a:pathLst>
                <a:path w="1972" h="2328" extrusionOk="0">
                  <a:moveTo>
                    <a:pt x="899" y="1"/>
                  </a:moveTo>
                  <a:cubicBezTo>
                    <a:pt x="819" y="1"/>
                    <a:pt x="739" y="9"/>
                    <a:pt x="660" y="25"/>
                  </a:cubicBezTo>
                  <a:cubicBezTo>
                    <a:pt x="415" y="87"/>
                    <a:pt x="208" y="263"/>
                    <a:pt x="101" y="493"/>
                  </a:cubicBezTo>
                  <a:cubicBezTo>
                    <a:pt x="16" y="708"/>
                    <a:pt x="1" y="953"/>
                    <a:pt x="55" y="1183"/>
                  </a:cubicBezTo>
                  <a:cubicBezTo>
                    <a:pt x="177" y="1704"/>
                    <a:pt x="561" y="2126"/>
                    <a:pt x="1074" y="2287"/>
                  </a:cubicBezTo>
                  <a:cubicBezTo>
                    <a:pt x="1151" y="2317"/>
                    <a:pt x="1238" y="2328"/>
                    <a:pt x="1323" y="2328"/>
                  </a:cubicBezTo>
                  <a:cubicBezTo>
                    <a:pt x="1348" y="2328"/>
                    <a:pt x="1372" y="2327"/>
                    <a:pt x="1396" y="2325"/>
                  </a:cubicBezTo>
                  <a:cubicBezTo>
                    <a:pt x="1664" y="2287"/>
                    <a:pt x="1833" y="2057"/>
                    <a:pt x="1971" y="1850"/>
                  </a:cubicBezTo>
                  <a:lnTo>
                    <a:pt x="1595" y="240"/>
                  </a:lnTo>
                  <a:cubicBezTo>
                    <a:pt x="1397" y="83"/>
                    <a:pt x="1150" y="1"/>
                    <a:pt x="899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04;p36">
              <a:extLst>
                <a:ext uri="{FF2B5EF4-FFF2-40B4-BE49-F238E27FC236}">
                  <a16:creationId xmlns:a16="http://schemas.microsoft.com/office/drawing/2014/main" id="{4AD30C2E-067F-6C21-DC39-8DFE5D6C4257}"/>
                </a:ext>
              </a:extLst>
            </p:cNvPr>
            <p:cNvSpPr/>
            <p:nvPr/>
          </p:nvSpPr>
          <p:spPr>
            <a:xfrm>
              <a:off x="1536179" y="3001010"/>
              <a:ext cx="132766" cy="57863"/>
            </a:xfrm>
            <a:custGeom>
              <a:avLst/>
              <a:gdLst/>
              <a:ahLst/>
              <a:cxnLst/>
              <a:rect l="l" t="t" r="r" b="b"/>
              <a:pathLst>
                <a:path w="1496" h="652" fill="none" extrusionOk="0">
                  <a:moveTo>
                    <a:pt x="1" y="0"/>
                  </a:moveTo>
                  <a:cubicBezTo>
                    <a:pt x="507" y="184"/>
                    <a:pt x="1013" y="407"/>
                    <a:pt x="1496" y="652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05;p36">
              <a:extLst>
                <a:ext uri="{FF2B5EF4-FFF2-40B4-BE49-F238E27FC236}">
                  <a16:creationId xmlns:a16="http://schemas.microsoft.com/office/drawing/2014/main" id="{FF7FC558-2E73-FD3B-48EC-4543022815AE}"/>
                </a:ext>
              </a:extLst>
            </p:cNvPr>
            <p:cNvSpPr/>
            <p:nvPr/>
          </p:nvSpPr>
          <p:spPr>
            <a:xfrm>
              <a:off x="2103631" y="2925308"/>
              <a:ext cx="175543" cy="206604"/>
            </a:xfrm>
            <a:custGeom>
              <a:avLst/>
              <a:gdLst/>
              <a:ahLst/>
              <a:cxnLst/>
              <a:rect l="l" t="t" r="r" b="b"/>
              <a:pathLst>
                <a:path w="1978" h="2328" extrusionOk="0">
                  <a:moveTo>
                    <a:pt x="1073" y="1"/>
                  </a:moveTo>
                  <a:cubicBezTo>
                    <a:pt x="821" y="1"/>
                    <a:pt x="574" y="83"/>
                    <a:pt x="376" y="240"/>
                  </a:cubicBezTo>
                  <a:lnTo>
                    <a:pt x="0" y="1850"/>
                  </a:lnTo>
                  <a:cubicBezTo>
                    <a:pt x="138" y="2057"/>
                    <a:pt x="307" y="2287"/>
                    <a:pt x="575" y="2325"/>
                  </a:cubicBezTo>
                  <a:cubicBezTo>
                    <a:pt x="599" y="2327"/>
                    <a:pt x="624" y="2328"/>
                    <a:pt x="648" y="2328"/>
                  </a:cubicBezTo>
                  <a:cubicBezTo>
                    <a:pt x="733" y="2328"/>
                    <a:pt x="820" y="2317"/>
                    <a:pt x="897" y="2287"/>
                  </a:cubicBezTo>
                  <a:cubicBezTo>
                    <a:pt x="1411" y="2126"/>
                    <a:pt x="1802" y="1704"/>
                    <a:pt x="1917" y="1183"/>
                  </a:cubicBezTo>
                  <a:cubicBezTo>
                    <a:pt x="1978" y="953"/>
                    <a:pt x="1955" y="715"/>
                    <a:pt x="1871" y="493"/>
                  </a:cubicBezTo>
                  <a:cubicBezTo>
                    <a:pt x="1763" y="263"/>
                    <a:pt x="1556" y="87"/>
                    <a:pt x="1311" y="25"/>
                  </a:cubicBezTo>
                  <a:cubicBezTo>
                    <a:pt x="1232" y="9"/>
                    <a:pt x="1152" y="1"/>
                    <a:pt x="1073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6;p36">
              <a:extLst>
                <a:ext uri="{FF2B5EF4-FFF2-40B4-BE49-F238E27FC236}">
                  <a16:creationId xmlns:a16="http://schemas.microsoft.com/office/drawing/2014/main" id="{9854A462-0C36-5D16-7546-43061881FF62}"/>
                </a:ext>
              </a:extLst>
            </p:cNvPr>
            <p:cNvSpPr/>
            <p:nvPr/>
          </p:nvSpPr>
          <p:spPr>
            <a:xfrm>
              <a:off x="2113127" y="3001010"/>
              <a:ext cx="133387" cy="57863"/>
            </a:xfrm>
            <a:custGeom>
              <a:avLst/>
              <a:gdLst/>
              <a:ahLst/>
              <a:cxnLst/>
              <a:rect l="l" t="t" r="r" b="b"/>
              <a:pathLst>
                <a:path w="1503" h="652" fill="none" extrusionOk="0">
                  <a:moveTo>
                    <a:pt x="1503" y="0"/>
                  </a:moveTo>
                  <a:cubicBezTo>
                    <a:pt x="989" y="184"/>
                    <a:pt x="483" y="407"/>
                    <a:pt x="1" y="652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07;p36">
              <a:extLst>
                <a:ext uri="{FF2B5EF4-FFF2-40B4-BE49-F238E27FC236}">
                  <a16:creationId xmlns:a16="http://schemas.microsoft.com/office/drawing/2014/main" id="{F56AC05F-3790-FDD5-289C-4E56ED388CCF}"/>
                </a:ext>
              </a:extLst>
            </p:cNvPr>
            <p:cNvSpPr/>
            <p:nvPr/>
          </p:nvSpPr>
          <p:spPr>
            <a:xfrm>
              <a:off x="1560052" y="2483257"/>
              <a:ext cx="727641" cy="828192"/>
            </a:xfrm>
            <a:custGeom>
              <a:avLst/>
              <a:gdLst/>
              <a:ahLst/>
              <a:cxnLst/>
              <a:rect l="l" t="t" r="r" b="b"/>
              <a:pathLst>
                <a:path w="8199" h="9332" extrusionOk="0">
                  <a:moveTo>
                    <a:pt x="3564" y="0"/>
                  </a:moveTo>
                  <a:cubicBezTo>
                    <a:pt x="3551" y="0"/>
                    <a:pt x="3539" y="0"/>
                    <a:pt x="3526" y="1"/>
                  </a:cubicBezTo>
                  <a:cubicBezTo>
                    <a:pt x="2338" y="8"/>
                    <a:pt x="1326" y="507"/>
                    <a:pt x="759" y="1587"/>
                  </a:cubicBezTo>
                  <a:cubicBezTo>
                    <a:pt x="0" y="3052"/>
                    <a:pt x="223" y="4807"/>
                    <a:pt x="537" y="6348"/>
                  </a:cubicBezTo>
                  <a:cubicBezTo>
                    <a:pt x="659" y="6969"/>
                    <a:pt x="828" y="7590"/>
                    <a:pt x="1181" y="8111"/>
                  </a:cubicBezTo>
                  <a:cubicBezTo>
                    <a:pt x="1747" y="8938"/>
                    <a:pt x="2732" y="9332"/>
                    <a:pt x="3706" y="9332"/>
                  </a:cubicBezTo>
                  <a:cubicBezTo>
                    <a:pt x="3932" y="9332"/>
                    <a:pt x="4158" y="9310"/>
                    <a:pt x="4377" y="9269"/>
                  </a:cubicBezTo>
                  <a:cubicBezTo>
                    <a:pt x="8198" y="8535"/>
                    <a:pt x="7532" y="0"/>
                    <a:pt x="3564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08;p36">
              <a:extLst>
                <a:ext uri="{FF2B5EF4-FFF2-40B4-BE49-F238E27FC236}">
                  <a16:creationId xmlns:a16="http://schemas.microsoft.com/office/drawing/2014/main" id="{20E3B7F9-B51D-B852-69E8-11E37B622BAC}"/>
                </a:ext>
              </a:extLst>
            </p:cNvPr>
            <p:cNvSpPr/>
            <p:nvPr/>
          </p:nvSpPr>
          <p:spPr>
            <a:xfrm>
              <a:off x="1487900" y="2449711"/>
              <a:ext cx="761365" cy="545265"/>
            </a:xfrm>
            <a:custGeom>
              <a:avLst/>
              <a:gdLst/>
              <a:ahLst/>
              <a:cxnLst/>
              <a:rect l="l" t="t" r="r" b="b"/>
              <a:pathLst>
                <a:path w="8579" h="6144" extrusionOk="0">
                  <a:moveTo>
                    <a:pt x="4336" y="1"/>
                  </a:moveTo>
                  <a:cubicBezTo>
                    <a:pt x="4268" y="1"/>
                    <a:pt x="4200" y="4"/>
                    <a:pt x="4133" y="11"/>
                  </a:cubicBezTo>
                  <a:cubicBezTo>
                    <a:pt x="3496" y="72"/>
                    <a:pt x="2891" y="294"/>
                    <a:pt x="2362" y="647"/>
                  </a:cubicBezTo>
                  <a:cubicBezTo>
                    <a:pt x="2139" y="793"/>
                    <a:pt x="1925" y="961"/>
                    <a:pt x="1725" y="1138"/>
                  </a:cubicBezTo>
                  <a:cubicBezTo>
                    <a:pt x="1572" y="1276"/>
                    <a:pt x="1426" y="1421"/>
                    <a:pt x="1296" y="1574"/>
                  </a:cubicBezTo>
                  <a:cubicBezTo>
                    <a:pt x="1051" y="1881"/>
                    <a:pt x="737" y="2103"/>
                    <a:pt x="522" y="2418"/>
                  </a:cubicBezTo>
                  <a:cubicBezTo>
                    <a:pt x="277" y="2778"/>
                    <a:pt x="54" y="3184"/>
                    <a:pt x="39" y="3629"/>
                  </a:cubicBezTo>
                  <a:cubicBezTo>
                    <a:pt x="1" y="4633"/>
                    <a:pt x="614" y="5423"/>
                    <a:pt x="1235" y="6143"/>
                  </a:cubicBezTo>
                  <a:cubicBezTo>
                    <a:pt x="1212" y="5821"/>
                    <a:pt x="1220" y="5499"/>
                    <a:pt x="1266" y="5177"/>
                  </a:cubicBezTo>
                  <a:cubicBezTo>
                    <a:pt x="1319" y="4825"/>
                    <a:pt x="1503" y="4288"/>
                    <a:pt x="1825" y="4089"/>
                  </a:cubicBezTo>
                  <a:cubicBezTo>
                    <a:pt x="2101" y="4535"/>
                    <a:pt x="2551" y="4819"/>
                    <a:pt x="3069" y="4819"/>
                  </a:cubicBezTo>
                  <a:cubicBezTo>
                    <a:pt x="3156" y="4819"/>
                    <a:pt x="3245" y="4811"/>
                    <a:pt x="3335" y="4794"/>
                  </a:cubicBezTo>
                  <a:cubicBezTo>
                    <a:pt x="3619" y="4733"/>
                    <a:pt x="3872" y="4602"/>
                    <a:pt x="4148" y="4503"/>
                  </a:cubicBezTo>
                  <a:cubicBezTo>
                    <a:pt x="4355" y="4423"/>
                    <a:pt x="4530" y="4401"/>
                    <a:pt x="4713" y="4401"/>
                  </a:cubicBezTo>
                  <a:cubicBezTo>
                    <a:pt x="4830" y="4401"/>
                    <a:pt x="4949" y="4410"/>
                    <a:pt x="5083" y="4419"/>
                  </a:cubicBezTo>
                  <a:cubicBezTo>
                    <a:pt x="5108" y="4419"/>
                    <a:pt x="5132" y="4419"/>
                    <a:pt x="5157" y="4419"/>
                  </a:cubicBezTo>
                  <a:cubicBezTo>
                    <a:pt x="5424" y="4419"/>
                    <a:pt x="5697" y="4381"/>
                    <a:pt x="5957" y="4311"/>
                  </a:cubicBezTo>
                  <a:cubicBezTo>
                    <a:pt x="6287" y="4212"/>
                    <a:pt x="6823" y="3690"/>
                    <a:pt x="6823" y="3690"/>
                  </a:cubicBezTo>
                  <a:cubicBezTo>
                    <a:pt x="6831" y="3974"/>
                    <a:pt x="6908" y="4250"/>
                    <a:pt x="7038" y="4503"/>
                  </a:cubicBezTo>
                  <a:cubicBezTo>
                    <a:pt x="7130" y="4656"/>
                    <a:pt x="7291" y="4756"/>
                    <a:pt x="7413" y="4894"/>
                  </a:cubicBezTo>
                  <a:cubicBezTo>
                    <a:pt x="7705" y="5223"/>
                    <a:pt x="7705" y="6082"/>
                    <a:pt x="7705" y="6082"/>
                  </a:cubicBezTo>
                  <a:cubicBezTo>
                    <a:pt x="7843" y="5998"/>
                    <a:pt x="7981" y="5898"/>
                    <a:pt x="8103" y="5791"/>
                  </a:cubicBezTo>
                  <a:cubicBezTo>
                    <a:pt x="8211" y="5660"/>
                    <a:pt x="8295" y="5515"/>
                    <a:pt x="8364" y="5361"/>
                  </a:cubicBezTo>
                  <a:cubicBezTo>
                    <a:pt x="8510" y="5055"/>
                    <a:pt x="8579" y="4717"/>
                    <a:pt x="8563" y="4380"/>
                  </a:cubicBezTo>
                  <a:cubicBezTo>
                    <a:pt x="8510" y="3621"/>
                    <a:pt x="8448" y="2893"/>
                    <a:pt x="8096" y="2203"/>
                  </a:cubicBezTo>
                  <a:cubicBezTo>
                    <a:pt x="7682" y="1383"/>
                    <a:pt x="7015" y="892"/>
                    <a:pt x="6195" y="524"/>
                  </a:cubicBezTo>
                  <a:cubicBezTo>
                    <a:pt x="6095" y="478"/>
                    <a:pt x="6003" y="440"/>
                    <a:pt x="5903" y="402"/>
                  </a:cubicBezTo>
                  <a:cubicBezTo>
                    <a:pt x="5413" y="204"/>
                    <a:pt x="4874" y="1"/>
                    <a:pt x="4336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10;p36">
              <a:extLst>
                <a:ext uri="{FF2B5EF4-FFF2-40B4-BE49-F238E27FC236}">
                  <a16:creationId xmlns:a16="http://schemas.microsoft.com/office/drawing/2014/main" id="{D897669C-6378-721B-3B70-C0416CE8CFDC}"/>
                </a:ext>
              </a:extLst>
            </p:cNvPr>
            <p:cNvSpPr/>
            <p:nvPr/>
          </p:nvSpPr>
          <p:spPr>
            <a:xfrm>
              <a:off x="1842358" y="2964269"/>
              <a:ext cx="83778" cy="194623"/>
            </a:xfrm>
            <a:custGeom>
              <a:avLst/>
              <a:gdLst/>
              <a:ahLst/>
              <a:cxnLst/>
              <a:rect l="l" t="t" r="r" b="b"/>
              <a:pathLst>
                <a:path w="944" h="2193" fill="none" extrusionOk="0">
                  <a:moveTo>
                    <a:pt x="215" y="0"/>
                  </a:moveTo>
                  <a:cubicBezTo>
                    <a:pt x="246" y="430"/>
                    <a:pt x="208" y="867"/>
                    <a:pt x="100" y="1281"/>
                  </a:cubicBezTo>
                  <a:cubicBezTo>
                    <a:pt x="31" y="1533"/>
                    <a:pt x="1" y="1986"/>
                    <a:pt x="299" y="2108"/>
                  </a:cubicBezTo>
                  <a:cubicBezTo>
                    <a:pt x="499" y="2193"/>
                    <a:pt x="790" y="2078"/>
                    <a:pt x="943" y="194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11;p36">
              <a:extLst>
                <a:ext uri="{FF2B5EF4-FFF2-40B4-BE49-F238E27FC236}">
                  <a16:creationId xmlns:a16="http://schemas.microsoft.com/office/drawing/2014/main" id="{255B89B8-1C01-FE5A-C913-4A75DF17DF41}"/>
                </a:ext>
              </a:extLst>
            </p:cNvPr>
            <p:cNvSpPr/>
            <p:nvPr/>
          </p:nvSpPr>
          <p:spPr>
            <a:xfrm rot="11029226">
              <a:off x="1839561" y="3228958"/>
              <a:ext cx="94694" cy="26003"/>
            </a:xfrm>
            <a:custGeom>
              <a:avLst/>
              <a:gdLst/>
              <a:ahLst/>
              <a:cxnLst/>
              <a:rect l="l" t="t" r="r" b="b"/>
              <a:pathLst>
                <a:path w="1067" h="293" fill="none" extrusionOk="0">
                  <a:moveTo>
                    <a:pt x="1" y="292"/>
                  </a:moveTo>
                  <a:cubicBezTo>
                    <a:pt x="154" y="177"/>
                    <a:pt x="330" y="93"/>
                    <a:pt x="522" y="47"/>
                  </a:cubicBezTo>
                  <a:cubicBezTo>
                    <a:pt x="714" y="1"/>
                    <a:pt x="913" y="54"/>
                    <a:pt x="1066" y="177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12;p36">
              <a:extLst>
                <a:ext uri="{FF2B5EF4-FFF2-40B4-BE49-F238E27FC236}">
                  <a16:creationId xmlns:a16="http://schemas.microsoft.com/office/drawing/2014/main" id="{A1561C3A-774F-B4A3-8B6C-7DA6F4EBB5A9}"/>
                </a:ext>
              </a:extLst>
            </p:cNvPr>
            <p:cNvSpPr/>
            <p:nvPr/>
          </p:nvSpPr>
          <p:spPr>
            <a:xfrm>
              <a:off x="1969622" y="2915990"/>
              <a:ext cx="132678" cy="43575"/>
            </a:xfrm>
            <a:custGeom>
              <a:avLst/>
              <a:gdLst/>
              <a:ahLst/>
              <a:cxnLst/>
              <a:rect l="l" t="t" r="r" b="b"/>
              <a:pathLst>
                <a:path w="1495" h="491" fill="none" extrusionOk="0">
                  <a:moveTo>
                    <a:pt x="0" y="468"/>
                  </a:moveTo>
                  <a:cubicBezTo>
                    <a:pt x="100" y="491"/>
                    <a:pt x="199" y="483"/>
                    <a:pt x="291" y="437"/>
                  </a:cubicBezTo>
                  <a:cubicBezTo>
                    <a:pt x="376" y="391"/>
                    <a:pt x="460" y="345"/>
                    <a:pt x="544" y="284"/>
                  </a:cubicBezTo>
                  <a:cubicBezTo>
                    <a:pt x="828" y="107"/>
                    <a:pt x="1158" y="8"/>
                    <a:pt x="1495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13;p36">
              <a:extLst>
                <a:ext uri="{FF2B5EF4-FFF2-40B4-BE49-F238E27FC236}">
                  <a16:creationId xmlns:a16="http://schemas.microsoft.com/office/drawing/2014/main" id="{138E50CB-410C-8239-5FBE-418728CE692A}"/>
                </a:ext>
              </a:extLst>
            </p:cNvPr>
            <p:cNvSpPr/>
            <p:nvPr/>
          </p:nvSpPr>
          <p:spPr>
            <a:xfrm>
              <a:off x="1659361" y="2924155"/>
              <a:ext cx="98066" cy="34789"/>
            </a:xfrm>
            <a:custGeom>
              <a:avLst/>
              <a:gdLst/>
              <a:ahLst/>
              <a:cxnLst/>
              <a:rect l="l" t="t" r="r" b="b"/>
              <a:pathLst>
                <a:path w="1105" h="392" fill="none" extrusionOk="0">
                  <a:moveTo>
                    <a:pt x="1104" y="391"/>
                  </a:moveTo>
                  <a:cubicBezTo>
                    <a:pt x="943" y="276"/>
                    <a:pt x="767" y="184"/>
                    <a:pt x="583" y="100"/>
                  </a:cubicBezTo>
                  <a:cubicBezTo>
                    <a:pt x="399" y="23"/>
                    <a:pt x="200" y="0"/>
                    <a:pt x="0" y="38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14;p36">
              <a:extLst>
                <a:ext uri="{FF2B5EF4-FFF2-40B4-BE49-F238E27FC236}">
                  <a16:creationId xmlns:a16="http://schemas.microsoft.com/office/drawing/2014/main" id="{76A56E11-C48F-CA03-FB1E-06F92BD67D6E}"/>
                </a:ext>
              </a:extLst>
            </p:cNvPr>
            <p:cNvSpPr/>
            <p:nvPr/>
          </p:nvSpPr>
          <p:spPr>
            <a:xfrm>
              <a:off x="2015149" y="3025504"/>
              <a:ext cx="41623" cy="52450"/>
            </a:xfrm>
            <a:custGeom>
              <a:avLst/>
              <a:gdLst/>
              <a:ahLst/>
              <a:cxnLst/>
              <a:rect l="l" t="t" r="r" b="b"/>
              <a:pathLst>
                <a:path w="469" h="591" extrusionOk="0">
                  <a:moveTo>
                    <a:pt x="238" y="0"/>
                  </a:moveTo>
                  <a:cubicBezTo>
                    <a:pt x="108" y="0"/>
                    <a:pt x="1" y="131"/>
                    <a:pt x="1" y="292"/>
                  </a:cubicBezTo>
                  <a:cubicBezTo>
                    <a:pt x="1" y="460"/>
                    <a:pt x="108" y="591"/>
                    <a:pt x="238" y="591"/>
                  </a:cubicBezTo>
                  <a:cubicBezTo>
                    <a:pt x="369" y="591"/>
                    <a:pt x="468" y="460"/>
                    <a:pt x="468" y="292"/>
                  </a:cubicBezTo>
                  <a:cubicBezTo>
                    <a:pt x="468" y="131"/>
                    <a:pt x="369" y="0"/>
                    <a:pt x="238" y="0"/>
                  </a:cubicBez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15;p36">
              <a:extLst>
                <a:ext uri="{FF2B5EF4-FFF2-40B4-BE49-F238E27FC236}">
                  <a16:creationId xmlns:a16="http://schemas.microsoft.com/office/drawing/2014/main" id="{A729D1BE-8C5C-57A6-3433-43006928FF95}"/>
                </a:ext>
              </a:extLst>
            </p:cNvPr>
            <p:cNvSpPr/>
            <p:nvPr/>
          </p:nvSpPr>
          <p:spPr>
            <a:xfrm>
              <a:off x="1702936" y="3025504"/>
              <a:ext cx="41534" cy="52450"/>
            </a:xfrm>
            <a:custGeom>
              <a:avLst/>
              <a:gdLst/>
              <a:ahLst/>
              <a:cxnLst/>
              <a:rect l="l" t="t" r="r" b="b"/>
              <a:pathLst>
                <a:path w="468" h="591" extrusionOk="0">
                  <a:moveTo>
                    <a:pt x="238" y="0"/>
                  </a:moveTo>
                  <a:cubicBezTo>
                    <a:pt x="107" y="0"/>
                    <a:pt x="0" y="131"/>
                    <a:pt x="0" y="292"/>
                  </a:cubicBezTo>
                  <a:cubicBezTo>
                    <a:pt x="0" y="460"/>
                    <a:pt x="107" y="591"/>
                    <a:pt x="238" y="591"/>
                  </a:cubicBezTo>
                  <a:cubicBezTo>
                    <a:pt x="360" y="591"/>
                    <a:pt x="468" y="460"/>
                    <a:pt x="468" y="292"/>
                  </a:cubicBezTo>
                  <a:cubicBezTo>
                    <a:pt x="468" y="131"/>
                    <a:pt x="360" y="0"/>
                    <a:pt x="238" y="0"/>
                  </a:cubicBez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16;p36">
              <a:extLst>
                <a:ext uri="{FF2B5EF4-FFF2-40B4-BE49-F238E27FC236}">
                  <a16:creationId xmlns:a16="http://schemas.microsoft.com/office/drawing/2014/main" id="{C0BE5E9E-B6F5-3DDC-61CD-984CBEDA0396}"/>
                </a:ext>
              </a:extLst>
            </p:cNvPr>
            <p:cNvSpPr/>
            <p:nvPr/>
          </p:nvSpPr>
          <p:spPr>
            <a:xfrm>
              <a:off x="1611082" y="2896909"/>
              <a:ext cx="220449" cy="246363"/>
            </a:xfrm>
            <a:custGeom>
              <a:avLst/>
              <a:gdLst/>
              <a:ahLst/>
              <a:cxnLst/>
              <a:rect l="l" t="t" r="r" b="b"/>
              <a:pathLst>
                <a:path w="2484" h="2776" fill="none" extrusionOk="0">
                  <a:moveTo>
                    <a:pt x="2484" y="1388"/>
                  </a:moveTo>
                  <a:cubicBezTo>
                    <a:pt x="2484" y="2155"/>
                    <a:pt x="1924" y="2775"/>
                    <a:pt x="1242" y="2775"/>
                  </a:cubicBezTo>
                  <a:cubicBezTo>
                    <a:pt x="552" y="2775"/>
                    <a:pt x="0" y="2155"/>
                    <a:pt x="0" y="1388"/>
                  </a:cubicBezTo>
                  <a:cubicBezTo>
                    <a:pt x="0" y="621"/>
                    <a:pt x="552" y="0"/>
                    <a:pt x="1242" y="0"/>
                  </a:cubicBezTo>
                  <a:cubicBezTo>
                    <a:pt x="1924" y="0"/>
                    <a:pt x="2484" y="621"/>
                    <a:pt x="2484" y="1388"/>
                  </a:cubicBez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17;p36">
              <a:extLst>
                <a:ext uri="{FF2B5EF4-FFF2-40B4-BE49-F238E27FC236}">
                  <a16:creationId xmlns:a16="http://schemas.microsoft.com/office/drawing/2014/main" id="{341C8F86-620C-C64F-2A04-60E920C3081D}"/>
                </a:ext>
              </a:extLst>
            </p:cNvPr>
            <p:cNvSpPr/>
            <p:nvPr/>
          </p:nvSpPr>
          <p:spPr>
            <a:xfrm>
              <a:off x="1921254" y="2896909"/>
              <a:ext cx="221248" cy="246363"/>
            </a:xfrm>
            <a:custGeom>
              <a:avLst/>
              <a:gdLst/>
              <a:ahLst/>
              <a:cxnLst/>
              <a:rect l="l" t="t" r="r" b="b"/>
              <a:pathLst>
                <a:path w="2493" h="2776" fill="none" extrusionOk="0">
                  <a:moveTo>
                    <a:pt x="2492" y="1388"/>
                  </a:moveTo>
                  <a:cubicBezTo>
                    <a:pt x="2492" y="2155"/>
                    <a:pt x="1933" y="2775"/>
                    <a:pt x="1243" y="2775"/>
                  </a:cubicBezTo>
                  <a:cubicBezTo>
                    <a:pt x="560" y="2775"/>
                    <a:pt x="1" y="2155"/>
                    <a:pt x="1" y="1388"/>
                  </a:cubicBezTo>
                  <a:cubicBezTo>
                    <a:pt x="1" y="621"/>
                    <a:pt x="560" y="0"/>
                    <a:pt x="1243" y="0"/>
                  </a:cubicBezTo>
                  <a:cubicBezTo>
                    <a:pt x="1933" y="0"/>
                    <a:pt x="2492" y="621"/>
                    <a:pt x="2492" y="1388"/>
                  </a:cubicBez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18;p36">
              <a:extLst>
                <a:ext uri="{FF2B5EF4-FFF2-40B4-BE49-F238E27FC236}">
                  <a16:creationId xmlns:a16="http://schemas.microsoft.com/office/drawing/2014/main" id="{ACDE5623-927D-F138-DC30-5524ACE011E5}"/>
                </a:ext>
              </a:extLst>
            </p:cNvPr>
            <p:cNvSpPr/>
            <p:nvPr/>
          </p:nvSpPr>
          <p:spPr>
            <a:xfrm>
              <a:off x="1829401" y="2995508"/>
              <a:ext cx="91942" cy="89"/>
            </a:xfrm>
            <a:custGeom>
              <a:avLst/>
              <a:gdLst/>
              <a:ahLst/>
              <a:cxnLst/>
              <a:rect l="l" t="t" r="r" b="b"/>
              <a:pathLst>
                <a:path w="1036" h="1" fill="none" extrusionOk="0">
                  <a:moveTo>
                    <a:pt x="1" y="1"/>
                  </a:moveTo>
                  <a:lnTo>
                    <a:pt x="1036" y="1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19;p36">
              <a:extLst>
                <a:ext uri="{FF2B5EF4-FFF2-40B4-BE49-F238E27FC236}">
                  <a16:creationId xmlns:a16="http://schemas.microsoft.com/office/drawing/2014/main" id="{B6528534-A4F9-53D2-4203-A6349D3807DD}"/>
                </a:ext>
              </a:extLst>
            </p:cNvPr>
            <p:cNvSpPr/>
            <p:nvPr/>
          </p:nvSpPr>
          <p:spPr>
            <a:xfrm>
              <a:off x="1674980" y="3201047"/>
              <a:ext cx="438235" cy="168088"/>
            </a:xfrm>
            <a:custGeom>
              <a:avLst/>
              <a:gdLst/>
              <a:ahLst/>
              <a:cxnLst/>
              <a:rect l="l" t="t" r="r" b="b"/>
              <a:pathLst>
                <a:path w="4938" h="1894" fill="none" extrusionOk="0">
                  <a:moveTo>
                    <a:pt x="1" y="199"/>
                  </a:moveTo>
                  <a:cubicBezTo>
                    <a:pt x="346" y="667"/>
                    <a:pt x="775" y="1081"/>
                    <a:pt x="1296" y="1311"/>
                  </a:cubicBezTo>
                  <a:cubicBezTo>
                    <a:pt x="2584" y="1893"/>
                    <a:pt x="4125" y="1280"/>
                    <a:pt x="4892" y="61"/>
                  </a:cubicBezTo>
                  <a:lnTo>
                    <a:pt x="4938" y="0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20;p36">
              <a:extLst>
                <a:ext uri="{FF2B5EF4-FFF2-40B4-BE49-F238E27FC236}">
                  <a16:creationId xmlns:a16="http://schemas.microsoft.com/office/drawing/2014/main" id="{E77EA03F-0762-B59C-2E48-ACE116A6AF8D}"/>
                </a:ext>
              </a:extLst>
            </p:cNvPr>
            <p:cNvSpPr/>
            <p:nvPr/>
          </p:nvSpPr>
          <p:spPr>
            <a:xfrm>
              <a:off x="2182527" y="2600315"/>
              <a:ext cx="43664" cy="76944"/>
            </a:xfrm>
            <a:custGeom>
              <a:avLst/>
              <a:gdLst/>
              <a:ahLst/>
              <a:cxnLst/>
              <a:rect l="l" t="t" r="r" b="b"/>
              <a:pathLst>
                <a:path w="492" h="867" fill="none" extrusionOk="0">
                  <a:moveTo>
                    <a:pt x="0" y="0"/>
                  </a:moveTo>
                  <a:cubicBezTo>
                    <a:pt x="215" y="253"/>
                    <a:pt x="384" y="552"/>
                    <a:pt x="491" y="866"/>
                  </a:cubicBezTo>
                </a:path>
              </a:pathLst>
            </a:custGeom>
            <a:solidFill>
              <a:srgbClr val="060606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24;p36">
              <a:extLst>
                <a:ext uri="{FF2B5EF4-FFF2-40B4-BE49-F238E27FC236}">
                  <a16:creationId xmlns:a16="http://schemas.microsoft.com/office/drawing/2014/main" id="{135EBE8D-EDB9-CCA5-D473-0E08A9683434}"/>
                </a:ext>
              </a:extLst>
            </p:cNvPr>
            <p:cNvSpPr/>
            <p:nvPr/>
          </p:nvSpPr>
          <p:spPr>
            <a:xfrm>
              <a:off x="1117823" y="3358130"/>
              <a:ext cx="1573671" cy="1431497"/>
            </a:xfrm>
            <a:custGeom>
              <a:avLst/>
              <a:gdLst/>
              <a:ahLst/>
              <a:cxnLst/>
              <a:rect l="l" t="t" r="r" b="b"/>
              <a:pathLst>
                <a:path w="17732" h="16130" extrusionOk="0">
                  <a:moveTo>
                    <a:pt x="12243" y="1"/>
                  </a:moveTo>
                  <a:lnTo>
                    <a:pt x="8885" y="1718"/>
                  </a:lnTo>
                  <a:lnTo>
                    <a:pt x="5344" y="39"/>
                  </a:lnTo>
                  <a:lnTo>
                    <a:pt x="652" y="6356"/>
                  </a:lnTo>
                  <a:lnTo>
                    <a:pt x="0" y="16130"/>
                  </a:lnTo>
                  <a:lnTo>
                    <a:pt x="17731" y="16130"/>
                  </a:lnTo>
                  <a:lnTo>
                    <a:pt x="16927" y="6218"/>
                  </a:lnTo>
                  <a:lnTo>
                    <a:pt x="16927" y="6080"/>
                  </a:lnTo>
                  <a:lnTo>
                    <a:pt x="12243" y="1"/>
                  </a:ln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25;p36">
              <a:extLst>
                <a:ext uri="{FF2B5EF4-FFF2-40B4-BE49-F238E27FC236}">
                  <a16:creationId xmlns:a16="http://schemas.microsoft.com/office/drawing/2014/main" id="{A251F4F4-ABC7-B3BB-DB7A-7FBBBE0C449D}"/>
                </a:ext>
              </a:extLst>
            </p:cNvPr>
            <p:cNvSpPr/>
            <p:nvPr/>
          </p:nvSpPr>
          <p:spPr>
            <a:xfrm>
              <a:off x="698048" y="3340469"/>
              <a:ext cx="961402" cy="1449158"/>
            </a:xfrm>
            <a:custGeom>
              <a:avLst/>
              <a:gdLst/>
              <a:ahLst/>
              <a:cxnLst/>
              <a:rect l="l" t="t" r="r" b="b"/>
              <a:pathLst>
                <a:path w="10833" h="16329" extrusionOk="0">
                  <a:moveTo>
                    <a:pt x="10832" y="1"/>
                  </a:moveTo>
                  <a:lnTo>
                    <a:pt x="10832" y="1"/>
                  </a:lnTo>
                  <a:cubicBezTo>
                    <a:pt x="10832" y="1"/>
                    <a:pt x="6593" y="836"/>
                    <a:pt x="5305" y="1710"/>
                  </a:cubicBezTo>
                  <a:cubicBezTo>
                    <a:pt x="4018" y="2576"/>
                    <a:pt x="2799" y="4148"/>
                    <a:pt x="1833" y="6854"/>
                  </a:cubicBezTo>
                  <a:cubicBezTo>
                    <a:pt x="867" y="9552"/>
                    <a:pt x="1" y="13285"/>
                    <a:pt x="453" y="14504"/>
                  </a:cubicBezTo>
                  <a:cubicBezTo>
                    <a:pt x="898" y="15731"/>
                    <a:pt x="1572" y="16329"/>
                    <a:pt x="3121" y="16329"/>
                  </a:cubicBezTo>
                  <a:lnTo>
                    <a:pt x="6003" y="16329"/>
                  </a:lnTo>
                  <a:lnTo>
                    <a:pt x="7728" y="6210"/>
                  </a:lnTo>
                  <a:lnTo>
                    <a:pt x="10832" y="1"/>
                  </a:ln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26;p36">
              <a:extLst>
                <a:ext uri="{FF2B5EF4-FFF2-40B4-BE49-F238E27FC236}">
                  <a16:creationId xmlns:a16="http://schemas.microsoft.com/office/drawing/2014/main" id="{6D57AE4D-A7C9-60DE-8135-6219AE9FCAC0}"/>
                </a:ext>
              </a:extLst>
            </p:cNvPr>
            <p:cNvSpPr/>
            <p:nvPr/>
          </p:nvSpPr>
          <p:spPr>
            <a:xfrm>
              <a:off x="834098" y="4255456"/>
              <a:ext cx="376999" cy="82446"/>
            </a:xfrm>
            <a:custGeom>
              <a:avLst/>
              <a:gdLst/>
              <a:ahLst/>
              <a:cxnLst/>
              <a:rect l="l" t="t" r="r" b="b"/>
              <a:pathLst>
                <a:path w="4248" h="929" fill="none" extrusionOk="0">
                  <a:moveTo>
                    <a:pt x="1" y="929"/>
                  </a:moveTo>
                  <a:cubicBezTo>
                    <a:pt x="537" y="400"/>
                    <a:pt x="1281" y="124"/>
                    <a:pt x="2032" y="62"/>
                  </a:cubicBezTo>
                  <a:cubicBezTo>
                    <a:pt x="2784" y="1"/>
                    <a:pt x="3535" y="147"/>
                    <a:pt x="4248" y="384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27;p36">
              <a:extLst>
                <a:ext uri="{FF2B5EF4-FFF2-40B4-BE49-F238E27FC236}">
                  <a16:creationId xmlns:a16="http://schemas.microsoft.com/office/drawing/2014/main" id="{E3038A3A-111E-C326-FBCD-2848094E5F27}"/>
                </a:ext>
              </a:extLst>
            </p:cNvPr>
            <p:cNvSpPr/>
            <p:nvPr/>
          </p:nvSpPr>
          <p:spPr>
            <a:xfrm>
              <a:off x="1230710" y="3667060"/>
              <a:ext cx="146433" cy="1122567"/>
            </a:xfrm>
            <a:custGeom>
              <a:avLst/>
              <a:gdLst/>
              <a:ahLst/>
              <a:cxnLst/>
              <a:rect l="l" t="t" r="r" b="b"/>
              <a:pathLst>
                <a:path w="1650" h="12649" fill="none" extrusionOk="0">
                  <a:moveTo>
                    <a:pt x="1" y="12649"/>
                  </a:moveTo>
                  <a:lnTo>
                    <a:pt x="1626" y="3580"/>
                  </a:lnTo>
                  <a:cubicBezTo>
                    <a:pt x="1649" y="3258"/>
                    <a:pt x="1580" y="2675"/>
                    <a:pt x="1473" y="1986"/>
                  </a:cubicBezTo>
                  <a:cubicBezTo>
                    <a:pt x="1381" y="1357"/>
                    <a:pt x="1044" y="537"/>
                    <a:pt x="706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28;p36">
              <a:extLst>
                <a:ext uri="{FF2B5EF4-FFF2-40B4-BE49-F238E27FC236}">
                  <a16:creationId xmlns:a16="http://schemas.microsoft.com/office/drawing/2014/main" id="{8B8FE892-6F88-3628-C0DE-E77D75BE243B}"/>
                </a:ext>
              </a:extLst>
            </p:cNvPr>
            <p:cNvSpPr/>
            <p:nvPr/>
          </p:nvSpPr>
          <p:spPr>
            <a:xfrm>
              <a:off x="2142413" y="3340469"/>
              <a:ext cx="1074288" cy="1449158"/>
            </a:xfrm>
            <a:custGeom>
              <a:avLst/>
              <a:gdLst/>
              <a:ahLst/>
              <a:cxnLst/>
              <a:rect l="l" t="t" r="r" b="b"/>
              <a:pathLst>
                <a:path w="12105" h="16329" extrusionOk="0">
                  <a:moveTo>
                    <a:pt x="0" y="1"/>
                  </a:moveTo>
                  <a:lnTo>
                    <a:pt x="3971" y="5872"/>
                  </a:lnTo>
                  <a:lnTo>
                    <a:pt x="5841" y="15470"/>
                  </a:lnTo>
                  <a:cubicBezTo>
                    <a:pt x="5841" y="15470"/>
                    <a:pt x="7114" y="16329"/>
                    <a:pt x="8655" y="16329"/>
                  </a:cubicBezTo>
                  <a:cubicBezTo>
                    <a:pt x="10203" y="16329"/>
                    <a:pt x="11200" y="15516"/>
                    <a:pt x="11652" y="14297"/>
                  </a:cubicBezTo>
                  <a:cubicBezTo>
                    <a:pt x="12104" y="13078"/>
                    <a:pt x="11093" y="10303"/>
                    <a:pt x="9835" y="7597"/>
                  </a:cubicBezTo>
                  <a:cubicBezTo>
                    <a:pt x="8632" y="4999"/>
                    <a:pt x="6815" y="2576"/>
                    <a:pt x="5527" y="1710"/>
                  </a:cubicBezTo>
                  <a:cubicBezTo>
                    <a:pt x="4239" y="83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29;p36">
              <a:extLst>
                <a:ext uri="{FF2B5EF4-FFF2-40B4-BE49-F238E27FC236}">
                  <a16:creationId xmlns:a16="http://schemas.microsoft.com/office/drawing/2014/main" id="{9565B449-4AD6-5756-0FCB-11E8CD3BDFC8}"/>
                </a:ext>
              </a:extLst>
            </p:cNvPr>
            <p:cNvSpPr/>
            <p:nvPr/>
          </p:nvSpPr>
          <p:spPr>
            <a:xfrm>
              <a:off x="2487286" y="3706464"/>
              <a:ext cx="173590" cy="1007018"/>
            </a:xfrm>
            <a:custGeom>
              <a:avLst/>
              <a:gdLst/>
              <a:ahLst/>
              <a:cxnLst/>
              <a:rect l="l" t="t" r="r" b="b"/>
              <a:pathLst>
                <a:path w="1956" h="11347" fill="none" extrusionOk="0">
                  <a:moveTo>
                    <a:pt x="1955" y="11346"/>
                  </a:moveTo>
                  <a:cubicBezTo>
                    <a:pt x="1657" y="9828"/>
                    <a:pt x="1365" y="8310"/>
                    <a:pt x="1066" y="6785"/>
                  </a:cubicBezTo>
                  <a:cubicBezTo>
                    <a:pt x="859" y="5704"/>
                    <a:pt x="645" y="4615"/>
                    <a:pt x="438" y="3527"/>
                  </a:cubicBezTo>
                  <a:cubicBezTo>
                    <a:pt x="223" y="2431"/>
                    <a:pt x="1" y="1427"/>
                    <a:pt x="476" y="346"/>
                  </a:cubicBezTo>
                  <a:cubicBezTo>
                    <a:pt x="530" y="223"/>
                    <a:pt x="583" y="116"/>
                    <a:pt x="652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30;p36">
              <a:extLst>
                <a:ext uri="{FF2B5EF4-FFF2-40B4-BE49-F238E27FC236}">
                  <a16:creationId xmlns:a16="http://schemas.microsoft.com/office/drawing/2014/main" id="{ECCCC048-7026-9B78-D85F-5BF60FA186F1}"/>
                </a:ext>
              </a:extLst>
            </p:cNvPr>
            <p:cNvSpPr/>
            <p:nvPr/>
          </p:nvSpPr>
          <p:spPr>
            <a:xfrm>
              <a:off x="1592001" y="3281275"/>
              <a:ext cx="612358" cy="355256"/>
            </a:xfrm>
            <a:custGeom>
              <a:avLst/>
              <a:gdLst/>
              <a:ahLst/>
              <a:cxnLst/>
              <a:rect l="l" t="t" r="r" b="b"/>
              <a:pathLst>
                <a:path w="6900" h="4003" extrusionOk="0">
                  <a:moveTo>
                    <a:pt x="805" y="1"/>
                  </a:moveTo>
                  <a:lnTo>
                    <a:pt x="1" y="905"/>
                  </a:lnTo>
                  <a:cubicBezTo>
                    <a:pt x="1" y="905"/>
                    <a:pt x="759" y="3481"/>
                    <a:pt x="2576" y="4002"/>
                  </a:cubicBezTo>
                  <a:lnTo>
                    <a:pt x="3534" y="2822"/>
                  </a:lnTo>
                  <a:lnTo>
                    <a:pt x="4631" y="3987"/>
                  </a:lnTo>
                  <a:cubicBezTo>
                    <a:pt x="5995" y="3604"/>
                    <a:pt x="6900" y="867"/>
                    <a:pt x="6900" y="867"/>
                  </a:cubicBezTo>
                  <a:lnTo>
                    <a:pt x="6041" y="8"/>
                  </a:lnTo>
                  <a:cubicBezTo>
                    <a:pt x="6041" y="8"/>
                    <a:pt x="4569" y="2047"/>
                    <a:pt x="3450" y="2047"/>
                  </a:cubicBezTo>
                  <a:cubicBezTo>
                    <a:pt x="2331" y="2047"/>
                    <a:pt x="805" y="1"/>
                    <a:pt x="805" y="1"/>
                  </a:cubicBez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31;p36">
              <a:extLst>
                <a:ext uri="{FF2B5EF4-FFF2-40B4-BE49-F238E27FC236}">
                  <a16:creationId xmlns:a16="http://schemas.microsoft.com/office/drawing/2014/main" id="{02C609BE-DE58-A4D6-1CE9-E2100A2F663C}"/>
                </a:ext>
              </a:extLst>
            </p:cNvPr>
            <p:cNvSpPr/>
            <p:nvPr/>
          </p:nvSpPr>
          <p:spPr>
            <a:xfrm>
              <a:off x="1592001" y="3358130"/>
              <a:ext cx="612358" cy="278401"/>
            </a:xfrm>
            <a:custGeom>
              <a:avLst/>
              <a:gdLst/>
              <a:ahLst/>
              <a:cxnLst/>
              <a:rect l="l" t="t" r="r" b="b"/>
              <a:pathLst>
                <a:path w="6900" h="3137" fill="none" extrusionOk="0">
                  <a:moveTo>
                    <a:pt x="1" y="39"/>
                  </a:moveTo>
                  <a:cubicBezTo>
                    <a:pt x="1" y="39"/>
                    <a:pt x="759" y="2615"/>
                    <a:pt x="2576" y="3136"/>
                  </a:cubicBezTo>
                  <a:lnTo>
                    <a:pt x="3534" y="1956"/>
                  </a:lnTo>
                  <a:lnTo>
                    <a:pt x="4631" y="3121"/>
                  </a:lnTo>
                  <a:cubicBezTo>
                    <a:pt x="5995" y="2738"/>
                    <a:pt x="6900" y="1"/>
                    <a:pt x="6900" y="1"/>
                  </a:cubicBezTo>
                </a:path>
              </a:pathLst>
            </a:custGeom>
            <a:solidFill>
              <a:srgbClr val="060606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32;p36">
              <a:extLst>
                <a:ext uri="{FF2B5EF4-FFF2-40B4-BE49-F238E27FC236}">
                  <a16:creationId xmlns:a16="http://schemas.microsoft.com/office/drawing/2014/main" id="{39C75E29-296C-F38A-3391-9FD2CEB1B30A}"/>
                </a:ext>
              </a:extLst>
            </p:cNvPr>
            <p:cNvSpPr/>
            <p:nvPr/>
          </p:nvSpPr>
          <p:spPr>
            <a:xfrm>
              <a:off x="2637003" y="4285453"/>
              <a:ext cx="455186" cy="91942"/>
            </a:xfrm>
            <a:custGeom>
              <a:avLst/>
              <a:gdLst/>
              <a:ahLst/>
              <a:cxnLst/>
              <a:rect l="l" t="t" r="r" b="b"/>
              <a:pathLst>
                <a:path w="5129" h="1036" fill="none" extrusionOk="0">
                  <a:moveTo>
                    <a:pt x="0" y="721"/>
                  </a:moveTo>
                  <a:lnTo>
                    <a:pt x="636" y="506"/>
                  </a:lnTo>
                  <a:cubicBezTo>
                    <a:pt x="1073" y="353"/>
                    <a:pt x="1526" y="230"/>
                    <a:pt x="1978" y="154"/>
                  </a:cubicBezTo>
                  <a:cubicBezTo>
                    <a:pt x="3105" y="0"/>
                    <a:pt x="4247" y="315"/>
                    <a:pt x="5129" y="1035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33;p36">
              <a:extLst>
                <a:ext uri="{FF2B5EF4-FFF2-40B4-BE49-F238E27FC236}">
                  <a16:creationId xmlns:a16="http://schemas.microsoft.com/office/drawing/2014/main" id="{FB6AA930-A069-6641-B6B0-1B7EEBCBE6C9}"/>
                </a:ext>
              </a:extLst>
            </p:cNvPr>
            <p:cNvSpPr/>
            <p:nvPr/>
          </p:nvSpPr>
          <p:spPr>
            <a:xfrm>
              <a:off x="2189361" y="3973150"/>
              <a:ext cx="290559" cy="41623"/>
            </a:xfrm>
            <a:custGeom>
              <a:avLst/>
              <a:gdLst/>
              <a:ahLst/>
              <a:cxnLst/>
              <a:rect l="l" t="t" r="r" b="b"/>
              <a:pathLst>
                <a:path w="3274" h="469" fill="none" extrusionOk="0">
                  <a:moveTo>
                    <a:pt x="0" y="1"/>
                  </a:moveTo>
                  <a:lnTo>
                    <a:pt x="3273" y="1"/>
                  </a:lnTo>
                  <a:lnTo>
                    <a:pt x="3273" y="468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34;p36">
              <a:extLst>
                <a:ext uri="{FF2B5EF4-FFF2-40B4-BE49-F238E27FC236}">
                  <a16:creationId xmlns:a16="http://schemas.microsoft.com/office/drawing/2014/main" id="{1B669969-0717-88F9-B66B-4550C6E4F2FE}"/>
                </a:ext>
              </a:extLst>
            </p:cNvPr>
            <p:cNvSpPr/>
            <p:nvPr/>
          </p:nvSpPr>
          <p:spPr>
            <a:xfrm>
              <a:off x="1905635" y="3531631"/>
              <a:ext cx="89" cy="1257996"/>
            </a:xfrm>
            <a:custGeom>
              <a:avLst/>
              <a:gdLst/>
              <a:ahLst/>
              <a:cxnLst/>
              <a:rect l="l" t="t" r="r" b="b"/>
              <a:pathLst>
                <a:path w="1" h="14175" fill="none" extrusionOk="0">
                  <a:moveTo>
                    <a:pt x="0" y="1"/>
                  </a:moveTo>
                  <a:lnTo>
                    <a:pt x="0" y="14175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35;p36">
              <a:extLst>
                <a:ext uri="{FF2B5EF4-FFF2-40B4-BE49-F238E27FC236}">
                  <a16:creationId xmlns:a16="http://schemas.microsoft.com/office/drawing/2014/main" id="{3B20CC55-EE80-E316-51C2-5808C5C7D62E}"/>
                </a:ext>
              </a:extLst>
            </p:cNvPr>
            <p:cNvSpPr/>
            <p:nvPr/>
          </p:nvSpPr>
          <p:spPr>
            <a:xfrm>
              <a:off x="2912475" y="4292197"/>
              <a:ext cx="191961" cy="25293"/>
            </a:xfrm>
            <a:custGeom>
              <a:avLst/>
              <a:gdLst/>
              <a:ahLst/>
              <a:cxnLst/>
              <a:rect l="l" t="t" r="r" b="b"/>
              <a:pathLst>
                <a:path w="2163" h="285" fill="none" extrusionOk="0">
                  <a:moveTo>
                    <a:pt x="1" y="78"/>
                  </a:moveTo>
                  <a:cubicBezTo>
                    <a:pt x="691" y="1"/>
                    <a:pt x="1580" y="139"/>
                    <a:pt x="2163" y="285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36;p36">
              <a:extLst>
                <a:ext uri="{FF2B5EF4-FFF2-40B4-BE49-F238E27FC236}">
                  <a16:creationId xmlns:a16="http://schemas.microsoft.com/office/drawing/2014/main" id="{C3264AE1-5D32-E93B-A090-9721DF796CBC}"/>
                </a:ext>
              </a:extLst>
            </p:cNvPr>
            <p:cNvSpPr/>
            <p:nvPr/>
          </p:nvSpPr>
          <p:spPr>
            <a:xfrm>
              <a:off x="1110990" y="4420171"/>
              <a:ext cx="497430" cy="176341"/>
            </a:xfrm>
            <a:custGeom>
              <a:avLst/>
              <a:gdLst/>
              <a:ahLst/>
              <a:cxnLst/>
              <a:rect l="l" t="t" r="r" b="b"/>
              <a:pathLst>
                <a:path w="5605" h="1987" extrusionOk="0">
                  <a:moveTo>
                    <a:pt x="2722" y="0"/>
                  </a:moveTo>
                  <a:lnTo>
                    <a:pt x="1" y="1763"/>
                  </a:lnTo>
                  <a:cubicBezTo>
                    <a:pt x="1" y="1763"/>
                    <a:pt x="1342" y="1986"/>
                    <a:pt x="1971" y="1986"/>
                  </a:cubicBezTo>
                  <a:cubicBezTo>
                    <a:pt x="2000" y="1986"/>
                    <a:pt x="2029" y="1986"/>
                    <a:pt x="2058" y="1986"/>
                  </a:cubicBezTo>
                  <a:cubicBezTo>
                    <a:pt x="2373" y="1986"/>
                    <a:pt x="2682" y="1949"/>
                    <a:pt x="2990" y="1886"/>
                  </a:cubicBezTo>
                  <a:cubicBezTo>
                    <a:pt x="3328" y="1817"/>
                    <a:pt x="3588" y="1671"/>
                    <a:pt x="3880" y="1533"/>
                  </a:cubicBezTo>
                  <a:cubicBezTo>
                    <a:pt x="4194" y="1388"/>
                    <a:pt x="4524" y="1288"/>
                    <a:pt x="4861" y="1227"/>
                  </a:cubicBezTo>
                  <a:cubicBezTo>
                    <a:pt x="5076" y="1188"/>
                    <a:pt x="5413" y="1073"/>
                    <a:pt x="5505" y="897"/>
                  </a:cubicBezTo>
                  <a:cubicBezTo>
                    <a:pt x="5605" y="705"/>
                    <a:pt x="5413" y="483"/>
                    <a:pt x="5191" y="376"/>
                  </a:cubicBezTo>
                  <a:cubicBezTo>
                    <a:pt x="4455" y="15"/>
                    <a:pt x="3443" y="376"/>
                    <a:pt x="2722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37;p36">
              <a:extLst>
                <a:ext uri="{FF2B5EF4-FFF2-40B4-BE49-F238E27FC236}">
                  <a16:creationId xmlns:a16="http://schemas.microsoft.com/office/drawing/2014/main" id="{BCD75E4E-A095-122C-543C-F1A8A6E6116A}"/>
                </a:ext>
              </a:extLst>
            </p:cNvPr>
            <p:cNvSpPr/>
            <p:nvPr/>
          </p:nvSpPr>
          <p:spPr>
            <a:xfrm>
              <a:off x="1249081" y="3928244"/>
              <a:ext cx="359339" cy="621942"/>
            </a:xfrm>
            <a:custGeom>
              <a:avLst/>
              <a:gdLst/>
              <a:ahLst/>
              <a:cxnLst/>
              <a:rect l="l" t="t" r="r" b="b"/>
              <a:pathLst>
                <a:path w="4049" h="7008" extrusionOk="0">
                  <a:moveTo>
                    <a:pt x="553" y="1"/>
                  </a:moveTo>
                  <a:lnTo>
                    <a:pt x="1" y="246"/>
                  </a:lnTo>
                  <a:lnTo>
                    <a:pt x="3497" y="7007"/>
                  </a:lnTo>
                  <a:lnTo>
                    <a:pt x="4049" y="6762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095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38;p36">
              <a:extLst>
                <a:ext uri="{FF2B5EF4-FFF2-40B4-BE49-F238E27FC236}">
                  <a16:creationId xmlns:a16="http://schemas.microsoft.com/office/drawing/2014/main" id="{48A96D41-8EBE-21AF-06F9-62FBA4A035A3}"/>
                </a:ext>
              </a:extLst>
            </p:cNvPr>
            <p:cNvSpPr/>
            <p:nvPr/>
          </p:nvSpPr>
          <p:spPr>
            <a:xfrm>
              <a:off x="1236212" y="3902330"/>
              <a:ext cx="61946" cy="47835"/>
            </a:xfrm>
            <a:custGeom>
              <a:avLst/>
              <a:gdLst/>
              <a:ahLst/>
              <a:cxnLst/>
              <a:rect l="l" t="t" r="r" b="b"/>
              <a:pathLst>
                <a:path w="698" h="539" extrusionOk="0">
                  <a:moveTo>
                    <a:pt x="445" y="0"/>
                  </a:moveTo>
                  <a:cubicBezTo>
                    <a:pt x="422" y="0"/>
                    <a:pt x="398" y="6"/>
                    <a:pt x="376" y="17"/>
                  </a:cubicBezTo>
                  <a:lnTo>
                    <a:pt x="115" y="132"/>
                  </a:lnTo>
                  <a:cubicBezTo>
                    <a:pt x="39" y="162"/>
                    <a:pt x="0" y="254"/>
                    <a:pt x="39" y="331"/>
                  </a:cubicBezTo>
                  <a:lnTo>
                    <a:pt x="146" y="538"/>
                  </a:lnTo>
                  <a:lnTo>
                    <a:pt x="698" y="293"/>
                  </a:lnTo>
                  <a:lnTo>
                    <a:pt x="591" y="86"/>
                  </a:lnTo>
                  <a:cubicBezTo>
                    <a:pt x="558" y="31"/>
                    <a:pt x="502" y="0"/>
                    <a:pt x="445" y="0"/>
                  </a:cubicBez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39;p36">
              <a:extLst>
                <a:ext uri="{FF2B5EF4-FFF2-40B4-BE49-F238E27FC236}">
                  <a16:creationId xmlns:a16="http://schemas.microsoft.com/office/drawing/2014/main" id="{D25F2C88-FA16-E7A3-157A-B30ED956459E}"/>
                </a:ext>
              </a:extLst>
            </p:cNvPr>
            <p:cNvSpPr/>
            <p:nvPr/>
          </p:nvSpPr>
          <p:spPr>
            <a:xfrm>
              <a:off x="1249081" y="3928244"/>
              <a:ext cx="49077" cy="21921"/>
            </a:xfrm>
            <a:custGeom>
              <a:avLst/>
              <a:gdLst/>
              <a:ahLst/>
              <a:cxnLst/>
              <a:rect l="l" t="t" r="r" b="b"/>
              <a:pathLst>
                <a:path w="553" h="247" fill="none" extrusionOk="0">
                  <a:moveTo>
                    <a:pt x="553" y="1"/>
                  </a:moveTo>
                  <a:lnTo>
                    <a:pt x="1" y="246"/>
                  </a:lnTo>
                </a:path>
              </a:pathLst>
            </a:custGeom>
            <a:solidFill>
              <a:srgbClr val="6E63B4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40;p36">
              <a:extLst>
                <a:ext uri="{FF2B5EF4-FFF2-40B4-BE49-F238E27FC236}">
                  <a16:creationId xmlns:a16="http://schemas.microsoft.com/office/drawing/2014/main" id="{59573526-88CA-7004-A14A-A41CBD602DD1}"/>
                </a:ext>
              </a:extLst>
            </p:cNvPr>
            <p:cNvSpPr/>
            <p:nvPr/>
          </p:nvSpPr>
          <p:spPr>
            <a:xfrm>
              <a:off x="1559342" y="4528266"/>
              <a:ext cx="51829" cy="63366"/>
            </a:xfrm>
            <a:custGeom>
              <a:avLst/>
              <a:gdLst/>
              <a:ahLst/>
              <a:cxnLst/>
              <a:rect l="l" t="t" r="r" b="b"/>
              <a:pathLst>
                <a:path w="584" h="714" extrusionOk="0">
                  <a:moveTo>
                    <a:pt x="553" y="1"/>
                  </a:moveTo>
                  <a:lnTo>
                    <a:pt x="1" y="246"/>
                  </a:lnTo>
                  <a:lnTo>
                    <a:pt x="583" y="71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41;p36">
              <a:extLst>
                <a:ext uri="{FF2B5EF4-FFF2-40B4-BE49-F238E27FC236}">
                  <a16:creationId xmlns:a16="http://schemas.microsoft.com/office/drawing/2014/main" id="{C8E3784C-CDFF-CB52-2722-92D750FAC811}"/>
                </a:ext>
              </a:extLst>
            </p:cNvPr>
            <p:cNvSpPr/>
            <p:nvPr/>
          </p:nvSpPr>
          <p:spPr>
            <a:xfrm>
              <a:off x="1587919" y="4563676"/>
              <a:ext cx="23252" cy="27955"/>
            </a:xfrm>
            <a:custGeom>
              <a:avLst/>
              <a:gdLst/>
              <a:ahLst/>
              <a:cxnLst/>
              <a:rect l="l" t="t" r="r" b="b"/>
              <a:pathLst>
                <a:path w="262" h="315" extrusionOk="0">
                  <a:moveTo>
                    <a:pt x="246" y="1"/>
                  </a:moveTo>
                  <a:lnTo>
                    <a:pt x="1" y="108"/>
                  </a:lnTo>
                  <a:lnTo>
                    <a:pt x="261" y="31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42;p36">
              <a:extLst>
                <a:ext uri="{FF2B5EF4-FFF2-40B4-BE49-F238E27FC236}">
                  <a16:creationId xmlns:a16="http://schemas.microsoft.com/office/drawing/2014/main" id="{214319DA-7345-56CA-C1A1-E764F20BAC81}"/>
                </a:ext>
              </a:extLst>
            </p:cNvPr>
            <p:cNvSpPr/>
            <p:nvPr/>
          </p:nvSpPr>
          <p:spPr>
            <a:xfrm>
              <a:off x="1054546" y="4211881"/>
              <a:ext cx="515090" cy="244411"/>
            </a:xfrm>
            <a:custGeom>
              <a:avLst/>
              <a:gdLst/>
              <a:ahLst/>
              <a:cxnLst/>
              <a:rect l="l" t="t" r="r" b="b"/>
              <a:pathLst>
                <a:path w="5804" h="2754" extrusionOk="0">
                  <a:moveTo>
                    <a:pt x="2036" y="1"/>
                  </a:moveTo>
                  <a:cubicBezTo>
                    <a:pt x="2009" y="1"/>
                    <a:pt x="1982" y="1"/>
                    <a:pt x="1955" y="1"/>
                  </a:cubicBezTo>
                  <a:cubicBezTo>
                    <a:pt x="1626" y="17"/>
                    <a:pt x="1219" y="109"/>
                    <a:pt x="959" y="308"/>
                  </a:cubicBezTo>
                  <a:cubicBezTo>
                    <a:pt x="637" y="553"/>
                    <a:pt x="315" y="814"/>
                    <a:pt x="1" y="1082"/>
                  </a:cubicBezTo>
                  <a:lnTo>
                    <a:pt x="1909" y="1741"/>
                  </a:lnTo>
                  <a:cubicBezTo>
                    <a:pt x="2094" y="1692"/>
                    <a:pt x="2285" y="1666"/>
                    <a:pt x="2475" y="1666"/>
                  </a:cubicBezTo>
                  <a:cubicBezTo>
                    <a:pt x="2781" y="1666"/>
                    <a:pt x="3087" y="1732"/>
                    <a:pt x="3366" y="1864"/>
                  </a:cubicBezTo>
                  <a:cubicBezTo>
                    <a:pt x="3504" y="1933"/>
                    <a:pt x="3626" y="2017"/>
                    <a:pt x="3749" y="2102"/>
                  </a:cubicBezTo>
                  <a:cubicBezTo>
                    <a:pt x="4168" y="2390"/>
                    <a:pt x="4545" y="2753"/>
                    <a:pt x="5071" y="2753"/>
                  </a:cubicBezTo>
                  <a:cubicBezTo>
                    <a:pt x="5132" y="2753"/>
                    <a:pt x="5194" y="2748"/>
                    <a:pt x="5259" y="2738"/>
                  </a:cubicBezTo>
                  <a:cubicBezTo>
                    <a:pt x="5420" y="2700"/>
                    <a:pt x="5558" y="2615"/>
                    <a:pt x="5666" y="2493"/>
                  </a:cubicBezTo>
                  <a:cubicBezTo>
                    <a:pt x="5804" y="2309"/>
                    <a:pt x="5635" y="2094"/>
                    <a:pt x="5505" y="1994"/>
                  </a:cubicBezTo>
                  <a:cubicBezTo>
                    <a:pt x="5259" y="1780"/>
                    <a:pt x="5075" y="1397"/>
                    <a:pt x="4899" y="1182"/>
                  </a:cubicBezTo>
                  <a:cubicBezTo>
                    <a:pt x="4592" y="799"/>
                    <a:pt x="4385" y="592"/>
                    <a:pt x="3895" y="431"/>
                  </a:cubicBezTo>
                  <a:cubicBezTo>
                    <a:pt x="3619" y="339"/>
                    <a:pt x="3366" y="208"/>
                    <a:pt x="3082" y="147"/>
                  </a:cubicBezTo>
                  <a:cubicBezTo>
                    <a:pt x="2740" y="47"/>
                    <a:pt x="2385" y="1"/>
                    <a:pt x="203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43;p36">
              <a:extLst>
                <a:ext uri="{FF2B5EF4-FFF2-40B4-BE49-F238E27FC236}">
                  <a16:creationId xmlns:a16="http://schemas.microsoft.com/office/drawing/2014/main" id="{D228B73A-4CF5-D9B4-CE57-896271967B50}"/>
                </a:ext>
              </a:extLst>
            </p:cNvPr>
            <p:cNvSpPr/>
            <p:nvPr/>
          </p:nvSpPr>
          <p:spPr>
            <a:xfrm>
              <a:off x="905539" y="4224927"/>
              <a:ext cx="549791" cy="429982"/>
            </a:xfrm>
            <a:custGeom>
              <a:avLst/>
              <a:gdLst/>
              <a:ahLst/>
              <a:cxnLst/>
              <a:rect l="l" t="t" r="r" b="b"/>
              <a:pathLst>
                <a:path w="6195" h="4845" extrusionOk="0">
                  <a:moveTo>
                    <a:pt x="3458" y="0"/>
                  </a:moveTo>
                  <a:cubicBezTo>
                    <a:pt x="3269" y="0"/>
                    <a:pt x="3069" y="42"/>
                    <a:pt x="2852" y="138"/>
                  </a:cubicBezTo>
                  <a:cubicBezTo>
                    <a:pt x="2385" y="345"/>
                    <a:pt x="1273" y="1265"/>
                    <a:pt x="875" y="1564"/>
                  </a:cubicBezTo>
                  <a:cubicBezTo>
                    <a:pt x="438" y="1893"/>
                    <a:pt x="70" y="2361"/>
                    <a:pt x="47" y="2882"/>
                  </a:cubicBezTo>
                  <a:cubicBezTo>
                    <a:pt x="1" y="3772"/>
                    <a:pt x="821" y="4845"/>
                    <a:pt x="1841" y="4845"/>
                  </a:cubicBezTo>
                  <a:lnTo>
                    <a:pt x="4340" y="4845"/>
                  </a:lnTo>
                  <a:cubicBezTo>
                    <a:pt x="4554" y="4829"/>
                    <a:pt x="4754" y="4760"/>
                    <a:pt x="4938" y="4653"/>
                  </a:cubicBezTo>
                  <a:cubicBezTo>
                    <a:pt x="5206" y="4408"/>
                    <a:pt x="5206" y="4247"/>
                    <a:pt x="5137" y="4155"/>
                  </a:cubicBezTo>
                  <a:cubicBezTo>
                    <a:pt x="5405" y="4140"/>
                    <a:pt x="5643" y="3986"/>
                    <a:pt x="5765" y="3756"/>
                  </a:cubicBezTo>
                  <a:cubicBezTo>
                    <a:pt x="5888" y="3557"/>
                    <a:pt x="5850" y="3296"/>
                    <a:pt x="5666" y="3151"/>
                  </a:cubicBezTo>
                  <a:cubicBezTo>
                    <a:pt x="5980" y="3151"/>
                    <a:pt x="6195" y="2752"/>
                    <a:pt x="6141" y="2415"/>
                  </a:cubicBezTo>
                  <a:cubicBezTo>
                    <a:pt x="6095" y="2070"/>
                    <a:pt x="5865" y="1794"/>
                    <a:pt x="5635" y="1564"/>
                  </a:cubicBezTo>
                  <a:cubicBezTo>
                    <a:pt x="4919" y="867"/>
                    <a:pt x="4311" y="0"/>
                    <a:pt x="345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44;p36">
              <a:extLst>
                <a:ext uri="{FF2B5EF4-FFF2-40B4-BE49-F238E27FC236}">
                  <a16:creationId xmlns:a16="http://schemas.microsoft.com/office/drawing/2014/main" id="{A8BE97AA-D862-9DA9-287C-B3201346B6B2}"/>
                </a:ext>
              </a:extLst>
            </p:cNvPr>
            <p:cNvSpPr/>
            <p:nvPr/>
          </p:nvSpPr>
          <p:spPr>
            <a:xfrm>
              <a:off x="1238254" y="4550098"/>
              <a:ext cx="123892" cy="45616"/>
            </a:xfrm>
            <a:custGeom>
              <a:avLst/>
              <a:gdLst/>
              <a:ahLst/>
              <a:cxnLst/>
              <a:rect l="l" t="t" r="r" b="b"/>
              <a:pathLst>
                <a:path w="1396" h="514" fill="none" extrusionOk="0">
                  <a:moveTo>
                    <a:pt x="1395" y="514"/>
                  </a:moveTo>
                  <a:cubicBezTo>
                    <a:pt x="1319" y="445"/>
                    <a:pt x="1242" y="384"/>
                    <a:pt x="1166" y="330"/>
                  </a:cubicBezTo>
                  <a:cubicBezTo>
                    <a:pt x="1097" y="284"/>
                    <a:pt x="1028" y="246"/>
                    <a:pt x="959" y="207"/>
                  </a:cubicBezTo>
                  <a:cubicBezTo>
                    <a:pt x="667" y="69"/>
                    <a:pt x="330" y="31"/>
                    <a:pt x="0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45;p36">
              <a:extLst>
                <a:ext uri="{FF2B5EF4-FFF2-40B4-BE49-F238E27FC236}">
                  <a16:creationId xmlns:a16="http://schemas.microsoft.com/office/drawing/2014/main" id="{5187E067-0AC3-B3A5-EE7C-5E3F7025E747}"/>
                </a:ext>
              </a:extLst>
            </p:cNvPr>
            <p:cNvSpPr/>
            <p:nvPr/>
          </p:nvSpPr>
          <p:spPr>
            <a:xfrm>
              <a:off x="1244998" y="4443246"/>
              <a:ext cx="169508" cy="64076"/>
            </a:xfrm>
            <a:custGeom>
              <a:avLst/>
              <a:gdLst/>
              <a:ahLst/>
              <a:cxnLst/>
              <a:rect l="l" t="t" r="r" b="b"/>
              <a:pathLst>
                <a:path w="1910" h="722" fill="none" extrusionOk="0">
                  <a:moveTo>
                    <a:pt x="1910" y="721"/>
                  </a:moveTo>
                  <a:cubicBezTo>
                    <a:pt x="1818" y="660"/>
                    <a:pt x="1733" y="591"/>
                    <a:pt x="1657" y="522"/>
                  </a:cubicBezTo>
                  <a:cubicBezTo>
                    <a:pt x="1503" y="407"/>
                    <a:pt x="1335" y="315"/>
                    <a:pt x="1159" y="254"/>
                  </a:cubicBezTo>
                  <a:lnTo>
                    <a:pt x="752" y="131"/>
                  </a:lnTo>
                  <a:cubicBezTo>
                    <a:pt x="515" y="39"/>
                    <a:pt x="262" y="1"/>
                    <a:pt x="1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46;p36">
              <a:extLst>
                <a:ext uri="{FF2B5EF4-FFF2-40B4-BE49-F238E27FC236}">
                  <a16:creationId xmlns:a16="http://schemas.microsoft.com/office/drawing/2014/main" id="{37D2EB36-F613-DBC6-7539-9C234D6827DF}"/>
                </a:ext>
              </a:extLst>
            </p:cNvPr>
            <p:cNvSpPr/>
            <p:nvPr/>
          </p:nvSpPr>
          <p:spPr>
            <a:xfrm>
              <a:off x="1249081" y="4307906"/>
              <a:ext cx="203587" cy="142972"/>
            </a:xfrm>
            <a:custGeom>
              <a:avLst/>
              <a:gdLst/>
              <a:ahLst/>
              <a:cxnLst/>
              <a:rect l="l" t="t" r="r" b="b"/>
              <a:pathLst>
                <a:path w="2294" h="1611" fill="none" extrusionOk="0">
                  <a:moveTo>
                    <a:pt x="1" y="0"/>
                  </a:moveTo>
                  <a:cubicBezTo>
                    <a:pt x="292" y="8"/>
                    <a:pt x="576" y="62"/>
                    <a:pt x="852" y="154"/>
                  </a:cubicBezTo>
                  <a:cubicBezTo>
                    <a:pt x="998" y="215"/>
                    <a:pt x="1136" y="299"/>
                    <a:pt x="1266" y="391"/>
                  </a:cubicBezTo>
                  <a:cubicBezTo>
                    <a:pt x="1480" y="537"/>
                    <a:pt x="1680" y="698"/>
                    <a:pt x="1864" y="874"/>
                  </a:cubicBezTo>
                  <a:cubicBezTo>
                    <a:pt x="2025" y="1035"/>
                    <a:pt x="2201" y="1158"/>
                    <a:pt x="2255" y="1380"/>
                  </a:cubicBezTo>
                  <a:cubicBezTo>
                    <a:pt x="2278" y="1457"/>
                    <a:pt x="2285" y="1533"/>
                    <a:pt x="2293" y="161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47;p36">
              <a:extLst>
                <a:ext uri="{FF2B5EF4-FFF2-40B4-BE49-F238E27FC236}">
                  <a16:creationId xmlns:a16="http://schemas.microsoft.com/office/drawing/2014/main" id="{525AF8FC-D62C-1FBE-2157-334D401B86CA}"/>
                </a:ext>
              </a:extLst>
            </p:cNvPr>
            <p:cNvSpPr/>
            <p:nvPr/>
          </p:nvSpPr>
          <p:spPr>
            <a:xfrm>
              <a:off x="1476363" y="4365680"/>
              <a:ext cx="76944" cy="57242"/>
            </a:xfrm>
            <a:custGeom>
              <a:avLst/>
              <a:gdLst/>
              <a:ahLst/>
              <a:cxnLst/>
              <a:rect l="l" t="t" r="r" b="b"/>
              <a:pathLst>
                <a:path w="867" h="645" fill="none" extrusionOk="0">
                  <a:moveTo>
                    <a:pt x="522" y="1"/>
                  </a:moveTo>
                  <a:lnTo>
                    <a:pt x="192" y="123"/>
                  </a:lnTo>
                  <a:cubicBezTo>
                    <a:pt x="138" y="131"/>
                    <a:pt x="85" y="162"/>
                    <a:pt x="46" y="200"/>
                  </a:cubicBezTo>
                  <a:cubicBezTo>
                    <a:pt x="16" y="246"/>
                    <a:pt x="0" y="300"/>
                    <a:pt x="8" y="353"/>
                  </a:cubicBezTo>
                  <a:cubicBezTo>
                    <a:pt x="16" y="507"/>
                    <a:pt x="138" y="629"/>
                    <a:pt x="292" y="645"/>
                  </a:cubicBezTo>
                  <a:cubicBezTo>
                    <a:pt x="338" y="645"/>
                    <a:pt x="384" y="637"/>
                    <a:pt x="430" y="622"/>
                  </a:cubicBezTo>
                  <a:cubicBezTo>
                    <a:pt x="591" y="583"/>
                    <a:pt x="736" y="507"/>
                    <a:pt x="867" y="407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48;p36">
              <a:extLst>
                <a:ext uri="{FF2B5EF4-FFF2-40B4-BE49-F238E27FC236}">
                  <a16:creationId xmlns:a16="http://schemas.microsoft.com/office/drawing/2014/main" id="{A566B526-2916-0E99-8666-6C8660B5BD00}"/>
                </a:ext>
              </a:extLst>
            </p:cNvPr>
            <p:cNvSpPr/>
            <p:nvPr/>
          </p:nvSpPr>
          <p:spPr>
            <a:xfrm>
              <a:off x="958610" y="4542554"/>
              <a:ext cx="53160" cy="98066"/>
            </a:xfrm>
            <a:custGeom>
              <a:avLst/>
              <a:gdLst/>
              <a:ahLst/>
              <a:cxnLst/>
              <a:rect l="l" t="t" r="r" b="b"/>
              <a:pathLst>
                <a:path w="599" h="1105" fill="none" extrusionOk="0">
                  <a:moveTo>
                    <a:pt x="599" y="1105"/>
                  </a:moveTo>
                  <a:cubicBezTo>
                    <a:pt x="223" y="867"/>
                    <a:pt x="1" y="446"/>
                    <a:pt x="8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49;p36">
              <a:extLst>
                <a:ext uri="{FF2B5EF4-FFF2-40B4-BE49-F238E27FC236}">
                  <a16:creationId xmlns:a16="http://schemas.microsoft.com/office/drawing/2014/main" id="{2399337F-09EE-C008-9D24-09A857CEFCB2}"/>
                </a:ext>
              </a:extLst>
            </p:cNvPr>
            <p:cNvSpPr/>
            <p:nvPr/>
          </p:nvSpPr>
          <p:spPr>
            <a:xfrm>
              <a:off x="975650" y="4264331"/>
              <a:ext cx="128684" cy="136139"/>
            </a:xfrm>
            <a:custGeom>
              <a:avLst/>
              <a:gdLst/>
              <a:ahLst/>
              <a:cxnLst/>
              <a:rect l="l" t="t" r="r" b="b"/>
              <a:pathLst>
                <a:path w="1450" h="1534" fill="none" extrusionOk="0">
                  <a:moveTo>
                    <a:pt x="0" y="1534"/>
                  </a:moveTo>
                  <a:cubicBezTo>
                    <a:pt x="422" y="974"/>
                    <a:pt x="913" y="461"/>
                    <a:pt x="1449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50;p36">
              <a:extLst>
                <a:ext uri="{FF2B5EF4-FFF2-40B4-BE49-F238E27FC236}">
                  <a16:creationId xmlns:a16="http://schemas.microsoft.com/office/drawing/2014/main" id="{FCBF1672-D870-1AFF-F15E-1C5B9350949F}"/>
                </a:ext>
              </a:extLst>
            </p:cNvPr>
            <p:cNvSpPr/>
            <p:nvPr/>
          </p:nvSpPr>
          <p:spPr>
            <a:xfrm>
              <a:off x="895333" y="4591631"/>
              <a:ext cx="2077845" cy="176253"/>
            </a:xfrm>
            <a:custGeom>
              <a:avLst/>
              <a:gdLst/>
              <a:ahLst/>
              <a:cxnLst/>
              <a:rect l="l" t="t" r="r" b="b"/>
              <a:pathLst>
                <a:path w="23413" h="1986" extrusionOk="0">
                  <a:moveTo>
                    <a:pt x="8435" y="0"/>
                  </a:moveTo>
                  <a:cubicBezTo>
                    <a:pt x="6418" y="0"/>
                    <a:pt x="1" y="851"/>
                    <a:pt x="1" y="851"/>
                  </a:cubicBezTo>
                  <a:lnTo>
                    <a:pt x="1" y="1985"/>
                  </a:lnTo>
                  <a:lnTo>
                    <a:pt x="23412" y="1985"/>
                  </a:lnTo>
                  <a:lnTo>
                    <a:pt x="23412" y="851"/>
                  </a:lnTo>
                  <a:cubicBezTo>
                    <a:pt x="23412" y="851"/>
                    <a:pt x="16988" y="0"/>
                    <a:pt x="14970" y="0"/>
                  </a:cubicBezTo>
                  <a:cubicBezTo>
                    <a:pt x="14863" y="0"/>
                    <a:pt x="14769" y="3"/>
                    <a:pt x="14688" y="8"/>
                  </a:cubicBezTo>
                  <a:cubicBezTo>
                    <a:pt x="12174" y="153"/>
                    <a:pt x="11699" y="1479"/>
                    <a:pt x="11699" y="1479"/>
                  </a:cubicBezTo>
                  <a:cubicBezTo>
                    <a:pt x="11699" y="1479"/>
                    <a:pt x="11231" y="153"/>
                    <a:pt x="8717" y="8"/>
                  </a:cubicBezTo>
                  <a:cubicBezTo>
                    <a:pt x="8636" y="3"/>
                    <a:pt x="8542" y="0"/>
                    <a:pt x="8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51;p36">
              <a:extLst>
                <a:ext uri="{FF2B5EF4-FFF2-40B4-BE49-F238E27FC236}">
                  <a16:creationId xmlns:a16="http://schemas.microsoft.com/office/drawing/2014/main" id="{D669FF34-57FD-F3AC-4F6A-BB6A0332904D}"/>
                </a:ext>
              </a:extLst>
            </p:cNvPr>
            <p:cNvSpPr/>
            <p:nvPr/>
          </p:nvSpPr>
          <p:spPr>
            <a:xfrm>
              <a:off x="895333" y="4637159"/>
              <a:ext cx="2077845" cy="91232"/>
            </a:xfrm>
            <a:custGeom>
              <a:avLst/>
              <a:gdLst/>
              <a:ahLst/>
              <a:cxnLst/>
              <a:rect l="l" t="t" r="r" b="b"/>
              <a:pathLst>
                <a:path w="23413" h="1028" fill="none" extrusionOk="0">
                  <a:moveTo>
                    <a:pt x="23412" y="621"/>
                  </a:moveTo>
                  <a:cubicBezTo>
                    <a:pt x="23412" y="621"/>
                    <a:pt x="16291" y="0"/>
                    <a:pt x="14688" y="62"/>
                  </a:cubicBezTo>
                  <a:cubicBezTo>
                    <a:pt x="12174" y="161"/>
                    <a:pt x="11706" y="1028"/>
                    <a:pt x="11706" y="1028"/>
                  </a:cubicBezTo>
                  <a:cubicBezTo>
                    <a:pt x="11706" y="1028"/>
                    <a:pt x="11239" y="161"/>
                    <a:pt x="8724" y="62"/>
                  </a:cubicBezTo>
                  <a:cubicBezTo>
                    <a:pt x="7115" y="0"/>
                    <a:pt x="1" y="621"/>
                    <a:pt x="1" y="62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52;p36">
              <a:extLst>
                <a:ext uri="{FF2B5EF4-FFF2-40B4-BE49-F238E27FC236}">
                  <a16:creationId xmlns:a16="http://schemas.microsoft.com/office/drawing/2014/main" id="{BDC27146-9BC5-362C-6CEF-E6AFE06D36AD}"/>
                </a:ext>
              </a:extLst>
            </p:cNvPr>
            <p:cNvSpPr/>
            <p:nvPr/>
          </p:nvSpPr>
          <p:spPr>
            <a:xfrm>
              <a:off x="895333" y="4681355"/>
              <a:ext cx="2077845" cy="61325"/>
            </a:xfrm>
            <a:custGeom>
              <a:avLst/>
              <a:gdLst/>
              <a:ahLst/>
              <a:cxnLst/>
              <a:rect l="l" t="t" r="r" b="b"/>
              <a:pathLst>
                <a:path w="23413" h="691" fill="none" extrusionOk="0">
                  <a:moveTo>
                    <a:pt x="23412" y="338"/>
                  </a:moveTo>
                  <a:cubicBezTo>
                    <a:pt x="23412" y="338"/>
                    <a:pt x="16291" y="1"/>
                    <a:pt x="14688" y="31"/>
                  </a:cubicBezTo>
                  <a:cubicBezTo>
                    <a:pt x="12174" y="85"/>
                    <a:pt x="11706" y="691"/>
                    <a:pt x="11706" y="691"/>
                  </a:cubicBezTo>
                  <a:cubicBezTo>
                    <a:pt x="11706" y="691"/>
                    <a:pt x="11239" y="85"/>
                    <a:pt x="8724" y="31"/>
                  </a:cubicBezTo>
                  <a:cubicBezTo>
                    <a:pt x="7115" y="1"/>
                    <a:pt x="1" y="338"/>
                    <a:pt x="1" y="338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953;p36">
              <a:extLst>
                <a:ext uri="{FF2B5EF4-FFF2-40B4-BE49-F238E27FC236}">
                  <a16:creationId xmlns:a16="http://schemas.microsoft.com/office/drawing/2014/main" id="{442DCC78-A32C-3CC6-32CF-6203F8037A90}"/>
                </a:ext>
              </a:extLst>
            </p:cNvPr>
            <p:cNvSpPr/>
            <p:nvPr/>
          </p:nvSpPr>
          <p:spPr>
            <a:xfrm>
              <a:off x="2236929" y="4275158"/>
              <a:ext cx="740953" cy="377798"/>
            </a:xfrm>
            <a:custGeom>
              <a:avLst/>
              <a:gdLst/>
              <a:ahLst/>
              <a:cxnLst/>
              <a:rect l="l" t="t" r="r" b="b"/>
              <a:pathLst>
                <a:path w="8349" h="4257" extrusionOk="0">
                  <a:moveTo>
                    <a:pt x="3820" y="0"/>
                  </a:moveTo>
                  <a:cubicBezTo>
                    <a:pt x="3551" y="0"/>
                    <a:pt x="3283" y="21"/>
                    <a:pt x="3021" y="63"/>
                  </a:cubicBezTo>
                  <a:cubicBezTo>
                    <a:pt x="2323" y="193"/>
                    <a:pt x="1802" y="676"/>
                    <a:pt x="1411" y="1266"/>
                  </a:cubicBezTo>
                  <a:cubicBezTo>
                    <a:pt x="1013" y="1879"/>
                    <a:pt x="783" y="2646"/>
                    <a:pt x="292" y="3183"/>
                  </a:cubicBezTo>
                  <a:cubicBezTo>
                    <a:pt x="162" y="3328"/>
                    <a:pt x="1" y="3459"/>
                    <a:pt x="31" y="3673"/>
                  </a:cubicBezTo>
                  <a:cubicBezTo>
                    <a:pt x="54" y="3811"/>
                    <a:pt x="139" y="3934"/>
                    <a:pt x="269" y="3987"/>
                  </a:cubicBezTo>
                  <a:cubicBezTo>
                    <a:pt x="384" y="4041"/>
                    <a:pt x="501" y="4065"/>
                    <a:pt x="618" y="4065"/>
                  </a:cubicBezTo>
                  <a:cubicBezTo>
                    <a:pt x="967" y="4065"/>
                    <a:pt x="1308" y="3850"/>
                    <a:pt x="1549" y="3574"/>
                  </a:cubicBezTo>
                  <a:cubicBezTo>
                    <a:pt x="1647" y="3463"/>
                    <a:pt x="1733" y="3344"/>
                    <a:pt x="1813" y="3220"/>
                  </a:cubicBezTo>
                  <a:lnTo>
                    <a:pt x="1813" y="3220"/>
                  </a:lnTo>
                  <a:cubicBezTo>
                    <a:pt x="1821" y="3407"/>
                    <a:pt x="1869" y="3578"/>
                    <a:pt x="1978" y="3712"/>
                  </a:cubicBezTo>
                  <a:cubicBezTo>
                    <a:pt x="2057" y="3810"/>
                    <a:pt x="2197" y="3855"/>
                    <a:pt x="2342" y="3855"/>
                  </a:cubicBezTo>
                  <a:cubicBezTo>
                    <a:pt x="2537" y="3855"/>
                    <a:pt x="2742" y="3775"/>
                    <a:pt x="2829" y="3635"/>
                  </a:cubicBezTo>
                  <a:cubicBezTo>
                    <a:pt x="2868" y="3903"/>
                    <a:pt x="3082" y="4110"/>
                    <a:pt x="3351" y="4141"/>
                  </a:cubicBezTo>
                  <a:cubicBezTo>
                    <a:pt x="3371" y="4142"/>
                    <a:pt x="3391" y="4142"/>
                    <a:pt x="3412" y="4142"/>
                  </a:cubicBezTo>
                  <a:cubicBezTo>
                    <a:pt x="3674" y="4142"/>
                    <a:pt x="3926" y="4051"/>
                    <a:pt x="4133" y="3880"/>
                  </a:cubicBezTo>
                  <a:cubicBezTo>
                    <a:pt x="4263" y="4095"/>
                    <a:pt x="4516" y="4095"/>
                    <a:pt x="4746" y="4141"/>
                  </a:cubicBezTo>
                  <a:cubicBezTo>
                    <a:pt x="4788" y="4149"/>
                    <a:pt x="4831" y="4152"/>
                    <a:pt x="4875" y="4152"/>
                  </a:cubicBezTo>
                  <a:cubicBezTo>
                    <a:pt x="5207" y="4152"/>
                    <a:pt x="5566" y="3949"/>
                    <a:pt x="5566" y="3949"/>
                  </a:cubicBezTo>
                  <a:cubicBezTo>
                    <a:pt x="5796" y="4072"/>
                    <a:pt x="6034" y="4171"/>
                    <a:pt x="6287" y="4240"/>
                  </a:cubicBezTo>
                  <a:cubicBezTo>
                    <a:pt x="6322" y="4251"/>
                    <a:pt x="6360" y="4256"/>
                    <a:pt x="6399" y="4256"/>
                  </a:cubicBezTo>
                  <a:cubicBezTo>
                    <a:pt x="6749" y="4256"/>
                    <a:pt x="7212" y="3869"/>
                    <a:pt x="7260" y="3842"/>
                  </a:cubicBezTo>
                  <a:cubicBezTo>
                    <a:pt x="7314" y="3819"/>
                    <a:pt x="7666" y="3827"/>
                    <a:pt x="7866" y="3758"/>
                  </a:cubicBezTo>
                  <a:cubicBezTo>
                    <a:pt x="8349" y="3236"/>
                    <a:pt x="8295" y="2914"/>
                    <a:pt x="8211" y="2523"/>
                  </a:cubicBezTo>
                  <a:cubicBezTo>
                    <a:pt x="8126" y="2132"/>
                    <a:pt x="7958" y="1764"/>
                    <a:pt x="7735" y="1435"/>
                  </a:cubicBezTo>
                  <a:cubicBezTo>
                    <a:pt x="7536" y="1113"/>
                    <a:pt x="7283" y="845"/>
                    <a:pt x="6977" y="630"/>
                  </a:cubicBezTo>
                  <a:cubicBezTo>
                    <a:pt x="6632" y="408"/>
                    <a:pt x="6279" y="423"/>
                    <a:pt x="5911" y="308"/>
                  </a:cubicBezTo>
                  <a:cubicBezTo>
                    <a:pt x="5497" y="193"/>
                    <a:pt x="5083" y="116"/>
                    <a:pt x="4654" y="70"/>
                  </a:cubicBezTo>
                  <a:cubicBezTo>
                    <a:pt x="4380" y="23"/>
                    <a:pt x="4100" y="0"/>
                    <a:pt x="3820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954;p36">
              <a:extLst>
                <a:ext uri="{FF2B5EF4-FFF2-40B4-BE49-F238E27FC236}">
                  <a16:creationId xmlns:a16="http://schemas.microsoft.com/office/drawing/2014/main" id="{18A84A83-8393-A8F2-16F7-3928D03B1BB5}"/>
                </a:ext>
              </a:extLst>
            </p:cNvPr>
            <p:cNvSpPr/>
            <p:nvPr/>
          </p:nvSpPr>
          <p:spPr>
            <a:xfrm>
              <a:off x="2484624" y="4439163"/>
              <a:ext cx="112976" cy="170218"/>
            </a:xfrm>
            <a:custGeom>
              <a:avLst/>
              <a:gdLst/>
              <a:ahLst/>
              <a:cxnLst/>
              <a:rect l="l" t="t" r="r" b="b"/>
              <a:pathLst>
                <a:path w="1273" h="1918" fill="none" extrusionOk="0">
                  <a:moveTo>
                    <a:pt x="0" y="1917"/>
                  </a:moveTo>
                  <a:cubicBezTo>
                    <a:pt x="222" y="1166"/>
                    <a:pt x="667" y="499"/>
                    <a:pt x="1273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955;p36">
              <a:extLst>
                <a:ext uri="{FF2B5EF4-FFF2-40B4-BE49-F238E27FC236}">
                  <a16:creationId xmlns:a16="http://schemas.microsoft.com/office/drawing/2014/main" id="{4DC99BDF-E9BA-6ED8-7157-54BC10EECC23}"/>
                </a:ext>
              </a:extLst>
            </p:cNvPr>
            <p:cNvSpPr/>
            <p:nvPr/>
          </p:nvSpPr>
          <p:spPr>
            <a:xfrm>
              <a:off x="2603634" y="4519480"/>
              <a:ext cx="76323" cy="112354"/>
            </a:xfrm>
            <a:custGeom>
              <a:avLst/>
              <a:gdLst/>
              <a:ahLst/>
              <a:cxnLst/>
              <a:rect l="l" t="t" r="r" b="b"/>
              <a:pathLst>
                <a:path w="860" h="1266" fill="none" extrusionOk="0">
                  <a:moveTo>
                    <a:pt x="1" y="1265"/>
                  </a:moveTo>
                  <a:cubicBezTo>
                    <a:pt x="108" y="752"/>
                    <a:pt x="422" y="299"/>
                    <a:pt x="859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956;p36">
              <a:extLst>
                <a:ext uri="{FF2B5EF4-FFF2-40B4-BE49-F238E27FC236}">
                  <a16:creationId xmlns:a16="http://schemas.microsoft.com/office/drawing/2014/main" id="{ED827837-DC7D-206F-22D2-8526061D787D}"/>
                </a:ext>
              </a:extLst>
            </p:cNvPr>
            <p:cNvSpPr/>
            <p:nvPr/>
          </p:nvSpPr>
          <p:spPr>
            <a:xfrm>
              <a:off x="2396142" y="4355474"/>
              <a:ext cx="99397" cy="210332"/>
            </a:xfrm>
            <a:custGeom>
              <a:avLst/>
              <a:gdLst/>
              <a:ahLst/>
              <a:cxnLst/>
              <a:rect l="l" t="t" r="r" b="b"/>
              <a:pathLst>
                <a:path w="1120" h="2370" fill="none" extrusionOk="0">
                  <a:moveTo>
                    <a:pt x="39" y="2370"/>
                  </a:moveTo>
                  <a:cubicBezTo>
                    <a:pt x="0" y="1940"/>
                    <a:pt x="69" y="1511"/>
                    <a:pt x="246" y="1112"/>
                  </a:cubicBezTo>
                  <a:cubicBezTo>
                    <a:pt x="430" y="668"/>
                    <a:pt x="736" y="284"/>
                    <a:pt x="1120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957;p36">
              <a:extLst>
                <a:ext uri="{FF2B5EF4-FFF2-40B4-BE49-F238E27FC236}">
                  <a16:creationId xmlns:a16="http://schemas.microsoft.com/office/drawing/2014/main" id="{AB070771-9EEF-5F74-28FD-88E34CAE3E62}"/>
                </a:ext>
              </a:extLst>
            </p:cNvPr>
            <p:cNvSpPr/>
            <p:nvPr/>
          </p:nvSpPr>
          <p:spPr>
            <a:xfrm>
              <a:off x="2248555" y="4533058"/>
              <a:ext cx="73483" cy="71530"/>
            </a:xfrm>
            <a:custGeom>
              <a:avLst/>
              <a:gdLst/>
              <a:ahLst/>
              <a:cxnLst/>
              <a:rect l="l" t="t" r="r" b="b"/>
              <a:pathLst>
                <a:path w="828" h="806" fill="none" extrusionOk="0">
                  <a:moveTo>
                    <a:pt x="0" y="468"/>
                  </a:moveTo>
                  <a:cubicBezTo>
                    <a:pt x="77" y="583"/>
                    <a:pt x="192" y="683"/>
                    <a:pt x="322" y="744"/>
                  </a:cubicBezTo>
                  <a:cubicBezTo>
                    <a:pt x="483" y="806"/>
                    <a:pt x="675" y="683"/>
                    <a:pt x="759" y="537"/>
                  </a:cubicBezTo>
                  <a:cubicBezTo>
                    <a:pt x="828" y="445"/>
                    <a:pt x="813" y="315"/>
                    <a:pt x="721" y="238"/>
                  </a:cubicBezTo>
                  <a:lnTo>
                    <a:pt x="399" y="1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958;p36">
              <a:extLst>
                <a:ext uri="{FF2B5EF4-FFF2-40B4-BE49-F238E27FC236}">
                  <a16:creationId xmlns:a16="http://schemas.microsoft.com/office/drawing/2014/main" id="{A2072CFE-6ABF-90BA-7F0B-F51073B282B2}"/>
                </a:ext>
              </a:extLst>
            </p:cNvPr>
            <p:cNvSpPr/>
            <p:nvPr/>
          </p:nvSpPr>
          <p:spPr>
            <a:xfrm>
              <a:off x="2730898" y="4597666"/>
              <a:ext cx="59905" cy="32127"/>
            </a:xfrm>
            <a:custGeom>
              <a:avLst/>
              <a:gdLst/>
              <a:ahLst/>
              <a:cxnLst/>
              <a:rect l="l" t="t" r="r" b="b"/>
              <a:pathLst>
                <a:path w="675" h="362" fill="none" extrusionOk="0">
                  <a:moveTo>
                    <a:pt x="0" y="361"/>
                  </a:moveTo>
                  <a:cubicBezTo>
                    <a:pt x="230" y="254"/>
                    <a:pt x="437" y="101"/>
                    <a:pt x="675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959;p36">
              <a:extLst>
                <a:ext uri="{FF2B5EF4-FFF2-40B4-BE49-F238E27FC236}">
                  <a16:creationId xmlns:a16="http://schemas.microsoft.com/office/drawing/2014/main" id="{101960B6-67D6-4281-DCA4-7AD54FEF3CE2}"/>
                </a:ext>
              </a:extLst>
            </p:cNvPr>
            <p:cNvSpPr/>
            <p:nvPr/>
          </p:nvSpPr>
          <p:spPr>
            <a:xfrm>
              <a:off x="2881857" y="4541933"/>
              <a:ext cx="53160" cy="75613"/>
            </a:xfrm>
            <a:custGeom>
              <a:avLst/>
              <a:gdLst/>
              <a:ahLst/>
              <a:cxnLst/>
              <a:rect l="l" t="t" r="r" b="b"/>
              <a:pathLst>
                <a:path w="599" h="852" fill="none" extrusionOk="0">
                  <a:moveTo>
                    <a:pt x="1" y="851"/>
                  </a:moveTo>
                  <a:cubicBezTo>
                    <a:pt x="284" y="644"/>
                    <a:pt x="491" y="345"/>
                    <a:pt x="599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00461EB-FC58-1118-CCD7-5B19C664CC4C}"/>
              </a:ext>
            </a:extLst>
          </p:cNvPr>
          <p:cNvSpPr txBox="1"/>
          <p:nvPr/>
        </p:nvSpPr>
        <p:spPr>
          <a:xfrm>
            <a:off x="4949706" y="2619949"/>
            <a:ext cx="6448807" cy="280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rút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SG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4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375EB018-DA28-BE27-B9C3-14F193882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BB4E281F-5465-EEF1-11E8-4AA801EF040E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D6CB0676-A4CE-8373-7F94-111F965F8C51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B91AB7DD-83BC-1B4A-DE99-B0936B7E5FC5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732EE1DA-2310-458F-3D45-ACB2DEFD2216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AF740AD-1189-78B6-ECED-6175FFD7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E17DDDB6-3083-D95E-80C7-9B17634B5A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12;p24">
            <a:extLst>
              <a:ext uri="{FF2B5EF4-FFF2-40B4-BE49-F238E27FC236}">
                <a16:creationId xmlns:a16="http://schemas.microsoft.com/office/drawing/2014/main" id="{1F75B98B-8003-6CA5-B02E-F3AEE5B99E81}"/>
              </a:ext>
            </a:extLst>
          </p:cNvPr>
          <p:cNvSpPr/>
          <p:nvPr/>
        </p:nvSpPr>
        <p:spPr>
          <a:xfrm>
            <a:off x="1680945" y="1098801"/>
            <a:ext cx="984000" cy="98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endParaRPr sz="1867" kern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Google Shape;513;p24">
            <a:extLst>
              <a:ext uri="{FF2B5EF4-FFF2-40B4-BE49-F238E27FC236}">
                <a16:creationId xmlns:a16="http://schemas.microsoft.com/office/drawing/2014/main" id="{28876788-18EB-138E-6A3F-5A08E24649EA}"/>
              </a:ext>
            </a:extLst>
          </p:cNvPr>
          <p:cNvSpPr/>
          <p:nvPr/>
        </p:nvSpPr>
        <p:spPr>
          <a:xfrm>
            <a:off x="9426712" y="1078901"/>
            <a:ext cx="984000" cy="98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endParaRPr sz="1867" kern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520;p24">
            <a:extLst>
              <a:ext uri="{FF2B5EF4-FFF2-40B4-BE49-F238E27FC236}">
                <a16:creationId xmlns:a16="http://schemas.microsoft.com/office/drawing/2014/main" id="{8192DC7A-99AD-0E85-A130-4D702B75E69C}"/>
              </a:ext>
            </a:extLst>
          </p:cNvPr>
          <p:cNvSpPr/>
          <p:nvPr/>
        </p:nvSpPr>
        <p:spPr>
          <a:xfrm>
            <a:off x="4032471" y="1196507"/>
            <a:ext cx="4015531" cy="748800"/>
          </a:xfrm>
          <a:prstGeom prst="roundRect">
            <a:avLst>
              <a:gd name="adj" fmla="val 50000"/>
            </a:avLst>
          </a:prstGeom>
          <a:solidFill>
            <a:srgbClr val="9BCCB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" sz="3733" b="1" kern="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BÀI HỌC</a:t>
            </a:r>
            <a:endParaRPr sz="3733" b="1" kern="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" name="Google Shape;521;p24">
            <a:extLst>
              <a:ext uri="{FF2B5EF4-FFF2-40B4-BE49-F238E27FC236}">
                <a16:creationId xmlns:a16="http://schemas.microsoft.com/office/drawing/2014/main" id="{73C562BA-0BEC-2673-1E42-D57AEFFFA6B0}"/>
              </a:ext>
            </a:extLst>
          </p:cNvPr>
          <p:cNvCxnSpPr>
            <a:cxnSpLocks/>
            <a:stCxn id="4" idx="1"/>
            <a:endCxn id="2" idx="6"/>
          </p:cNvCxnSpPr>
          <p:nvPr/>
        </p:nvCxnSpPr>
        <p:spPr>
          <a:xfrm flipH="1">
            <a:off x="2664946" y="1570907"/>
            <a:ext cx="1367525" cy="1989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522;p24">
            <a:extLst>
              <a:ext uri="{FF2B5EF4-FFF2-40B4-BE49-F238E27FC236}">
                <a16:creationId xmlns:a16="http://schemas.microsoft.com/office/drawing/2014/main" id="{E7B9337C-D85A-1233-C19A-2FB78B5904C7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>
          <a:xfrm flipV="1">
            <a:off x="8048002" y="1570902"/>
            <a:ext cx="1378711" cy="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523;p24">
            <a:extLst>
              <a:ext uri="{FF2B5EF4-FFF2-40B4-BE49-F238E27FC236}">
                <a16:creationId xmlns:a16="http://schemas.microsoft.com/office/drawing/2014/main" id="{E7BC59E8-3731-C294-197E-4293AC04C4B9}"/>
              </a:ext>
            </a:extLst>
          </p:cNvPr>
          <p:cNvGrpSpPr/>
          <p:nvPr/>
        </p:nvGrpSpPr>
        <p:grpSpPr>
          <a:xfrm>
            <a:off x="9666495" y="1345294"/>
            <a:ext cx="511381" cy="451221"/>
            <a:chOff x="5528632" y="4234340"/>
            <a:chExt cx="383536" cy="338416"/>
          </a:xfrm>
        </p:grpSpPr>
        <p:sp>
          <p:nvSpPr>
            <p:cNvPr id="14" name="Google Shape;524;p24">
              <a:extLst>
                <a:ext uri="{FF2B5EF4-FFF2-40B4-BE49-F238E27FC236}">
                  <a16:creationId xmlns:a16="http://schemas.microsoft.com/office/drawing/2014/main" id="{70AF9907-E31C-511C-475B-6AEC39A3E76C}"/>
                </a:ext>
              </a:extLst>
            </p:cNvPr>
            <p:cNvSpPr/>
            <p:nvPr/>
          </p:nvSpPr>
          <p:spPr>
            <a:xfrm>
              <a:off x="5528632" y="4234340"/>
              <a:ext cx="383536" cy="338416"/>
            </a:xfrm>
            <a:custGeom>
              <a:avLst/>
              <a:gdLst/>
              <a:ahLst/>
              <a:cxnLst/>
              <a:rect l="l" t="t" r="r" b="b"/>
              <a:pathLst>
                <a:path w="782" h="690" extrusionOk="0">
                  <a:moveTo>
                    <a:pt x="92" y="329"/>
                  </a:moveTo>
                  <a:lnTo>
                    <a:pt x="16" y="329"/>
                  </a:lnTo>
                  <a:cubicBezTo>
                    <a:pt x="7" y="329"/>
                    <a:pt x="0" y="335"/>
                    <a:pt x="0" y="344"/>
                  </a:cubicBezTo>
                  <a:cubicBezTo>
                    <a:pt x="0" y="352"/>
                    <a:pt x="7" y="359"/>
                    <a:pt x="16" y="359"/>
                  </a:cubicBezTo>
                  <a:lnTo>
                    <a:pt x="92" y="359"/>
                  </a:lnTo>
                  <a:cubicBezTo>
                    <a:pt x="98" y="381"/>
                    <a:pt x="118" y="396"/>
                    <a:pt x="140" y="397"/>
                  </a:cubicBezTo>
                  <a:cubicBezTo>
                    <a:pt x="164" y="398"/>
                    <a:pt x="187" y="382"/>
                    <a:pt x="194" y="359"/>
                  </a:cubicBezTo>
                  <a:lnTo>
                    <a:pt x="294" y="359"/>
                  </a:lnTo>
                  <a:cubicBezTo>
                    <a:pt x="299" y="376"/>
                    <a:pt x="313" y="390"/>
                    <a:pt x="330" y="395"/>
                  </a:cubicBezTo>
                  <a:lnTo>
                    <a:pt x="330" y="443"/>
                  </a:lnTo>
                  <a:lnTo>
                    <a:pt x="248" y="443"/>
                  </a:lnTo>
                  <a:cubicBezTo>
                    <a:pt x="229" y="443"/>
                    <a:pt x="213" y="459"/>
                    <a:pt x="213" y="478"/>
                  </a:cubicBezTo>
                  <a:lnTo>
                    <a:pt x="213" y="481"/>
                  </a:lnTo>
                  <a:lnTo>
                    <a:pt x="175" y="481"/>
                  </a:lnTo>
                  <a:cubicBezTo>
                    <a:pt x="155" y="481"/>
                    <a:pt x="138" y="497"/>
                    <a:pt x="138" y="518"/>
                  </a:cubicBezTo>
                  <a:lnTo>
                    <a:pt x="138" y="616"/>
                  </a:lnTo>
                  <a:cubicBezTo>
                    <a:pt x="138" y="636"/>
                    <a:pt x="155" y="653"/>
                    <a:pt x="175" y="653"/>
                  </a:cubicBezTo>
                  <a:lnTo>
                    <a:pt x="213" y="653"/>
                  </a:lnTo>
                  <a:lnTo>
                    <a:pt x="213" y="655"/>
                  </a:lnTo>
                  <a:cubicBezTo>
                    <a:pt x="213" y="675"/>
                    <a:pt x="229" y="690"/>
                    <a:pt x="248" y="690"/>
                  </a:cubicBezTo>
                  <a:lnTo>
                    <a:pt x="278" y="690"/>
                  </a:lnTo>
                  <a:cubicBezTo>
                    <a:pt x="287" y="690"/>
                    <a:pt x="294" y="683"/>
                    <a:pt x="294" y="675"/>
                  </a:cubicBezTo>
                  <a:cubicBezTo>
                    <a:pt x="294" y="667"/>
                    <a:pt x="287" y="660"/>
                    <a:pt x="278" y="660"/>
                  </a:cubicBezTo>
                  <a:lnTo>
                    <a:pt x="248" y="660"/>
                  </a:lnTo>
                  <a:cubicBezTo>
                    <a:pt x="246" y="660"/>
                    <a:pt x="244" y="658"/>
                    <a:pt x="244" y="655"/>
                  </a:cubicBezTo>
                  <a:lnTo>
                    <a:pt x="244" y="619"/>
                  </a:lnTo>
                  <a:cubicBezTo>
                    <a:pt x="244" y="617"/>
                    <a:pt x="246" y="615"/>
                    <a:pt x="248" y="615"/>
                  </a:cubicBezTo>
                  <a:lnTo>
                    <a:pt x="443" y="615"/>
                  </a:lnTo>
                  <a:cubicBezTo>
                    <a:pt x="445" y="615"/>
                    <a:pt x="447" y="617"/>
                    <a:pt x="447" y="619"/>
                  </a:cubicBezTo>
                  <a:lnTo>
                    <a:pt x="447" y="655"/>
                  </a:lnTo>
                  <a:cubicBezTo>
                    <a:pt x="447" y="658"/>
                    <a:pt x="445" y="660"/>
                    <a:pt x="443" y="660"/>
                  </a:cubicBezTo>
                  <a:lnTo>
                    <a:pt x="413" y="660"/>
                  </a:lnTo>
                  <a:cubicBezTo>
                    <a:pt x="404" y="660"/>
                    <a:pt x="397" y="667"/>
                    <a:pt x="397" y="675"/>
                  </a:cubicBezTo>
                  <a:cubicBezTo>
                    <a:pt x="397" y="683"/>
                    <a:pt x="404" y="690"/>
                    <a:pt x="413" y="690"/>
                  </a:cubicBezTo>
                  <a:lnTo>
                    <a:pt x="443" y="690"/>
                  </a:lnTo>
                  <a:cubicBezTo>
                    <a:pt x="462" y="690"/>
                    <a:pt x="477" y="675"/>
                    <a:pt x="477" y="655"/>
                  </a:cubicBezTo>
                  <a:lnTo>
                    <a:pt x="477" y="619"/>
                  </a:lnTo>
                  <a:cubicBezTo>
                    <a:pt x="477" y="600"/>
                    <a:pt x="462" y="584"/>
                    <a:pt x="443" y="584"/>
                  </a:cubicBezTo>
                  <a:lnTo>
                    <a:pt x="248" y="584"/>
                  </a:lnTo>
                  <a:cubicBezTo>
                    <a:pt x="229" y="584"/>
                    <a:pt x="213" y="600"/>
                    <a:pt x="213" y="619"/>
                  </a:cubicBezTo>
                  <a:lnTo>
                    <a:pt x="213" y="622"/>
                  </a:lnTo>
                  <a:lnTo>
                    <a:pt x="175" y="622"/>
                  </a:lnTo>
                  <a:cubicBezTo>
                    <a:pt x="172" y="622"/>
                    <a:pt x="169" y="619"/>
                    <a:pt x="169" y="616"/>
                  </a:cubicBezTo>
                  <a:lnTo>
                    <a:pt x="169" y="518"/>
                  </a:lnTo>
                  <a:cubicBezTo>
                    <a:pt x="169" y="514"/>
                    <a:pt x="172" y="511"/>
                    <a:pt x="175" y="511"/>
                  </a:cubicBezTo>
                  <a:lnTo>
                    <a:pt x="213" y="511"/>
                  </a:lnTo>
                  <a:lnTo>
                    <a:pt x="213" y="514"/>
                  </a:lnTo>
                  <a:cubicBezTo>
                    <a:pt x="213" y="533"/>
                    <a:pt x="229" y="549"/>
                    <a:pt x="248" y="549"/>
                  </a:cubicBezTo>
                  <a:lnTo>
                    <a:pt x="443" y="549"/>
                  </a:lnTo>
                  <a:cubicBezTo>
                    <a:pt x="462" y="549"/>
                    <a:pt x="477" y="533"/>
                    <a:pt x="477" y="514"/>
                  </a:cubicBezTo>
                  <a:lnTo>
                    <a:pt x="477" y="478"/>
                  </a:lnTo>
                  <a:cubicBezTo>
                    <a:pt x="477" y="459"/>
                    <a:pt x="462" y="443"/>
                    <a:pt x="443" y="443"/>
                  </a:cubicBezTo>
                  <a:lnTo>
                    <a:pt x="361" y="443"/>
                  </a:lnTo>
                  <a:lnTo>
                    <a:pt x="361" y="395"/>
                  </a:lnTo>
                  <a:cubicBezTo>
                    <a:pt x="378" y="390"/>
                    <a:pt x="391" y="376"/>
                    <a:pt x="396" y="359"/>
                  </a:cubicBezTo>
                  <a:lnTo>
                    <a:pt x="497" y="359"/>
                  </a:lnTo>
                  <a:cubicBezTo>
                    <a:pt x="504" y="381"/>
                    <a:pt x="524" y="397"/>
                    <a:pt x="547" y="397"/>
                  </a:cubicBezTo>
                  <a:cubicBezTo>
                    <a:pt x="571" y="397"/>
                    <a:pt x="592" y="382"/>
                    <a:pt x="599" y="359"/>
                  </a:cubicBezTo>
                  <a:lnTo>
                    <a:pt x="730" y="359"/>
                  </a:lnTo>
                  <a:lnTo>
                    <a:pt x="715" y="374"/>
                  </a:lnTo>
                  <a:cubicBezTo>
                    <a:pt x="709" y="380"/>
                    <a:pt x="709" y="389"/>
                    <a:pt x="715" y="395"/>
                  </a:cubicBezTo>
                  <a:cubicBezTo>
                    <a:pt x="721" y="401"/>
                    <a:pt x="731" y="401"/>
                    <a:pt x="737" y="395"/>
                  </a:cubicBezTo>
                  <a:lnTo>
                    <a:pt x="777" y="355"/>
                  </a:lnTo>
                  <a:cubicBezTo>
                    <a:pt x="783" y="349"/>
                    <a:pt x="783" y="339"/>
                    <a:pt x="777" y="333"/>
                  </a:cubicBezTo>
                  <a:lnTo>
                    <a:pt x="737" y="293"/>
                  </a:lnTo>
                  <a:cubicBezTo>
                    <a:pt x="731" y="287"/>
                    <a:pt x="721" y="287"/>
                    <a:pt x="715" y="293"/>
                  </a:cubicBezTo>
                  <a:cubicBezTo>
                    <a:pt x="709" y="299"/>
                    <a:pt x="709" y="308"/>
                    <a:pt x="715" y="314"/>
                  </a:cubicBezTo>
                  <a:lnTo>
                    <a:pt x="730" y="329"/>
                  </a:lnTo>
                  <a:lnTo>
                    <a:pt x="599" y="329"/>
                  </a:lnTo>
                  <a:cubicBezTo>
                    <a:pt x="594" y="311"/>
                    <a:pt x="580" y="298"/>
                    <a:pt x="563" y="293"/>
                  </a:cubicBezTo>
                  <a:lnTo>
                    <a:pt x="563" y="248"/>
                  </a:lnTo>
                  <a:lnTo>
                    <a:pt x="655" y="248"/>
                  </a:lnTo>
                  <a:cubicBezTo>
                    <a:pt x="675" y="248"/>
                    <a:pt x="690" y="233"/>
                    <a:pt x="690" y="213"/>
                  </a:cubicBezTo>
                  <a:lnTo>
                    <a:pt x="690" y="211"/>
                  </a:lnTo>
                  <a:lnTo>
                    <a:pt x="751" y="211"/>
                  </a:lnTo>
                  <a:cubicBezTo>
                    <a:pt x="759" y="211"/>
                    <a:pt x="766" y="204"/>
                    <a:pt x="766" y="195"/>
                  </a:cubicBezTo>
                  <a:lnTo>
                    <a:pt x="766" y="53"/>
                  </a:lnTo>
                  <a:cubicBezTo>
                    <a:pt x="766" y="45"/>
                    <a:pt x="759" y="38"/>
                    <a:pt x="751" y="38"/>
                  </a:cubicBezTo>
                  <a:lnTo>
                    <a:pt x="690" y="38"/>
                  </a:lnTo>
                  <a:lnTo>
                    <a:pt x="690" y="35"/>
                  </a:lnTo>
                  <a:cubicBezTo>
                    <a:pt x="690" y="16"/>
                    <a:pt x="675" y="0"/>
                    <a:pt x="655" y="0"/>
                  </a:cubicBezTo>
                  <a:lnTo>
                    <a:pt x="441" y="0"/>
                  </a:lnTo>
                  <a:cubicBezTo>
                    <a:pt x="421" y="0"/>
                    <a:pt x="406" y="16"/>
                    <a:pt x="406" y="35"/>
                  </a:cubicBezTo>
                  <a:lnTo>
                    <a:pt x="406" y="71"/>
                  </a:lnTo>
                  <a:cubicBezTo>
                    <a:pt x="406" y="90"/>
                    <a:pt x="421" y="106"/>
                    <a:pt x="441" y="106"/>
                  </a:cubicBezTo>
                  <a:lnTo>
                    <a:pt x="655" y="106"/>
                  </a:lnTo>
                  <a:cubicBezTo>
                    <a:pt x="675" y="106"/>
                    <a:pt x="690" y="90"/>
                    <a:pt x="690" y="71"/>
                  </a:cubicBezTo>
                  <a:lnTo>
                    <a:pt x="690" y="68"/>
                  </a:lnTo>
                  <a:lnTo>
                    <a:pt x="736" y="68"/>
                  </a:lnTo>
                  <a:lnTo>
                    <a:pt x="736" y="180"/>
                  </a:lnTo>
                  <a:lnTo>
                    <a:pt x="690" y="180"/>
                  </a:lnTo>
                  <a:lnTo>
                    <a:pt x="690" y="177"/>
                  </a:lnTo>
                  <a:cubicBezTo>
                    <a:pt x="690" y="158"/>
                    <a:pt x="675" y="142"/>
                    <a:pt x="655" y="142"/>
                  </a:cubicBezTo>
                  <a:lnTo>
                    <a:pt x="441" y="142"/>
                  </a:lnTo>
                  <a:cubicBezTo>
                    <a:pt x="421" y="142"/>
                    <a:pt x="406" y="158"/>
                    <a:pt x="406" y="177"/>
                  </a:cubicBezTo>
                  <a:lnTo>
                    <a:pt x="406" y="213"/>
                  </a:lnTo>
                  <a:cubicBezTo>
                    <a:pt x="406" y="233"/>
                    <a:pt x="421" y="248"/>
                    <a:pt x="441" y="248"/>
                  </a:cubicBezTo>
                  <a:lnTo>
                    <a:pt x="533" y="248"/>
                  </a:lnTo>
                  <a:lnTo>
                    <a:pt x="533" y="293"/>
                  </a:lnTo>
                  <a:cubicBezTo>
                    <a:pt x="516" y="298"/>
                    <a:pt x="502" y="311"/>
                    <a:pt x="497" y="329"/>
                  </a:cubicBezTo>
                  <a:lnTo>
                    <a:pt x="396" y="329"/>
                  </a:lnTo>
                  <a:cubicBezTo>
                    <a:pt x="390" y="307"/>
                    <a:pt x="369" y="291"/>
                    <a:pt x="345" y="291"/>
                  </a:cubicBezTo>
                  <a:cubicBezTo>
                    <a:pt x="321" y="291"/>
                    <a:pt x="301" y="307"/>
                    <a:pt x="294" y="329"/>
                  </a:cubicBezTo>
                  <a:lnTo>
                    <a:pt x="194" y="329"/>
                  </a:lnTo>
                  <a:cubicBezTo>
                    <a:pt x="189" y="311"/>
                    <a:pt x="175" y="298"/>
                    <a:pt x="158" y="293"/>
                  </a:cubicBezTo>
                  <a:lnTo>
                    <a:pt x="158" y="248"/>
                  </a:lnTo>
                  <a:lnTo>
                    <a:pt x="250" y="248"/>
                  </a:lnTo>
                  <a:cubicBezTo>
                    <a:pt x="269" y="248"/>
                    <a:pt x="285" y="233"/>
                    <a:pt x="285" y="213"/>
                  </a:cubicBezTo>
                  <a:lnTo>
                    <a:pt x="285" y="177"/>
                  </a:lnTo>
                  <a:cubicBezTo>
                    <a:pt x="285" y="158"/>
                    <a:pt x="269" y="142"/>
                    <a:pt x="250" y="142"/>
                  </a:cubicBezTo>
                  <a:lnTo>
                    <a:pt x="35" y="142"/>
                  </a:lnTo>
                  <a:cubicBezTo>
                    <a:pt x="16" y="142"/>
                    <a:pt x="0" y="158"/>
                    <a:pt x="0" y="177"/>
                  </a:cubicBezTo>
                  <a:lnTo>
                    <a:pt x="0" y="213"/>
                  </a:lnTo>
                  <a:cubicBezTo>
                    <a:pt x="0" y="233"/>
                    <a:pt x="16" y="248"/>
                    <a:pt x="35" y="248"/>
                  </a:cubicBezTo>
                  <a:lnTo>
                    <a:pt x="127" y="248"/>
                  </a:lnTo>
                  <a:lnTo>
                    <a:pt x="127" y="293"/>
                  </a:lnTo>
                  <a:cubicBezTo>
                    <a:pt x="110" y="298"/>
                    <a:pt x="97" y="311"/>
                    <a:pt x="92" y="329"/>
                  </a:cubicBezTo>
                  <a:moveTo>
                    <a:pt x="447" y="478"/>
                  </a:moveTo>
                  <a:lnTo>
                    <a:pt x="447" y="514"/>
                  </a:lnTo>
                  <a:cubicBezTo>
                    <a:pt x="447" y="516"/>
                    <a:pt x="445" y="518"/>
                    <a:pt x="443" y="518"/>
                  </a:cubicBezTo>
                  <a:lnTo>
                    <a:pt x="248" y="518"/>
                  </a:lnTo>
                  <a:cubicBezTo>
                    <a:pt x="246" y="518"/>
                    <a:pt x="244" y="516"/>
                    <a:pt x="244" y="514"/>
                  </a:cubicBezTo>
                  <a:lnTo>
                    <a:pt x="244" y="478"/>
                  </a:lnTo>
                  <a:cubicBezTo>
                    <a:pt x="244" y="475"/>
                    <a:pt x="246" y="474"/>
                    <a:pt x="248" y="474"/>
                  </a:cubicBezTo>
                  <a:lnTo>
                    <a:pt x="443" y="474"/>
                  </a:lnTo>
                  <a:cubicBezTo>
                    <a:pt x="445" y="474"/>
                    <a:pt x="447" y="475"/>
                    <a:pt x="447" y="478"/>
                  </a:cubicBezTo>
                  <a:moveTo>
                    <a:pt x="660" y="71"/>
                  </a:moveTo>
                  <a:cubicBezTo>
                    <a:pt x="660" y="74"/>
                    <a:pt x="658" y="76"/>
                    <a:pt x="655" y="76"/>
                  </a:cubicBezTo>
                  <a:lnTo>
                    <a:pt x="441" y="76"/>
                  </a:lnTo>
                  <a:cubicBezTo>
                    <a:pt x="438" y="76"/>
                    <a:pt x="436" y="74"/>
                    <a:pt x="436" y="71"/>
                  </a:cubicBezTo>
                  <a:lnTo>
                    <a:pt x="436" y="35"/>
                  </a:lnTo>
                  <a:cubicBezTo>
                    <a:pt x="436" y="33"/>
                    <a:pt x="438" y="31"/>
                    <a:pt x="441" y="31"/>
                  </a:cubicBezTo>
                  <a:lnTo>
                    <a:pt x="655" y="31"/>
                  </a:lnTo>
                  <a:cubicBezTo>
                    <a:pt x="658" y="31"/>
                    <a:pt x="660" y="33"/>
                    <a:pt x="660" y="35"/>
                  </a:cubicBezTo>
                  <a:lnTo>
                    <a:pt x="660" y="71"/>
                  </a:lnTo>
                  <a:moveTo>
                    <a:pt x="436" y="213"/>
                  </a:moveTo>
                  <a:lnTo>
                    <a:pt x="436" y="177"/>
                  </a:lnTo>
                  <a:cubicBezTo>
                    <a:pt x="436" y="175"/>
                    <a:pt x="438" y="173"/>
                    <a:pt x="441" y="173"/>
                  </a:cubicBezTo>
                  <a:lnTo>
                    <a:pt x="655" y="173"/>
                  </a:lnTo>
                  <a:cubicBezTo>
                    <a:pt x="658" y="173"/>
                    <a:pt x="660" y="175"/>
                    <a:pt x="660" y="177"/>
                  </a:cubicBezTo>
                  <a:lnTo>
                    <a:pt x="660" y="213"/>
                  </a:lnTo>
                  <a:cubicBezTo>
                    <a:pt x="660" y="216"/>
                    <a:pt x="658" y="218"/>
                    <a:pt x="655" y="218"/>
                  </a:cubicBezTo>
                  <a:lnTo>
                    <a:pt x="441" y="218"/>
                  </a:lnTo>
                  <a:cubicBezTo>
                    <a:pt x="438" y="218"/>
                    <a:pt x="436" y="216"/>
                    <a:pt x="436" y="213"/>
                  </a:cubicBezTo>
                  <a:moveTo>
                    <a:pt x="31" y="213"/>
                  </a:moveTo>
                  <a:lnTo>
                    <a:pt x="31" y="177"/>
                  </a:lnTo>
                  <a:cubicBezTo>
                    <a:pt x="31" y="175"/>
                    <a:pt x="33" y="173"/>
                    <a:pt x="35" y="173"/>
                  </a:cubicBezTo>
                  <a:lnTo>
                    <a:pt x="250" y="173"/>
                  </a:lnTo>
                  <a:cubicBezTo>
                    <a:pt x="252" y="173"/>
                    <a:pt x="254" y="175"/>
                    <a:pt x="254" y="177"/>
                  </a:cubicBezTo>
                  <a:lnTo>
                    <a:pt x="254" y="213"/>
                  </a:lnTo>
                  <a:cubicBezTo>
                    <a:pt x="254" y="216"/>
                    <a:pt x="252" y="218"/>
                    <a:pt x="250" y="218"/>
                  </a:cubicBezTo>
                  <a:lnTo>
                    <a:pt x="35" y="218"/>
                  </a:lnTo>
                  <a:cubicBezTo>
                    <a:pt x="33" y="218"/>
                    <a:pt x="31" y="216"/>
                    <a:pt x="31" y="213"/>
                  </a:cubicBezTo>
                  <a:moveTo>
                    <a:pt x="548" y="321"/>
                  </a:moveTo>
                  <a:cubicBezTo>
                    <a:pt x="561" y="321"/>
                    <a:pt x="571" y="332"/>
                    <a:pt x="571" y="344"/>
                  </a:cubicBezTo>
                  <a:cubicBezTo>
                    <a:pt x="571" y="357"/>
                    <a:pt x="561" y="367"/>
                    <a:pt x="548" y="367"/>
                  </a:cubicBezTo>
                  <a:cubicBezTo>
                    <a:pt x="535" y="367"/>
                    <a:pt x="525" y="357"/>
                    <a:pt x="525" y="344"/>
                  </a:cubicBezTo>
                  <a:cubicBezTo>
                    <a:pt x="525" y="332"/>
                    <a:pt x="535" y="321"/>
                    <a:pt x="548" y="321"/>
                  </a:cubicBezTo>
                  <a:moveTo>
                    <a:pt x="345" y="321"/>
                  </a:moveTo>
                  <a:cubicBezTo>
                    <a:pt x="358" y="321"/>
                    <a:pt x="368" y="332"/>
                    <a:pt x="368" y="344"/>
                  </a:cubicBezTo>
                  <a:cubicBezTo>
                    <a:pt x="368" y="357"/>
                    <a:pt x="358" y="367"/>
                    <a:pt x="345" y="367"/>
                  </a:cubicBezTo>
                  <a:cubicBezTo>
                    <a:pt x="333" y="367"/>
                    <a:pt x="323" y="356"/>
                    <a:pt x="323" y="344"/>
                  </a:cubicBezTo>
                  <a:lnTo>
                    <a:pt x="323" y="344"/>
                  </a:lnTo>
                  <a:cubicBezTo>
                    <a:pt x="323" y="331"/>
                    <a:pt x="333" y="321"/>
                    <a:pt x="345" y="321"/>
                  </a:cubicBezTo>
                  <a:moveTo>
                    <a:pt x="165" y="344"/>
                  </a:moveTo>
                  <a:cubicBezTo>
                    <a:pt x="165" y="356"/>
                    <a:pt x="155" y="367"/>
                    <a:pt x="143" y="367"/>
                  </a:cubicBezTo>
                  <a:cubicBezTo>
                    <a:pt x="130" y="367"/>
                    <a:pt x="120" y="356"/>
                    <a:pt x="120" y="344"/>
                  </a:cubicBezTo>
                  <a:lnTo>
                    <a:pt x="120" y="344"/>
                  </a:lnTo>
                  <a:cubicBezTo>
                    <a:pt x="120" y="331"/>
                    <a:pt x="130" y="321"/>
                    <a:pt x="143" y="321"/>
                  </a:cubicBezTo>
                  <a:cubicBezTo>
                    <a:pt x="155" y="321"/>
                    <a:pt x="165" y="331"/>
                    <a:pt x="165" y="3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  <p:sp>
          <p:nvSpPr>
            <p:cNvPr id="15" name="Google Shape;525;p24">
              <a:extLst>
                <a:ext uri="{FF2B5EF4-FFF2-40B4-BE49-F238E27FC236}">
                  <a16:creationId xmlns:a16="http://schemas.microsoft.com/office/drawing/2014/main" id="{F403DB6D-42E4-AE5D-4A61-0C956AE3DFF7}"/>
                </a:ext>
              </a:extLst>
            </p:cNvPr>
            <p:cNvSpPr/>
            <p:nvPr/>
          </p:nvSpPr>
          <p:spPr>
            <a:xfrm>
              <a:off x="5690482" y="4558042"/>
              <a:ext cx="15204" cy="14714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7"/>
                  </a:moveTo>
                  <a:cubicBezTo>
                    <a:pt x="24" y="1"/>
                    <a:pt x="18" y="-1"/>
                    <a:pt x="11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28"/>
                    <a:pt x="17" y="35"/>
                    <a:pt x="26" y="26"/>
                  </a:cubicBezTo>
                  <a:cubicBezTo>
                    <a:pt x="31" y="20"/>
                    <a:pt x="32" y="12"/>
                    <a:pt x="2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0" rIns="120000" bIns="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oogle Shape;537;p24">
            <a:extLst>
              <a:ext uri="{FF2B5EF4-FFF2-40B4-BE49-F238E27FC236}">
                <a16:creationId xmlns:a16="http://schemas.microsoft.com/office/drawing/2014/main" id="{4D21EE3F-DE14-10ED-81B6-E801CF001A5A}"/>
              </a:ext>
            </a:extLst>
          </p:cNvPr>
          <p:cNvGrpSpPr/>
          <p:nvPr/>
        </p:nvGrpSpPr>
        <p:grpSpPr>
          <a:xfrm>
            <a:off x="1901346" y="1344938"/>
            <a:ext cx="523805" cy="491765"/>
            <a:chOff x="3974870" y="1887010"/>
            <a:chExt cx="392854" cy="368824"/>
          </a:xfrm>
        </p:grpSpPr>
        <p:sp>
          <p:nvSpPr>
            <p:cNvPr id="17" name="Google Shape;538;p24">
              <a:extLst>
                <a:ext uri="{FF2B5EF4-FFF2-40B4-BE49-F238E27FC236}">
                  <a16:creationId xmlns:a16="http://schemas.microsoft.com/office/drawing/2014/main" id="{B5AEB19E-A414-F8BB-6A41-07EA1F8657CE}"/>
                </a:ext>
              </a:extLst>
            </p:cNvPr>
            <p:cNvSpPr/>
            <p:nvPr/>
          </p:nvSpPr>
          <p:spPr>
            <a:xfrm>
              <a:off x="4081789" y="1946846"/>
              <a:ext cx="205501" cy="259452"/>
            </a:xfrm>
            <a:custGeom>
              <a:avLst/>
              <a:gdLst/>
              <a:ahLst/>
              <a:cxnLst/>
              <a:rect l="l" t="t" r="r" b="b"/>
              <a:pathLst>
                <a:path w="419" h="529" extrusionOk="0">
                  <a:moveTo>
                    <a:pt x="43" y="297"/>
                  </a:moveTo>
                  <a:cubicBezTo>
                    <a:pt x="36" y="297"/>
                    <a:pt x="29" y="295"/>
                    <a:pt x="24" y="292"/>
                  </a:cubicBezTo>
                  <a:cubicBezTo>
                    <a:pt x="19" y="289"/>
                    <a:pt x="13" y="288"/>
                    <a:pt x="8" y="291"/>
                  </a:cubicBezTo>
                  <a:cubicBezTo>
                    <a:pt x="3" y="294"/>
                    <a:pt x="0" y="299"/>
                    <a:pt x="0" y="305"/>
                  </a:cubicBezTo>
                  <a:lnTo>
                    <a:pt x="0" y="390"/>
                  </a:lnTo>
                  <a:cubicBezTo>
                    <a:pt x="0" y="426"/>
                    <a:pt x="29" y="455"/>
                    <a:pt x="64" y="455"/>
                  </a:cubicBezTo>
                  <a:lnTo>
                    <a:pt x="106" y="455"/>
                  </a:lnTo>
                  <a:cubicBezTo>
                    <a:pt x="105" y="458"/>
                    <a:pt x="105" y="461"/>
                    <a:pt x="105" y="464"/>
                  </a:cubicBezTo>
                  <a:cubicBezTo>
                    <a:pt x="105" y="500"/>
                    <a:pt x="135" y="529"/>
                    <a:pt x="171" y="529"/>
                  </a:cubicBezTo>
                  <a:cubicBezTo>
                    <a:pt x="207" y="529"/>
                    <a:pt x="236" y="500"/>
                    <a:pt x="236" y="464"/>
                  </a:cubicBezTo>
                  <a:cubicBezTo>
                    <a:pt x="236" y="461"/>
                    <a:pt x="236" y="458"/>
                    <a:pt x="235" y="455"/>
                  </a:cubicBezTo>
                  <a:lnTo>
                    <a:pt x="255" y="455"/>
                  </a:lnTo>
                  <a:cubicBezTo>
                    <a:pt x="263" y="455"/>
                    <a:pt x="270" y="448"/>
                    <a:pt x="270" y="439"/>
                  </a:cubicBezTo>
                  <a:cubicBezTo>
                    <a:pt x="270" y="430"/>
                    <a:pt x="263" y="423"/>
                    <a:pt x="255" y="423"/>
                  </a:cubicBezTo>
                  <a:lnTo>
                    <a:pt x="214" y="423"/>
                  </a:lnTo>
                  <a:cubicBezTo>
                    <a:pt x="202" y="423"/>
                    <a:pt x="194" y="436"/>
                    <a:pt x="200" y="447"/>
                  </a:cubicBezTo>
                  <a:cubicBezTo>
                    <a:pt x="203" y="452"/>
                    <a:pt x="205" y="458"/>
                    <a:pt x="205" y="464"/>
                  </a:cubicBezTo>
                  <a:cubicBezTo>
                    <a:pt x="205" y="482"/>
                    <a:pt x="189" y="498"/>
                    <a:pt x="171" y="498"/>
                  </a:cubicBezTo>
                  <a:cubicBezTo>
                    <a:pt x="152" y="498"/>
                    <a:pt x="137" y="482"/>
                    <a:pt x="137" y="464"/>
                  </a:cubicBezTo>
                  <a:cubicBezTo>
                    <a:pt x="137" y="458"/>
                    <a:pt x="138" y="452"/>
                    <a:pt x="141" y="447"/>
                  </a:cubicBezTo>
                  <a:cubicBezTo>
                    <a:pt x="147" y="436"/>
                    <a:pt x="139" y="423"/>
                    <a:pt x="127" y="423"/>
                  </a:cubicBezTo>
                  <a:lnTo>
                    <a:pt x="64" y="423"/>
                  </a:lnTo>
                  <a:cubicBezTo>
                    <a:pt x="46" y="423"/>
                    <a:pt x="31" y="408"/>
                    <a:pt x="31" y="390"/>
                  </a:cubicBezTo>
                  <a:lnTo>
                    <a:pt x="31" y="328"/>
                  </a:lnTo>
                  <a:cubicBezTo>
                    <a:pt x="35" y="328"/>
                    <a:pt x="39" y="329"/>
                    <a:pt x="43" y="329"/>
                  </a:cubicBezTo>
                  <a:cubicBezTo>
                    <a:pt x="79" y="329"/>
                    <a:pt x="108" y="299"/>
                    <a:pt x="108" y="263"/>
                  </a:cubicBezTo>
                  <a:cubicBezTo>
                    <a:pt x="108" y="227"/>
                    <a:pt x="79" y="198"/>
                    <a:pt x="43" y="198"/>
                  </a:cubicBezTo>
                  <a:cubicBezTo>
                    <a:pt x="39" y="198"/>
                    <a:pt x="35" y="198"/>
                    <a:pt x="31" y="199"/>
                  </a:cubicBezTo>
                  <a:lnTo>
                    <a:pt x="31" y="136"/>
                  </a:lnTo>
                  <a:cubicBezTo>
                    <a:pt x="31" y="118"/>
                    <a:pt x="46" y="103"/>
                    <a:pt x="64" y="103"/>
                  </a:cubicBezTo>
                  <a:lnTo>
                    <a:pt x="126" y="103"/>
                  </a:lnTo>
                  <a:cubicBezTo>
                    <a:pt x="137" y="103"/>
                    <a:pt x="145" y="91"/>
                    <a:pt x="140" y="81"/>
                  </a:cubicBezTo>
                  <a:cubicBezTo>
                    <a:pt x="138" y="76"/>
                    <a:pt x="137" y="71"/>
                    <a:pt x="137" y="66"/>
                  </a:cubicBezTo>
                  <a:cubicBezTo>
                    <a:pt x="137" y="47"/>
                    <a:pt x="152" y="31"/>
                    <a:pt x="171" y="31"/>
                  </a:cubicBezTo>
                  <a:cubicBezTo>
                    <a:pt x="189" y="31"/>
                    <a:pt x="205" y="47"/>
                    <a:pt x="205" y="66"/>
                  </a:cubicBezTo>
                  <a:cubicBezTo>
                    <a:pt x="205" y="71"/>
                    <a:pt x="204" y="76"/>
                    <a:pt x="201" y="81"/>
                  </a:cubicBezTo>
                  <a:cubicBezTo>
                    <a:pt x="196" y="91"/>
                    <a:pt x="204" y="103"/>
                    <a:pt x="215" y="103"/>
                  </a:cubicBezTo>
                  <a:lnTo>
                    <a:pt x="277" y="103"/>
                  </a:lnTo>
                  <a:cubicBezTo>
                    <a:pt x="295" y="103"/>
                    <a:pt x="310" y="118"/>
                    <a:pt x="310" y="136"/>
                  </a:cubicBezTo>
                  <a:lnTo>
                    <a:pt x="310" y="222"/>
                  </a:lnTo>
                  <a:cubicBezTo>
                    <a:pt x="310" y="228"/>
                    <a:pt x="313" y="233"/>
                    <a:pt x="319" y="236"/>
                  </a:cubicBezTo>
                  <a:cubicBezTo>
                    <a:pt x="324" y="238"/>
                    <a:pt x="330" y="238"/>
                    <a:pt x="335" y="235"/>
                  </a:cubicBezTo>
                  <a:cubicBezTo>
                    <a:pt x="340" y="231"/>
                    <a:pt x="347" y="229"/>
                    <a:pt x="354" y="229"/>
                  </a:cubicBezTo>
                  <a:cubicBezTo>
                    <a:pt x="372" y="229"/>
                    <a:pt x="388" y="244"/>
                    <a:pt x="388" y="263"/>
                  </a:cubicBezTo>
                  <a:cubicBezTo>
                    <a:pt x="388" y="282"/>
                    <a:pt x="372" y="297"/>
                    <a:pt x="354" y="297"/>
                  </a:cubicBezTo>
                  <a:cubicBezTo>
                    <a:pt x="347" y="297"/>
                    <a:pt x="340" y="295"/>
                    <a:pt x="335" y="292"/>
                  </a:cubicBezTo>
                  <a:cubicBezTo>
                    <a:pt x="330" y="288"/>
                    <a:pt x="324" y="288"/>
                    <a:pt x="319" y="291"/>
                  </a:cubicBezTo>
                  <a:cubicBezTo>
                    <a:pt x="313" y="293"/>
                    <a:pt x="310" y="299"/>
                    <a:pt x="310" y="305"/>
                  </a:cubicBezTo>
                  <a:lnTo>
                    <a:pt x="310" y="347"/>
                  </a:lnTo>
                  <a:cubicBezTo>
                    <a:pt x="310" y="356"/>
                    <a:pt x="317" y="363"/>
                    <a:pt x="326" y="363"/>
                  </a:cubicBezTo>
                  <a:cubicBezTo>
                    <a:pt x="335" y="363"/>
                    <a:pt x="342" y="356"/>
                    <a:pt x="342" y="347"/>
                  </a:cubicBezTo>
                  <a:lnTo>
                    <a:pt x="342" y="327"/>
                  </a:lnTo>
                  <a:cubicBezTo>
                    <a:pt x="346" y="328"/>
                    <a:pt x="350" y="329"/>
                    <a:pt x="354" y="329"/>
                  </a:cubicBezTo>
                  <a:cubicBezTo>
                    <a:pt x="390" y="329"/>
                    <a:pt x="419" y="299"/>
                    <a:pt x="419" y="263"/>
                  </a:cubicBezTo>
                  <a:cubicBezTo>
                    <a:pt x="419" y="227"/>
                    <a:pt x="390" y="198"/>
                    <a:pt x="354" y="198"/>
                  </a:cubicBezTo>
                  <a:cubicBezTo>
                    <a:pt x="350" y="198"/>
                    <a:pt x="346" y="198"/>
                    <a:pt x="342" y="199"/>
                  </a:cubicBezTo>
                  <a:lnTo>
                    <a:pt x="342" y="136"/>
                  </a:lnTo>
                  <a:cubicBezTo>
                    <a:pt x="342" y="101"/>
                    <a:pt x="313" y="72"/>
                    <a:pt x="277" y="72"/>
                  </a:cubicBezTo>
                  <a:lnTo>
                    <a:pt x="236" y="72"/>
                  </a:lnTo>
                  <a:cubicBezTo>
                    <a:pt x="236" y="70"/>
                    <a:pt x="236" y="68"/>
                    <a:pt x="236" y="66"/>
                  </a:cubicBezTo>
                  <a:cubicBezTo>
                    <a:pt x="236" y="29"/>
                    <a:pt x="207" y="0"/>
                    <a:pt x="171" y="0"/>
                  </a:cubicBezTo>
                  <a:cubicBezTo>
                    <a:pt x="135" y="0"/>
                    <a:pt x="105" y="29"/>
                    <a:pt x="105" y="66"/>
                  </a:cubicBezTo>
                  <a:cubicBezTo>
                    <a:pt x="105" y="68"/>
                    <a:pt x="105" y="70"/>
                    <a:pt x="106" y="72"/>
                  </a:cubicBezTo>
                  <a:lnTo>
                    <a:pt x="64" y="72"/>
                  </a:lnTo>
                  <a:cubicBezTo>
                    <a:pt x="29" y="72"/>
                    <a:pt x="0" y="101"/>
                    <a:pt x="0" y="136"/>
                  </a:cubicBezTo>
                  <a:lnTo>
                    <a:pt x="0" y="222"/>
                  </a:lnTo>
                  <a:cubicBezTo>
                    <a:pt x="0" y="227"/>
                    <a:pt x="3" y="233"/>
                    <a:pt x="8" y="235"/>
                  </a:cubicBezTo>
                  <a:cubicBezTo>
                    <a:pt x="13" y="238"/>
                    <a:pt x="19" y="238"/>
                    <a:pt x="24" y="235"/>
                  </a:cubicBezTo>
                  <a:cubicBezTo>
                    <a:pt x="29" y="231"/>
                    <a:pt x="36" y="229"/>
                    <a:pt x="43" y="229"/>
                  </a:cubicBezTo>
                  <a:cubicBezTo>
                    <a:pt x="61" y="229"/>
                    <a:pt x="77" y="244"/>
                    <a:pt x="77" y="263"/>
                  </a:cubicBezTo>
                  <a:cubicBezTo>
                    <a:pt x="77" y="282"/>
                    <a:pt x="61" y="297"/>
                    <a:pt x="43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  <p:sp>
          <p:nvSpPr>
            <p:cNvPr id="18" name="Google Shape;539;p24">
              <a:extLst>
                <a:ext uri="{FF2B5EF4-FFF2-40B4-BE49-F238E27FC236}">
                  <a16:creationId xmlns:a16="http://schemas.microsoft.com/office/drawing/2014/main" id="{3C6F4833-3789-1CC7-57FF-91FED0CB2B29}"/>
                </a:ext>
              </a:extLst>
            </p:cNvPr>
            <p:cNvSpPr/>
            <p:nvPr/>
          </p:nvSpPr>
          <p:spPr>
            <a:xfrm>
              <a:off x="3993998" y="2076327"/>
              <a:ext cx="373236" cy="179507"/>
            </a:xfrm>
            <a:custGeom>
              <a:avLst/>
              <a:gdLst/>
              <a:ahLst/>
              <a:cxnLst/>
              <a:rect l="l" t="t" r="r" b="b"/>
              <a:pathLst>
                <a:path w="761" h="366" extrusionOk="0">
                  <a:moveTo>
                    <a:pt x="32" y="57"/>
                  </a:moveTo>
                  <a:cubicBezTo>
                    <a:pt x="31" y="49"/>
                    <a:pt x="23" y="43"/>
                    <a:pt x="14" y="44"/>
                  </a:cubicBezTo>
                  <a:cubicBezTo>
                    <a:pt x="6" y="46"/>
                    <a:pt x="0" y="54"/>
                    <a:pt x="1" y="62"/>
                  </a:cubicBezTo>
                  <a:cubicBezTo>
                    <a:pt x="16" y="146"/>
                    <a:pt x="59" y="223"/>
                    <a:pt x="125" y="279"/>
                  </a:cubicBezTo>
                  <a:cubicBezTo>
                    <a:pt x="191" y="335"/>
                    <a:pt x="275" y="366"/>
                    <a:pt x="361" y="366"/>
                  </a:cubicBezTo>
                  <a:cubicBezTo>
                    <a:pt x="456" y="366"/>
                    <a:pt x="546" y="330"/>
                    <a:pt x="614" y="264"/>
                  </a:cubicBezTo>
                  <a:cubicBezTo>
                    <a:pt x="673" y="208"/>
                    <a:pt x="711" y="135"/>
                    <a:pt x="722" y="56"/>
                  </a:cubicBezTo>
                  <a:lnTo>
                    <a:pt x="734" y="70"/>
                  </a:lnTo>
                  <a:cubicBezTo>
                    <a:pt x="739" y="76"/>
                    <a:pt x="749" y="77"/>
                    <a:pt x="756" y="72"/>
                  </a:cubicBezTo>
                  <a:cubicBezTo>
                    <a:pt x="763" y="67"/>
                    <a:pt x="764" y="57"/>
                    <a:pt x="758" y="50"/>
                  </a:cubicBezTo>
                  <a:lnTo>
                    <a:pt x="723" y="6"/>
                  </a:lnTo>
                  <a:cubicBezTo>
                    <a:pt x="718" y="0"/>
                    <a:pt x="708" y="-1"/>
                    <a:pt x="701" y="4"/>
                  </a:cubicBezTo>
                  <a:lnTo>
                    <a:pt x="654" y="39"/>
                  </a:lnTo>
                  <a:cubicBezTo>
                    <a:pt x="647" y="45"/>
                    <a:pt x="645" y="54"/>
                    <a:pt x="651" y="61"/>
                  </a:cubicBezTo>
                  <a:cubicBezTo>
                    <a:pt x="656" y="68"/>
                    <a:pt x="665" y="70"/>
                    <a:pt x="672" y="64"/>
                  </a:cubicBezTo>
                  <a:lnTo>
                    <a:pt x="692" y="50"/>
                  </a:lnTo>
                  <a:cubicBezTo>
                    <a:pt x="681" y="123"/>
                    <a:pt x="646" y="190"/>
                    <a:pt x="592" y="242"/>
                  </a:cubicBezTo>
                  <a:cubicBezTo>
                    <a:pt x="530" y="302"/>
                    <a:pt x="448" y="335"/>
                    <a:pt x="361" y="335"/>
                  </a:cubicBezTo>
                  <a:cubicBezTo>
                    <a:pt x="282" y="335"/>
                    <a:pt x="205" y="306"/>
                    <a:pt x="145" y="255"/>
                  </a:cubicBezTo>
                  <a:cubicBezTo>
                    <a:pt x="85" y="204"/>
                    <a:pt x="45" y="134"/>
                    <a:pt x="32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  <p:sp>
          <p:nvSpPr>
            <p:cNvPr id="19" name="Google Shape;540;p24">
              <a:extLst>
                <a:ext uri="{FF2B5EF4-FFF2-40B4-BE49-F238E27FC236}">
                  <a16:creationId xmlns:a16="http://schemas.microsoft.com/office/drawing/2014/main" id="{C4E6A692-498B-7DBB-DEA2-80F0738E7BF4}"/>
                </a:ext>
              </a:extLst>
            </p:cNvPr>
            <p:cNvSpPr/>
            <p:nvPr/>
          </p:nvSpPr>
          <p:spPr>
            <a:xfrm>
              <a:off x="3974870" y="1887010"/>
              <a:ext cx="392854" cy="189807"/>
            </a:xfrm>
            <a:custGeom>
              <a:avLst/>
              <a:gdLst/>
              <a:ahLst/>
              <a:cxnLst/>
              <a:rect l="l" t="t" r="r" b="b"/>
              <a:pathLst>
                <a:path w="801" h="387" extrusionOk="0">
                  <a:moveTo>
                    <a:pt x="679" y="0"/>
                  </a:moveTo>
                  <a:cubicBezTo>
                    <a:pt x="632" y="0"/>
                    <a:pt x="592" y="26"/>
                    <a:pt x="571" y="64"/>
                  </a:cubicBezTo>
                  <a:cubicBezTo>
                    <a:pt x="519" y="36"/>
                    <a:pt x="460" y="21"/>
                    <a:pt x="400" y="21"/>
                  </a:cubicBezTo>
                  <a:cubicBezTo>
                    <a:pt x="305" y="21"/>
                    <a:pt x="216" y="58"/>
                    <a:pt x="147" y="123"/>
                  </a:cubicBezTo>
                  <a:cubicBezTo>
                    <a:pt x="89" y="180"/>
                    <a:pt x="51" y="253"/>
                    <a:pt x="39" y="332"/>
                  </a:cubicBezTo>
                  <a:lnTo>
                    <a:pt x="28" y="318"/>
                  </a:lnTo>
                  <a:cubicBezTo>
                    <a:pt x="22" y="312"/>
                    <a:pt x="12" y="311"/>
                    <a:pt x="6" y="316"/>
                  </a:cubicBezTo>
                  <a:cubicBezTo>
                    <a:pt x="-1" y="322"/>
                    <a:pt x="-2" y="331"/>
                    <a:pt x="4" y="338"/>
                  </a:cubicBezTo>
                  <a:lnTo>
                    <a:pt x="39" y="382"/>
                  </a:lnTo>
                  <a:cubicBezTo>
                    <a:pt x="44" y="388"/>
                    <a:pt x="54" y="389"/>
                    <a:pt x="60" y="384"/>
                  </a:cubicBezTo>
                  <a:lnTo>
                    <a:pt x="108" y="349"/>
                  </a:lnTo>
                  <a:cubicBezTo>
                    <a:pt x="115" y="344"/>
                    <a:pt x="116" y="334"/>
                    <a:pt x="111" y="327"/>
                  </a:cubicBezTo>
                  <a:cubicBezTo>
                    <a:pt x="106" y="320"/>
                    <a:pt x="96" y="319"/>
                    <a:pt x="89" y="324"/>
                  </a:cubicBezTo>
                  <a:lnTo>
                    <a:pt x="70" y="338"/>
                  </a:lnTo>
                  <a:cubicBezTo>
                    <a:pt x="80" y="265"/>
                    <a:pt x="115" y="198"/>
                    <a:pt x="169" y="146"/>
                  </a:cubicBezTo>
                  <a:cubicBezTo>
                    <a:pt x="231" y="86"/>
                    <a:pt x="314" y="53"/>
                    <a:pt x="400" y="53"/>
                  </a:cubicBezTo>
                  <a:cubicBezTo>
                    <a:pt x="456" y="53"/>
                    <a:pt x="511" y="67"/>
                    <a:pt x="560" y="93"/>
                  </a:cubicBezTo>
                  <a:cubicBezTo>
                    <a:pt x="558" y="102"/>
                    <a:pt x="556" y="112"/>
                    <a:pt x="556" y="122"/>
                  </a:cubicBezTo>
                  <a:cubicBezTo>
                    <a:pt x="556" y="189"/>
                    <a:pt x="611" y="244"/>
                    <a:pt x="679" y="244"/>
                  </a:cubicBezTo>
                  <a:cubicBezTo>
                    <a:pt x="686" y="244"/>
                    <a:pt x="694" y="243"/>
                    <a:pt x="701" y="242"/>
                  </a:cubicBezTo>
                  <a:cubicBezTo>
                    <a:pt x="715" y="269"/>
                    <a:pt x="724" y="299"/>
                    <a:pt x="729" y="329"/>
                  </a:cubicBezTo>
                  <a:cubicBezTo>
                    <a:pt x="731" y="337"/>
                    <a:pt x="737" y="342"/>
                    <a:pt x="745" y="342"/>
                  </a:cubicBezTo>
                  <a:cubicBezTo>
                    <a:pt x="746" y="342"/>
                    <a:pt x="747" y="342"/>
                    <a:pt x="748" y="342"/>
                  </a:cubicBezTo>
                  <a:cubicBezTo>
                    <a:pt x="756" y="340"/>
                    <a:pt x="762" y="332"/>
                    <a:pt x="760" y="324"/>
                  </a:cubicBezTo>
                  <a:cubicBezTo>
                    <a:pt x="755" y="292"/>
                    <a:pt x="745" y="261"/>
                    <a:pt x="731" y="232"/>
                  </a:cubicBezTo>
                  <a:cubicBezTo>
                    <a:pt x="772" y="212"/>
                    <a:pt x="801" y="170"/>
                    <a:pt x="801" y="122"/>
                  </a:cubicBezTo>
                  <a:cubicBezTo>
                    <a:pt x="801" y="54"/>
                    <a:pt x="746" y="0"/>
                    <a:pt x="679" y="0"/>
                  </a:cubicBezTo>
                  <a:moveTo>
                    <a:pt x="679" y="213"/>
                  </a:moveTo>
                  <a:cubicBezTo>
                    <a:pt x="628" y="213"/>
                    <a:pt x="588" y="172"/>
                    <a:pt x="588" y="122"/>
                  </a:cubicBezTo>
                  <a:cubicBezTo>
                    <a:pt x="588" y="72"/>
                    <a:pt x="628" y="31"/>
                    <a:pt x="679" y="31"/>
                  </a:cubicBezTo>
                  <a:cubicBezTo>
                    <a:pt x="729" y="31"/>
                    <a:pt x="769" y="72"/>
                    <a:pt x="769" y="122"/>
                  </a:cubicBezTo>
                  <a:cubicBezTo>
                    <a:pt x="769" y="172"/>
                    <a:pt x="729" y="213"/>
                    <a:pt x="679" y="2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60000" rIns="120000" bIns="6000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  <p:sp>
          <p:nvSpPr>
            <p:cNvPr id="20" name="Google Shape;541;p24">
              <a:extLst>
                <a:ext uri="{FF2B5EF4-FFF2-40B4-BE49-F238E27FC236}">
                  <a16:creationId xmlns:a16="http://schemas.microsoft.com/office/drawing/2014/main" id="{9F8AAF8E-2AD0-7CA3-45C2-F1FF7DD53B33}"/>
                </a:ext>
              </a:extLst>
            </p:cNvPr>
            <p:cNvSpPr/>
            <p:nvPr/>
          </p:nvSpPr>
          <p:spPr>
            <a:xfrm>
              <a:off x="4279443" y="1926247"/>
              <a:ext cx="56402" cy="42179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88" y="5"/>
                  </a:moveTo>
                  <a:lnTo>
                    <a:pt x="44" y="49"/>
                  </a:lnTo>
                  <a:lnTo>
                    <a:pt x="27" y="32"/>
                  </a:lnTo>
                  <a:cubicBezTo>
                    <a:pt x="21" y="26"/>
                    <a:pt x="11" y="26"/>
                    <a:pt x="5" y="32"/>
                  </a:cubicBezTo>
                  <a:cubicBezTo>
                    <a:pt x="-1" y="38"/>
                    <a:pt x="-1" y="48"/>
                    <a:pt x="5" y="54"/>
                  </a:cubicBezTo>
                  <a:lnTo>
                    <a:pt x="33" y="82"/>
                  </a:lnTo>
                  <a:cubicBezTo>
                    <a:pt x="39" y="88"/>
                    <a:pt x="49" y="88"/>
                    <a:pt x="55" y="82"/>
                  </a:cubicBezTo>
                  <a:lnTo>
                    <a:pt x="111" y="27"/>
                  </a:lnTo>
                  <a:cubicBezTo>
                    <a:pt x="117" y="21"/>
                    <a:pt x="117" y="11"/>
                    <a:pt x="111" y="5"/>
                  </a:cubicBezTo>
                  <a:cubicBezTo>
                    <a:pt x="104" y="-2"/>
                    <a:pt x="95" y="-2"/>
                    <a:pt x="88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0" rIns="120000" bIns="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  <p:sp>
          <p:nvSpPr>
            <p:cNvPr id="21" name="Google Shape;542;p24">
              <a:extLst>
                <a:ext uri="{FF2B5EF4-FFF2-40B4-BE49-F238E27FC236}">
                  <a16:creationId xmlns:a16="http://schemas.microsoft.com/office/drawing/2014/main" id="{BED860C7-5849-9C75-58C3-D2099BF605B4}"/>
                </a:ext>
              </a:extLst>
            </p:cNvPr>
            <p:cNvSpPr/>
            <p:nvPr/>
          </p:nvSpPr>
          <p:spPr>
            <a:xfrm>
              <a:off x="4230397" y="2143029"/>
              <a:ext cx="15204" cy="14714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9" y="7"/>
                  </a:moveTo>
                  <a:cubicBezTo>
                    <a:pt x="24" y="0"/>
                    <a:pt x="14" y="-2"/>
                    <a:pt x="7" y="2"/>
                  </a:cubicBezTo>
                  <a:cubicBezTo>
                    <a:pt x="0" y="7"/>
                    <a:pt x="-2" y="17"/>
                    <a:pt x="3" y="24"/>
                  </a:cubicBezTo>
                  <a:cubicBezTo>
                    <a:pt x="8" y="31"/>
                    <a:pt x="17" y="33"/>
                    <a:pt x="24" y="28"/>
                  </a:cubicBezTo>
                  <a:cubicBezTo>
                    <a:pt x="32" y="24"/>
                    <a:pt x="34" y="14"/>
                    <a:pt x="2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0000" tIns="0" rIns="120000" bIns="0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2400" kern="0">
                <a:solidFill>
                  <a:srgbClr val="FFFFFF"/>
                </a:solidFill>
              </a:endParaRPr>
            </a:p>
          </p:txBody>
        </p:sp>
      </p:grpSp>
      <p:cxnSp>
        <p:nvCxnSpPr>
          <p:cNvPr id="22" name="Google Shape;543;p24">
            <a:extLst>
              <a:ext uri="{FF2B5EF4-FFF2-40B4-BE49-F238E27FC236}">
                <a16:creationId xmlns:a16="http://schemas.microsoft.com/office/drawing/2014/main" id="{4331682D-9ED6-EFBD-636E-5AFD1B08D90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40237" y="1945307"/>
            <a:ext cx="5583" cy="357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544;p24">
            <a:extLst>
              <a:ext uri="{FF2B5EF4-FFF2-40B4-BE49-F238E27FC236}">
                <a16:creationId xmlns:a16="http://schemas.microsoft.com/office/drawing/2014/main" id="{AE4EB67F-6E91-A28F-9EC3-13D6A62C46EF}"/>
              </a:ext>
            </a:extLst>
          </p:cNvPr>
          <p:cNvCxnSpPr>
            <a:endCxn id="2" idx="4"/>
          </p:cNvCxnSpPr>
          <p:nvPr/>
        </p:nvCxnSpPr>
        <p:spPr>
          <a:xfrm rot="10800000">
            <a:off x="2173052" y="2082907"/>
            <a:ext cx="0" cy="22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545;p24">
            <a:extLst>
              <a:ext uri="{FF2B5EF4-FFF2-40B4-BE49-F238E27FC236}">
                <a16:creationId xmlns:a16="http://schemas.microsoft.com/office/drawing/2014/main" id="{7ED0104D-9B1B-E9DC-EDC1-C42D2026911C}"/>
              </a:ext>
            </a:extLst>
          </p:cNvPr>
          <p:cNvCxnSpPr>
            <a:endCxn id="3" idx="4"/>
          </p:cNvCxnSpPr>
          <p:nvPr/>
        </p:nvCxnSpPr>
        <p:spPr>
          <a:xfrm rot="10800000">
            <a:off x="9918584" y="2062907"/>
            <a:ext cx="0" cy="2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9455CD-F625-31D7-EAB2-1FE368324681}"/>
              </a:ext>
            </a:extLst>
          </p:cNvPr>
          <p:cNvSpPr txBox="1"/>
          <p:nvPr/>
        </p:nvSpPr>
        <p:spPr>
          <a:xfrm>
            <a:off x="36140" y="2511066"/>
            <a:ext cx="40155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9BBE4C-28D7-1666-7364-79279CF88863}"/>
              </a:ext>
            </a:extLst>
          </p:cNvPr>
          <p:cNvSpPr txBox="1"/>
          <p:nvPr/>
        </p:nvSpPr>
        <p:spPr>
          <a:xfrm>
            <a:off x="8036591" y="2584416"/>
            <a:ext cx="40155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72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oogle Shape;4210;p81">
            <a:extLst>
              <a:ext uri="{FF2B5EF4-FFF2-40B4-BE49-F238E27FC236}">
                <a16:creationId xmlns:a16="http://schemas.microsoft.com/office/drawing/2014/main" id="{19150F68-B9E0-9411-70BA-9DD260874B44}"/>
              </a:ext>
            </a:extLst>
          </p:cNvPr>
          <p:cNvGrpSpPr/>
          <p:nvPr/>
        </p:nvGrpSpPr>
        <p:grpSpPr>
          <a:xfrm>
            <a:off x="4358320" y="3609067"/>
            <a:ext cx="3363832" cy="3931904"/>
            <a:chOff x="5972575" y="2706600"/>
            <a:chExt cx="1145700" cy="1400625"/>
          </a:xfrm>
        </p:grpSpPr>
        <p:sp>
          <p:nvSpPr>
            <p:cNvPr id="29" name="Google Shape;4211;p81">
              <a:extLst>
                <a:ext uri="{FF2B5EF4-FFF2-40B4-BE49-F238E27FC236}">
                  <a16:creationId xmlns:a16="http://schemas.microsoft.com/office/drawing/2014/main" id="{4EDCF158-6AFD-87AC-FABC-8DE4BC6A3656}"/>
                </a:ext>
              </a:extLst>
            </p:cNvPr>
            <p:cNvSpPr/>
            <p:nvPr/>
          </p:nvSpPr>
          <p:spPr>
            <a:xfrm>
              <a:off x="6100875" y="3734850"/>
              <a:ext cx="898725" cy="299500"/>
            </a:xfrm>
            <a:custGeom>
              <a:avLst/>
              <a:gdLst/>
              <a:ahLst/>
              <a:cxnLst/>
              <a:rect l="l" t="t" r="r" b="b"/>
              <a:pathLst>
                <a:path w="35949" h="11980" extrusionOk="0">
                  <a:moveTo>
                    <a:pt x="34405" y="1"/>
                  </a:moveTo>
                  <a:cubicBezTo>
                    <a:pt x="31328" y="1"/>
                    <a:pt x="25601" y="2110"/>
                    <a:pt x="18232" y="3609"/>
                  </a:cubicBezTo>
                  <a:cubicBezTo>
                    <a:pt x="10432" y="2023"/>
                    <a:pt x="4537" y="55"/>
                    <a:pt x="1220" y="55"/>
                  </a:cubicBezTo>
                  <a:cubicBezTo>
                    <a:pt x="764" y="55"/>
                    <a:pt x="357" y="93"/>
                    <a:pt x="0" y="173"/>
                  </a:cubicBezTo>
                  <a:lnTo>
                    <a:pt x="18203" y="11943"/>
                  </a:lnTo>
                  <a:lnTo>
                    <a:pt x="18203" y="11980"/>
                  </a:lnTo>
                  <a:lnTo>
                    <a:pt x="18241" y="11962"/>
                  </a:lnTo>
                  <a:lnTo>
                    <a:pt x="18278" y="11980"/>
                  </a:lnTo>
                  <a:lnTo>
                    <a:pt x="18278" y="11943"/>
                  </a:lnTo>
                  <a:lnTo>
                    <a:pt x="35949" y="287"/>
                  </a:lnTo>
                  <a:cubicBezTo>
                    <a:pt x="35550" y="88"/>
                    <a:pt x="35033" y="1"/>
                    <a:pt x="34405" y="1"/>
                  </a:cubicBezTo>
                  <a:close/>
                </a:path>
              </a:pathLst>
            </a:custGeom>
            <a:solidFill>
              <a:srgbClr val="454E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212;p81">
              <a:extLst>
                <a:ext uri="{FF2B5EF4-FFF2-40B4-BE49-F238E27FC236}">
                  <a16:creationId xmlns:a16="http://schemas.microsoft.com/office/drawing/2014/main" id="{40D09C35-600D-77DA-7763-25A0EB13CE2F}"/>
                </a:ext>
              </a:extLst>
            </p:cNvPr>
            <p:cNvSpPr/>
            <p:nvPr/>
          </p:nvSpPr>
          <p:spPr>
            <a:xfrm>
              <a:off x="6100875" y="3734850"/>
              <a:ext cx="898725" cy="299500"/>
            </a:xfrm>
            <a:custGeom>
              <a:avLst/>
              <a:gdLst/>
              <a:ahLst/>
              <a:cxnLst/>
              <a:rect l="l" t="t" r="r" b="b"/>
              <a:pathLst>
                <a:path w="35949" h="11980" extrusionOk="0">
                  <a:moveTo>
                    <a:pt x="34405" y="1"/>
                  </a:moveTo>
                  <a:cubicBezTo>
                    <a:pt x="31328" y="1"/>
                    <a:pt x="25601" y="2110"/>
                    <a:pt x="18232" y="3609"/>
                  </a:cubicBezTo>
                  <a:cubicBezTo>
                    <a:pt x="10432" y="2023"/>
                    <a:pt x="4537" y="55"/>
                    <a:pt x="1220" y="55"/>
                  </a:cubicBezTo>
                  <a:cubicBezTo>
                    <a:pt x="764" y="55"/>
                    <a:pt x="357" y="93"/>
                    <a:pt x="0" y="173"/>
                  </a:cubicBezTo>
                  <a:lnTo>
                    <a:pt x="18203" y="11943"/>
                  </a:lnTo>
                  <a:lnTo>
                    <a:pt x="18203" y="11980"/>
                  </a:lnTo>
                  <a:lnTo>
                    <a:pt x="18241" y="11962"/>
                  </a:lnTo>
                  <a:lnTo>
                    <a:pt x="18278" y="11980"/>
                  </a:lnTo>
                  <a:lnTo>
                    <a:pt x="18278" y="11943"/>
                  </a:lnTo>
                  <a:lnTo>
                    <a:pt x="35949" y="287"/>
                  </a:lnTo>
                  <a:cubicBezTo>
                    <a:pt x="35550" y="88"/>
                    <a:pt x="35033" y="1"/>
                    <a:pt x="34405" y="1"/>
                  </a:cubicBezTo>
                  <a:close/>
                </a:path>
              </a:pathLst>
            </a:custGeom>
            <a:solidFill>
              <a:srgbClr val="293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213;p81">
              <a:extLst>
                <a:ext uri="{FF2B5EF4-FFF2-40B4-BE49-F238E27FC236}">
                  <a16:creationId xmlns:a16="http://schemas.microsoft.com/office/drawing/2014/main" id="{A33FDD27-2A7A-0C0A-7690-8459C6F0B74A}"/>
                </a:ext>
              </a:extLst>
            </p:cNvPr>
            <p:cNvSpPr/>
            <p:nvPr/>
          </p:nvSpPr>
          <p:spPr>
            <a:xfrm>
              <a:off x="6100875" y="3734850"/>
              <a:ext cx="898725" cy="299500"/>
            </a:xfrm>
            <a:custGeom>
              <a:avLst/>
              <a:gdLst/>
              <a:ahLst/>
              <a:cxnLst/>
              <a:rect l="l" t="t" r="r" b="b"/>
              <a:pathLst>
                <a:path w="35949" h="11980" extrusionOk="0">
                  <a:moveTo>
                    <a:pt x="34405" y="1"/>
                  </a:moveTo>
                  <a:cubicBezTo>
                    <a:pt x="31328" y="1"/>
                    <a:pt x="25601" y="2110"/>
                    <a:pt x="18232" y="3609"/>
                  </a:cubicBezTo>
                  <a:cubicBezTo>
                    <a:pt x="10432" y="2023"/>
                    <a:pt x="4537" y="55"/>
                    <a:pt x="1220" y="55"/>
                  </a:cubicBezTo>
                  <a:cubicBezTo>
                    <a:pt x="764" y="55"/>
                    <a:pt x="357" y="93"/>
                    <a:pt x="0" y="173"/>
                  </a:cubicBezTo>
                  <a:lnTo>
                    <a:pt x="18203" y="11943"/>
                  </a:lnTo>
                  <a:lnTo>
                    <a:pt x="18203" y="11980"/>
                  </a:lnTo>
                  <a:lnTo>
                    <a:pt x="18241" y="11962"/>
                  </a:lnTo>
                  <a:lnTo>
                    <a:pt x="18278" y="11980"/>
                  </a:lnTo>
                  <a:lnTo>
                    <a:pt x="18278" y="11943"/>
                  </a:lnTo>
                  <a:lnTo>
                    <a:pt x="35949" y="287"/>
                  </a:lnTo>
                  <a:cubicBezTo>
                    <a:pt x="35550" y="88"/>
                    <a:pt x="35033" y="1"/>
                    <a:pt x="34405" y="1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214;p81">
              <a:extLst>
                <a:ext uri="{FF2B5EF4-FFF2-40B4-BE49-F238E27FC236}">
                  <a16:creationId xmlns:a16="http://schemas.microsoft.com/office/drawing/2014/main" id="{8E95FC64-96C9-5D9D-D129-C40A13167723}"/>
                </a:ext>
              </a:extLst>
            </p:cNvPr>
            <p:cNvSpPr/>
            <p:nvPr/>
          </p:nvSpPr>
          <p:spPr>
            <a:xfrm>
              <a:off x="6286750" y="3131700"/>
              <a:ext cx="517250" cy="708500"/>
            </a:xfrm>
            <a:custGeom>
              <a:avLst/>
              <a:gdLst/>
              <a:ahLst/>
              <a:cxnLst/>
              <a:rect l="l" t="t" r="r" b="b"/>
              <a:pathLst>
                <a:path w="20690" h="28340" extrusionOk="0">
                  <a:moveTo>
                    <a:pt x="1167" y="25583"/>
                  </a:moveTo>
                  <a:cubicBezTo>
                    <a:pt x="1167" y="25583"/>
                    <a:pt x="1168" y="25586"/>
                    <a:pt x="1169" y="25586"/>
                  </a:cubicBezTo>
                  <a:cubicBezTo>
                    <a:pt x="1169" y="25586"/>
                    <a:pt x="1170" y="25585"/>
                    <a:pt x="1170" y="25585"/>
                  </a:cubicBezTo>
                  <a:lnTo>
                    <a:pt x="1170" y="25585"/>
                  </a:lnTo>
                  <a:cubicBezTo>
                    <a:pt x="1169" y="25584"/>
                    <a:pt x="1168" y="25584"/>
                    <a:pt x="1167" y="25583"/>
                  </a:cubicBezTo>
                  <a:close/>
                  <a:moveTo>
                    <a:pt x="19524" y="25583"/>
                  </a:moveTo>
                  <a:cubicBezTo>
                    <a:pt x="19523" y="25584"/>
                    <a:pt x="19521" y="25584"/>
                    <a:pt x="19520" y="25585"/>
                  </a:cubicBezTo>
                  <a:lnTo>
                    <a:pt x="19520" y="25585"/>
                  </a:lnTo>
                  <a:cubicBezTo>
                    <a:pt x="19521" y="25586"/>
                    <a:pt x="19521" y="25586"/>
                    <a:pt x="19522" y="25586"/>
                  </a:cubicBezTo>
                  <a:cubicBezTo>
                    <a:pt x="19523" y="25586"/>
                    <a:pt x="19524" y="25583"/>
                    <a:pt x="19524" y="25583"/>
                  </a:cubicBezTo>
                  <a:close/>
                  <a:moveTo>
                    <a:pt x="9399" y="1"/>
                  </a:moveTo>
                  <a:cubicBezTo>
                    <a:pt x="9204" y="1"/>
                    <a:pt x="8605" y="247"/>
                    <a:pt x="6508" y="1191"/>
                  </a:cubicBezTo>
                  <a:cubicBezTo>
                    <a:pt x="2359" y="2601"/>
                    <a:pt x="434" y="5865"/>
                    <a:pt x="434" y="5865"/>
                  </a:cubicBezTo>
                  <a:cubicBezTo>
                    <a:pt x="434" y="5865"/>
                    <a:pt x="410" y="5851"/>
                    <a:pt x="378" y="5851"/>
                  </a:cubicBezTo>
                  <a:cubicBezTo>
                    <a:pt x="250" y="5851"/>
                    <a:pt x="1" y="6066"/>
                    <a:pt x="716" y="8212"/>
                  </a:cubicBezTo>
                  <a:cubicBezTo>
                    <a:pt x="821" y="8520"/>
                    <a:pt x="919" y="8849"/>
                    <a:pt x="1008" y="9187"/>
                  </a:cubicBezTo>
                  <a:cubicBezTo>
                    <a:pt x="1130" y="9663"/>
                    <a:pt x="1233" y="10165"/>
                    <a:pt x="1311" y="10697"/>
                  </a:cubicBezTo>
                  <a:cubicBezTo>
                    <a:pt x="1311" y="10703"/>
                    <a:pt x="1316" y="10711"/>
                    <a:pt x="1316" y="10723"/>
                  </a:cubicBezTo>
                  <a:cubicBezTo>
                    <a:pt x="1336" y="10858"/>
                    <a:pt x="1351" y="10991"/>
                    <a:pt x="1371" y="11131"/>
                  </a:cubicBezTo>
                  <a:cubicBezTo>
                    <a:pt x="1406" y="11383"/>
                    <a:pt x="1427" y="11638"/>
                    <a:pt x="1445" y="11902"/>
                  </a:cubicBezTo>
                  <a:cubicBezTo>
                    <a:pt x="1461" y="12149"/>
                    <a:pt x="1475" y="12398"/>
                    <a:pt x="1481" y="12653"/>
                  </a:cubicBezTo>
                  <a:cubicBezTo>
                    <a:pt x="1482" y="12728"/>
                    <a:pt x="1432" y="15333"/>
                    <a:pt x="1371" y="18425"/>
                  </a:cubicBezTo>
                  <a:cubicBezTo>
                    <a:pt x="1344" y="19724"/>
                    <a:pt x="1320" y="21108"/>
                    <a:pt x="1293" y="22429"/>
                  </a:cubicBezTo>
                  <a:cubicBezTo>
                    <a:pt x="1235" y="25318"/>
                    <a:pt x="1184" y="25571"/>
                    <a:pt x="1170" y="25585"/>
                  </a:cubicBezTo>
                  <a:lnTo>
                    <a:pt x="1170" y="25585"/>
                  </a:lnTo>
                  <a:cubicBezTo>
                    <a:pt x="4189" y="27398"/>
                    <a:pt x="7117" y="28340"/>
                    <a:pt x="10152" y="28340"/>
                  </a:cubicBezTo>
                  <a:cubicBezTo>
                    <a:pt x="13112" y="28340"/>
                    <a:pt x="16173" y="27444"/>
                    <a:pt x="19520" y="25585"/>
                  </a:cubicBezTo>
                  <a:lnTo>
                    <a:pt x="19520" y="25585"/>
                  </a:lnTo>
                  <a:cubicBezTo>
                    <a:pt x="19506" y="25569"/>
                    <a:pt x="19455" y="25301"/>
                    <a:pt x="19398" y="22441"/>
                  </a:cubicBezTo>
                  <a:cubicBezTo>
                    <a:pt x="19371" y="21110"/>
                    <a:pt x="19347" y="19713"/>
                    <a:pt x="19320" y="18404"/>
                  </a:cubicBezTo>
                  <a:cubicBezTo>
                    <a:pt x="19259" y="15320"/>
                    <a:pt x="19209" y="12725"/>
                    <a:pt x="19210" y="12651"/>
                  </a:cubicBezTo>
                  <a:cubicBezTo>
                    <a:pt x="19215" y="12396"/>
                    <a:pt x="19230" y="12147"/>
                    <a:pt x="19246" y="11901"/>
                  </a:cubicBezTo>
                  <a:cubicBezTo>
                    <a:pt x="19264" y="11637"/>
                    <a:pt x="19285" y="11382"/>
                    <a:pt x="19320" y="11129"/>
                  </a:cubicBezTo>
                  <a:cubicBezTo>
                    <a:pt x="19339" y="10990"/>
                    <a:pt x="19355" y="10857"/>
                    <a:pt x="19374" y="10721"/>
                  </a:cubicBezTo>
                  <a:cubicBezTo>
                    <a:pt x="19374" y="10710"/>
                    <a:pt x="19380" y="10702"/>
                    <a:pt x="19380" y="10695"/>
                  </a:cubicBezTo>
                  <a:cubicBezTo>
                    <a:pt x="19458" y="10164"/>
                    <a:pt x="19560" y="9660"/>
                    <a:pt x="19683" y="9186"/>
                  </a:cubicBezTo>
                  <a:cubicBezTo>
                    <a:pt x="19772" y="8847"/>
                    <a:pt x="19870" y="8519"/>
                    <a:pt x="19974" y="8211"/>
                  </a:cubicBezTo>
                  <a:cubicBezTo>
                    <a:pt x="20689" y="6066"/>
                    <a:pt x="20440" y="5851"/>
                    <a:pt x="20312" y="5851"/>
                  </a:cubicBezTo>
                  <a:cubicBezTo>
                    <a:pt x="20280" y="5851"/>
                    <a:pt x="20255" y="5865"/>
                    <a:pt x="20255" y="5865"/>
                  </a:cubicBezTo>
                  <a:cubicBezTo>
                    <a:pt x="20255" y="5865"/>
                    <a:pt x="18055" y="2478"/>
                    <a:pt x="13904" y="1068"/>
                  </a:cubicBezTo>
                  <a:cubicBezTo>
                    <a:pt x="12103" y="253"/>
                    <a:pt x="12341" y="479"/>
                    <a:pt x="10344" y="277"/>
                  </a:cubicBezTo>
                  <a:cubicBezTo>
                    <a:pt x="10216" y="289"/>
                    <a:pt x="10109" y="294"/>
                    <a:pt x="10018" y="294"/>
                  </a:cubicBezTo>
                  <a:cubicBezTo>
                    <a:pt x="9344" y="294"/>
                    <a:pt x="9612" y="1"/>
                    <a:pt x="9399" y="1"/>
                  </a:cubicBezTo>
                  <a:close/>
                </a:path>
              </a:pathLst>
            </a:custGeom>
            <a:solidFill>
              <a:srgbClr val="FFB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215;p81">
              <a:extLst>
                <a:ext uri="{FF2B5EF4-FFF2-40B4-BE49-F238E27FC236}">
                  <a16:creationId xmlns:a16="http://schemas.microsoft.com/office/drawing/2014/main" id="{23B083D4-F918-375B-285A-25BAFFF97B11}"/>
                </a:ext>
              </a:extLst>
            </p:cNvPr>
            <p:cNvSpPr/>
            <p:nvPr/>
          </p:nvSpPr>
          <p:spPr>
            <a:xfrm>
              <a:off x="6099300" y="3948350"/>
              <a:ext cx="326800" cy="158700"/>
            </a:xfrm>
            <a:custGeom>
              <a:avLst/>
              <a:gdLst/>
              <a:ahLst/>
              <a:cxnLst/>
              <a:rect l="l" t="t" r="r" b="b"/>
              <a:pathLst>
                <a:path w="13072" h="6348" extrusionOk="0">
                  <a:moveTo>
                    <a:pt x="6328" y="1"/>
                  </a:moveTo>
                  <a:cubicBezTo>
                    <a:pt x="4928" y="1"/>
                    <a:pt x="3718" y="34"/>
                    <a:pt x="3199" y="132"/>
                  </a:cubicBezTo>
                  <a:cubicBezTo>
                    <a:pt x="1586" y="437"/>
                    <a:pt x="207" y="1058"/>
                    <a:pt x="109" y="3574"/>
                  </a:cubicBezTo>
                  <a:cubicBezTo>
                    <a:pt x="1" y="6258"/>
                    <a:pt x="1786" y="6246"/>
                    <a:pt x="3200" y="6342"/>
                  </a:cubicBezTo>
                  <a:cubicBezTo>
                    <a:pt x="3252" y="6346"/>
                    <a:pt x="3312" y="6348"/>
                    <a:pt x="3379" y="6348"/>
                  </a:cubicBezTo>
                  <a:cubicBezTo>
                    <a:pt x="5128" y="6348"/>
                    <a:pt x="11755" y="5172"/>
                    <a:pt x="12203" y="4963"/>
                  </a:cubicBezTo>
                  <a:cubicBezTo>
                    <a:pt x="12667" y="4746"/>
                    <a:pt x="13072" y="148"/>
                    <a:pt x="13072" y="148"/>
                  </a:cubicBezTo>
                  <a:cubicBezTo>
                    <a:pt x="13072" y="148"/>
                    <a:pt x="9276" y="1"/>
                    <a:pt x="6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216;p81">
              <a:extLst>
                <a:ext uri="{FF2B5EF4-FFF2-40B4-BE49-F238E27FC236}">
                  <a16:creationId xmlns:a16="http://schemas.microsoft.com/office/drawing/2014/main" id="{1EABCDD8-7F3A-FC27-1E7D-511686498290}"/>
                </a:ext>
              </a:extLst>
            </p:cNvPr>
            <p:cNvSpPr/>
            <p:nvPr/>
          </p:nvSpPr>
          <p:spPr>
            <a:xfrm>
              <a:off x="6194800" y="4033075"/>
              <a:ext cx="274050" cy="74100"/>
            </a:xfrm>
            <a:custGeom>
              <a:avLst/>
              <a:gdLst/>
              <a:ahLst/>
              <a:cxnLst/>
              <a:rect l="l" t="t" r="r" b="b"/>
              <a:pathLst>
                <a:path w="10962" h="2964" extrusionOk="0">
                  <a:moveTo>
                    <a:pt x="9252" y="0"/>
                  </a:moveTo>
                  <a:cubicBezTo>
                    <a:pt x="6443" y="0"/>
                    <a:pt x="1602" y="1127"/>
                    <a:pt x="896" y="1258"/>
                  </a:cubicBezTo>
                  <a:cubicBezTo>
                    <a:pt x="0" y="1427"/>
                    <a:pt x="243" y="2964"/>
                    <a:pt x="243" y="2964"/>
                  </a:cubicBezTo>
                  <a:cubicBezTo>
                    <a:pt x="3797" y="2821"/>
                    <a:pt x="5409" y="2698"/>
                    <a:pt x="7193" y="2271"/>
                  </a:cubicBezTo>
                  <a:cubicBezTo>
                    <a:pt x="8954" y="1850"/>
                    <a:pt x="10962" y="288"/>
                    <a:pt x="10962" y="288"/>
                  </a:cubicBezTo>
                  <a:cubicBezTo>
                    <a:pt x="10621" y="82"/>
                    <a:pt x="10010" y="0"/>
                    <a:pt x="9252" y="0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17;p81">
              <a:extLst>
                <a:ext uri="{FF2B5EF4-FFF2-40B4-BE49-F238E27FC236}">
                  <a16:creationId xmlns:a16="http://schemas.microsoft.com/office/drawing/2014/main" id="{2F5BDE62-8FCE-1E1C-C3AB-5D4A63DAA5CD}"/>
                </a:ext>
              </a:extLst>
            </p:cNvPr>
            <p:cNvSpPr/>
            <p:nvPr/>
          </p:nvSpPr>
          <p:spPr>
            <a:xfrm>
              <a:off x="6293350" y="3951650"/>
              <a:ext cx="155425" cy="123475"/>
            </a:xfrm>
            <a:custGeom>
              <a:avLst/>
              <a:gdLst/>
              <a:ahLst/>
              <a:cxnLst/>
              <a:rect l="l" t="t" r="r" b="b"/>
              <a:pathLst>
                <a:path w="6217" h="4939" extrusionOk="0">
                  <a:moveTo>
                    <a:pt x="5770" y="0"/>
                  </a:moveTo>
                  <a:cubicBezTo>
                    <a:pt x="5770" y="0"/>
                    <a:pt x="1708" y="585"/>
                    <a:pt x="854" y="826"/>
                  </a:cubicBezTo>
                  <a:cubicBezTo>
                    <a:pt x="1" y="1066"/>
                    <a:pt x="177" y="4937"/>
                    <a:pt x="1360" y="4938"/>
                  </a:cubicBezTo>
                  <a:cubicBezTo>
                    <a:pt x="1361" y="4938"/>
                    <a:pt x="1362" y="4938"/>
                    <a:pt x="1363" y="4938"/>
                  </a:cubicBezTo>
                  <a:cubicBezTo>
                    <a:pt x="4015" y="4938"/>
                    <a:pt x="6216" y="3506"/>
                    <a:pt x="6216" y="3506"/>
                  </a:cubicBezTo>
                  <a:lnTo>
                    <a:pt x="5770" y="0"/>
                  </a:ln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218;p81">
              <a:extLst>
                <a:ext uri="{FF2B5EF4-FFF2-40B4-BE49-F238E27FC236}">
                  <a16:creationId xmlns:a16="http://schemas.microsoft.com/office/drawing/2014/main" id="{2E417715-9B4C-5F34-2DBD-2F854BF6ECA4}"/>
                </a:ext>
              </a:extLst>
            </p:cNvPr>
            <p:cNvSpPr/>
            <p:nvPr/>
          </p:nvSpPr>
          <p:spPr>
            <a:xfrm>
              <a:off x="6111575" y="3955275"/>
              <a:ext cx="301400" cy="151950"/>
            </a:xfrm>
            <a:custGeom>
              <a:avLst/>
              <a:gdLst/>
              <a:ahLst/>
              <a:cxnLst/>
              <a:rect l="l" t="t" r="r" b="b"/>
              <a:pathLst>
                <a:path w="12056" h="6078" extrusionOk="0">
                  <a:moveTo>
                    <a:pt x="11872" y="1"/>
                  </a:moveTo>
                  <a:cubicBezTo>
                    <a:pt x="10463" y="1"/>
                    <a:pt x="5577" y="85"/>
                    <a:pt x="3307" y="363"/>
                  </a:cubicBezTo>
                  <a:cubicBezTo>
                    <a:pt x="2874" y="419"/>
                    <a:pt x="2047" y="599"/>
                    <a:pt x="1913" y="649"/>
                  </a:cubicBezTo>
                  <a:cubicBezTo>
                    <a:pt x="0" y="1353"/>
                    <a:pt x="442" y="5632"/>
                    <a:pt x="2690" y="6035"/>
                  </a:cubicBezTo>
                  <a:cubicBezTo>
                    <a:pt x="2804" y="6056"/>
                    <a:pt x="2925" y="6066"/>
                    <a:pt x="3049" y="6066"/>
                  </a:cubicBezTo>
                  <a:cubicBezTo>
                    <a:pt x="3363" y="6066"/>
                    <a:pt x="3574" y="6078"/>
                    <a:pt x="3574" y="6078"/>
                  </a:cubicBezTo>
                  <a:cubicBezTo>
                    <a:pt x="3599" y="6078"/>
                    <a:pt x="3618" y="6078"/>
                    <a:pt x="3638" y="6075"/>
                  </a:cubicBezTo>
                  <a:cubicBezTo>
                    <a:pt x="3919" y="6059"/>
                    <a:pt x="3575" y="5897"/>
                    <a:pt x="4558" y="5396"/>
                  </a:cubicBezTo>
                  <a:cubicBezTo>
                    <a:pt x="5100" y="5120"/>
                    <a:pt x="6469" y="5054"/>
                    <a:pt x="7666" y="5054"/>
                  </a:cubicBezTo>
                  <a:cubicBezTo>
                    <a:pt x="8788" y="5054"/>
                    <a:pt x="9759" y="5112"/>
                    <a:pt x="9759" y="5112"/>
                  </a:cubicBezTo>
                  <a:cubicBezTo>
                    <a:pt x="10309" y="4692"/>
                    <a:pt x="10735" y="3990"/>
                    <a:pt x="10937" y="3358"/>
                  </a:cubicBezTo>
                  <a:cubicBezTo>
                    <a:pt x="11068" y="2954"/>
                    <a:pt x="11107" y="2580"/>
                    <a:pt x="11031" y="2324"/>
                  </a:cubicBezTo>
                  <a:cubicBezTo>
                    <a:pt x="10745" y="1359"/>
                    <a:pt x="9258" y="824"/>
                    <a:pt x="9255" y="824"/>
                  </a:cubicBezTo>
                  <a:cubicBezTo>
                    <a:pt x="9255" y="824"/>
                    <a:pt x="9255" y="824"/>
                    <a:pt x="9255" y="824"/>
                  </a:cubicBezTo>
                  <a:lnTo>
                    <a:pt x="9255" y="824"/>
                  </a:lnTo>
                  <a:cubicBezTo>
                    <a:pt x="10691" y="210"/>
                    <a:pt x="11637" y="13"/>
                    <a:pt x="12055" y="1"/>
                  </a:cubicBezTo>
                  <a:cubicBezTo>
                    <a:pt x="12003" y="1"/>
                    <a:pt x="11942" y="1"/>
                    <a:pt x="11872" y="1"/>
                  </a:cubicBezTo>
                  <a:close/>
                </a:path>
              </a:pathLst>
            </a:custGeom>
            <a:solidFill>
              <a:srgbClr val="FFB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219;p81">
              <a:extLst>
                <a:ext uri="{FF2B5EF4-FFF2-40B4-BE49-F238E27FC236}">
                  <a16:creationId xmlns:a16="http://schemas.microsoft.com/office/drawing/2014/main" id="{9449AC9E-5581-1A0A-9275-E3794C74CEB4}"/>
                </a:ext>
              </a:extLst>
            </p:cNvPr>
            <p:cNvSpPr/>
            <p:nvPr/>
          </p:nvSpPr>
          <p:spPr>
            <a:xfrm>
              <a:off x="6111575" y="3971475"/>
              <a:ext cx="109625" cy="134650"/>
            </a:xfrm>
            <a:custGeom>
              <a:avLst/>
              <a:gdLst/>
              <a:ahLst/>
              <a:cxnLst/>
              <a:rect l="l" t="t" r="r" b="b"/>
              <a:pathLst>
                <a:path w="4385" h="5386" extrusionOk="0">
                  <a:moveTo>
                    <a:pt x="1913" y="0"/>
                  </a:moveTo>
                  <a:lnTo>
                    <a:pt x="1913" y="0"/>
                  </a:lnTo>
                  <a:cubicBezTo>
                    <a:pt x="0" y="704"/>
                    <a:pt x="442" y="4983"/>
                    <a:pt x="2690" y="5385"/>
                  </a:cubicBezTo>
                  <a:cubicBezTo>
                    <a:pt x="3627" y="4915"/>
                    <a:pt x="4384" y="4158"/>
                    <a:pt x="4337" y="2943"/>
                  </a:cubicBezTo>
                  <a:cubicBezTo>
                    <a:pt x="4269" y="1141"/>
                    <a:pt x="2975" y="349"/>
                    <a:pt x="19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220;p81">
              <a:extLst>
                <a:ext uri="{FF2B5EF4-FFF2-40B4-BE49-F238E27FC236}">
                  <a16:creationId xmlns:a16="http://schemas.microsoft.com/office/drawing/2014/main" id="{02EC9A31-507B-ADE3-1E32-287C85364C55}"/>
                </a:ext>
              </a:extLst>
            </p:cNvPr>
            <p:cNvSpPr/>
            <p:nvPr/>
          </p:nvSpPr>
          <p:spPr>
            <a:xfrm>
              <a:off x="6416600" y="3734825"/>
              <a:ext cx="701675" cy="318075"/>
            </a:xfrm>
            <a:custGeom>
              <a:avLst/>
              <a:gdLst/>
              <a:ahLst/>
              <a:cxnLst/>
              <a:rect l="l" t="t" r="r" b="b"/>
              <a:pathLst>
                <a:path w="28067" h="12723" extrusionOk="0">
                  <a:moveTo>
                    <a:pt x="21593" y="0"/>
                  </a:moveTo>
                  <a:cubicBezTo>
                    <a:pt x="21132" y="0"/>
                    <a:pt x="20676" y="63"/>
                    <a:pt x="20244" y="197"/>
                  </a:cubicBezTo>
                  <a:cubicBezTo>
                    <a:pt x="17122" y="863"/>
                    <a:pt x="380" y="8689"/>
                    <a:pt x="380" y="8689"/>
                  </a:cubicBezTo>
                  <a:cubicBezTo>
                    <a:pt x="0" y="10396"/>
                    <a:pt x="1041" y="12723"/>
                    <a:pt x="1362" y="12723"/>
                  </a:cubicBezTo>
                  <a:cubicBezTo>
                    <a:pt x="1371" y="12723"/>
                    <a:pt x="1379" y="12721"/>
                    <a:pt x="1387" y="12717"/>
                  </a:cubicBezTo>
                  <a:cubicBezTo>
                    <a:pt x="1387" y="12717"/>
                    <a:pt x="20597" y="10066"/>
                    <a:pt x="24760" y="6070"/>
                  </a:cubicBezTo>
                  <a:cubicBezTo>
                    <a:pt x="28066" y="2935"/>
                    <a:pt x="24739" y="0"/>
                    <a:pt x="21593" y="0"/>
                  </a:cubicBezTo>
                  <a:close/>
                </a:path>
              </a:pathLst>
            </a:custGeom>
            <a:solidFill>
              <a:srgbClr val="5C6D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221;p81">
              <a:extLst>
                <a:ext uri="{FF2B5EF4-FFF2-40B4-BE49-F238E27FC236}">
                  <a16:creationId xmlns:a16="http://schemas.microsoft.com/office/drawing/2014/main" id="{84A94048-798D-8683-C726-0C75C8E243F0}"/>
                </a:ext>
              </a:extLst>
            </p:cNvPr>
            <p:cNvSpPr/>
            <p:nvPr/>
          </p:nvSpPr>
          <p:spPr>
            <a:xfrm>
              <a:off x="6664725" y="3948250"/>
              <a:ext cx="326800" cy="158700"/>
            </a:xfrm>
            <a:custGeom>
              <a:avLst/>
              <a:gdLst/>
              <a:ahLst/>
              <a:cxnLst/>
              <a:rect l="l" t="t" r="r" b="b"/>
              <a:pathLst>
                <a:path w="13072" h="6348" extrusionOk="0">
                  <a:moveTo>
                    <a:pt x="6754" y="1"/>
                  </a:moveTo>
                  <a:cubicBezTo>
                    <a:pt x="3805" y="1"/>
                    <a:pt x="0" y="149"/>
                    <a:pt x="0" y="149"/>
                  </a:cubicBezTo>
                  <a:cubicBezTo>
                    <a:pt x="0" y="149"/>
                    <a:pt x="406" y="4747"/>
                    <a:pt x="869" y="4963"/>
                  </a:cubicBezTo>
                  <a:cubicBezTo>
                    <a:pt x="1318" y="5172"/>
                    <a:pt x="7944" y="6347"/>
                    <a:pt x="9694" y="6347"/>
                  </a:cubicBezTo>
                  <a:cubicBezTo>
                    <a:pt x="9761" y="6347"/>
                    <a:pt x="9821" y="6346"/>
                    <a:pt x="9873" y="6342"/>
                  </a:cubicBezTo>
                  <a:cubicBezTo>
                    <a:pt x="11286" y="6246"/>
                    <a:pt x="13071" y="6258"/>
                    <a:pt x="12964" y="3574"/>
                  </a:cubicBezTo>
                  <a:cubicBezTo>
                    <a:pt x="12865" y="1057"/>
                    <a:pt x="11486" y="437"/>
                    <a:pt x="9874" y="132"/>
                  </a:cubicBezTo>
                  <a:cubicBezTo>
                    <a:pt x="9356" y="34"/>
                    <a:pt x="8151" y="1"/>
                    <a:pt x="6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222;p81">
              <a:extLst>
                <a:ext uri="{FF2B5EF4-FFF2-40B4-BE49-F238E27FC236}">
                  <a16:creationId xmlns:a16="http://schemas.microsoft.com/office/drawing/2014/main" id="{6DAF3B67-A0D6-AFC1-2A10-7E151088D73B}"/>
                </a:ext>
              </a:extLst>
            </p:cNvPr>
            <p:cNvSpPr/>
            <p:nvPr/>
          </p:nvSpPr>
          <p:spPr>
            <a:xfrm>
              <a:off x="6622000" y="4032975"/>
              <a:ext cx="274025" cy="74100"/>
            </a:xfrm>
            <a:custGeom>
              <a:avLst/>
              <a:gdLst/>
              <a:ahLst/>
              <a:cxnLst/>
              <a:rect l="l" t="t" r="r" b="b"/>
              <a:pathLst>
                <a:path w="10961" h="2964" extrusionOk="0">
                  <a:moveTo>
                    <a:pt x="1707" y="1"/>
                  </a:moveTo>
                  <a:cubicBezTo>
                    <a:pt x="950" y="1"/>
                    <a:pt x="341" y="83"/>
                    <a:pt x="0" y="288"/>
                  </a:cubicBezTo>
                  <a:cubicBezTo>
                    <a:pt x="0" y="288"/>
                    <a:pt x="2007" y="1849"/>
                    <a:pt x="3769" y="2270"/>
                  </a:cubicBezTo>
                  <a:cubicBezTo>
                    <a:pt x="5552" y="2698"/>
                    <a:pt x="7164" y="2820"/>
                    <a:pt x="10719" y="2964"/>
                  </a:cubicBezTo>
                  <a:cubicBezTo>
                    <a:pt x="10719" y="2964"/>
                    <a:pt x="10961" y="1426"/>
                    <a:pt x="10066" y="1258"/>
                  </a:cubicBezTo>
                  <a:cubicBezTo>
                    <a:pt x="9360" y="1128"/>
                    <a:pt x="4516" y="1"/>
                    <a:pt x="1707" y="1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223;p81">
              <a:extLst>
                <a:ext uri="{FF2B5EF4-FFF2-40B4-BE49-F238E27FC236}">
                  <a16:creationId xmlns:a16="http://schemas.microsoft.com/office/drawing/2014/main" id="{0C81E09C-0640-F476-286C-C7C6A306FC3A}"/>
                </a:ext>
              </a:extLst>
            </p:cNvPr>
            <p:cNvSpPr/>
            <p:nvPr/>
          </p:nvSpPr>
          <p:spPr>
            <a:xfrm>
              <a:off x="6642050" y="3951550"/>
              <a:ext cx="155450" cy="123450"/>
            </a:xfrm>
            <a:custGeom>
              <a:avLst/>
              <a:gdLst/>
              <a:ahLst/>
              <a:cxnLst/>
              <a:rect l="l" t="t" r="r" b="b"/>
              <a:pathLst>
                <a:path w="6218" h="4938" extrusionOk="0">
                  <a:moveTo>
                    <a:pt x="447" y="1"/>
                  </a:moveTo>
                  <a:lnTo>
                    <a:pt x="1" y="3506"/>
                  </a:lnTo>
                  <a:cubicBezTo>
                    <a:pt x="1" y="3506"/>
                    <a:pt x="2203" y="4938"/>
                    <a:pt x="4854" y="4938"/>
                  </a:cubicBezTo>
                  <a:cubicBezTo>
                    <a:pt x="4855" y="4938"/>
                    <a:pt x="4856" y="4938"/>
                    <a:pt x="4857" y="4938"/>
                  </a:cubicBezTo>
                  <a:cubicBezTo>
                    <a:pt x="6041" y="4937"/>
                    <a:pt x="6217" y="1066"/>
                    <a:pt x="5364" y="826"/>
                  </a:cubicBezTo>
                  <a:cubicBezTo>
                    <a:pt x="4510" y="585"/>
                    <a:pt x="447" y="1"/>
                    <a:pt x="447" y="1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24;p81">
              <a:extLst>
                <a:ext uri="{FF2B5EF4-FFF2-40B4-BE49-F238E27FC236}">
                  <a16:creationId xmlns:a16="http://schemas.microsoft.com/office/drawing/2014/main" id="{915A33D9-BEA3-F017-234D-7188760BA1A7}"/>
                </a:ext>
              </a:extLst>
            </p:cNvPr>
            <p:cNvSpPr/>
            <p:nvPr/>
          </p:nvSpPr>
          <p:spPr>
            <a:xfrm>
              <a:off x="6677925" y="3955175"/>
              <a:ext cx="301375" cy="151975"/>
            </a:xfrm>
            <a:custGeom>
              <a:avLst/>
              <a:gdLst/>
              <a:ahLst/>
              <a:cxnLst/>
              <a:rect l="l" t="t" r="r" b="b"/>
              <a:pathLst>
                <a:path w="12055" h="6079" extrusionOk="0">
                  <a:moveTo>
                    <a:pt x="162" y="1"/>
                  </a:moveTo>
                  <a:cubicBezTo>
                    <a:pt x="101" y="1"/>
                    <a:pt x="47" y="1"/>
                    <a:pt x="0" y="1"/>
                  </a:cubicBezTo>
                  <a:cubicBezTo>
                    <a:pt x="417" y="13"/>
                    <a:pt x="1364" y="211"/>
                    <a:pt x="2800" y="824"/>
                  </a:cubicBezTo>
                  <a:lnTo>
                    <a:pt x="2800" y="824"/>
                  </a:lnTo>
                  <a:cubicBezTo>
                    <a:pt x="2800" y="824"/>
                    <a:pt x="2800" y="824"/>
                    <a:pt x="2800" y="824"/>
                  </a:cubicBezTo>
                  <a:cubicBezTo>
                    <a:pt x="2797" y="824"/>
                    <a:pt x="1309" y="1359"/>
                    <a:pt x="1024" y="2324"/>
                  </a:cubicBezTo>
                  <a:cubicBezTo>
                    <a:pt x="947" y="2580"/>
                    <a:pt x="987" y="2954"/>
                    <a:pt x="1119" y="3357"/>
                  </a:cubicBezTo>
                  <a:cubicBezTo>
                    <a:pt x="1320" y="3990"/>
                    <a:pt x="1746" y="4692"/>
                    <a:pt x="2296" y="5112"/>
                  </a:cubicBezTo>
                  <a:cubicBezTo>
                    <a:pt x="2296" y="5112"/>
                    <a:pt x="3267" y="5053"/>
                    <a:pt x="4389" y="5053"/>
                  </a:cubicBezTo>
                  <a:cubicBezTo>
                    <a:pt x="5586" y="5053"/>
                    <a:pt x="6955" y="5120"/>
                    <a:pt x="7497" y="5396"/>
                  </a:cubicBezTo>
                  <a:cubicBezTo>
                    <a:pt x="8479" y="5896"/>
                    <a:pt x="8136" y="6059"/>
                    <a:pt x="8417" y="6075"/>
                  </a:cubicBezTo>
                  <a:cubicBezTo>
                    <a:pt x="8436" y="6079"/>
                    <a:pt x="8457" y="6079"/>
                    <a:pt x="8481" y="6079"/>
                  </a:cubicBezTo>
                  <a:cubicBezTo>
                    <a:pt x="8481" y="6079"/>
                    <a:pt x="8691" y="6066"/>
                    <a:pt x="9006" y="6066"/>
                  </a:cubicBezTo>
                  <a:cubicBezTo>
                    <a:pt x="9130" y="6066"/>
                    <a:pt x="9251" y="6055"/>
                    <a:pt x="9364" y="6034"/>
                  </a:cubicBezTo>
                  <a:cubicBezTo>
                    <a:pt x="11614" y="5631"/>
                    <a:pt x="12055" y="1353"/>
                    <a:pt x="10142" y="649"/>
                  </a:cubicBezTo>
                  <a:cubicBezTo>
                    <a:pt x="10009" y="599"/>
                    <a:pt x="9181" y="419"/>
                    <a:pt x="8748" y="363"/>
                  </a:cubicBezTo>
                  <a:cubicBezTo>
                    <a:pt x="6467" y="83"/>
                    <a:pt x="1542" y="1"/>
                    <a:pt x="162" y="1"/>
                  </a:cubicBezTo>
                  <a:close/>
                </a:path>
              </a:pathLst>
            </a:custGeom>
            <a:solidFill>
              <a:srgbClr val="FFB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225;p81">
              <a:extLst>
                <a:ext uri="{FF2B5EF4-FFF2-40B4-BE49-F238E27FC236}">
                  <a16:creationId xmlns:a16="http://schemas.microsoft.com/office/drawing/2014/main" id="{4F51063F-C1DA-9B8A-D8C7-C31F7C53D011}"/>
                </a:ext>
              </a:extLst>
            </p:cNvPr>
            <p:cNvSpPr/>
            <p:nvPr/>
          </p:nvSpPr>
          <p:spPr>
            <a:xfrm>
              <a:off x="6869700" y="3971350"/>
              <a:ext cx="109600" cy="134675"/>
            </a:xfrm>
            <a:custGeom>
              <a:avLst/>
              <a:gdLst/>
              <a:ahLst/>
              <a:cxnLst/>
              <a:rect l="l" t="t" r="r" b="b"/>
              <a:pathLst>
                <a:path w="4384" h="5387" extrusionOk="0">
                  <a:moveTo>
                    <a:pt x="2471" y="1"/>
                  </a:moveTo>
                  <a:cubicBezTo>
                    <a:pt x="1407" y="350"/>
                    <a:pt x="116" y="1141"/>
                    <a:pt x="46" y="2944"/>
                  </a:cubicBezTo>
                  <a:cubicBezTo>
                    <a:pt x="0" y="4160"/>
                    <a:pt x="757" y="4916"/>
                    <a:pt x="1693" y="5386"/>
                  </a:cubicBezTo>
                  <a:cubicBezTo>
                    <a:pt x="3942" y="4983"/>
                    <a:pt x="4384" y="705"/>
                    <a:pt x="2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226;p81">
              <a:extLst>
                <a:ext uri="{FF2B5EF4-FFF2-40B4-BE49-F238E27FC236}">
                  <a16:creationId xmlns:a16="http://schemas.microsoft.com/office/drawing/2014/main" id="{26CDDD4A-E29F-A4E5-D539-81431E87D60B}"/>
                </a:ext>
              </a:extLst>
            </p:cNvPr>
            <p:cNvSpPr/>
            <p:nvPr/>
          </p:nvSpPr>
          <p:spPr>
            <a:xfrm>
              <a:off x="5972575" y="3734825"/>
              <a:ext cx="701700" cy="318075"/>
            </a:xfrm>
            <a:custGeom>
              <a:avLst/>
              <a:gdLst/>
              <a:ahLst/>
              <a:cxnLst/>
              <a:rect l="l" t="t" r="r" b="b"/>
              <a:pathLst>
                <a:path w="28068" h="12723" extrusionOk="0">
                  <a:moveTo>
                    <a:pt x="6474" y="0"/>
                  </a:moveTo>
                  <a:cubicBezTo>
                    <a:pt x="3327" y="0"/>
                    <a:pt x="1" y="2935"/>
                    <a:pt x="3307" y="6070"/>
                  </a:cubicBezTo>
                  <a:cubicBezTo>
                    <a:pt x="7469" y="10066"/>
                    <a:pt x="26679" y="12717"/>
                    <a:pt x="26679" y="12717"/>
                  </a:cubicBezTo>
                  <a:cubicBezTo>
                    <a:pt x="26687" y="12721"/>
                    <a:pt x="26695" y="12723"/>
                    <a:pt x="26704" y="12723"/>
                  </a:cubicBezTo>
                  <a:cubicBezTo>
                    <a:pt x="27025" y="12723"/>
                    <a:pt x="28068" y="10396"/>
                    <a:pt x="27686" y="8689"/>
                  </a:cubicBezTo>
                  <a:cubicBezTo>
                    <a:pt x="27686" y="8689"/>
                    <a:pt x="10945" y="863"/>
                    <a:pt x="7823" y="197"/>
                  </a:cubicBezTo>
                  <a:cubicBezTo>
                    <a:pt x="7391" y="63"/>
                    <a:pt x="6935" y="0"/>
                    <a:pt x="6474" y="0"/>
                  </a:cubicBezTo>
                  <a:close/>
                </a:path>
              </a:pathLst>
            </a:custGeom>
            <a:solidFill>
              <a:srgbClr val="5C6D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227;p81">
              <a:extLst>
                <a:ext uri="{FF2B5EF4-FFF2-40B4-BE49-F238E27FC236}">
                  <a16:creationId xmlns:a16="http://schemas.microsoft.com/office/drawing/2014/main" id="{BDCF51B6-C5AE-9ADE-F1F9-09EB41AFD1D1}"/>
                </a:ext>
              </a:extLst>
            </p:cNvPr>
            <p:cNvSpPr/>
            <p:nvPr/>
          </p:nvSpPr>
          <p:spPr>
            <a:xfrm>
              <a:off x="6436775" y="3099950"/>
              <a:ext cx="217625" cy="190525"/>
            </a:xfrm>
            <a:custGeom>
              <a:avLst/>
              <a:gdLst/>
              <a:ahLst/>
              <a:cxnLst/>
              <a:rect l="l" t="t" r="r" b="b"/>
              <a:pathLst>
                <a:path w="8705" h="7621" extrusionOk="0">
                  <a:moveTo>
                    <a:pt x="1452" y="0"/>
                  </a:moveTo>
                  <a:cubicBezTo>
                    <a:pt x="1501" y="403"/>
                    <a:pt x="1496" y="753"/>
                    <a:pt x="1450" y="1058"/>
                  </a:cubicBezTo>
                  <a:cubicBezTo>
                    <a:pt x="1274" y="2327"/>
                    <a:pt x="670" y="2501"/>
                    <a:pt x="670" y="2501"/>
                  </a:cubicBezTo>
                  <a:cubicBezTo>
                    <a:pt x="670" y="2501"/>
                    <a:pt x="1" y="7620"/>
                    <a:pt x="4337" y="7620"/>
                  </a:cubicBezTo>
                  <a:cubicBezTo>
                    <a:pt x="4342" y="7620"/>
                    <a:pt x="4347" y="7620"/>
                    <a:pt x="4352" y="7620"/>
                  </a:cubicBezTo>
                  <a:cubicBezTo>
                    <a:pt x="8705" y="7608"/>
                    <a:pt x="8020" y="2394"/>
                    <a:pt x="8020" y="2394"/>
                  </a:cubicBezTo>
                  <a:cubicBezTo>
                    <a:pt x="7287" y="1647"/>
                    <a:pt x="7135" y="845"/>
                    <a:pt x="7155" y="297"/>
                  </a:cubicBezTo>
                  <a:cubicBezTo>
                    <a:pt x="7157" y="231"/>
                    <a:pt x="7161" y="174"/>
                    <a:pt x="7162" y="128"/>
                  </a:cubicBezTo>
                  <a:cubicBezTo>
                    <a:pt x="7171" y="47"/>
                    <a:pt x="7176" y="0"/>
                    <a:pt x="7176" y="0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228;p81">
              <a:extLst>
                <a:ext uri="{FF2B5EF4-FFF2-40B4-BE49-F238E27FC236}">
                  <a16:creationId xmlns:a16="http://schemas.microsoft.com/office/drawing/2014/main" id="{1D2A5BA6-0F25-675D-1C76-A5E55838D83F}"/>
                </a:ext>
              </a:extLst>
            </p:cNvPr>
            <p:cNvSpPr/>
            <p:nvPr/>
          </p:nvSpPr>
          <p:spPr>
            <a:xfrm>
              <a:off x="6473050" y="3099950"/>
              <a:ext cx="145050" cy="72475"/>
            </a:xfrm>
            <a:custGeom>
              <a:avLst/>
              <a:gdLst/>
              <a:ahLst/>
              <a:cxnLst/>
              <a:rect l="l" t="t" r="r" b="b"/>
              <a:pathLst>
                <a:path w="5802" h="2899" extrusionOk="0">
                  <a:moveTo>
                    <a:pt x="1" y="0"/>
                  </a:moveTo>
                  <a:cubicBezTo>
                    <a:pt x="50" y="403"/>
                    <a:pt x="45" y="753"/>
                    <a:pt x="0" y="1058"/>
                  </a:cubicBezTo>
                  <a:lnTo>
                    <a:pt x="1" y="1059"/>
                  </a:lnTo>
                  <a:cubicBezTo>
                    <a:pt x="1" y="1059"/>
                    <a:pt x="1218" y="2898"/>
                    <a:pt x="2681" y="2898"/>
                  </a:cubicBezTo>
                  <a:cubicBezTo>
                    <a:pt x="2699" y="2898"/>
                    <a:pt x="2718" y="2898"/>
                    <a:pt x="2737" y="2897"/>
                  </a:cubicBezTo>
                  <a:cubicBezTo>
                    <a:pt x="4003" y="2860"/>
                    <a:pt x="5336" y="881"/>
                    <a:pt x="5704" y="297"/>
                  </a:cubicBezTo>
                  <a:cubicBezTo>
                    <a:pt x="5765" y="195"/>
                    <a:pt x="5801" y="136"/>
                    <a:pt x="5801" y="136"/>
                  </a:cubicBezTo>
                  <a:lnTo>
                    <a:pt x="5711" y="128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229;p81">
              <a:extLst>
                <a:ext uri="{FF2B5EF4-FFF2-40B4-BE49-F238E27FC236}">
                  <a16:creationId xmlns:a16="http://schemas.microsoft.com/office/drawing/2014/main" id="{359B6E81-44C0-68CE-6881-4BFDC459DF68}"/>
                </a:ext>
              </a:extLst>
            </p:cNvPr>
            <p:cNvSpPr/>
            <p:nvPr/>
          </p:nvSpPr>
          <p:spPr>
            <a:xfrm>
              <a:off x="6158400" y="3299575"/>
              <a:ext cx="195500" cy="347375"/>
            </a:xfrm>
            <a:custGeom>
              <a:avLst/>
              <a:gdLst/>
              <a:ahLst/>
              <a:cxnLst/>
              <a:rect l="l" t="t" r="r" b="b"/>
              <a:pathLst>
                <a:path w="7820" h="13895" extrusionOk="0">
                  <a:moveTo>
                    <a:pt x="5128" y="0"/>
                  </a:moveTo>
                  <a:cubicBezTo>
                    <a:pt x="4481" y="0"/>
                    <a:pt x="3788" y="225"/>
                    <a:pt x="3132" y="874"/>
                  </a:cubicBezTo>
                  <a:cubicBezTo>
                    <a:pt x="3132" y="874"/>
                    <a:pt x="1925" y="4754"/>
                    <a:pt x="1029" y="7767"/>
                  </a:cubicBezTo>
                  <a:cubicBezTo>
                    <a:pt x="726" y="8788"/>
                    <a:pt x="459" y="9710"/>
                    <a:pt x="285" y="10345"/>
                  </a:cubicBezTo>
                  <a:cubicBezTo>
                    <a:pt x="192" y="10685"/>
                    <a:pt x="127" y="10944"/>
                    <a:pt x="98" y="11092"/>
                  </a:cubicBezTo>
                  <a:cubicBezTo>
                    <a:pt x="24" y="11462"/>
                    <a:pt x="1" y="11810"/>
                    <a:pt x="22" y="12135"/>
                  </a:cubicBezTo>
                  <a:cubicBezTo>
                    <a:pt x="66" y="12848"/>
                    <a:pt x="316" y="13441"/>
                    <a:pt x="710" y="13888"/>
                  </a:cubicBezTo>
                  <a:cubicBezTo>
                    <a:pt x="710" y="13891"/>
                    <a:pt x="711" y="13893"/>
                    <a:pt x="715" y="13895"/>
                  </a:cubicBezTo>
                  <a:lnTo>
                    <a:pt x="4185" y="13612"/>
                  </a:lnTo>
                  <a:cubicBezTo>
                    <a:pt x="4386" y="13196"/>
                    <a:pt x="4805" y="11863"/>
                    <a:pt x="5293" y="10216"/>
                  </a:cubicBezTo>
                  <a:cubicBezTo>
                    <a:pt x="5630" y="9063"/>
                    <a:pt x="6003" y="7756"/>
                    <a:pt x="6353" y="6501"/>
                  </a:cubicBezTo>
                  <a:cubicBezTo>
                    <a:pt x="7137" y="3699"/>
                    <a:pt x="7819" y="1157"/>
                    <a:pt x="7819" y="1157"/>
                  </a:cubicBezTo>
                  <a:cubicBezTo>
                    <a:pt x="7819" y="1157"/>
                    <a:pt x="6594" y="0"/>
                    <a:pt x="5128" y="0"/>
                  </a:cubicBezTo>
                  <a:close/>
                </a:path>
              </a:pathLst>
            </a:custGeom>
            <a:solidFill>
              <a:srgbClr val="E5B7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230;p81">
              <a:extLst>
                <a:ext uri="{FF2B5EF4-FFF2-40B4-BE49-F238E27FC236}">
                  <a16:creationId xmlns:a16="http://schemas.microsoft.com/office/drawing/2014/main" id="{B8B6303B-1115-525D-3B6A-908754A9D5FF}"/>
                </a:ext>
              </a:extLst>
            </p:cNvPr>
            <p:cNvSpPr/>
            <p:nvPr/>
          </p:nvSpPr>
          <p:spPr>
            <a:xfrm>
              <a:off x="6173050" y="3161400"/>
              <a:ext cx="282700" cy="306075"/>
            </a:xfrm>
            <a:custGeom>
              <a:avLst/>
              <a:gdLst/>
              <a:ahLst/>
              <a:cxnLst/>
              <a:rect l="l" t="t" r="r" b="b"/>
              <a:pathLst>
                <a:path w="11308" h="12243" extrusionOk="0">
                  <a:moveTo>
                    <a:pt x="11307" y="1"/>
                  </a:moveTo>
                  <a:cubicBezTo>
                    <a:pt x="11307" y="1"/>
                    <a:pt x="3915" y="1683"/>
                    <a:pt x="2288" y="5256"/>
                  </a:cubicBezTo>
                  <a:cubicBezTo>
                    <a:pt x="1430" y="7137"/>
                    <a:pt x="1" y="10872"/>
                    <a:pt x="1" y="10872"/>
                  </a:cubicBezTo>
                  <a:cubicBezTo>
                    <a:pt x="1501" y="11619"/>
                    <a:pt x="3039" y="12095"/>
                    <a:pt x="4625" y="12213"/>
                  </a:cubicBezTo>
                  <a:cubicBezTo>
                    <a:pt x="4884" y="12232"/>
                    <a:pt x="5144" y="12242"/>
                    <a:pt x="5404" y="12242"/>
                  </a:cubicBezTo>
                  <a:cubicBezTo>
                    <a:pt x="5536" y="12242"/>
                    <a:pt x="5668" y="12240"/>
                    <a:pt x="5800" y="12234"/>
                  </a:cubicBezTo>
                  <a:cubicBezTo>
                    <a:pt x="6229" y="12217"/>
                    <a:pt x="6661" y="12173"/>
                    <a:pt x="7095" y="12103"/>
                  </a:cubicBezTo>
                  <a:cubicBezTo>
                    <a:pt x="7110" y="12044"/>
                    <a:pt x="7125" y="11984"/>
                    <a:pt x="7137" y="11927"/>
                  </a:cubicBezTo>
                  <a:cubicBezTo>
                    <a:pt x="7264" y="11346"/>
                    <a:pt x="7349" y="10861"/>
                    <a:pt x="7355" y="10570"/>
                  </a:cubicBezTo>
                  <a:cubicBezTo>
                    <a:pt x="7426" y="7571"/>
                    <a:pt x="11307" y="1"/>
                    <a:pt x="11307" y="1"/>
                  </a:cubicBezTo>
                  <a:close/>
                </a:path>
              </a:pathLst>
            </a:custGeom>
            <a:solidFill>
              <a:srgbClr val="FFB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231;p81">
              <a:extLst>
                <a:ext uri="{FF2B5EF4-FFF2-40B4-BE49-F238E27FC236}">
                  <a16:creationId xmlns:a16="http://schemas.microsoft.com/office/drawing/2014/main" id="{846B56ED-7F7C-A8AA-A8E9-01CA7B9F1FB4}"/>
                </a:ext>
              </a:extLst>
            </p:cNvPr>
            <p:cNvSpPr/>
            <p:nvPr/>
          </p:nvSpPr>
          <p:spPr>
            <a:xfrm>
              <a:off x="6296850" y="3306800"/>
              <a:ext cx="48250" cy="160700"/>
            </a:xfrm>
            <a:custGeom>
              <a:avLst/>
              <a:gdLst/>
              <a:ahLst/>
              <a:cxnLst/>
              <a:rect l="l" t="t" r="r" b="b"/>
              <a:pathLst>
                <a:path w="1930" h="6428" extrusionOk="0">
                  <a:moveTo>
                    <a:pt x="1929" y="0"/>
                  </a:moveTo>
                  <a:lnTo>
                    <a:pt x="1" y="6398"/>
                  </a:lnTo>
                  <a:cubicBezTo>
                    <a:pt x="255" y="6418"/>
                    <a:pt x="512" y="6428"/>
                    <a:pt x="769" y="6428"/>
                  </a:cubicBezTo>
                  <a:cubicBezTo>
                    <a:pt x="903" y="6428"/>
                    <a:pt x="1038" y="6425"/>
                    <a:pt x="1173" y="6419"/>
                  </a:cubicBezTo>
                  <a:cubicBezTo>
                    <a:pt x="1174" y="6417"/>
                    <a:pt x="1177" y="6415"/>
                    <a:pt x="1179" y="6414"/>
                  </a:cubicBezTo>
                  <a:lnTo>
                    <a:pt x="1929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232;p81">
              <a:extLst>
                <a:ext uri="{FF2B5EF4-FFF2-40B4-BE49-F238E27FC236}">
                  <a16:creationId xmlns:a16="http://schemas.microsoft.com/office/drawing/2014/main" id="{F89A3BD5-480E-8D20-84E9-0AB7715CE3EB}"/>
                </a:ext>
              </a:extLst>
            </p:cNvPr>
            <p:cNvSpPr/>
            <p:nvPr/>
          </p:nvSpPr>
          <p:spPr>
            <a:xfrm>
              <a:off x="6165500" y="3493750"/>
              <a:ext cx="83675" cy="99375"/>
            </a:xfrm>
            <a:custGeom>
              <a:avLst/>
              <a:gdLst/>
              <a:ahLst/>
              <a:cxnLst/>
              <a:rect l="l" t="t" r="r" b="b"/>
              <a:pathLst>
                <a:path w="3347" h="3975" extrusionOk="0">
                  <a:moveTo>
                    <a:pt x="745" y="0"/>
                  </a:moveTo>
                  <a:cubicBezTo>
                    <a:pt x="442" y="1022"/>
                    <a:pt x="175" y="1943"/>
                    <a:pt x="1" y="2578"/>
                  </a:cubicBezTo>
                  <a:cubicBezTo>
                    <a:pt x="714" y="3087"/>
                    <a:pt x="2060" y="3975"/>
                    <a:pt x="2807" y="3975"/>
                  </a:cubicBezTo>
                  <a:cubicBezTo>
                    <a:pt x="3134" y="3975"/>
                    <a:pt x="3346" y="3805"/>
                    <a:pt x="3341" y="3361"/>
                  </a:cubicBezTo>
                  <a:cubicBezTo>
                    <a:pt x="3323" y="1787"/>
                    <a:pt x="1368" y="402"/>
                    <a:pt x="745" y="0"/>
                  </a:cubicBezTo>
                  <a:close/>
                </a:path>
              </a:pathLst>
            </a:custGeom>
            <a:solidFill>
              <a:srgbClr val="CA7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233;p81">
              <a:extLst>
                <a:ext uri="{FF2B5EF4-FFF2-40B4-BE49-F238E27FC236}">
                  <a16:creationId xmlns:a16="http://schemas.microsoft.com/office/drawing/2014/main" id="{89564BEF-CA75-26B7-617E-01CB068440D2}"/>
                </a:ext>
              </a:extLst>
            </p:cNvPr>
            <p:cNvSpPr/>
            <p:nvPr/>
          </p:nvSpPr>
          <p:spPr>
            <a:xfrm>
              <a:off x="6074100" y="3485125"/>
              <a:ext cx="224175" cy="192400"/>
            </a:xfrm>
            <a:custGeom>
              <a:avLst/>
              <a:gdLst/>
              <a:ahLst/>
              <a:cxnLst/>
              <a:rect l="l" t="t" r="r" b="b"/>
              <a:pathLst>
                <a:path w="8967" h="7696" extrusionOk="0">
                  <a:moveTo>
                    <a:pt x="1776" y="1"/>
                  </a:moveTo>
                  <a:cubicBezTo>
                    <a:pt x="1776" y="1"/>
                    <a:pt x="33" y="940"/>
                    <a:pt x="0" y="2106"/>
                  </a:cubicBezTo>
                  <a:lnTo>
                    <a:pt x="3765" y="6770"/>
                  </a:lnTo>
                  <a:cubicBezTo>
                    <a:pt x="4330" y="7425"/>
                    <a:pt x="4952" y="7696"/>
                    <a:pt x="5537" y="7696"/>
                  </a:cubicBezTo>
                  <a:cubicBezTo>
                    <a:pt x="7450" y="7696"/>
                    <a:pt x="8967" y="4796"/>
                    <a:pt x="6823" y="2945"/>
                  </a:cubicBezTo>
                  <a:lnTo>
                    <a:pt x="1776" y="1"/>
                  </a:lnTo>
                  <a:close/>
                </a:path>
              </a:pathLst>
            </a:custGeom>
            <a:solidFill>
              <a:srgbClr val="E5B7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234;p81">
              <a:extLst>
                <a:ext uri="{FF2B5EF4-FFF2-40B4-BE49-F238E27FC236}">
                  <a16:creationId xmlns:a16="http://schemas.microsoft.com/office/drawing/2014/main" id="{082A5780-4E6B-B04B-FAC1-5E84114754E9}"/>
                </a:ext>
              </a:extLst>
            </p:cNvPr>
            <p:cNvSpPr/>
            <p:nvPr/>
          </p:nvSpPr>
          <p:spPr>
            <a:xfrm>
              <a:off x="6742475" y="3299575"/>
              <a:ext cx="195475" cy="347375"/>
            </a:xfrm>
            <a:custGeom>
              <a:avLst/>
              <a:gdLst/>
              <a:ahLst/>
              <a:cxnLst/>
              <a:rect l="l" t="t" r="r" b="b"/>
              <a:pathLst>
                <a:path w="7819" h="13895" extrusionOk="0">
                  <a:moveTo>
                    <a:pt x="2691" y="0"/>
                  </a:moveTo>
                  <a:cubicBezTo>
                    <a:pt x="1225" y="0"/>
                    <a:pt x="1" y="1157"/>
                    <a:pt x="1" y="1157"/>
                  </a:cubicBezTo>
                  <a:cubicBezTo>
                    <a:pt x="1" y="1157"/>
                    <a:pt x="683" y="3699"/>
                    <a:pt x="1468" y="6501"/>
                  </a:cubicBezTo>
                  <a:cubicBezTo>
                    <a:pt x="1818" y="7756"/>
                    <a:pt x="2190" y="9063"/>
                    <a:pt x="2528" y="10216"/>
                  </a:cubicBezTo>
                  <a:cubicBezTo>
                    <a:pt x="3015" y="11863"/>
                    <a:pt x="3434" y="13196"/>
                    <a:pt x="3636" y="13612"/>
                  </a:cubicBezTo>
                  <a:lnTo>
                    <a:pt x="7104" y="13895"/>
                  </a:lnTo>
                  <a:cubicBezTo>
                    <a:pt x="7109" y="13893"/>
                    <a:pt x="7110" y="13891"/>
                    <a:pt x="7110" y="13888"/>
                  </a:cubicBezTo>
                  <a:cubicBezTo>
                    <a:pt x="7504" y="13441"/>
                    <a:pt x="7754" y="12848"/>
                    <a:pt x="7798" y="12135"/>
                  </a:cubicBezTo>
                  <a:cubicBezTo>
                    <a:pt x="7819" y="11810"/>
                    <a:pt x="7796" y="11462"/>
                    <a:pt x="7721" y="11092"/>
                  </a:cubicBezTo>
                  <a:cubicBezTo>
                    <a:pt x="7693" y="10944"/>
                    <a:pt x="7628" y="10685"/>
                    <a:pt x="7535" y="10345"/>
                  </a:cubicBezTo>
                  <a:cubicBezTo>
                    <a:pt x="7361" y="9710"/>
                    <a:pt x="7094" y="8788"/>
                    <a:pt x="6791" y="7767"/>
                  </a:cubicBezTo>
                  <a:cubicBezTo>
                    <a:pt x="5895" y="4754"/>
                    <a:pt x="4687" y="874"/>
                    <a:pt x="4687" y="874"/>
                  </a:cubicBezTo>
                  <a:cubicBezTo>
                    <a:pt x="4031" y="225"/>
                    <a:pt x="3338" y="0"/>
                    <a:pt x="2691" y="0"/>
                  </a:cubicBezTo>
                  <a:close/>
                </a:path>
              </a:pathLst>
            </a:custGeom>
            <a:solidFill>
              <a:srgbClr val="E5B7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235;p81">
              <a:extLst>
                <a:ext uri="{FF2B5EF4-FFF2-40B4-BE49-F238E27FC236}">
                  <a16:creationId xmlns:a16="http://schemas.microsoft.com/office/drawing/2014/main" id="{485AD8CF-02E0-1256-8BBB-06C7DF7A671E}"/>
                </a:ext>
              </a:extLst>
            </p:cNvPr>
            <p:cNvSpPr/>
            <p:nvPr/>
          </p:nvSpPr>
          <p:spPr>
            <a:xfrm>
              <a:off x="6847200" y="3493750"/>
              <a:ext cx="83650" cy="99375"/>
            </a:xfrm>
            <a:custGeom>
              <a:avLst/>
              <a:gdLst/>
              <a:ahLst/>
              <a:cxnLst/>
              <a:rect l="l" t="t" r="r" b="b"/>
              <a:pathLst>
                <a:path w="3346" h="3975" extrusionOk="0">
                  <a:moveTo>
                    <a:pt x="2602" y="0"/>
                  </a:moveTo>
                  <a:cubicBezTo>
                    <a:pt x="1978" y="402"/>
                    <a:pt x="24" y="1787"/>
                    <a:pt x="5" y="3361"/>
                  </a:cubicBezTo>
                  <a:cubicBezTo>
                    <a:pt x="0" y="3805"/>
                    <a:pt x="213" y="3975"/>
                    <a:pt x="539" y="3975"/>
                  </a:cubicBezTo>
                  <a:cubicBezTo>
                    <a:pt x="1286" y="3975"/>
                    <a:pt x="2632" y="3087"/>
                    <a:pt x="3346" y="2578"/>
                  </a:cubicBezTo>
                  <a:cubicBezTo>
                    <a:pt x="3172" y="1943"/>
                    <a:pt x="2905" y="1022"/>
                    <a:pt x="2602" y="0"/>
                  </a:cubicBezTo>
                  <a:close/>
                </a:path>
              </a:pathLst>
            </a:custGeom>
            <a:solidFill>
              <a:srgbClr val="CA7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4236;p81">
              <a:extLst>
                <a:ext uri="{FF2B5EF4-FFF2-40B4-BE49-F238E27FC236}">
                  <a16:creationId xmlns:a16="http://schemas.microsoft.com/office/drawing/2014/main" id="{5120091E-9BD9-44DC-5E01-2E971B8B6B3B}"/>
                </a:ext>
              </a:extLst>
            </p:cNvPr>
            <p:cNvSpPr/>
            <p:nvPr/>
          </p:nvSpPr>
          <p:spPr>
            <a:xfrm>
              <a:off x="6798075" y="3485125"/>
              <a:ext cx="224200" cy="192400"/>
            </a:xfrm>
            <a:custGeom>
              <a:avLst/>
              <a:gdLst/>
              <a:ahLst/>
              <a:cxnLst/>
              <a:rect l="l" t="t" r="r" b="b"/>
              <a:pathLst>
                <a:path w="8968" h="7696" extrusionOk="0">
                  <a:moveTo>
                    <a:pt x="7286" y="1"/>
                  </a:moveTo>
                  <a:lnTo>
                    <a:pt x="2144" y="2945"/>
                  </a:lnTo>
                  <a:cubicBezTo>
                    <a:pt x="1" y="4796"/>
                    <a:pt x="1518" y="7696"/>
                    <a:pt x="3431" y="7696"/>
                  </a:cubicBezTo>
                  <a:cubicBezTo>
                    <a:pt x="4015" y="7696"/>
                    <a:pt x="4637" y="7425"/>
                    <a:pt x="5203" y="6770"/>
                  </a:cubicBezTo>
                  <a:lnTo>
                    <a:pt x="8967" y="2106"/>
                  </a:lnTo>
                  <a:cubicBezTo>
                    <a:pt x="8934" y="940"/>
                    <a:pt x="7286" y="1"/>
                    <a:pt x="7286" y="1"/>
                  </a:cubicBezTo>
                  <a:close/>
                </a:path>
              </a:pathLst>
            </a:custGeom>
            <a:solidFill>
              <a:srgbClr val="E5B7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4237;p81">
              <a:extLst>
                <a:ext uri="{FF2B5EF4-FFF2-40B4-BE49-F238E27FC236}">
                  <a16:creationId xmlns:a16="http://schemas.microsoft.com/office/drawing/2014/main" id="{0D90B09E-BF8E-C9DA-BCB1-0CBA1F0A6758}"/>
                </a:ext>
              </a:extLst>
            </p:cNvPr>
            <p:cNvSpPr/>
            <p:nvPr/>
          </p:nvSpPr>
          <p:spPr>
            <a:xfrm>
              <a:off x="6637250" y="3159775"/>
              <a:ext cx="280550" cy="307700"/>
            </a:xfrm>
            <a:custGeom>
              <a:avLst/>
              <a:gdLst/>
              <a:ahLst/>
              <a:cxnLst/>
              <a:rect l="l" t="t" r="r" b="b"/>
              <a:pathLst>
                <a:path w="11222" h="12308" extrusionOk="0">
                  <a:moveTo>
                    <a:pt x="1" y="1"/>
                  </a:moveTo>
                  <a:cubicBezTo>
                    <a:pt x="1" y="1"/>
                    <a:pt x="3797" y="7636"/>
                    <a:pt x="3867" y="10635"/>
                  </a:cubicBezTo>
                  <a:cubicBezTo>
                    <a:pt x="3875" y="10926"/>
                    <a:pt x="3959" y="11411"/>
                    <a:pt x="4087" y="11992"/>
                  </a:cubicBezTo>
                  <a:cubicBezTo>
                    <a:pt x="4098" y="12049"/>
                    <a:pt x="4113" y="12109"/>
                    <a:pt x="4127" y="12168"/>
                  </a:cubicBezTo>
                  <a:cubicBezTo>
                    <a:pt x="4561" y="12238"/>
                    <a:pt x="4994" y="12282"/>
                    <a:pt x="5423" y="12299"/>
                  </a:cubicBezTo>
                  <a:cubicBezTo>
                    <a:pt x="5555" y="12305"/>
                    <a:pt x="5687" y="12307"/>
                    <a:pt x="5819" y="12307"/>
                  </a:cubicBezTo>
                  <a:cubicBezTo>
                    <a:pt x="6079" y="12307"/>
                    <a:pt x="6338" y="12297"/>
                    <a:pt x="6596" y="12278"/>
                  </a:cubicBezTo>
                  <a:cubicBezTo>
                    <a:pt x="8182" y="12160"/>
                    <a:pt x="9721" y="11684"/>
                    <a:pt x="11221" y="10937"/>
                  </a:cubicBezTo>
                  <a:cubicBezTo>
                    <a:pt x="11221" y="10937"/>
                    <a:pt x="9791" y="7202"/>
                    <a:pt x="8933" y="5321"/>
                  </a:cubicBezTo>
                  <a:cubicBezTo>
                    <a:pt x="7306" y="17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B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4238;p81">
              <a:extLst>
                <a:ext uri="{FF2B5EF4-FFF2-40B4-BE49-F238E27FC236}">
                  <a16:creationId xmlns:a16="http://schemas.microsoft.com/office/drawing/2014/main" id="{0B57791C-F119-3C49-903E-949617B8654E}"/>
                </a:ext>
              </a:extLst>
            </p:cNvPr>
            <p:cNvSpPr/>
            <p:nvPr/>
          </p:nvSpPr>
          <p:spPr>
            <a:xfrm>
              <a:off x="6753925" y="3306800"/>
              <a:ext cx="48225" cy="160825"/>
            </a:xfrm>
            <a:custGeom>
              <a:avLst/>
              <a:gdLst/>
              <a:ahLst/>
              <a:cxnLst/>
              <a:rect l="l" t="t" r="r" b="b"/>
              <a:pathLst>
                <a:path w="1929" h="6433" extrusionOk="0">
                  <a:moveTo>
                    <a:pt x="0" y="0"/>
                  </a:moveTo>
                  <a:lnTo>
                    <a:pt x="640" y="6428"/>
                  </a:lnTo>
                  <a:cubicBezTo>
                    <a:pt x="611" y="6431"/>
                    <a:pt x="658" y="6433"/>
                    <a:pt x="752" y="6433"/>
                  </a:cubicBezTo>
                  <a:cubicBezTo>
                    <a:pt x="1015" y="6433"/>
                    <a:pt x="1642" y="6420"/>
                    <a:pt x="1929" y="63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4239;p81">
              <a:extLst>
                <a:ext uri="{FF2B5EF4-FFF2-40B4-BE49-F238E27FC236}">
                  <a16:creationId xmlns:a16="http://schemas.microsoft.com/office/drawing/2014/main" id="{6AD1475B-46AD-8E84-48BE-30D185C7DF8E}"/>
                </a:ext>
              </a:extLst>
            </p:cNvPr>
            <p:cNvSpPr/>
            <p:nvPr/>
          </p:nvSpPr>
          <p:spPr>
            <a:xfrm>
              <a:off x="6657850" y="2939025"/>
              <a:ext cx="91250" cy="91025"/>
            </a:xfrm>
            <a:custGeom>
              <a:avLst/>
              <a:gdLst/>
              <a:ahLst/>
              <a:cxnLst/>
              <a:rect l="l" t="t" r="r" b="b"/>
              <a:pathLst>
                <a:path w="3650" h="3641" extrusionOk="0">
                  <a:moveTo>
                    <a:pt x="1913" y="0"/>
                  </a:moveTo>
                  <a:cubicBezTo>
                    <a:pt x="712" y="0"/>
                    <a:pt x="1" y="1811"/>
                    <a:pt x="1" y="1811"/>
                  </a:cubicBezTo>
                  <a:lnTo>
                    <a:pt x="53" y="3546"/>
                  </a:lnTo>
                  <a:cubicBezTo>
                    <a:pt x="250" y="3611"/>
                    <a:pt x="442" y="3640"/>
                    <a:pt x="627" y="3640"/>
                  </a:cubicBezTo>
                  <a:cubicBezTo>
                    <a:pt x="2524" y="3640"/>
                    <a:pt x="3649" y="520"/>
                    <a:pt x="2328" y="71"/>
                  </a:cubicBezTo>
                  <a:cubicBezTo>
                    <a:pt x="2183" y="22"/>
                    <a:pt x="2045" y="0"/>
                    <a:pt x="1913" y="0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240;p81">
              <a:extLst>
                <a:ext uri="{FF2B5EF4-FFF2-40B4-BE49-F238E27FC236}">
                  <a16:creationId xmlns:a16="http://schemas.microsoft.com/office/drawing/2014/main" id="{4BEBD0C5-CEAB-CBDF-6CD3-AAED189C4DEE}"/>
                </a:ext>
              </a:extLst>
            </p:cNvPr>
            <p:cNvSpPr/>
            <p:nvPr/>
          </p:nvSpPr>
          <p:spPr>
            <a:xfrm>
              <a:off x="6664750" y="2966450"/>
              <a:ext cx="43025" cy="35025"/>
            </a:xfrm>
            <a:custGeom>
              <a:avLst/>
              <a:gdLst/>
              <a:ahLst/>
              <a:cxnLst/>
              <a:rect l="l" t="t" r="r" b="b"/>
              <a:pathLst>
                <a:path w="1721" h="1401" extrusionOk="0">
                  <a:moveTo>
                    <a:pt x="1633" y="0"/>
                  </a:moveTo>
                  <a:cubicBezTo>
                    <a:pt x="608" y="16"/>
                    <a:pt x="47" y="956"/>
                    <a:pt x="25" y="995"/>
                  </a:cubicBezTo>
                  <a:cubicBezTo>
                    <a:pt x="0" y="1036"/>
                    <a:pt x="14" y="1088"/>
                    <a:pt x="55" y="1111"/>
                  </a:cubicBezTo>
                  <a:cubicBezTo>
                    <a:pt x="69" y="1120"/>
                    <a:pt x="85" y="1123"/>
                    <a:pt x="101" y="1123"/>
                  </a:cubicBezTo>
                  <a:cubicBezTo>
                    <a:pt x="130" y="1122"/>
                    <a:pt x="157" y="1107"/>
                    <a:pt x="173" y="1081"/>
                  </a:cubicBezTo>
                  <a:cubicBezTo>
                    <a:pt x="175" y="1075"/>
                    <a:pt x="386" y="724"/>
                    <a:pt x="769" y="460"/>
                  </a:cubicBezTo>
                  <a:cubicBezTo>
                    <a:pt x="1129" y="681"/>
                    <a:pt x="965" y="1284"/>
                    <a:pt x="964" y="1291"/>
                  </a:cubicBezTo>
                  <a:cubicBezTo>
                    <a:pt x="951" y="1335"/>
                    <a:pt x="978" y="1384"/>
                    <a:pt x="1022" y="1397"/>
                  </a:cubicBezTo>
                  <a:cubicBezTo>
                    <a:pt x="1032" y="1400"/>
                    <a:pt x="1039" y="1401"/>
                    <a:pt x="1049" y="1401"/>
                  </a:cubicBezTo>
                  <a:cubicBezTo>
                    <a:pt x="1085" y="1399"/>
                    <a:pt x="1118" y="1375"/>
                    <a:pt x="1128" y="1338"/>
                  </a:cubicBezTo>
                  <a:cubicBezTo>
                    <a:pt x="1137" y="1309"/>
                    <a:pt x="1308" y="675"/>
                    <a:pt x="927" y="364"/>
                  </a:cubicBezTo>
                  <a:cubicBezTo>
                    <a:pt x="1121" y="258"/>
                    <a:pt x="1349" y="178"/>
                    <a:pt x="1609" y="171"/>
                  </a:cubicBezTo>
                  <a:lnTo>
                    <a:pt x="1636" y="171"/>
                  </a:lnTo>
                  <a:cubicBezTo>
                    <a:pt x="1639" y="171"/>
                    <a:pt x="1641" y="172"/>
                    <a:pt x="1644" y="172"/>
                  </a:cubicBezTo>
                  <a:cubicBezTo>
                    <a:pt x="1683" y="172"/>
                    <a:pt x="1721" y="128"/>
                    <a:pt x="1721" y="84"/>
                  </a:cubicBezTo>
                  <a:cubicBezTo>
                    <a:pt x="1720" y="39"/>
                    <a:pt x="1680" y="0"/>
                    <a:pt x="1633" y="0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4241;p81">
              <a:extLst>
                <a:ext uri="{FF2B5EF4-FFF2-40B4-BE49-F238E27FC236}">
                  <a16:creationId xmlns:a16="http://schemas.microsoft.com/office/drawing/2014/main" id="{B690F6E0-B82B-0B91-5F46-92B4D3E4D9BD}"/>
                </a:ext>
              </a:extLst>
            </p:cNvPr>
            <p:cNvSpPr/>
            <p:nvPr/>
          </p:nvSpPr>
          <p:spPr>
            <a:xfrm>
              <a:off x="6358450" y="2939025"/>
              <a:ext cx="76925" cy="89075"/>
            </a:xfrm>
            <a:custGeom>
              <a:avLst/>
              <a:gdLst/>
              <a:ahLst/>
              <a:cxnLst/>
              <a:rect l="l" t="t" r="r" b="b"/>
              <a:pathLst>
                <a:path w="3077" h="3563" extrusionOk="0">
                  <a:moveTo>
                    <a:pt x="1080" y="0"/>
                  </a:moveTo>
                  <a:cubicBezTo>
                    <a:pt x="926" y="0"/>
                    <a:pt x="766" y="30"/>
                    <a:pt x="599" y="98"/>
                  </a:cubicBezTo>
                  <a:cubicBezTo>
                    <a:pt x="124" y="294"/>
                    <a:pt x="0" y="825"/>
                    <a:pt x="128" y="1418"/>
                  </a:cubicBezTo>
                  <a:cubicBezTo>
                    <a:pt x="342" y="2407"/>
                    <a:pt x="1258" y="3563"/>
                    <a:pt x="2408" y="3563"/>
                  </a:cubicBezTo>
                  <a:cubicBezTo>
                    <a:pt x="2624" y="3563"/>
                    <a:pt x="2848" y="3522"/>
                    <a:pt x="3077" y="3432"/>
                  </a:cubicBezTo>
                  <a:lnTo>
                    <a:pt x="3026" y="1698"/>
                  </a:lnTo>
                  <a:cubicBezTo>
                    <a:pt x="3026" y="1698"/>
                    <a:pt x="2937" y="1509"/>
                    <a:pt x="2777" y="1257"/>
                  </a:cubicBezTo>
                  <a:cubicBezTo>
                    <a:pt x="2458" y="754"/>
                    <a:pt x="1854" y="0"/>
                    <a:pt x="1080" y="0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4242;p81">
              <a:extLst>
                <a:ext uri="{FF2B5EF4-FFF2-40B4-BE49-F238E27FC236}">
                  <a16:creationId xmlns:a16="http://schemas.microsoft.com/office/drawing/2014/main" id="{B8CA7B9A-203E-0686-5C63-65F8D0214089}"/>
                </a:ext>
              </a:extLst>
            </p:cNvPr>
            <p:cNvSpPr/>
            <p:nvPr/>
          </p:nvSpPr>
          <p:spPr>
            <a:xfrm>
              <a:off x="6383275" y="2966425"/>
              <a:ext cx="44425" cy="34150"/>
            </a:xfrm>
            <a:custGeom>
              <a:avLst/>
              <a:gdLst/>
              <a:ahLst/>
              <a:cxnLst/>
              <a:rect l="l" t="t" r="r" b="b"/>
              <a:pathLst>
                <a:path w="1777" h="1366" extrusionOk="0">
                  <a:moveTo>
                    <a:pt x="156" y="1"/>
                  </a:moveTo>
                  <a:cubicBezTo>
                    <a:pt x="132" y="1"/>
                    <a:pt x="109" y="1"/>
                    <a:pt x="85" y="2"/>
                  </a:cubicBezTo>
                  <a:cubicBezTo>
                    <a:pt x="37" y="5"/>
                    <a:pt x="1" y="45"/>
                    <a:pt x="2" y="91"/>
                  </a:cubicBezTo>
                  <a:cubicBezTo>
                    <a:pt x="5" y="135"/>
                    <a:pt x="42" y="174"/>
                    <a:pt x="80" y="174"/>
                  </a:cubicBezTo>
                  <a:cubicBezTo>
                    <a:pt x="84" y="174"/>
                    <a:pt x="88" y="174"/>
                    <a:pt x="92" y="173"/>
                  </a:cubicBezTo>
                  <a:cubicBezTo>
                    <a:pt x="102" y="173"/>
                    <a:pt x="110" y="172"/>
                    <a:pt x="118" y="172"/>
                  </a:cubicBezTo>
                  <a:cubicBezTo>
                    <a:pt x="134" y="172"/>
                    <a:pt x="149" y="171"/>
                    <a:pt x="164" y="171"/>
                  </a:cubicBezTo>
                  <a:cubicBezTo>
                    <a:pt x="407" y="171"/>
                    <a:pt x="623" y="235"/>
                    <a:pt x="812" y="325"/>
                  </a:cubicBezTo>
                  <a:cubicBezTo>
                    <a:pt x="449" y="657"/>
                    <a:pt x="658" y="1280"/>
                    <a:pt x="669" y="1309"/>
                  </a:cubicBezTo>
                  <a:cubicBezTo>
                    <a:pt x="682" y="1344"/>
                    <a:pt x="715" y="1366"/>
                    <a:pt x="750" y="1366"/>
                  </a:cubicBezTo>
                  <a:cubicBezTo>
                    <a:pt x="751" y="1366"/>
                    <a:pt x="752" y="1366"/>
                    <a:pt x="752" y="1366"/>
                  </a:cubicBezTo>
                  <a:cubicBezTo>
                    <a:pt x="762" y="1366"/>
                    <a:pt x="770" y="1364"/>
                    <a:pt x="779" y="1360"/>
                  </a:cubicBezTo>
                  <a:cubicBezTo>
                    <a:pt x="822" y="1346"/>
                    <a:pt x="847" y="1297"/>
                    <a:pt x="831" y="1252"/>
                  </a:cubicBezTo>
                  <a:cubicBezTo>
                    <a:pt x="829" y="1245"/>
                    <a:pt x="629" y="653"/>
                    <a:pt x="976" y="412"/>
                  </a:cubicBezTo>
                  <a:cubicBezTo>
                    <a:pt x="1374" y="653"/>
                    <a:pt x="1603" y="990"/>
                    <a:pt x="1607" y="996"/>
                  </a:cubicBezTo>
                  <a:cubicBezTo>
                    <a:pt x="1624" y="1021"/>
                    <a:pt x="1651" y="1035"/>
                    <a:pt x="1678" y="1035"/>
                  </a:cubicBezTo>
                  <a:cubicBezTo>
                    <a:pt x="1679" y="1035"/>
                    <a:pt x="1680" y="1035"/>
                    <a:pt x="1681" y="1035"/>
                  </a:cubicBezTo>
                  <a:cubicBezTo>
                    <a:pt x="1697" y="1035"/>
                    <a:pt x="1713" y="1030"/>
                    <a:pt x="1727" y="1020"/>
                  </a:cubicBezTo>
                  <a:cubicBezTo>
                    <a:pt x="1766" y="994"/>
                    <a:pt x="1776" y="941"/>
                    <a:pt x="1750" y="900"/>
                  </a:cubicBezTo>
                  <a:cubicBezTo>
                    <a:pt x="1724" y="863"/>
                    <a:pt x="1137" y="1"/>
                    <a:pt x="156" y="1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4243;p81">
              <a:extLst>
                <a:ext uri="{FF2B5EF4-FFF2-40B4-BE49-F238E27FC236}">
                  <a16:creationId xmlns:a16="http://schemas.microsoft.com/office/drawing/2014/main" id="{9B7CAE6B-5531-362E-166B-27D4ACEB6965}"/>
                </a:ext>
              </a:extLst>
            </p:cNvPr>
            <p:cNvSpPr/>
            <p:nvPr/>
          </p:nvSpPr>
          <p:spPr>
            <a:xfrm>
              <a:off x="6419200" y="2810975"/>
              <a:ext cx="252050" cy="329375"/>
            </a:xfrm>
            <a:custGeom>
              <a:avLst/>
              <a:gdLst/>
              <a:ahLst/>
              <a:cxnLst/>
              <a:rect l="l" t="t" r="r" b="b"/>
              <a:pathLst>
                <a:path w="10082" h="13175" extrusionOk="0">
                  <a:moveTo>
                    <a:pt x="5001" y="0"/>
                  </a:moveTo>
                  <a:cubicBezTo>
                    <a:pt x="4943" y="0"/>
                    <a:pt x="4885" y="1"/>
                    <a:pt x="4827" y="3"/>
                  </a:cubicBezTo>
                  <a:cubicBezTo>
                    <a:pt x="2109" y="86"/>
                    <a:pt x="0" y="1988"/>
                    <a:pt x="120" y="6019"/>
                  </a:cubicBezTo>
                  <a:cubicBezTo>
                    <a:pt x="140" y="6710"/>
                    <a:pt x="227" y="7378"/>
                    <a:pt x="369" y="8008"/>
                  </a:cubicBezTo>
                  <a:cubicBezTo>
                    <a:pt x="1031" y="11006"/>
                    <a:pt x="2949" y="13174"/>
                    <a:pt x="5160" y="13174"/>
                  </a:cubicBezTo>
                  <a:cubicBezTo>
                    <a:pt x="5194" y="13174"/>
                    <a:pt x="5228" y="13174"/>
                    <a:pt x="5262" y="13173"/>
                  </a:cubicBezTo>
                  <a:cubicBezTo>
                    <a:pt x="5316" y="13173"/>
                    <a:pt x="5372" y="13170"/>
                    <a:pt x="5427" y="13161"/>
                  </a:cubicBezTo>
                  <a:cubicBezTo>
                    <a:pt x="8065" y="12952"/>
                    <a:pt x="10082" y="9673"/>
                    <a:pt x="9967" y="5725"/>
                  </a:cubicBezTo>
                  <a:cubicBezTo>
                    <a:pt x="9851" y="1781"/>
                    <a:pt x="7645" y="0"/>
                    <a:pt x="5001" y="0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4244;p81">
              <a:extLst>
                <a:ext uri="{FF2B5EF4-FFF2-40B4-BE49-F238E27FC236}">
                  <a16:creationId xmlns:a16="http://schemas.microsoft.com/office/drawing/2014/main" id="{6268D368-9A42-EEA9-A940-F25A9C62DB26}"/>
                </a:ext>
              </a:extLst>
            </p:cNvPr>
            <p:cNvSpPr/>
            <p:nvPr/>
          </p:nvSpPr>
          <p:spPr>
            <a:xfrm>
              <a:off x="6371825" y="2706600"/>
              <a:ext cx="353175" cy="330800"/>
            </a:xfrm>
            <a:custGeom>
              <a:avLst/>
              <a:gdLst/>
              <a:ahLst/>
              <a:cxnLst/>
              <a:rect l="l" t="t" r="r" b="b"/>
              <a:pathLst>
                <a:path w="14127" h="13232" extrusionOk="0">
                  <a:moveTo>
                    <a:pt x="6943" y="0"/>
                  </a:moveTo>
                  <a:cubicBezTo>
                    <a:pt x="4451" y="0"/>
                    <a:pt x="1512" y="1108"/>
                    <a:pt x="426" y="3710"/>
                  </a:cubicBezTo>
                  <a:lnTo>
                    <a:pt x="1505" y="3670"/>
                  </a:lnTo>
                  <a:lnTo>
                    <a:pt x="1505" y="3670"/>
                  </a:lnTo>
                  <a:cubicBezTo>
                    <a:pt x="1505" y="3670"/>
                    <a:pt x="341" y="4143"/>
                    <a:pt x="132" y="5431"/>
                  </a:cubicBezTo>
                  <a:cubicBezTo>
                    <a:pt x="1" y="6231"/>
                    <a:pt x="1183" y="9289"/>
                    <a:pt x="1257" y="9512"/>
                  </a:cubicBezTo>
                  <a:cubicBezTo>
                    <a:pt x="1257" y="9512"/>
                    <a:pt x="1966" y="9914"/>
                    <a:pt x="2112" y="10495"/>
                  </a:cubicBezTo>
                  <a:cubicBezTo>
                    <a:pt x="2112" y="10495"/>
                    <a:pt x="2096" y="11911"/>
                    <a:pt x="2551" y="13231"/>
                  </a:cubicBezTo>
                  <a:cubicBezTo>
                    <a:pt x="2551" y="13231"/>
                    <a:pt x="2724" y="10947"/>
                    <a:pt x="2392" y="9692"/>
                  </a:cubicBezTo>
                  <a:cubicBezTo>
                    <a:pt x="2371" y="9611"/>
                    <a:pt x="2355" y="9533"/>
                    <a:pt x="2340" y="9454"/>
                  </a:cubicBezTo>
                  <a:cubicBezTo>
                    <a:pt x="2291" y="9187"/>
                    <a:pt x="2274" y="8928"/>
                    <a:pt x="2279" y="8691"/>
                  </a:cubicBezTo>
                  <a:cubicBezTo>
                    <a:pt x="2286" y="8260"/>
                    <a:pt x="2367" y="7896"/>
                    <a:pt x="2439" y="7651"/>
                  </a:cubicBezTo>
                  <a:cubicBezTo>
                    <a:pt x="3531" y="7594"/>
                    <a:pt x="5728" y="6824"/>
                    <a:pt x="5796" y="6780"/>
                  </a:cubicBezTo>
                  <a:lnTo>
                    <a:pt x="5796" y="6780"/>
                  </a:lnTo>
                  <a:cubicBezTo>
                    <a:pt x="5781" y="6818"/>
                    <a:pt x="4818" y="7426"/>
                    <a:pt x="4406" y="8238"/>
                  </a:cubicBezTo>
                  <a:cubicBezTo>
                    <a:pt x="4493" y="8248"/>
                    <a:pt x="4586" y="8253"/>
                    <a:pt x="4682" y="8253"/>
                  </a:cubicBezTo>
                  <a:cubicBezTo>
                    <a:pt x="6604" y="8253"/>
                    <a:pt x="10184" y="6333"/>
                    <a:pt x="10184" y="6333"/>
                  </a:cubicBezTo>
                  <a:cubicBezTo>
                    <a:pt x="10274" y="7455"/>
                    <a:pt x="11239" y="7908"/>
                    <a:pt x="11594" y="8218"/>
                  </a:cubicBezTo>
                  <a:cubicBezTo>
                    <a:pt x="11614" y="8365"/>
                    <a:pt x="11629" y="8525"/>
                    <a:pt x="11630" y="8695"/>
                  </a:cubicBezTo>
                  <a:cubicBezTo>
                    <a:pt x="11635" y="8942"/>
                    <a:pt x="11614" y="9210"/>
                    <a:pt x="11556" y="9486"/>
                  </a:cubicBezTo>
                  <a:cubicBezTo>
                    <a:pt x="11552" y="9521"/>
                    <a:pt x="11541" y="9559"/>
                    <a:pt x="11534" y="9596"/>
                  </a:cubicBezTo>
                  <a:cubicBezTo>
                    <a:pt x="11226" y="10857"/>
                    <a:pt x="11447" y="13138"/>
                    <a:pt x="11447" y="13138"/>
                  </a:cubicBezTo>
                  <a:cubicBezTo>
                    <a:pt x="11876" y="11809"/>
                    <a:pt x="11831" y="10443"/>
                    <a:pt x="11831" y="10443"/>
                  </a:cubicBezTo>
                  <a:cubicBezTo>
                    <a:pt x="12067" y="9955"/>
                    <a:pt x="12887" y="9419"/>
                    <a:pt x="12887" y="9419"/>
                  </a:cubicBezTo>
                  <a:cubicBezTo>
                    <a:pt x="12887" y="9419"/>
                    <a:pt x="14127" y="6639"/>
                    <a:pt x="14018" y="5470"/>
                  </a:cubicBezTo>
                  <a:cubicBezTo>
                    <a:pt x="13930" y="4519"/>
                    <a:pt x="13090" y="3774"/>
                    <a:pt x="12133" y="3774"/>
                  </a:cubicBezTo>
                  <a:cubicBezTo>
                    <a:pt x="12031" y="3774"/>
                    <a:pt x="11927" y="3783"/>
                    <a:pt x="11823" y="3800"/>
                  </a:cubicBezTo>
                  <a:cubicBezTo>
                    <a:pt x="11823" y="3800"/>
                    <a:pt x="11975" y="1538"/>
                    <a:pt x="9463" y="458"/>
                  </a:cubicBezTo>
                  <a:cubicBezTo>
                    <a:pt x="8772" y="160"/>
                    <a:pt x="7890" y="0"/>
                    <a:pt x="6943" y="0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4245;p81">
              <a:extLst>
                <a:ext uri="{FF2B5EF4-FFF2-40B4-BE49-F238E27FC236}">
                  <a16:creationId xmlns:a16="http://schemas.microsoft.com/office/drawing/2014/main" id="{55117EFC-F536-6049-0943-989A1EB2B7C2}"/>
                </a:ext>
              </a:extLst>
            </p:cNvPr>
            <p:cNvSpPr/>
            <p:nvPr/>
          </p:nvSpPr>
          <p:spPr>
            <a:xfrm>
              <a:off x="6444250" y="2999525"/>
              <a:ext cx="23125" cy="7900"/>
            </a:xfrm>
            <a:custGeom>
              <a:avLst/>
              <a:gdLst/>
              <a:ahLst/>
              <a:cxnLst/>
              <a:rect l="l" t="t" r="r" b="b"/>
              <a:pathLst>
                <a:path w="925" h="316" extrusionOk="0">
                  <a:moveTo>
                    <a:pt x="332" y="1"/>
                  </a:moveTo>
                  <a:cubicBezTo>
                    <a:pt x="151" y="1"/>
                    <a:pt x="17" y="41"/>
                    <a:pt x="10" y="106"/>
                  </a:cubicBezTo>
                  <a:cubicBezTo>
                    <a:pt x="0" y="189"/>
                    <a:pt x="195" y="279"/>
                    <a:pt x="445" y="307"/>
                  </a:cubicBezTo>
                  <a:cubicBezTo>
                    <a:pt x="496" y="312"/>
                    <a:pt x="546" y="315"/>
                    <a:pt x="592" y="315"/>
                  </a:cubicBezTo>
                  <a:cubicBezTo>
                    <a:pt x="773" y="315"/>
                    <a:pt x="907" y="274"/>
                    <a:pt x="915" y="209"/>
                  </a:cubicBezTo>
                  <a:cubicBezTo>
                    <a:pt x="924" y="127"/>
                    <a:pt x="729" y="38"/>
                    <a:pt x="479" y="9"/>
                  </a:cubicBezTo>
                  <a:cubicBezTo>
                    <a:pt x="428" y="3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4246;p81">
              <a:extLst>
                <a:ext uri="{FF2B5EF4-FFF2-40B4-BE49-F238E27FC236}">
                  <a16:creationId xmlns:a16="http://schemas.microsoft.com/office/drawing/2014/main" id="{1DB832C7-A2EA-68CB-6EEC-102B236F0764}"/>
                </a:ext>
              </a:extLst>
            </p:cNvPr>
            <p:cNvSpPr/>
            <p:nvPr/>
          </p:nvSpPr>
          <p:spPr>
            <a:xfrm>
              <a:off x="6445750" y="3014775"/>
              <a:ext cx="23150" cy="8350"/>
            </a:xfrm>
            <a:custGeom>
              <a:avLst/>
              <a:gdLst/>
              <a:ahLst/>
              <a:cxnLst/>
              <a:rect l="l" t="t" r="r" b="b"/>
              <a:pathLst>
                <a:path w="926" h="334" extrusionOk="0">
                  <a:moveTo>
                    <a:pt x="649" y="0"/>
                  </a:moveTo>
                  <a:cubicBezTo>
                    <a:pt x="585" y="0"/>
                    <a:pt x="513" y="6"/>
                    <a:pt x="437" y="19"/>
                  </a:cubicBezTo>
                  <a:cubicBezTo>
                    <a:pt x="189" y="61"/>
                    <a:pt x="0" y="162"/>
                    <a:pt x="14" y="244"/>
                  </a:cubicBezTo>
                  <a:cubicBezTo>
                    <a:pt x="25" y="301"/>
                    <a:pt x="131" y="334"/>
                    <a:pt x="278" y="334"/>
                  </a:cubicBezTo>
                  <a:cubicBezTo>
                    <a:pt x="342" y="334"/>
                    <a:pt x="414" y="328"/>
                    <a:pt x="489" y="315"/>
                  </a:cubicBezTo>
                  <a:cubicBezTo>
                    <a:pt x="737" y="272"/>
                    <a:pt x="926" y="171"/>
                    <a:pt x="912" y="89"/>
                  </a:cubicBezTo>
                  <a:cubicBezTo>
                    <a:pt x="902" y="32"/>
                    <a:pt x="796" y="0"/>
                    <a:pt x="649" y="0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4247;p81">
              <a:extLst>
                <a:ext uri="{FF2B5EF4-FFF2-40B4-BE49-F238E27FC236}">
                  <a16:creationId xmlns:a16="http://schemas.microsoft.com/office/drawing/2014/main" id="{A13D5A7E-DDBA-E719-B435-E6F4A5A0CC64}"/>
                </a:ext>
              </a:extLst>
            </p:cNvPr>
            <p:cNvSpPr/>
            <p:nvPr/>
          </p:nvSpPr>
          <p:spPr>
            <a:xfrm>
              <a:off x="6626175" y="30096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333" y="1"/>
                  </a:moveTo>
                  <a:cubicBezTo>
                    <a:pt x="152" y="1"/>
                    <a:pt x="18" y="42"/>
                    <a:pt x="10" y="107"/>
                  </a:cubicBezTo>
                  <a:cubicBezTo>
                    <a:pt x="1" y="189"/>
                    <a:pt x="196" y="279"/>
                    <a:pt x="446" y="308"/>
                  </a:cubicBezTo>
                  <a:cubicBezTo>
                    <a:pt x="497" y="313"/>
                    <a:pt x="546" y="316"/>
                    <a:pt x="592" y="316"/>
                  </a:cubicBezTo>
                  <a:cubicBezTo>
                    <a:pt x="773" y="316"/>
                    <a:pt x="908" y="275"/>
                    <a:pt x="916" y="209"/>
                  </a:cubicBezTo>
                  <a:cubicBezTo>
                    <a:pt x="925" y="128"/>
                    <a:pt x="729" y="37"/>
                    <a:pt x="480" y="9"/>
                  </a:cubicBezTo>
                  <a:cubicBezTo>
                    <a:pt x="429" y="3"/>
                    <a:pt x="380" y="1"/>
                    <a:pt x="333" y="1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4248;p81">
              <a:extLst>
                <a:ext uri="{FF2B5EF4-FFF2-40B4-BE49-F238E27FC236}">
                  <a16:creationId xmlns:a16="http://schemas.microsoft.com/office/drawing/2014/main" id="{9B303491-6FAB-F91C-CB2D-DB5E9849997C}"/>
                </a:ext>
              </a:extLst>
            </p:cNvPr>
            <p:cNvSpPr/>
            <p:nvPr/>
          </p:nvSpPr>
          <p:spPr>
            <a:xfrm>
              <a:off x="6624650" y="2993950"/>
              <a:ext cx="23150" cy="8375"/>
            </a:xfrm>
            <a:custGeom>
              <a:avLst/>
              <a:gdLst/>
              <a:ahLst/>
              <a:cxnLst/>
              <a:rect l="l" t="t" r="r" b="b"/>
              <a:pathLst>
                <a:path w="926" h="335" extrusionOk="0">
                  <a:moveTo>
                    <a:pt x="650" y="1"/>
                  </a:moveTo>
                  <a:cubicBezTo>
                    <a:pt x="586" y="1"/>
                    <a:pt x="513" y="7"/>
                    <a:pt x="437" y="20"/>
                  </a:cubicBezTo>
                  <a:cubicBezTo>
                    <a:pt x="189" y="63"/>
                    <a:pt x="0" y="164"/>
                    <a:pt x="14" y="245"/>
                  </a:cubicBezTo>
                  <a:cubicBezTo>
                    <a:pt x="24" y="302"/>
                    <a:pt x="129" y="334"/>
                    <a:pt x="275" y="334"/>
                  </a:cubicBezTo>
                  <a:cubicBezTo>
                    <a:pt x="340" y="334"/>
                    <a:pt x="413" y="328"/>
                    <a:pt x="489" y="315"/>
                  </a:cubicBezTo>
                  <a:cubicBezTo>
                    <a:pt x="737" y="272"/>
                    <a:pt x="926" y="173"/>
                    <a:pt x="912" y="90"/>
                  </a:cubicBezTo>
                  <a:cubicBezTo>
                    <a:pt x="902" y="32"/>
                    <a:pt x="797" y="1"/>
                    <a:pt x="650" y="1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4249;p81">
              <a:extLst>
                <a:ext uri="{FF2B5EF4-FFF2-40B4-BE49-F238E27FC236}">
                  <a16:creationId xmlns:a16="http://schemas.microsoft.com/office/drawing/2014/main" id="{7DF79941-2624-FDC4-6B5E-D5C31DE56F55}"/>
                </a:ext>
              </a:extLst>
            </p:cNvPr>
            <p:cNvSpPr/>
            <p:nvPr/>
          </p:nvSpPr>
          <p:spPr>
            <a:xfrm>
              <a:off x="6533250" y="2970575"/>
              <a:ext cx="34075" cy="73650"/>
            </a:xfrm>
            <a:custGeom>
              <a:avLst/>
              <a:gdLst/>
              <a:ahLst/>
              <a:cxnLst/>
              <a:rect l="l" t="t" r="r" b="b"/>
              <a:pathLst>
                <a:path w="1363" h="2946" extrusionOk="0">
                  <a:moveTo>
                    <a:pt x="276" y="0"/>
                  </a:moveTo>
                  <a:cubicBezTo>
                    <a:pt x="238" y="0"/>
                    <a:pt x="204" y="26"/>
                    <a:pt x="193" y="64"/>
                  </a:cubicBezTo>
                  <a:cubicBezTo>
                    <a:pt x="185" y="93"/>
                    <a:pt x="1" y="799"/>
                    <a:pt x="91" y="2065"/>
                  </a:cubicBezTo>
                  <a:cubicBezTo>
                    <a:pt x="147" y="2838"/>
                    <a:pt x="453" y="2938"/>
                    <a:pt x="582" y="2946"/>
                  </a:cubicBezTo>
                  <a:lnTo>
                    <a:pt x="614" y="2946"/>
                  </a:lnTo>
                  <a:cubicBezTo>
                    <a:pt x="932" y="2937"/>
                    <a:pt x="1240" y="2505"/>
                    <a:pt x="1354" y="1898"/>
                  </a:cubicBezTo>
                  <a:cubicBezTo>
                    <a:pt x="1362" y="1852"/>
                    <a:pt x="1331" y="1806"/>
                    <a:pt x="1285" y="1798"/>
                  </a:cubicBezTo>
                  <a:cubicBezTo>
                    <a:pt x="1280" y="1797"/>
                    <a:pt x="1275" y="1796"/>
                    <a:pt x="1270" y="1796"/>
                  </a:cubicBezTo>
                  <a:cubicBezTo>
                    <a:pt x="1229" y="1796"/>
                    <a:pt x="1193" y="1825"/>
                    <a:pt x="1184" y="1867"/>
                  </a:cubicBezTo>
                  <a:cubicBezTo>
                    <a:pt x="1078" y="2429"/>
                    <a:pt x="800" y="2774"/>
                    <a:pt x="603" y="2774"/>
                  </a:cubicBezTo>
                  <a:cubicBezTo>
                    <a:pt x="599" y="2774"/>
                    <a:pt x="594" y="2774"/>
                    <a:pt x="590" y="2774"/>
                  </a:cubicBezTo>
                  <a:cubicBezTo>
                    <a:pt x="456" y="2766"/>
                    <a:pt x="299" y="2573"/>
                    <a:pt x="262" y="2052"/>
                  </a:cubicBezTo>
                  <a:cubicBezTo>
                    <a:pt x="175" y="819"/>
                    <a:pt x="357" y="114"/>
                    <a:pt x="359" y="108"/>
                  </a:cubicBezTo>
                  <a:cubicBezTo>
                    <a:pt x="371" y="62"/>
                    <a:pt x="343" y="15"/>
                    <a:pt x="298" y="3"/>
                  </a:cubicBezTo>
                  <a:cubicBezTo>
                    <a:pt x="291" y="1"/>
                    <a:pt x="283" y="0"/>
                    <a:pt x="276" y="0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4250;p81">
              <a:extLst>
                <a:ext uri="{FF2B5EF4-FFF2-40B4-BE49-F238E27FC236}">
                  <a16:creationId xmlns:a16="http://schemas.microsoft.com/office/drawing/2014/main" id="{E3DD8D07-1EC2-4060-AE1B-8AF7B741E9CB}"/>
                </a:ext>
              </a:extLst>
            </p:cNvPr>
            <p:cNvSpPr/>
            <p:nvPr/>
          </p:nvSpPr>
          <p:spPr>
            <a:xfrm>
              <a:off x="6512825" y="3059725"/>
              <a:ext cx="70625" cy="21500"/>
            </a:xfrm>
            <a:custGeom>
              <a:avLst/>
              <a:gdLst/>
              <a:ahLst/>
              <a:cxnLst/>
              <a:rect l="l" t="t" r="r" b="b"/>
              <a:pathLst>
                <a:path w="2825" h="860" extrusionOk="0">
                  <a:moveTo>
                    <a:pt x="116" y="1"/>
                  </a:moveTo>
                  <a:cubicBezTo>
                    <a:pt x="76" y="1"/>
                    <a:pt x="41" y="16"/>
                    <a:pt x="22" y="46"/>
                  </a:cubicBezTo>
                  <a:cubicBezTo>
                    <a:pt x="1" y="76"/>
                    <a:pt x="1" y="115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lnTo>
                    <a:pt x="22" y="152"/>
                  </a:lnTo>
                  <a:cubicBezTo>
                    <a:pt x="19" y="152"/>
                    <a:pt x="416" y="851"/>
                    <a:pt x="1475" y="860"/>
                  </a:cubicBezTo>
                  <a:lnTo>
                    <a:pt x="1485" y="860"/>
                  </a:lnTo>
                  <a:cubicBezTo>
                    <a:pt x="2525" y="802"/>
                    <a:pt x="2796" y="168"/>
                    <a:pt x="2809" y="144"/>
                  </a:cubicBezTo>
                  <a:cubicBezTo>
                    <a:pt x="2825" y="108"/>
                    <a:pt x="2819" y="69"/>
                    <a:pt x="2795" y="42"/>
                  </a:cubicBezTo>
                  <a:cubicBezTo>
                    <a:pt x="2774" y="19"/>
                    <a:pt x="2742" y="7"/>
                    <a:pt x="2705" y="7"/>
                  </a:cubicBezTo>
                  <a:cubicBezTo>
                    <a:pt x="2698" y="7"/>
                    <a:pt x="2691" y="8"/>
                    <a:pt x="2684" y="8"/>
                  </a:cubicBezTo>
                  <a:cubicBezTo>
                    <a:pt x="2624" y="17"/>
                    <a:pt x="2568" y="54"/>
                    <a:pt x="2545" y="100"/>
                  </a:cubicBezTo>
                  <a:cubicBezTo>
                    <a:pt x="2545" y="99"/>
                    <a:pt x="2545" y="99"/>
                    <a:pt x="2545" y="99"/>
                  </a:cubicBezTo>
                  <a:lnTo>
                    <a:pt x="2545" y="99"/>
                  </a:lnTo>
                  <a:cubicBezTo>
                    <a:pt x="2543" y="99"/>
                    <a:pt x="2302" y="596"/>
                    <a:pt x="1479" y="637"/>
                  </a:cubicBezTo>
                  <a:lnTo>
                    <a:pt x="1471" y="637"/>
                  </a:lnTo>
                  <a:cubicBezTo>
                    <a:pt x="618" y="634"/>
                    <a:pt x="268" y="82"/>
                    <a:pt x="271" y="82"/>
                  </a:cubicBezTo>
                  <a:cubicBezTo>
                    <a:pt x="241" y="36"/>
                    <a:pt x="183" y="3"/>
                    <a:pt x="127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rgbClr val="DE8B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4251;p81">
              <a:extLst>
                <a:ext uri="{FF2B5EF4-FFF2-40B4-BE49-F238E27FC236}">
                  <a16:creationId xmlns:a16="http://schemas.microsoft.com/office/drawing/2014/main" id="{C32F7CFE-B18D-444B-A73B-3C0EAE38C504}"/>
                </a:ext>
              </a:extLst>
            </p:cNvPr>
            <p:cNvSpPr/>
            <p:nvPr/>
          </p:nvSpPr>
          <p:spPr>
            <a:xfrm>
              <a:off x="6574750" y="2926200"/>
              <a:ext cx="59200" cy="34525"/>
            </a:xfrm>
            <a:custGeom>
              <a:avLst/>
              <a:gdLst/>
              <a:ahLst/>
              <a:cxnLst/>
              <a:rect l="l" t="t" r="r" b="b"/>
              <a:pathLst>
                <a:path w="2368" h="1381" extrusionOk="0">
                  <a:moveTo>
                    <a:pt x="912" y="0"/>
                  </a:moveTo>
                  <a:cubicBezTo>
                    <a:pt x="683" y="0"/>
                    <a:pt x="441" y="49"/>
                    <a:pt x="189" y="147"/>
                  </a:cubicBezTo>
                  <a:cubicBezTo>
                    <a:pt x="63" y="196"/>
                    <a:pt x="0" y="336"/>
                    <a:pt x="49" y="462"/>
                  </a:cubicBezTo>
                  <a:cubicBezTo>
                    <a:pt x="87" y="559"/>
                    <a:pt x="178" y="618"/>
                    <a:pt x="275" y="618"/>
                  </a:cubicBezTo>
                  <a:cubicBezTo>
                    <a:pt x="305" y="618"/>
                    <a:pt x="335" y="613"/>
                    <a:pt x="365" y="601"/>
                  </a:cubicBezTo>
                  <a:cubicBezTo>
                    <a:pt x="560" y="525"/>
                    <a:pt x="742" y="488"/>
                    <a:pt x="911" y="488"/>
                  </a:cubicBezTo>
                  <a:cubicBezTo>
                    <a:pt x="1055" y="488"/>
                    <a:pt x="1189" y="515"/>
                    <a:pt x="1312" y="569"/>
                  </a:cubicBezTo>
                  <a:cubicBezTo>
                    <a:pt x="1735" y="758"/>
                    <a:pt x="2208" y="1380"/>
                    <a:pt x="2240" y="1380"/>
                  </a:cubicBezTo>
                  <a:cubicBezTo>
                    <a:pt x="2241" y="1380"/>
                    <a:pt x="2241" y="1380"/>
                    <a:pt x="2241" y="1380"/>
                  </a:cubicBezTo>
                  <a:cubicBezTo>
                    <a:pt x="2367" y="1335"/>
                    <a:pt x="2135" y="405"/>
                    <a:pt x="1516" y="127"/>
                  </a:cubicBezTo>
                  <a:cubicBezTo>
                    <a:pt x="1326" y="42"/>
                    <a:pt x="1125" y="0"/>
                    <a:pt x="912" y="0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4252;p81">
              <a:extLst>
                <a:ext uri="{FF2B5EF4-FFF2-40B4-BE49-F238E27FC236}">
                  <a16:creationId xmlns:a16="http://schemas.microsoft.com/office/drawing/2014/main" id="{61E2E5AE-053D-9414-13E5-FC821ADC23B6}"/>
                </a:ext>
              </a:extLst>
            </p:cNvPr>
            <p:cNvSpPr/>
            <p:nvPr/>
          </p:nvSpPr>
          <p:spPr>
            <a:xfrm>
              <a:off x="6452425" y="2926100"/>
              <a:ext cx="57625" cy="36550"/>
            </a:xfrm>
            <a:custGeom>
              <a:avLst/>
              <a:gdLst/>
              <a:ahLst/>
              <a:cxnLst/>
              <a:rect l="l" t="t" r="r" b="b"/>
              <a:pathLst>
                <a:path w="2305" h="1462" extrusionOk="0">
                  <a:moveTo>
                    <a:pt x="1469" y="1"/>
                  </a:moveTo>
                  <a:cubicBezTo>
                    <a:pt x="1220" y="1"/>
                    <a:pt x="990" y="56"/>
                    <a:pt x="779" y="166"/>
                  </a:cubicBezTo>
                  <a:cubicBezTo>
                    <a:pt x="179" y="481"/>
                    <a:pt x="1" y="1424"/>
                    <a:pt x="129" y="1462"/>
                  </a:cubicBezTo>
                  <a:cubicBezTo>
                    <a:pt x="129" y="1462"/>
                    <a:pt x="129" y="1462"/>
                    <a:pt x="129" y="1462"/>
                  </a:cubicBezTo>
                  <a:cubicBezTo>
                    <a:pt x="159" y="1462"/>
                    <a:pt x="591" y="815"/>
                    <a:pt x="1006" y="598"/>
                  </a:cubicBezTo>
                  <a:cubicBezTo>
                    <a:pt x="1145" y="525"/>
                    <a:pt x="1301" y="488"/>
                    <a:pt x="1473" y="488"/>
                  </a:cubicBezTo>
                  <a:cubicBezTo>
                    <a:pt x="1622" y="488"/>
                    <a:pt x="1783" y="516"/>
                    <a:pt x="1955" y="571"/>
                  </a:cubicBezTo>
                  <a:cubicBezTo>
                    <a:pt x="1981" y="580"/>
                    <a:pt x="2006" y="584"/>
                    <a:pt x="2031" y="584"/>
                  </a:cubicBezTo>
                  <a:cubicBezTo>
                    <a:pt x="2133" y="584"/>
                    <a:pt x="2229" y="518"/>
                    <a:pt x="2262" y="414"/>
                  </a:cubicBezTo>
                  <a:cubicBezTo>
                    <a:pt x="2304" y="287"/>
                    <a:pt x="2233" y="149"/>
                    <a:pt x="2105" y="109"/>
                  </a:cubicBezTo>
                  <a:cubicBezTo>
                    <a:pt x="1882" y="37"/>
                    <a:pt x="1669" y="1"/>
                    <a:pt x="1469" y="1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4253;p81">
              <a:extLst>
                <a:ext uri="{FF2B5EF4-FFF2-40B4-BE49-F238E27FC236}">
                  <a16:creationId xmlns:a16="http://schemas.microsoft.com/office/drawing/2014/main" id="{3052C0F9-3241-18F4-EF6E-01F7B6642883}"/>
                </a:ext>
              </a:extLst>
            </p:cNvPr>
            <p:cNvSpPr/>
            <p:nvPr/>
          </p:nvSpPr>
          <p:spPr>
            <a:xfrm>
              <a:off x="6485150" y="2962625"/>
              <a:ext cx="18525" cy="47200"/>
            </a:xfrm>
            <a:custGeom>
              <a:avLst/>
              <a:gdLst/>
              <a:ahLst/>
              <a:cxnLst/>
              <a:rect l="l" t="t" r="r" b="b"/>
              <a:pathLst>
                <a:path w="741" h="1888" extrusionOk="0">
                  <a:moveTo>
                    <a:pt x="371" y="1"/>
                  </a:moveTo>
                  <a:cubicBezTo>
                    <a:pt x="165" y="1"/>
                    <a:pt x="1" y="424"/>
                    <a:pt x="1" y="944"/>
                  </a:cubicBezTo>
                  <a:cubicBezTo>
                    <a:pt x="1" y="1465"/>
                    <a:pt x="166" y="1888"/>
                    <a:pt x="371" y="1888"/>
                  </a:cubicBezTo>
                  <a:cubicBezTo>
                    <a:pt x="574" y="1888"/>
                    <a:pt x="741" y="1465"/>
                    <a:pt x="741" y="944"/>
                  </a:cubicBezTo>
                  <a:cubicBezTo>
                    <a:pt x="741" y="424"/>
                    <a:pt x="574" y="1"/>
                    <a:pt x="371" y="1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4254;p81">
              <a:extLst>
                <a:ext uri="{FF2B5EF4-FFF2-40B4-BE49-F238E27FC236}">
                  <a16:creationId xmlns:a16="http://schemas.microsoft.com/office/drawing/2014/main" id="{B567B616-5363-9540-C9F3-69F24B7A1FBC}"/>
                </a:ext>
              </a:extLst>
            </p:cNvPr>
            <p:cNvSpPr/>
            <p:nvPr/>
          </p:nvSpPr>
          <p:spPr>
            <a:xfrm>
              <a:off x="6587075" y="2962625"/>
              <a:ext cx="18475" cy="47200"/>
            </a:xfrm>
            <a:custGeom>
              <a:avLst/>
              <a:gdLst/>
              <a:ahLst/>
              <a:cxnLst/>
              <a:rect l="l" t="t" r="r" b="b"/>
              <a:pathLst>
                <a:path w="739" h="1888" extrusionOk="0">
                  <a:moveTo>
                    <a:pt x="370" y="1"/>
                  </a:moveTo>
                  <a:cubicBezTo>
                    <a:pt x="164" y="1"/>
                    <a:pt x="0" y="424"/>
                    <a:pt x="0" y="944"/>
                  </a:cubicBezTo>
                  <a:cubicBezTo>
                    <a:pt x="0" y="1465"/>
                    <a:pt x="165" y="1888"/>
                    <a:pt x="370" y="1888"/>
                  </a:cubicBezTo>
                  <a:cubicBezTo>
                    <a:pt x="574" y="1888"/>
                    <a:pt x="739" y="1465"/>
                    <a:pt x="739" y="944"/>
                  </a:cubicBezTo>
                  <a:cubicBezTo>
                    <a:pt x="739" y="424"/>
                    <a:pt x="574" y="1"/>
                    <a:pt x="370" y="1"/>
                  </a:cubicBez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4255;p81">
              <a:extLst>
                <a:ext uri="{FF2B5EF4-FFF2-40B4-BE49-F238E27FC236}">
                  <a16:creationId xmlns:a16="http://schemas.microsoft.com/office/drawing/2014/main" id="{9B629451-2989-B4CB-4477-F4A4CC8A21E1}"/>
                </a:ext>
              </a:extLst>
            </p:cNvPr>
            <p:cNvSpPr/>
            <p:nvPr/>
          </p:nvSpPr>
          <p:spPr>
            <a:xfrm>
              <a:off x="6491225" y="3347025"/>
              <a:ext cx="114125" cy="64850"/>
            </a:xfrm>
            <a:custGeom>
              <a:avLst/>
              <a:gdLst/>
              <a:ahLst/>
              <a:cxnLst/>
              <a:rect l="l" t="t" r="r" b="b"/>
              <a:pathLst>
                <a:path w="4565" h="2594" extrusionOk="0">
                  <a:moveTo>
                    <a:pt x="2169" y="1"/>
                  </a:moveTo>
                  <a:lnTo>
                    <a:pt x="1" y="1328"/>
                  </a:lnTo>
                  <a:cubicBezTo>
                    <a:pt x="1" y="1328"/>
                    <a:pt x="516" y="2491"/>
                    <a:pt x="2033" y="2588"/>
                  </a:cubicBezTo>
                  <a:cubicBezTo>
                    <a:pt x="2089" y="2592"/>
                    <a:pt x="2145" y="2594"/>
                    <a:pt x="2200" y="2594"/>
                  </a:cubicBezTo>
                  <a:cubicBezTo>
                    <a:pt x="3625" y="2594"/>
                    <a:pt x="4564" y="1438"/>
                    <a:pt x="4564" y="1438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3F3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4256;p81">
              <a:extLst>
                <a:ext uri="{FF2B5EF4-FFF2-40B4-BE49-F238E27FC236}">
                  <a16:creationId xmlns:a16="http://schemas.microsoft.com/office/drawing/2014/main" id="{E381D273-DAF1-1223-C7FB-B7B513A7C889}"/>
                </a:ext>
              </a:extLst>
            </p:cNvPr>
            <p:cNvSpPr/>
            <p:nvPr/>
          </p:nvSpPr>
          <p:spPr>
            <a:xfrm>
              <a:off x="6096400" y="3253000"/>
              <a:ext cx="449025" cy="137600"/>
            </a:xfrm>
            <a:custGeom>
              <a:avLst/>
              <a:gdLst/>
              <a:ahLst/>
              <a:cxnLst/>
              <a:rect l="l" t="t" r="r" b="b"/>
              <a:pathLst>
                <a:path w="17961" h="5504" extrusionOk="0">
                  <a:moveTo>
                    <a:pt x="2186" y="0"/>
                  </a:moveTo>
                  <a:lnTo>
                    <a:pt x="0" y="1659"/>
                  </a:lnTo>
                  <a:cubicBezTo>
                    <a:pt x="107" y="1658"/>
                    <a:pt x="214" y="1657"/>
                    <a:pt x="321" y="1657"/>
                  </a:cubicBezTo>
                  <a:cubicBezTo>
                    <a:pt x="7937" y="1657"/>
                    <a:pt x="15682" y="5503"/>
                    <a:pt x="15682" y="5503"/>
                  </a:cubicBezTo>
                  <a:lnTo>
                    <a:pt x="15682" y="5503"/>
                  </a:lnTo>
                  <a:lnTo>
                    <a:pt x="17961" y="3762"/>
                  </a:lnTo>
                  <a:cubicBezTo>
                    <a:pt x="16401" y="1326"/>
                    <a:pt x="13469" y="499"/>
                    <a:pt x="9516" y="499"/>
                  </a:cubicBezTo>
                  <a:cubicBezTo>
                    <a:pt x="8957" y="499"/>
                    <a:pt x="8378" y="515"/>
                    <a:pt x="7779" y="546"/>
                  </a:cubicBezTo>
                  <a:cubicBezTo>
                    <a:pt x="7492" y="561"/>
                    <a:pt x="7208" y="568"/>
                    <a:pt x="6928" y="568"/>
                  </a:cubicBezTo>
                  <a:cubicBezTo>
                    <a:pt x="4353" y="568"/>
                    <a:pt x="2186" y="0"/>
                    <a:pt x="2186" y="0"/>
                  </a:cubicBezTo>
                  <a:close/>
                  <a:moveTo>
                    <a:pt x="15682" y="5503"/>
                  </a:moveTo>
                  <a:lnTo>
                    <a:pt x="15682" y="5503"/>
                  </a:lnTo>
                  <a:cubicBezTo>
                    <a:pt x="15682" y="5503"/>
                    <a:pt x="15682" y="5503"/>
                    <a:pt x="15682" y="55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4257;p81">
              <a:extLst>
                <a:ext uri="{FF2B5EF4-FFF2-40B4-BE49-F238E27FC236}">
                  <a16:creationId xmlns:a16="http://schemas.microsoft.com/office/drawing/2014/main" id="{63A17F0C-7AAF-5581-C63F-005C85E24037}"/>
                </a:ext>
              </a:extLst>
            </p:cNvPr>
            <p:cNvSpPr/>
            <p:nvPr/>
          </p:nvSpPr>
          <p:spPr>
            <a:xfrm>
              <a:off x="6154175" y="3265225"/>
              <a:ext cx="373900" cy="84875"/>
            </a:xfrm>
            <a:custGeom>
              <a:avLst/>
              <a:gdLst/>
              <a:ahLst/>
              <a:cxnLst/>
              <a:rect l="l" t="t" r="r" b="b"/>
              <a:pathLst>
                <a:path w="14956" h="3395" extrusionOk="0">
                  <a:moveTo>
                    <a:pt x="0" y="0"/>
                  </a:moveTo>
                  <a:cubicBezTo>
                    <a:pt x="23" y="7"/>
                    <a:pt x="2086" y="521"/>
                    <a:pt x="4500" y="521"/>
                  </a:cubicBezTo>
                  <a:cubicBezTo>
                    <a:pt x="4762" y="521"/>
                    <a:pt x="5028" y="515"/>
                    <a:pt x="5295" y="502"/>
                  </a:cubicBezTo>
                  <a:cubicBezTo>
                    <a:pt x="5853" y="474"/>
                    <a:pt x="6385" y="460"/>
                    <a:pt x="6892" y="460"/>
                  </a:cubicBezTo>
                  <a:cubicBezTo>
                    <a:pt x="11015" y="460"/>
                    <a:pt x="13487" y="1387"/>
                    <a:pt x="14817" y="3395"/>
                  </a:cubicBezTo>
                  <a:lnTo>
                    <a:pt x="14955" y="3302"/>
                  </a:lnTo>
                  <a:cubicBezTo>
                    <a:pt x="13592" y="1244"/>
                    <a:pt x="11075" y="294"/>
                    <a:pt x="6894" y="294"/>
                  </a:cubicBezTo>
                  <a:cubicBezTo>
                    <a:pt x="6384" y="294"/>
                    <a:pt x="5849" y="308"/>
                    <a:pt x="5288" y="336"/>
                  </a:cubicBezTo>
                  <a:cubicBezTo>
                    <a:pt x="4950" y="353"/>
                    <a:pt x="4614" y="360"/>
                    <a:pt x="4285" y="360"/>
                  </a:cubicBezTo>
                  <a:cubicBezTo>
                    <a:pt x="1971" y="3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4258;p81">
              <a:extLst>
                <a:ext uri="{FF2B5EF4-FFF2-40B4-BE49-F238E27FC236}">
                  <a16:creationId xmlns:a16="http://schemas.microsoft.com/office/drawing/2014/main" id="{67070FE9-37B2-E80F-5209-7479C688684E}"/>
                </a:ext>
              </a:extLst>
            </p:cNvPr>
            <p:cNvSpPr/>
            <p:nvPr/>
          </p:nvSpPr>
          <p:spPr>
            <a:xfrm>
              <a:off x="6143075" y="3271775"/>
              <a:ext cx="373900" cy="84875"/>
            </a:xfrm>
            <a:custGeom>
              <a:avLst/>
              <a:gdLst/>
              <a:ahLst/>
              <a:cxnLst/>
              <a:rect l="l" t="t" r="r" b="b"/>
              <a:pathLst>
                <a:path w="14956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7"/>
                    <a:pt x="2086" y="521"/>
                    <a:pt x="4502" y="521"/>
                  </a:cubicBezTo>
                  <a:cubicBezTo>
                    <a:pt x="4764" y="521"/>
                    <a:pt x="5029" y="515"/>
                    <a:pt x="5297" y="501"/>
                  </a:cubicBezTo>
                  <a:cubicBezTo>
                    <a:pt x="5853" y="474"/>
                    <a:pt x="6384" y="460"/>
                    <a:pt x="6889" y="460"/>
                  </a:cubicBezTo>
                  <a:cubicBezTo>
                    <a:pt x="11014" y="460"/>
                    <a:pt x="13488" y="1387"/>
                    <a:pt x="14818" y="3394"/>
                  </a:cubicBezTo>
                  <a:lnTo>
                    <a:pt x="14956" y="3303"/>
                  </a:lnTo>
                  <a:cubicBezTo>
                    <a:pt x="13593" y="1244"/>
                    <a:pt x="11074" y="294"/>
                    <a:pt x="6890" y="294"/>
                  </a:cubicBezTo>
                  <a:cubicBezTo>
                    <a:pt x="6381" y="294"/>
                    <a:pt x="5847" y="308"/>
                    <a:pt x="5288" y="336"/>
                  </a:cubicBezTo>
                  <a:cubicBezTo>
                    <a:pt x="4949" y="353"/>
                    <a:pt x="4613" y="360"/>
                    <a:pt x="4283" y="360"/>
                  </a:cubicBezTo>
                  <a:cubicBezTo>
                    <a:pt x="1971" y="36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4259;p81">
              <a:extLst>
                <a:ext uri="{FF2B5EF4-FFF2-40B4-BE49-F238E27FC236}">
                  <a16:creationId xmlns:a16="http://schemas.microsoft.com/office/drawing/2014/main" id="{88782489-6979-B24E-63E2-55827166F7AF}"/>
                </a:ext>
              </a:extLst>
            </p:cNvPr>
            <p:cNvSpPr/>
            <p:nvPr/>
          </p:nvSpPr>
          <p:spPr>
            <a:xfrm>
              <a:off x="6130525" y="3279650"/>
              <a:ext cx="373875" cy="84875"/>
            </a:xfrm>
            <a:custGeom>
              <a:avLst/>
              <a:gdLst/>
              <a:ahLst/>
              <a:cxnLst/>
              <a:rect l="l" t="t" r="r" b="b"/>
              <a:pathLst>
                <a:path w="14955" h="3395" extrusionOk="0">
                  <a:moveTo>
                    <a:pt x="0" y="1"/>
                  </a:moveTo>
                  <a:cubicBezTo>
                    <a:pt x="23" y="8"/>
                    <a:pt x="2087" y="522"/>
                    <a:pt x="4501" y="522"/>
                  </a:cubicBezTo>
                  <a:cubicBezTo>
                    <a:pt x="4762" y="522"/>
                    <a:pt x="5028" y="516"/>
                    <a:pt x="5296" y="502"/>
                  </a:cubicBezTo>
                  <a:cubicBezTo>
                    <a:pt x="5854" y="475"/>
                    <a:pt x="6386" y="461"/>
                    <a:pt x="6893" y="461"/>
                  </a:cubicBezTo>
                  <a:cubicBezTo>
                    <a:pt x="11015" y="461"/>
                    <a:pt x="13488" y="1387"/>
                    <a:pt x="14817" y="3394"/>
                  </a:cubicBezTo>
                  <a:lnTo>
                    <a:pt x="14954" y="3303"/>
                  </a:lnTo>
                  <a:cubicBezTo>
                    <a:pt x="13593" y="1246"/>
                    <a:pt x="11076" y="295"/>
                    <a:pt x="6892" y="295"/>
                  </a:cubicBezTo>
                  <a:cubicBezTo>
                    <a:pt x="6382" y="295"/>
                    <a:pt x="5848" y="309"/>
                    <a:pt x="5287" y="337"/>
                  </a:cubicBezTo>
                  <a:cubicBezTo>
                    <a:pt x="4948" y="354"/>
                    <a:pt x="4610" y="361"/>
                    <a:pt x="4280" y="361"/>
                  </a:cubicBezTo>
                  <a:cubicBezTo>
                    <a:pt x="1970" y="36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4260;p81">
              <a:extLst>
                <a:ext uri="{FF2B5EF4-FFF2-40B4-BE49-F238E27FC236}">
                  <a16:creationId xmlns:a16="http://schemas.microsoft.com/office/drawing/2014/main" id="{BD57750D-26D3-82F9-D70C-FAAA2543557A}"/>
                </a:ext>
              </a:extLst>
            </p:cNvPr>
            <p:cNvSpPr/>
            <p:nvPr/>
          </p:nvSpPr>
          <p:spPr>
            <a:xfrm>
              <a:off x="6545425" y="3253000"/>
              <a:ext cx="449000" cy="137600"/>
            </a:xfrm>
            <a:custGeom>
              <a:avLst/>
              <a:gdLst/>
              <a:ahLst/>
              <a:cxnLst/>
              <a:rect l="l" t="t" r="r" b="b"/>
              <a:pathLst>
                <a:path w="17960" h="5504" extrusionOk="0">
                  <a:moveTo>
                    <a:pt x="15775" y="0"/>
                  </a:moveTo>
                  <a:cubicBezTo>
                    <a:pt x="15775" y="0"/>
                    <a:pt x="13607" y="568"/>
                    <a:pt x="11032" y="568"/>
                  </a:cubicBezTo>
                  <a:cubicBezTo>
                    <a:pt x="10752" y="568"/>
                    <a:pt x="10468" y="561"/>
                    <a:pt x="10181" y="546"/>
                  </a:cubicBezTo>
                  <a:cubicBezTo>
                    <a:pt x="9582" y="515"/>
                    <a:pt x="9003" y="499"/>
                    <a:pt x="8445" y="499"/>
                  </a:cubicBezTo>
                  <a:cubicBezTo>
                    <a:pt x="4492" y="499"/>
                    <a:pt x="1559" y="1326"/>
                    <a:pt x="1" y="3762"/>
                  </a:cubicBezTo>
                  <a:lnTo>
                    <a:pt x="2278" y="5503"/>
                  </a:lnTo>
                  <a:cubicBezTo>
                    <a:pt x="2279" y="5503"/>
                    <a:pt x="10024" y="1657"/>
                    <a:pt x="17639" y="1657"/>
                  </a:cubicBezTo>
                  <a:cubicBezTo>
                    <a:pt x="17746" y="1657"/>
                    <a:pt x="17853" y="1658"/>
                    <a:pt x="17960" y="1659"/>
                  </a:cubicBezTo>
                  <a:lnTo>
                    <a:pt x="15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4261;p81">
              <a:extLst>
                <a:ext uri="{FF2B5EF4-FFF2-40B4-BE49-F238E27FC236}">
                  <a16:creationId xmlns:a16="http://schemas.microsoft.com/office/drawing/2014/main" id="{705A5E0D-8CD3-41AF-3108-98C197219B83}"/>
                </a:ext>
              </a:extLst>
            </p:cNvPr>
            <p:cNvSpPr/>
            <p:nvPr/>
          </p:nvSpPr>
          <p:spPr>
            <a:xfrm>
              <a:off x="6565075" y="3265225"/>
              <a:ext cx="373875" cy="84875"/>
            </a:xfrm>
            <a:custGeom>
              <a:avLst/>
              <a:gdLst/>
              <a:ahLst/>
              <a:cxnLst/>
              <a:rect l="l" t="t" r="r" b="b"/>
              <a:pathLst>
                <a:path w="14955" h="3395" extrusionOk="0">
                  <a:moveTo>
                    <a:pt x="14954" y="0"/>
                  </a:moveTo>
                  <a:cubicBezTo>
                    <a:pt x="14954" y="0"/>
                    <a:pt x="12983" y="360"/>
                    <a:pt x="10670" y="360"/>
                  </a:cubicBezTo>
                  <a:cubicBezTo>
                    <a:pt x="10341" y="360"/>
                    <a:pt x="10005" y="353"/>
                    <a:pt x="9667" y="336"/>
                  </a:cubicBezTo>
                  <a:cubicBezTo>
                    <a:pt x="9106" y="308"/>
                    <a:pt x="8571" y="294"/>
                    <a:pt x="8061" y="294"/>
                  </a:cubicBezTo>
                  <a:cubicBezTo>
                    <a:pt x="3879" y="294"/>
                    <a:pt x="1362" y="1244"/>
                    <a:pt x="0" y="3302"/>
                  </a:cubicBezTo>
                  <a:lnTo>
                    <a:pt x="138" y="3395"/>
                  </a:lnTo>
                  <a:cubicBezTo>
                    <a:pt x="1468" y="1387"/>
                    <a:pt x="3940" y="460"/>
                    <a:pt x="8062" y="460"/>
                  </a:cubicBezTo>
                  <a:cubicBezTo>
                    <a:pt x="8569" y="460"/>
                    <a:pt x="9101" y="474"/>
                    <a:pt x="9659" y="502"/>
                  </a:cubicBezTo>
                  <a:cubicBezTo>
                    <a:pt x="9927" y="515"/>
                    <a:pt x="10192" y="521"/>
                    <a:pt x="10454" y="521"/>
                  </a:cubicBezTo>
                  <a:cubicBezTo>
                    <a:pt x="12869" y="521"/>
                    <a:pt x="14932" y="7"/>
                    <a:pt x="14954" y="0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4262;p81">
              <a:extLst>
                <a:ext uri="{FF2B5EF4-FFF2-40B4-BE49-F238E27FC236}">
                  <a16:creationId xmlns:a16="http://schemas.microsoft.com/office/drawing/2014/main" id="{B27E084E-2A7D-48A8-3917-1ABC5E6C4D8B}"/>
                </a:ext>
              </a:extLst>
            </p:cNvPr>
            <p:cNvSpPr/>
            <p:nvPr/>
          </p:nvSpPr>
          <p:spPr>
            <a:xfrm>
              <a:off x="6577150" y="3271775"/>
              <a:ext cx="373925" cy="84875"/>
            </a:xfrm>
            <a:custGeom>
              <a:avLst/>
              <a:gdLst/>
              <a:ahLst/>
              <a:cxnLst/>
              <a:rect l="l" t="t" r="r" b="b"/>
              <a:pathLst>
                <a:path w="14957" h="3395" extrusionOk="0">
                  <a:moveTo>
                    <a:pt x="14957" y="1"/>
                  </a:moveTo>
                  <a:lnTo>
                    <a:pt x="14957" y="1"/>
                  </a:lnTo>
                  <a:cubicBezTo>
                    <a:pt x="14956" y="1"/>
                    <a:pt x="12985" y="360"/>
                    <a:pt x="10674" y="360"/>
                  </a:cubicBezTo>
                  <a:cubicBezTo>
                    <a:pt x="10344" y="360"/>
                    <a:pt x="10007" y="353"/>
                    <a:pt x="9669" y="336"/>
                  </a:cubicBezTo>
                  <a:cubicBezTo>
                    <a:pt x="9109" y="308"/>
                    <a:pt x="8576" y="294"/>
                    <a:pt x="8066" y="294"/>
                  </a:cubicBezTo>
                  <a:cubicBezTo>
                    <a:pt x="3882" y="294"/>
                    <a:pt x="1364" y="1244"/>
                    <a:pt x="1" y="3303"/>
                  </a:cubicBezTo>
                  <a:lnTo>
                    <a:pt x="138" y="3394"/>
                  </a:lnTo>
                  <a:cubicBezTo>
                    <a:pt x="1469" y="1387"/>
                    <a:pt x="3943" y="460"/>
                    <a:pt x="8069" y="460"/>
                  </a:cubicBezTo>
                  <a:cubicBezTo>
                    <a:pt x="8574" y="460"/>
                    <a:pt x="9104" y="474"/>
                    <a:pt x="9660" y="501"/>
                  </a:cubicBezTo>
                  <a:cubicBezTo>
                    <a:pt x="9928" y="515"/>
                    <a:pt x="10194" y="521"/>
                    <a:pt x="10456" y="521"/>
                  </a:cubicBezTo>
                  <a:cubicBezTo>
                    <a:pt x="12871" y="521"/>
                    <a:pt x="14934" y="7"/>
                    <a:pt x="14957" y="1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4263;p81">
              <a:extLst>
                <a:ext uri="{FF2B5EF4-FFF2-40B4-BE49-F238E27FC236}">
                  <a16:creationId xmlns:a16="http://schemas.microsoft.com/office/drawing/2014/main" id="{B54B95CB-1CB8-B4AC-5A32-D8086025800A}"/>
                </a:ext>
              </a:extLst>
            </p:cNvPr>
            <p:cNvSpPr/>
            <p:nvPr/>
          </p:nvSpPr>
          <p:spPr>
            <a:xfrm>
              <a:off x="6589950" y="3279650"/>
              <a:ext cx="373875" cy="84875"/>
            </a:xfrm>
            <a:custGeom>
              <a:avLst/>
              <a:gdLst/>
              <a:ahLst/>
              <a:cxnLst/>
              <a:rect l="l" t="t" r="r" b="b"/>
              <a:pathLst>
                <a:path w="14955" h="3395" extrusionOk="0">
                  <a:moveTo>
                    <a:pt x="14955" y="1"/>
                  </a:moveTo>
                  <a:cubicBezTo>
                    <a:pt x="14954" y="1"/>
                    <a:pt x="12984" y="361"/>
                    <a:pt x="10675" y="361"/>
                  </a:cubicBezTo>
                  <a:cubicBezTo>
                    <a:pt x="10344" y="361"/>
                    <a:pt x="10007" y="354"/>
                    <a:pt x="9668" y="337"/>
                  </a:cubicBezTo>
                  <a:cubicBezTo>
                    <a:pt x="9107" y="309"/>
                    <a:pt x="8573" y="295"/>
                    <a:pt x="8063" y="295"/>
                  </a:cubicBezTo>
                  <a:cubicBezTo>
                    <a:pt x="3879" y="295"/>
                    <a:pt x="1362" y="1246"/>
                    <a:pt x="1" y="3303"/>
                  </a:cubicBezTo>
                  <a:lnTo>
                    <a:pt x="138" y="3394"/>
                  </a:lnTo>
                  <a:cubicBezTo>
                    <a:pt x="1467" y="1387"/>
                    <a:pt x="3940" y="461"/>
                    <a:pt x="8062" y="461"/>
                  </a:cubicBezTo>
                  <a:cubicBezTo>
                    <a:pt x="8569" y="461"/>
                    <a:pt x="9101" y="475"/>
                    <a:pt x="9659" y="502"/>
                  </a:cubicBezTo>
                  <a:cubicBezTo>
                    <a:pt x="9927" y="516"/>
                    <a:pt x="10193" y="522"/>
                    <a:pt x="10454" y="522"/>
                  </a:cubicBezTo>
                  <a:cubicBezTo>
                    <a:pt x="12868" y="522"/>
                    <a:pt x="14932" y="8"/>
                    <a:pt x="14955" y="1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4264;p81">
              <a:extLst>
                <a:ext uri="{FF2B5EF4-FFF2-40B4-BE49-F238E27FC236}">
                  <a16:creationId xmlns:a16="http://schemas.microsoft.com/office/drawing/2014/main" id="{9DD8D1BA-628F-82B4-7A2F-9BB515A2E715}"/>
                </a:ext>
              </a:extLst>
            </p:cNvPr>
            <p:cNvSpPr/>
            <p:nvPr/>
          </p:nvSpPr>
          <p:spPr>
            <a:xfrm>
              <a:off x="6065250" y="3287900"/>
              <a:ext cx="480200" cy="483375"/>
            </a:xfrm>
            <a:custGeom>
              <a:avLst/>
              <a:gdLst/>
              <a:ahLst/>
              <a:cxnLst/>
              <a:rect l="l" t="t" r="r" b="b"/>
              <a:pathLst>
                <a:path w="19208" h="19335" extrusionOk="0">
                  <a:moveTo>
                    <a:pt x="219" y="1"/>
                  </a:moveTo>
                  <a:cubicBezTo>
                    <a:pt x="77" y="1"/>
                    <a:pt x="0" y="2"/>
                    <a:pt x="0" y="2"/>
                  </a:cubicBezTo>
                  <a:lnTo>
                    <a:pt x="2650" y="16308"/>
                  </a:lnTo>
                  <a:cubicBezTo>
                    <a:pt x="2650" y="16308"/>
                    <a:pt x="2873" y="16304"/>
                    <a:pt x="3267" y="16304"/>
                  </a:cubicBezTo>
                  <a:cubicBezTo>
                    <a:pt x="5460" y="16304"/>
                    <a:pt x="12949" y="16434"/>
                    <a:pt x="16711" y="18145"/>
                  </a:cubicBezTo>
                  <a:lnTo>
                    <a:pt x="16738" y="18196"/>
                  </a:lnTo>
                  <a:cubicBezTo>
                    <a:pt x="16806" y="18316"/>
                    <a:pt x="17010" y="18624"/>
                    <a:pt x="17427" y="18889"/>
                  </a:cubicBezTo>
                  <a:cubicBezTo>
                    <a:pt x="17803" y="19130"/>
                    <a:pt x="18354" y="19334"/>
                    <a:pt x="19137" y="19334"/>
                  </a:cubicBezTo>
                  <a:cubicBezTo>
                    <a:pt x="19160" y="19334"/>
                    <a:pt x="19184" y="19334"/>
                    <a:pt x="19208" y="19334"/>
                  </a:cubicBezTo>
                  <a:lnTo>
                    <a:pt x="19208" y="4357"/>
                  </a:lnTo>
                  <a:cubicBezTo>
                    <a:pt x="19182" y="4357"/>
                    <a:pt x="19156" y="4357"/>
                    <a:pt x="19131" y="4357"/>
                  </a:cubicBezTo>
                  <a:cubicBezTo>
                    <a:pt x="18389" y="4357"/>
                    <a:pt x="17833" y="4150"/>
                    <a:pt x="17426" y="3883"/>
                  </a:cubicBezTo>
                  <a:cubicBezTo>
                    <a:pt x="16680" y="3391"/>
                    <a:pt x="16430" y="2697"/>
                    <a:pt x="16430" y="2697"/>
                  </a:cubicBezTo>
                  <a:cubicBezTo>
                    <a:pt x="11894" y="106"/>
                    <a:pt x="1829" y="1"/>
                    <a:pt x="219" y="1"/>
                  </a:cubicBezTo>
                  <a:close/>
                </a:path>
              </a:pathLst>
            </a:custGeom>
            <a:solidFill>
              <a:srgbClr val="A3B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4265;p81">
              <a:extLst>
                <a:ext uri="{FF2B5EF4-FFF2-40B4-BE49-F238E27FC236}">
                  <a16:creationId xmlns:a16="http://schemas.microsoft.com/office/drawing/2014/main" id="{067462BC-4D10-B2D1-645A-C3F2F4F74D4B}"/>
                </a:ext>
              </a:extLst>
            </p:cNvPr>
            <p:cNvSpPr/>
            <p:nvPr/>
          </p:nvSpPr>
          <p:spPr>
            <a:xfrm>
              <a:off x="6476000" y="3355325"/>
              <a:ext cx="24925" cy="404800"/>
            </a:xfrm>
            <a:custGeom>
              <a:avLst/>
              <a:gdLst/>
              <a:ahLst/>
              <a:cxnLst/>
              <a:rect l="l" t="t" r="r" b="b"/>
              <a:pathLst>
                <a:path w="997" h="1619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281" y="15447"/>
                  </a:lnTo>
                  <a:lnTo>
                    <a:pt x="308" y="15499"/>
                  </a:lnTo>
                  <a:cubicBezTo>
                    <a:pt x="376" y="15619"/>
                    <a:pt x="580" y="15927"/>
                    <a:pt x="997" y="16192"/>
                  </a:cubicBezTo>
                  <a:lnTo>
                    <a:pt x="997" y="1186"/>
                  </a:lnTo>
                  <a:cubicBezTo>
                    <a:pt x="252" y="694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4266;p81">
              <a:extLst>
                <a:ext uri="{FF2B5EF4-FFF2-40B4-BE49-F238E27FC236}">
                  <a16:creationId xmlns:a16="http://schemas.microsoft.com/office/drawing/2014/main" id="{FA1F6667-1454-3333-4680-D7E340BEEF1A}"/>
                </a:ext>
              </a:extLst>
            </p:cNvPr>
            <p:cNvSpPr/>
            <p:nvPr/>
          </p:nvSpPr>
          <p:spPr>
            <a:xfrm>
              <a:off x="6100700" y="3334075"/>
              <a:ext cx="358375" cy="368675"/>
            </a:xfrm>
            <a:custGeom>
              <a:avLst/>
              <a:gdLst/>
              <a:ahLst/>
              <a:cxnLst/>
              <a:rect l="l" t="t" r="r" b="b"/>
              <a:pathLst>
                <a:path w="14335" h="14747" extrusionOk="0">
                  <a:moveTo>
                    <a:pt x="1958" y="15"/>
                  </a:moveTo>
                  <a:cubicBezTo>
                    <a:pt x="3851" y="15"/>
                    <a:pt x="5938" y="228"/>
                    <a:pt x="8179" y="652"/>
                  </a:cubicBezTo>
                  <a:cubicBezTo>
                    <a:pt x="10380" y="1070"/>
                    <a:pt x="12191" y="1591"/>
                    <a:pt x="13077" y="1867"/>
                  </a:cubicBezTo>
                  <a:cubicBezTo>
                    <a:pt x="13040" y="1963"/>
                    <a:pt x="13021" y="2061"/>
                    <a:pt x="13021" y="2158"/>
                  </a:cubicBezTo>
                  <a:cubicBezTo>
                    <a:pt x="13021" y="2604"/>
                    <a:pt x="13384" y="2969"/>
                    <a:pt x="13829" y="2974"/>
                  </a:cubicBezTo>
                  <a:lnTo>
                    <a:pt x="14324" y="14053"/>
                  </a:lnTo>
                  <a:cubicBezTo>
                    <a:pt x="14319" y="14053"/>
                    <a:pt x="14315" y="14052"/>
                    <a:pt x="14309" y="14052"/>
                  </a:cubicBezTo>
                  <a:cubicBezTo>
                    <a:pt x="14301" y="14051"/>
                    <a:pt x="14290" y="14049"/>
                    <a:pt x="14280" y="14049"/>
                  </a:cubicBezTo>
                  <a:cubicBezTo>
                    <a:pt x="13890" y="14049"/>
                    <a:pt x="13569" y="14348"/>
                    <a:pt x="13545" y="14731"/>
                  </a:cubicBezTo>
                  <a:cubicBezTo>
                    <a:pt x="9901" y="13293"/>
                    <a:pt x="5345" y="13097"/>
                    <a:pt x="3128" y="13097"/>
                  </a:cubicBezTo>
                  <a:cubicBezTo>
                    <a:pt x="2953" y="13097"/>
                    <a:pt x="2791" y="13098"/>
                    <a:pt x="2646" y="13100"/>
                  </a:cubicBezTo>
                  <a:cubicBezTo>
                    <a:pt x="2624" y="12716"/>
                    <a:pt x="2301" y="12416"/>
                    <a:pt x="1910" y="12416"/>
                  </a:cubicBezTo>
                  <a:cubicBezTo>
                    <a:pt x="1844" y="12416"/>
                    <a:pt x="1772" y="12427"/>
                    <a:pt x="1696" y="12451"/>
                  </a:cubicBezTo>
                  <a:lnTo>
                    <a:pt x="11" y="1121"/>
                  </a:lnTo>
                  <a:lnTo>
                    <a:pt x="11" y="1121"/>
                  </a:lnTo>
                  <a:cubicBezTo>
                    <a:pt x="63" y="1130"/>
                    <a:pt x="116" y="1136"/>
                    <a:pt x="167" y="1136"/>
                  </a:cubicBezTo>
                  <a:cubicBezTo>
                    <a:pt x="387" y="1136"/>
                    <a:pt x="591" y="1051"/>
                    <a:pt x="745" y="897"/>
                  </a:cubicBezTo>
                  <a:cubicBezTo>
                    <a:pt x="899" y="742"/>
                    <a:pt x="984" y="538"/>
                    <a:pt x="984" y="319"/>
                  </a:cubicBezTo>
                  <a:cubicBezTo>
                    <a:pt x="984" y="225"/>
                    <a:pt x="967" y="130"/>
                    <a:pt x="931" y="36"/>
                  </a:cubicBezTo>
                  <a:cubicBezTo>
                    <a:pt x="1266" y="22"/>
                    <a:pt x="1609" y="15"/>
                    <a:pt x="1958" y="15"/>
                  </a:cubicBezTo>
                  <a:close/>
                  <a:moveTo>
                    <a:pt x="1962" y="0"/>
                  </a:moveTo>
                  <a:cubicBezTo>
                    <a:pt x="1610" y="0"/>
                    <a:pt x="1264" y="8"/>
                    <a:pt x="925" y="23"/>
                  </a:cubicBezTo>
                  <a:lnTo>
                    <a:pt x="918" y="23"/>
                  </a:lnTo>
                  <a:lnTo>
                    <a:pt x="920" y="29"/>
                  </a:lnTo>
                  <a:cubicBezTo>
                    <a:pt x="957" y="124"/>
                    <a:pt x="976" y="222"/>
                    <a:pt x="976" y="317"/>
                  </a:cubicBezTo>
                  <a:cubicBezTo>
                    <a:pt x="976" y="532"/>
                    <a:pt x="892" y="734"/>
                    <a:pt x="740" y="887"/>
                  </a:cubicBezTo>
                  <a:cubicBezTo>
                    <a:pt x="588" y="1039"/>
                    <a:pt x="385" y="1123"/>
                    <a:pt x="170" y="1123"/>
                  </a:cubicBezTo>
                  <a:cubicBezTo>
                    <a:pt x="116" y="1123"/>
                    <a:pt x="61" y="1117"/>
                    <a:pt x="8" y="1107"/>
                  </a:cubicBezTo>
                  <a:lnTo>
                    <a:pt x="1" y="1105"/>
                  </a:lnTo>
                  <a:lnTo>
                    <a:pt x="1687" y="12458"/>
                  </a:lnTo>
                  <a:lnTo>
                    <a:pt x="1689" y="12464"/>
                  </a:lnTo>
                  <a:lnTo>
                    <a:pt x="1696" y="12463"/>
                  </a:lnTo>
                  <a:cubicBezTo>
                    <a:pt x="1775" y="12439"/>
                    <a:pt x="1847" y="12427"/>
                    <a:pt x="1914" y="12427"/>
                  </a:cubicBezTo>
                  <a:cubicBezTo>
                    <a:pt x="2300" y="12427"/>
                    <a:pt x="2618" y="12725"/>
                    <a:pt x="2637" y="13105"/>
                  </a:cubicBezTo>
                  <a:lnTo>
                    <a:pt x="2637" y="13111"/>
                  </a:lnTo>
                  <a:lnTo>
                    <a:pt x="2643" y="13111"/>
                  </a:lnTo>
                  <a:cubicBezTo>
                    <a:pt x="2787" y="13109"/>
                    <a:pt x="2948" y="13108"/>
                    <a:pt x="3123" y="13108"/>
                  </a:cubicBezTo>
                  <a:cubicBezTo>
                    <a:pt x="5340" y="13108"/>
                    <a:pt x="9904" y="13304"/>
                    <a:pt x="13549" y="14743"/>
                  </a:cubicBezTo>
                  <a:lnTo>
                    <a:pt x="13555" y="14746"/>
                  </a:lnTo>
                  <a:lnTo>
                    <a:pt x="13554" y="14737"/>
                  </a:lnTo>
                  <a:cubicBezTo>
                    <a:pt x="13573" y="14356"/>
                    <a:pt x="13892" y="14058"/>
                    <a:pt x="14277" y="14058"/>
                  </a:cubicBezTo>
                  <a:cubicBezTo>
                    <a:pt x="14287" y="14058"/>
                    <a:pt x="14296" y="14060"/>
                    <a:pt x="14307" y="14062"/>
                  </a:cubicBezTo>
                  <a:cubicBezTo>
                    <a:pt x="14313" y="14063"/>
                    <a:pt x="14321" y="14064"/>
                    <a:pt x="14328" y="14064"/>
                  </a:cubicBezTo>
                  <a:lnTo>
                    <a:pt x="14335" y="14064"/>
                  </a:lnTo>
                  <a:lnTo>
                    <a:pt x="13840" y="2965"/>
                  </a:lnTo>
                  <a:lnTo>
                    <a:pt x="13840" y="2960"/>
                  </a:lnTo>
                  <a:lnTo>
                    <a:pt x="13834" y="2960"/>
                  </a:lnTo>
                  <a:cubicBezTo>
                    <a:pt x="13392" y="2959"/>
                    <a:pt x="13034" y="2598"/>
                    <a:pt x="13034" y="2157"/>
                  </a:cubicBezTo>
                  <a:cubicBezTo>
                    <a:pt x="13034" y="2058"/>
                    <a:pt x="13053" y="1959"/>
                    <a:pt x="13090" y="1863"/>
                  </a:cubicBezTo>
                  <a:lnTo>
                    <a:pt x="13093" y="1858"/>
                  </a:lnTo>
                  <a:lnTo>
                    <a:pt x="13088" y="1857"/>
                  </a:lnTo>
                  <a:cubicBezTo>
                    <a:pt x="12204" y="1581"/>
                    <a:pt x="10390" y="1057"/>
                    <a:pt x="8182" y="638"/>
                  </a:cubicBezTo>
                  <a:cubicBezTo>
                    <a:pt x="5942" y="214"/>
                    <a:pt x="3856" y="0"/>
                    <a:pt x="1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4267;p81">
              <a:extLst>
                <a:ext uri="{FF2B5EF4-FFF2-40B4-BE49-F238E27FC236}">
                  <a16:creationId xmlns:a16="http://schemas.microsoft.com/office/drawing/2014/main" id="{081B2C73-E9D9-825C-EDE9-124A4BAAA3A2}"/>
                </a:ext>
              </a:extLst>
            </p:cNvPr>
            <p:cNvSpPr/>
            <p:nvPr/>
          </p:nvSpPr>
          <p:spPr>
            <a:xfrm>
              <a:off x="6545425" y="3287900"/>
              <a:ext cx="480175" cy="483375"/>
            </a:xfrm>
            <a:custGeom>
              <a:avLst/>
              <a:gdLst/>
              <a:ahLst/>
              <a:cxnLst/>
              <a:rect l="l" t="t" r="r" b="b"/>
              <a:pathLst>
                <a:path w="19207" h="19335" extrusionOk="0">
                  <a:moveTo>
                    <a:pt x="18988" y="1"/>
                  </a:moveTo>
                  <a:cubicBezTo>
                    <a:pt x="17378" y="1"/>
                    <a:pt x="7313" y="106"/>
                    <a:pt x="2778" y="2697"/>
                  </a:cubicBezTo>
                  <a:cubicBezTo>
                    <a:pt x="2778" y="2697"/>
                    <a:pt x="2528" y="3391"/>
                    <a:pt x="1783" y="3883"/>
                  </a:cubicBezTo>
                  <a:cubicBezTo>
                    <a:pt x="1373" y="4150"/>
                    <a:pt x="818" y="4357"/>
                    <a:pt x="77" y="4357"/>
                  </a:cubicBezTo>
                  <a:cubicBezTo>
                    <a:pt x="52" y="4357"/>
                    <a:pt x="26" y="4357"/>
                    <a:pt x="1" y="4357"/>
                  </a:cubicBezTo>
                  <a:lnTo>
                    <a:pt x="1" y="19334"/>
                  </a:lnTo>
                  <a:cubicBezTo>
                    <a:pt x="24" y="19334"/>
                    <a:pt x="48" y="19334"/>
                    <a:pt x="71" y="19334"/>
                  </a:cubicBezTo>
                  <a:cubicBezTo>
                    <a:pt x="854" y="19334"/>
                    <a:pt x="1405" y="19130"/>
                    <a:pt x="1782" y="18889"/>
                  </a:cubicBezTo>
                  <a:cubicBezTo>
                    <a:pt x="2197" y="18624"/>
                    <a:pt x="2402" y="18316"/>
                    <a:pt x="2471" y="18196"/>
                  </a:cubicBezTo>
                  <a:lnTo>
                    <a:pt x="2497" y="18145"/>
                  </a:lnTo>
                  <a:cubicBezTo>
                    <a:pt x="6259" y="16434"/>
                    <a:pt x="13748" y="16304"/>
                    <a:pt x="15941" y="16304"/>
                  </a:cubicBezTo>
                  <a:cubicBezTo>
                    <a:pt x="16335" y="16304"/>
                    <a:pt x="16558" y="16308"/>
                    <a:pt x="16558" y="16308"/>
                  </a:cubicBezTo>
                  <a:lnTo>
                    <a:pt x="19207" y="2"/>
                  </a:lnTo>
                  <a:cubicBezTo>
                    <a:pt x="19207" y="2"/>
                    <a:pt x="19130" y="1"/>
                    <a:pt x="18988" y="1"/>
                  </a:cubicBezTo>
                  <a:close/>
                </a:path>
              </a:pathLst>
            </a:custGeom>
            <a:solidFill>
              <a:srgbClr val="A3B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4268;p81">
              <a:extLst>
                <a:ext uri="{FF2B5EF4-FFF2-40B4-BE49-F238E27FC236}">
                  <a16:creationId xmlns:a16="http://schemas.microsoft.com/office/drawing/2014/main" id="{40402876-D11E-D719-D8D2-0DF0EEBB1CBB}"/>
                </a:ext>
              </a:extLst>
            </p:cNvPr>
            <p:cNvSpPr/>
            <p:nvPr/>
          </p:nvSpPr>
          <p:spPr>
            <a:xfrm>
              <a:off x="6589925" y="3355325"/>
              <a:ext cx="24925" cy="404800"/>
            </a:xfrm>
            <a:custGeom>
              <a:avLst/>
              <a:gdLst/>
              <a:ahLst/>
              <a:cxnLst/>
              <a:rect l="l" t="t" r="r" b="b"/>
              <a:pathLst>
                <a:path w="997" h="16192" extrusionOk="0">
                  <a:moveTo>
                    <a:pt x="997" y="0"/>
                  </a:moveTo>
                  <a:cubicBezTo>
                    <a:pt x="997" y="0"/>
                    <a:pt x="745" y="694"/>
                    <a:pt x="1" y="1186"/>
                  </a:cubicBezTo>
                  <a:lnTo>
                    <a:pt x="1" y="16192"/>
                  </a:lnTo>
                  <a:cubicBezTo>
                    <a:pt x="416" y="15927"/>
                    <a:pt x="621" y="15619"/>
                    <a:pt x="690" y="15499"/>
                  </a:cubicBezTo>
                  <a:lnTo>
                    <a:pt x="716" y="15447"/>
                  </a:lnTo>
                  <a:lnTo>
                    <a:pt x="997" y="0"/>
                  </a:lnTo>
                  <a:cubicBezTo>
                    <a:pt x="997" y="0"/>
                    <a:pt x="997" y="0"/>
                    <a:pt x="997" y="0"/>
                  </a:cubicBezTo>
                  <a:close/>
                </a:path>
              </a:pathLst>
            </a:custGeom>
            <a:solidFill>
              <a:srgbClr val="CCC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4269;p81">
              <a:extLst>
                <a:ext uri="{FF2B5EF4-FFF2-40B4-BE49-F238E27FC236}">
                  <a16:creationId xmlns:a16="http://schemas.microsoft.com/office/drawing/2014/main" id="{B32E8F9B-7806-1130-9EA2-3F4F58C5AB41}"/>
                </a:ext>
              </a:extLst>
            </p:cNvPr>
            <p:cNvSpPr/>
            <p:nvPr/>
          </p:nvSpPr>
          <p:spPr>
            <a:xfrm>
              <a:off x="6631750" y="3334100"/>
              <a:ext cx="358375" cy="368650"/>
            </a:xfrm>
            <a:custGeom>
              <a:avLst/>
              <a:gdLst/>
              <a:ahLst/>
              <a:cxnLst/>
              <a:rect l="l" t="t" r="r" b="b"/>
              <a:pathLst>
                <a:path w="14335" h="14746" extrusionOk="0">
                  <a:moveTo>
                    <a:pt x="12370" y="13"/>
                  </a:moveTo>
                  <a:cubicBezTo>
                    <a:pt x="12721" y="13"/>
                    <a:pt x="13065" y="21"/>
                    <a:pt x="13402" y="35"/>
                  </a:cubicBezTo>
                  <a:cubicBezTo>
                    <a:pt x="13367" y="129"/>
                    <a:pt x="13349" y="224"/>
                    <a:pt x="13349" y="318"/>
                  </a:cubicBezTo>
                  <a:cubicBezTo>
                    <a:pt x="13349" y="537"/>
                    <a:pt x="13434" y="742"/>
                    <a:pt x="13588" y="896"/>
                  </a:cubicBezTo>
                  <a:cubicBezTo>
                    <a:pt x="13743" y="1050"/>
                    <a:pt x="13946" y="1135"/>
                    <a:pt x="14166" y="1135"/>
                  </a:cubicBezTo>
                  <a:cubicBezTo>
                    <a:pt x="14219" y="1135"/>
                    <a:pt x="14269" y="1129"/>
                    <a:pt x="14321" y="1120"/>
                  </a:cubicBezTo>
                  <a:lnTo>
                    <a:pt x="14321" y="1120"/>
                  </a:lnTo>
                  <a:lnTo>
                    <a:pt x="12637" y="12450"/>
                  </a:lnTo>
                  <a:cubicBezTo>
                    <a:pt x="12561" y="12427"/>
                    <a:pt x="12491" y="12415"/>
                    <a:pt x="12423" y="12415"/>
                  </a:cubicBezTo>
                  <a:cubicBezTo>
                    <a:pt x="12032" y="12415"/>
                    <a:pt x="11709" y="12715"/>
                    <a:pt x="11687" y="13099"/>
                  </a:cubicBezTo>
                  <a:cubicBezTo>
                    <a:pt x="11542" y="13097"/>
                    <a:pt x="11382" y="13096"/>
                    <a:pt x="11206" y="13096"/>
                  </a:cubicBezTo>
                  <a:cubicBezTo>
                    <a:pt x="8989" y="13096"/>
                    <a:pt x="4434" y="13292"/>
                    <a:pt x="790" y="14730"/>
                  </a:cubicBezTo>
                  <a:cubicBezTo>
                    <a:pt x="767" y="14347"/>
                    <a:pt x="446" y="14048"/>
                    <a:pt x="57" y="14048"/>
                  </a:cubicBezTo>
                  <a:cubicBezTo>
                    <a:pt x="46" y="14048"/>
                    <a:pt x="35" y="14050"/>
                    <a:pt x="24" y="14051"/>
                  </a:cubicBezTo>
                  <a:cubicBezTo>
                    <a:pt x="18" y="14051"/>
                    <a:pt x="14" y="14052"/>
                    <a:pt x="9" y="14052"/>
                  </a:cubicBezTo>
                  <a:lnTo>
                    <a:pt x="504" y="2973"/>
                  </a:lnTo>
                  <a:cubicBezTo>
                    <a:pt x="949" y="2968"/>
                    <a:pt x="1312" y="2602"/>
                    <a:pt x="1312" y="2157"/>
                  </a:cubicBezTo>
                  <a:cubicBezTo>
                    <a:pt x="1312" y="2060"/>
                    <a:pt x="1293" y="1962"/>
                    <a:pt x="1256" y="1866"/>
                  </a:cubicBezTo>
                  <a:cubicBezTo>
                    <a:pt x="2142" y="1590"/>
                    <a:pt x="3952" y="1069"/>
                    <a:pt x="6154" y="651"/>
                  </a:cubicBezTo>
                  <a:cubicBezTo>
                    <a:pt x="8393" y="227"/>
                    <a:pt x="10478" y="13"/>
                    <a:pt x="12370" y="13"/>
                  </a:cubicBezTo>
                  <a:close/>
                  <a:moveTo>
                    <a:pt x="12382" y="1"/>
                  </a:moveTo>
                  <a:cubicBezTo>
                    <a:pt x="10487" y="1"/>
                    <a:pt x="8397" y="214"/>
                    <a:pt x="6153" y="640"/>
                  </a:cubicBezTo>
                  <a:cubicBezTo>
                    <a:pt x="3945" y="1058"/>
                    <a:pt x="2131" y="1581"/>
                    <a:pt x="1247" y="1857"/>
                  </a:cubicBezTo>
                  <a:lnTo>
                    <a:pt x="1242" y="1859"/>
                  </a:lnTo>
                  <a:lnTo>
                    <a:pt x="1245" y="1864"/>
                  </a:lnTo>
                  <a:cubicBezTo>
                    <a:pt x="1283" y="1960"/>
                    <a:pt x="1302" y="2058"/>
                    <a:pt x="1302" y="2157"/>
                  </a:cubicBezTo>
                  <a:cubicBezTo>
                    <a:pt x="1302" y="2598"/>
                    <a:pt x="943" y="2958"/>
                    <a:pt x="502" y="2961"/>
                  </a:cubicBezTo>
                  <a:lnTo>
                    <a:pt x="496" y="2961"/>
                  </a:lnTo>
                  <a:lnTo>
                    <a:pt x="0" y="14057"/>
                  </a:lnTo>
                  <a:lnTo>
                    <a:pt x="0" y="14064"/>
                  </a:lnTo>
                  <a:lnTo>
                    <a:pt x="8" y="14064"/>
                  </a:lnTo>
                  <a:cubicBezTo>
                    <a:pt x="14" y="14063"/>
                    <a:pt x="22" y="14063"/>
                    <a:pt x="29" y="14062"/>
                  </a:cubicBezTo>
                  <a:cubicBezTo>
                    <a:pt x="37" y="14061"/>
                    <a:pt x="47" y="14059"/>
                    <a:pt x="58" y="14059"/>
                  </a:cubicBezTo>
                  <a:cubicBezTo>
                    <a:pt x="443" y="14059"/>
                    <a:pt x="762" y="14357"/>
                    <a:pt x="782" y="14737"/>
                  </a:cubicBezTo>
                  <a:lnTo>
                    <a:pt x="782" y="14745"/>
                  </a:lnTo>
                  <a:lnTo>
                    <a:pt x="786" y="14744"/>
                  </a:lnTo>
                  <a:cubicBezTo>
                    <a:pt x="4431" y="13304"/>
                    <a:pt x="8991" y="13109"/>
                    <a:pt x="11208" y="13109"/>
                  </a:cubicBezTo>
                  <a:cubicBezTo>
                    <a:pt x="11385" y="13109"/>
                    <a:pt x="11547" y="13110"/>
                    <a:pt x="11692" y="13112"/>
                  </a:cubicBezTo>
                  <a:lnTo>
                    <a:pt x="11698" y="13112"/>
                  </a:lnTo>
                  <a:lnTo>
                    <a:pt x="11698" y="13107"/>
                  </a:lnTo>
                  <a:cubicBezTo>
                    <a:pt x="11716" y="12726"/>
                    <a:pt x="12034" y="12427"/>
                    <a:pt x="12421" y="12427"/>
                  </a:cubicBezTo>
                  <a:cubicBezTo>
                    <a:pt x="12490" y="12427"/>
                    <a:pt x="12562" y="12440"/>
                    <a:pt x="12640" y="12463"/>
                  </a:cubicBezTo>
                  <a:lnTo>
                    <a:pt x="12646" y="12465"/>
                  </a:lnTo>
                  <a:lnTo>
                    <a:pt x="14333" y="1113"/>
                  </a:lnTo>
                  <a:lnTo>
                    <a:pt x="14334" y="1106"/>
                  </a:lnTo>
                  <a:lnTo>
                    <a:pt x="14327" y="1107"/>
                  </a:lnTo>
                  <a:cubicBezTo>
                    <a:pt x="14274" y="1118"/>
                    <a:pt x="14220" y="1123"/>
                    <a:pt x="14165" y="1123"/>
                  </a:cubicBezTo>
                  <a:cubicBezTo>
                    <a:pt x="13949" y="1123"/>
                    <a:pt x="13748" y="1039"/>
                    <a:pt x="13595" y="887"/>
                  </a:cubicBezTo>
                  <a:cubicBezTo>
                    <a:pt x="13443" y="735"/>
                    <a:pt x="13359" y="531"/>
                    <a:pt x="13359" y="317"/>
                  </a:cubicBezTo>
                  <a:cubicBezTo>
                    <a:pt x="13359" y="222"/>
                    <a:pt x="13378" y="125"/>
                    <a:pt x="13415" y="30"/>
                  </a:cubicBezTo>
                  <a:lnTo>
                    <a:pt x="13417" y="23"/>
                  </a:lnTo>
                  <a:lnTo>
                    <a:pt x="13410" y="23"/>
                  </a:lnTo>
                  <a:cubicBezTo>
                    <a:pt x="13074" y="8"/>
                    <a:pt x="12731" y="1"/>
                    <a:pt x="12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4270;p81">
              <a:extLst>
                <a:ext uri="{FF2B5EF4-FFF2-40B4-BE49-F238E27FC236}">
                  <a16:creationId xmlns:a16="http://schemas.microsoft.com/office/drawing/2014/main" id="{BF7682E7-2CF9-C179-4A35-947B2AEBC8A6}"/>
                </a:ext>
              </a:extLst>
            </p:cNvPr>
            <p:cNvSpPr/>
            <p:nvPr/>
          </p:nvSpPr>
          <p:spPr>
            <a:xfrm>
              <a:off x="6653525" y="3323525"/>
              <a:ext cx="102475" cy="233350"/>
            </a:xfrm>
            <a:custGeom>
              <a:avLst/>
              <a:gdLst/>
              <a:ahLst/>
              <a:cxnLst/>
              <a:rect l="l" t="t" r="r" b="b"/>
              <a:pathLst>
                <a:path w="4099" h="9334" extrusionOk="0">
                  <a:moveTo>
                    <a:pt x="1287" y="0"/>
                  </a:moveTo>
                  <a:cubicBezTo>
                    <a:pt x="632" y="0"/>
                    <a:pt x="0" y="507"/>
                    <a:pt x="1" y="507"/>
                  </a:cubicBezTo>
                  <a:cubicBezTo>
                    <a:pt x="1" y="507"/>
                    <a:pt x="1" y="507"/>
                    <a:pt x="1" y="507"/>
                  </a:cubicBezTo>
                  <a:cubicBezTo>
                    <a:pt x="1430" y="3629"/>
                    <a:pt x="1911" y="9334"/>
                    <a:pt x="1911" y="9334"/>
                  </a:cubicBezTo>
                  <a:lnTo>
                    <a:pt x="2520" y="8146"/>
                  </a:lnTo>
                  <a:lnTo>
                    <a:pt x="3459" y="9111"/>
                  </a:lnTo>
                  <a:cubicBezTo>
                    <a:pt x="4098" y="6849"/>
                    <a:pt x="1449" y="11"/>
                    <a:pt x="1449" y="11"/>
                  </a:cubicBezTo>
                  <a:cubicBezTo>
                    <a:pt x="1395" y="4"/>
                    <a:pt x="1341" y="0"/>
                    <a:pt x="1287" y="0"/>
                  </a:cubicBezTo>
                  <a:close/>
                </a:path>
              </a:pathLst>
            </a:custGeom>
            <a:solidFill>
              <a:srgbClr val="F599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4271;p81">
              <a:extLst>
                <a:ext uri="{FF2B5EF4-FFF2-40B4-BE49-F238E27FC236}">
                  <a16:creationId xmlns:a16="http://schemas.microsoft.com/office/drawing/2014/main" id="{C002DDCE-55E7-8CFE-85F6-8B492F1563A5}"/>
                </a:ext>
              </a:extLst>
            </p:cNvPr>
            <p:cNvSpPr/>
            <p:nvPr/>
          </p:nvSpPr>
          <p:spPr>
            <a:xfrm>
              <a:off x="6034850" y="3447775"/>
              <a:ext cx="137625" cy="128675"/>
            </a:xfrm>
            <a:custGeom>
              <a:avLst/>
              <a:gdLst/>
              <a:ahLst/>
              <a:cxnLst/>
              <a:rect l="l" t="t" r="r" b="b"/>
              <a:pathLst>
                <a:path w="5505" h="5147" extrusionOk="0">
                  <a:moveTo>
                    <a:pt x="3653" y="1"/>
                  </a:moveTo>
                  <a:cubicBezTo>
                    <a:pt x="2932" y="1"/>
                    <a:pt x="1768" y="435"/>
                    <a:pt x="1768" y="435"/>
                  </a:cubicBezTo>
                  <a:cubicBezTo>
                    <a:pt x="0" y="1192"/>
                    <a:pt x="1225" y="1995"/>
                    <a:pt x="1225" y="1995"/>
                  </a:cubicBezTo>
                  <a:cubicBezTo>
                    <a:pt x="813" y="2690"/>
                    <a:pt x="1618" y="3308"/>
                    <a:pt x="1618" y="3308"/>
                  </a:cubicBezTo>
                  <a:cubicBezTo>
                    <a:pt x="1331" y="4036"/>
                    <a:pt x="1996" y="4383"/>
                    <a:pt x="1996" y="4383"/>
                  </a:cubicBezTo>
                  <a:cubicBezTo>
                    <a:pt x="1996" y="4383"/>
                    <a:pt x="1837" y="4687"/>
                    <a:pt x="1973" y="4882"/>
                  </a:cubicBezTo>
                  <a:cubicBezTo>
                    <a:pt x="2058" y="5064"/>
                    <a:pt x="2282" y="5146"/>
                    <a:pt x="2642" y="5146"/>
                  </a:cubicBezTo>
                  <a:cubicBezTo>
                    <a:pt x="2757" y="5146"/>
                    <a:pt x="2886" y="5138"/>
                    <a:pt x="3029" y="5122"/>
                  </a:cubicBezTo>
                  <a:cubicBezTo>
                    <a:pt x="3920" y="4951"/>
                    <a:pt x="4971" y="4688"/>
                    <a:pt x="4842" y="4134"/>
                  </a:cubicBezTo>
                  <a:cubicBezTo>
                    <a:pt x="4807" y="4000"/>
                    <a:pt x="4560" y="3959"/>
                    <a:pt x="4264" y="3959"/>
                  </a:cubicBezTo>
                  <a:cubicBezTo>
                    <a:pt x="3762" y="3959"/>
                    <a:pt x="3117" y="4078"/>
                    <a:pt x="3117" y="4078"/>
                  </a:cubicBezTo>
                  <a:cubicBezTo>
                    <a:pt x="3720" y="3770"/>
                    <a:pt x="5505" y="3241"/>
                    <a:pt x="5382" y="2679"/>
                  </a:cubicBezTo>
                  <a:cubicBezTo>
                    <a:pt x="5351" y="2512"/>
                    <a:pt x="5142" y="2451"/>
                    <a:pt x="4853" y="2451"/>
                  </a:cubicBezTo>
                  <a:cubicBezTo>
                    <a:pt x="4064" y="2451"/>
                    <a:pt x="2674" y="2907"/>
                    <a:pt x="2649" y="2907"/>
                  </a:cubicBezTo>
                  <a:cubicBezTo>
                    <a:pt x="2648" y="2907"/>
                    <a:pt x="2649" y="2907"/>
                    <a:pt x="2651" y="2906"/>
                  </a:cubicBezTo>
                  <a:cubicBezTo>
                    <a:pt x="2738" y="2867"/>
                    <a:pt x="5378" y="1897"/>
                    <a:pt x="5116" y="1247"/>
                  </a:cubicBezTo>
                  <a:cubicBezTo>
                    <a:pt x="5048" y="1105"/>
                    <a:pt x="4877" y="1051"/>
                    <a:pt x="4644" y="1051"/>
                  </a:cubicBezTo>
                  <a:cubicBezTo>
                    <a:pt x="4055" y="1051"/>
                    <a:pt x="3072" y="1399"/>
                    <a:pt x="2367" y="1561"/>
                  </a:cubicBezTo>
                  <a:cubicBezTo>
                    <a:pt x="2794" y="1373"/>
                    <a:pt x="4213" y="709"/>
                    <a:pt x="4206" y="273"/>
                  </a:cubicBezTo>
                  <a:cubicBezTo>
                    <a:pt x="4166" y="72"/>
                    <a:pt x="3946" y="1"/>
                    <a:pt x="3653" y="1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4272;p81">
              <a:extLst>
                <a:ext uri="{FF2B5EF4-FFF2-40B4-BE49-F238E27FC236}">
                  <a16:creationId xmlns:a16="http://schemas.microsoft.com/office/drawing/2014/main" id="{6B79C7E5-2B4B-C3A4-CF24-989946E5420D}"/>
                </a:ext>
              </a:extLst>
            </p:cNvPr>
            <p:cNvSpPr/>
            <p:nvPr/>
          </p:nvSpPr>
          <p:spPr>
            <a:xfrm>
              <a:off x="6923875" y="3447775"/>
              <a:ext cx="137650" cy="128675"/>
            </a:xfrm>
            <a:custGeom>
              <a:avLst/>
              <a:gdLst/>
              <a:ahLst/>
              <a:cxnLst/>
              <a:rect l="l" t="t" r="r" b="b"/>
              <a:pathLst>
                <a:path w="5506" h="5147" extrusionOk="0">
                  <a:moveTo>
                    <a:pt x="1852" y="1"/>
                  </a:moveTo>
                  <a:cubicBezTo>
                    <a:pt x="1560" y="1"/>
                    <a:pt x="1340" y="72"/>
                    <a:pt x="1300" y="273"/>
                  </a:cubicBezTo>
                  <a:cubicBezTo>
                    <a:pt x="1293" y="709"/>
                    <a:pt x="2712" y="1373"/>
                    <a:pt x="3139" y="1561"/>
                  </a:cubicBezTo>
                  <a:cubicBezTo>
                    <a:pt x="2434" y="1399"/>
                    <a:pt x="1451" y="1051"/>
                    <a:pt x="862" y="1051"/>
                  </a:cubicBezTo>
                  <a:cubicBezTo>
                    <a:pt x="629" y="1051"/>
                    <a:pt x="458" y="1105"/>
                    <a:pt x="390" y="1247"/>
                  </a:cubicBezTo>
                  <a:cubicBezTo>
                    <a:pt x="127" y="1897"/>
                    <a:pt x="2768" y="2867"/>
                    <a:pt x="2855" y="2906"/>
                  </a:cubicBezTo>
                  <a:cubicBezTo>
                    <a:pt x="2857" y="2907"/>
                    <a:pt x="2857" y="2907"/>
                    <a:pt x="2857" y="2907"/>
                  </a:cubicBezTo>
                  <a:cubicBezTo>
                    <a:pt x="2832" y="2907"/>
                    <a:pt x="1441" y="2451"/>
                    <a:pt x="652" y="2451"/>
                  </a:cubicBezTo>
                  <a:cubicBezTo>
                    <a:pt x="363" y="2451"/>
                    <a:pt x="155" y="2512"/>
                    <a:pt x="124" y="2679"/>
                  </a:cubicBezTo>
                  <a:cubicBezTo>
                    <a:pt x="1" y="3241"/>
                    <a:pt x="1785" y="3770"/>
                    <a:pt x="2388" y="4078"/>
                  </a:cubicBezTo>
                  <a:cubicBezTo>
                    <a:pt x="2388" y="4078"/>
                    <a:pt x="1744" y="3959"/>
                    <a:pt x="1242" y="3959"/>
                  </a:cubicBezTo>
                  <a:cubicBezTo>
                    <a:pt x="945" y="3959"/>
                    <a:pt x="698" y="4000"/>
                    <a:pt x="664" y="4134"/>
                  </a:cubicBezTo>
                  <a:cubicBezTo>
                    <a:pt x="534" y="4688"/>
                    <a:pt x="1586" y="4951"/>
                    <a:pt x="2476" y="5122"/>
                  </a:cubicBezTo>
                  <a:cubicBezTo>
                    <a:pt x="2619" y="5138"/>
                    <a:pt x="2748" y="5146"/>
                    <a:pt x="2863" y="5146"/>
                  </a:cubicBezTo>
                  <a:cubicBezTo>
                    <a:pt x="3224" y="5146"/>
                    <a:pt x="3448" y="5064"/>
                    <a:pt x="3532" y="4882"/>
                  </a:cubicBezTo>
                  <a:cubicBezTo>
                    <a:pt x="3669" y="4687"/>
                    <a:pt x="3510" y="4383"/>
                    <a:pt x="3510" y="4383"/>
                  </a:cubicBezTo>
                  <a:cubicBezTo>
                    <a:pt x="3510" y="4383"/>
                    <a:pt x="4175" y="4036"/>
                    <a:pt x="3887" y="3308"/>
                  </a:cubicBezTo>
                  <a:cubicBezTo>
                    <a:pt x="3887" y="3308"/>
                    <a:pt x="4693" y="2690"/>
                    <a:pt x="4281" y="1995"/>
                  </a:cubicBezTo>
                  <a:cubicBezTo>
                    <a:pt x="4281" y="1995"/>
                    <a:pt x="5505" y="1192"/>
                    <a:pt x="3738" y="435"/>
                  </a:cubicBezTo>
                  <a:cubicBezTo>
                    <a:pt x="3738" y="435"/>
                    <a:pt x="2574" y="1"/>
                    <a:pt x="1852" y="1"/>
                  </a:cubicBezTo>
                  <a:close/>
                </a:path>
              </a:pathLst>
            </a:custGeom>
            <a:solidFill>
              <a:srgbClr val="EBAE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6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11603055-2CD2-2E07-B7EA-55261B6EE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2C90517B-88DF-C841-7662-18E688D6FD86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36EE6A99-6248-75C7-384B-7947408BB239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D638FAAC-616A-2010-E550-53F2D98E0095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DDDB120A-28A5-FA21-0BCC-17D43B73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5C2BF171-29F5-1551-3E9A-D38056F8D044}"/>
              </a:ext>
            </a:extLst>
          </p:cNvPr>
          <p:cNvSpPr txBox="1"/>
          <p:nvPr/>
        </p:nvSpPr>
        <p:spPr>
          <a:xfrm>
            <a:off x="287130" y="2520748"/>
            <a:ext cx="6583336" cy="7796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SG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225;p41">
            <a:extLst>
              <a:ext uri="{FF2B5EF4-FFF2-40B4-BE49-F238E27FC236}">
                <a16:creationId xmlns:a16="http://schemas.microsoft.com/office/drawing/2014/main" id="{8068DE02-7FA7-E31C-5E01-2509D347D43E}"/>
              </a:ext>
            </a:extLst>
          </p:cNvPr>
          <p:cNvGrpSpPr/>
          <p:nvPr/>
        </p:nvGrpSpPr>
        <p:grpSpPr>
          <a:xfrm>
            <a:off x="2230209" y="180241"/>
            <a:ext cx="2078320" cy="1982531"/>
            <a:chOff x="6351724" y="1733334"/>
            <a:chExt cx="1168679" cy="1216176"/>
          </a:xfrm>
        </p:grpSpPr>
        <p:sp>
          <p:nvSpPr>
            <p:cNvPr id="6" name="Google Shape;1226;p41">
              <a:extLst>
                <a:ext uri="{FF2B5EF4-FFF2-40B4-BE49-F238E27FC236}">
                  <a16:creationId xmlns:a16="http://schemas.microsoft.com/office/drawing/2014/main" id="{E56686CA-987F-14B2-34B6-D025F76DDD9C}"/>
                </a:ext>
              </a:extLst>
            </p:cNvPr>
            <p:cNvSpPr/>
            <p:nvPr/>
          </p:nvSpPr>
          <p:spPr>
            <a:xfrm>
              <a:off x="6351724" y="1733334"/>
              <a:ext cx="1168668" cy="1216176"/>
            </a:xfrm>
            <a:custGeom>
              <a:avLst/>
              <a:gdLst/>
              <a:ahLst/>
              <a:cxnLst/>
              <a:rect l="l" t="t" r="r" b="b"/>
              <a:pathLst>
                <a:path w="29987" h="31204" extrusionOk="0">
                  <a:moveTo>
                    <a:pt x="15161" y="1"/>
                  </a:moveTo>
                  <a:cubicBezTo>
                    <a:pt x="15161" y="1"/>
                    <a:pt x="15160" y="1"/>
                    <a:pt x="15159" y="1"/>
                  </a:cubicBezTo>
                  <a:cubicBezTo>
                    <a:pt x="14427" y="1"/>
                    <a:pt x="14034" y="3061"/>
                    <a:pt x="10996" y="4420"/>
                  </a:cubicBezTo>
                  <a:cubicBezTo>
                    <a:pt x="10470" y="4656"/>
                    <a:pt x="9918" y="4748"/>
                    <a:pt x="9370" y="4748"/>
                  </a:cubicBezTo>
                  <a:cubicBezTo>
                    <a:pt x="8418" y="4748"/>
                    <a:pt x="7475" y="4473"/>
                    <a:pt x="6686" y="4198"/>
                  </a:cubicBezTo>
                  <a:cubicBezTo>
                    <a:pt x="5891" y="3925"/>
                    <a:pt x="5246" y="3649"/>
                    <a:pt x="4899" y="3649"/>
                  </a:cubicBezTo>
                  <a:cubicBezTo>
                    <a:pt x="4803" y="3649"/>
                    <a:pt x="4729" y="3670"/>
                    <a:pt x="4682" y="3719"/>
                  </a:cubicBezTo>
                  <a:cubicBezTo>
                    <a:pt x="4208" y="4215"/>
                    <a:pt x="5739" y="6288"/>
                    <a:pt x="4208" y="9308"/>
                  </a:cubicBezTo>
                  <a:cubicBezTo>
                    <a:pt x="3054" y="11585"/>
                    <a:pt x="286" y="11197"/>
                    <a:pt x="143" y="11991"/>
                  </a:cubicBezTo>
                  <a:cubicBezTo>
                    <a:pt x="0" y="12773"/>
                    <a:pt x="2398" y="13738"/>
                    <a:pt x="2758" y="16805"/>
                  </a:cubicBezTo>
                  <a:cubicBezTo>
                    <a:pt x="3220" y="20755"/>
                    <a:pt x="274" y="21988"/>
                    <a:pt x="485" y="22776"/>
                  </a:cubicBezTo>
                  <a:cubicBezTo>
                    <a:pt x="656" y="23404"/>
                    <a:pt x="4020" y="22834"/>
                    <a:pt x="5767" y="24649"/>
                  </a:cubicBezTo>
                  <a:cubicBezTo>
                    <a:pt x="7515" y="26465"/>
                    <a:pt x="6424" y="30089"/>
                    <a:pt x="7086" y="30466"/>
                  </a:cubicBezTo>
                  <a:cubicBezTo>
                    <a:pt x="7104" y="30476"/>
                    <a:pt x="7124" y="30481"/>
                    <a:pt x="7146" y="30481"/>
                  </a:cubicBezTo>
                  <a:cubicBezTo>
                    <a:pt x="7693" y="30481"/>
                    <a:pt x="9370" y="27406"/>
                    <a:pt x="12498" y="27406"/>
                  </a:cubicBezTo>
                  <a:cubicBezTo>
                    <a:pt x="16260" y="27406"/>
                    <a:pt x="17086" y="31204"/>
                    <a:pt x="17821" y="31204"/>
                  </a:cubicBezTo>
                  <a:cubicBezTo>
                    <a:pt x="17837" y="31204"/>
                    <a:pt x="17854" y="31202"/>
                    <a:pt x="17871" y="31198"/>
                  </a:cubicBezTo>
                  <a:cubicBezTo>
                    <a:pt x="18538" y="31043"/>
                    <a:pt x="18293" y="28057"/>
                    <a:pt x="21183" y="25830"/>
                  </a:cubicBezTo>
                  <a:cubicBezTo>
                    <a:pt x="22478" y="24831"/>
                    <a:pt x="23637" y="24592"/>
                    <a:pt x="24571" y="24592"/>
                  </a:cubicBezTo>
                  <a:cubicBezTo>
                    <a:pt x="25004" y="24592"/>
                    <a:pt x="25388" y="24644"/>
                    <a:pt x="25716" y="24694"/>
                  </a:cubicBezTo>
                  <a:cubicBezTo>
                    <a:pt x="26044" y="24747"/>
                    <a:pt x="26315" y="24799"/>
                    <a:pt x="26518" y="24799"/>
                  </a:cubicBezTo>
                  <a:cubicBezTo>
                    <a:pt x="26694" y="24799"/>
                    <a:pt x="26820" y="24760"/>
                    <a:pt x="26891" y="24649"/>
                  </a:cubicBezTo>
                  <a:cubicBezTo>
                    <a:pt x="27308" y="24020"/>
                    <a:pt x="26013" y="21337"/>
                    <a:pt x="26641" y="18579"/>
                  </a:cubicBezTo>
                  <a:cubicBezTo>
                    <a:pt x="27257" y="15856"/>
                    <a:pt x="29987" y="14971"/>
                    <a:pt x="29987" y="14201"/>
                  </a:cubicBezTo>
                  <a:cubicBezTo>
                    <a:pt x="29987" y="13184"/>
                    <a:pt x="27091" y="13310"/>
                    <a:pt x="25470" y="10244"/>
                  </a:cubicBezTo>
                  <a:cubicBezTo>
                    <a:pt x="23980" y="7429"/>
                    <a:pt x="25157" y="4409"/>
                    <a:pt x="24722" y="3958"/>
                  </a:cubicBezTo>
                  <a:cubicBezTo>
                    <a:pt x="24674" y="3909"/>
                    <a:pt x="24574" y="3891"/>
                    <a:pt x="24428" y="3891"/>
                  </a:cubicBezTo>
                  <a:cubicBezTo>
                    <a:pt x="24248" y="3891"/>
                    <a:pt x="23998" y="3918"/>
                    <a:pt x="23684" y="3946"/>
                  </a:cubicBezTo>
                  <a:cubicBezTo>
                    <a:pt x="23367" y="3973"/>
                    <a:pt x="22987" y="4000"/>
                    <a:pt x="22551" y="4000"/>
                  </a:cubicBezTo>
                  <a:cubicBezTo>
                    <a:pt x="21697" y="4000"/>
                    <a:pt x="20627" y="3898"/>
                    <a:pt x="19395" y="3501"/>
                  </a:cubicBezTo>
                  <a:cubicBezTo>
                    <a:pt x="16356" y="2508"/>
                    <a:pt x="15833" y="1"/>
                    <a:pt x="1516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27;p41">
              <a:extLst>
                <a:ext uri="{FF2B5EF4-FFF2-40B4-BE49-F238E27FC236}">
                  <a16:creationId xmlns:a16="http://schemas.microsoft.com/office/drawing/2014/main" id="{B5B5152B-CFB7-DF3E-CC81-B0B2BA96BC21}"/>
                </a:ext>
              </a:extLst>
            </p:cNvPr>
            <p:cNvSpPr/>
            <p:nvPr/>
          </p:nvSpPr>
          <p:spPr>
            <a:xfrm>
              <a:off x="6699993" y="1905993"/>
              <a:ext cx="477257" cy="871286"/>
            </a:xfrm>
            <a:custGeom>
              <a:avLst/>
              <a:gdLst/>
              <a:ahLst/>
              <a:cxnLst/>
              <a:rect l="l" t="t" r="r" b="b"/>
              <a:pathLst>
                <a:path w="12246" h="22355" extrusionOk="0">
                  <a:moveTo>
                    <a:pt x="2037" y="0"/>
                  </a:moveTo>
                  <a:lnTo>
                    <a:pt x="2037" y="0"/>
                  </a:lnTo>
                  <a:cubicBezTo>
                    <a:pt x="1520" y="227"/>
                    <a:pt x="981" y="316"/>
                    <a:pt x="437" y="316"/>
                  </a:cubicBezTo>
                  <a:lnTo>
                    <a:pt x="437" y="316"/>
                  </a:lnTo>
                  <a:cubicBezTo>
                    <a:pt x="292" y="316"/>
                    <a:pt x="145" y="309"/>
                    <a:pt x="0" y="299"/>
                  </a:cubicBezTo>
                  <a:lnTo>
                    <a:pt x="0" y="299"/>
                  </a:lnTo>
                  <a:cubicBezTo>
                    <a:pt x="146" y="310"/>
                    <a:pt x="293" y="316"/>
                    <a:pt x="434" y="316"/>
                  </a:cubicBezTo>
                  <a:cubicBezTo>
                    <a:pt x="435" y="316"/>
                    <a:pt x="436" y="316"/>
                    <a:pt x="437" y="316"/>
                  </a:cubicBezTo>
                  <a:lnTo>
                    <a:pt x="437" y="316"/>
                  </a:lnTo>
                  <a:cubicBezTo>
                    <a:pt x="438" y="316"/>
                    <a:pt x="438" y="316"/>
                    <a:pt x="439" y="316"/>
                  </a:cubicBezTo>
                  <a:cubicBezTo>
                    <a:pt x="979" y="316"/>
                    <a:pt x="1520" y="227"/>
                    <a:pt x="2037" y="0"/>
                  </a:cubicBezTo>
                  <a:close/>
                  <a:moveTo>
                    <a:pt x="12246" y="21401"/>
                  </a:moveTo>
                  <a:cubicBezTo>
                    <a:pt x="11846" y="21709"/>
                    <a:pt x="11509" y="22028"/>
                    <a:pt x="11225" y="22349"/>
                  </a:cubicBezTo>
                  <a:lnTo>
                    <a:pt x="11225" y="22354"/>
                  </a:lnTo>
                  <a:cubicBezTo>
                    <a:pt x="11515" y="22028"/>
                    <a:pt x="11846" y="21709"/>
                    <a:pt x="12246" y="21401"/>
                  </a:cubicBezTo>
                  <a:close/>
                </a:path>
              </a:pathLst>
            </a:custGeom>
            <a:solidFill>
              <a:srgbClr val="FCD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28;p41">
              <a:extLst>
                <a:ext uri="{FF2B5EF4-FFF2-40B4-BE49-F238E27FC236}">
                  <a16:creationId xmlns:a16="http://schemas.microsoft.com/office/drawing/2014/main" id="{950D28C1-4462-D99D-6D01-EA310E9F289B}"/>
                </a:ext>
              </a:extLst>
            </p:cNvPr>
            <p:cNvSpPr/>
            <p:nvPr/>
          </p:nvSpPr>
          <p:spPr>
            <a:xfrm>
              <a:off x="6699720" y="1733373"/>
              <a:ext cx="820683" cy="1043673"/>
            </a:xfrm>
            <a:custGeom>
              <a:avLst/>
              <a:gdLst/>
              <a:ahLst/>
              <a:cxnLst/>
              <a:rect l="l" t="t" r="r" b="b"/>
              <a:pathLst>
                <a:path w="21058" h="26778" extrusionOk="0">
                  <a:moveTo>
                    <a:pt x="6230" y="0"/>
                  </a:moveTo>
                  <a:cubicBezTo>
                    <a:pt x="5498" y="0"/>
                    <a:pt x="5105" y="3060"/>
                    <a:pt x="2067" y="4419"/>
                  </a:cubicBezTo>
                  <a:cubicBezTo>
                    <a:pt x="1543" y="4653"/>
                    <a:pt x="994" y="4745"/>
                    <a:pt x="441" y="4745"/>
                  </a:cubicBezTo>
                  <a:cubicBezTo>
                    <a:pt x="298" y="4745"/>
                    <a:pt x="149" y="4738"/>
                    <a:pt x="1" y="4727"/>
                  </a:cubicBezTo>
                  <a:lnTo>
                    <a:pt x="1" y="4727"/>
                  </a:lnTo>
                  <a:cubicBezTo>
                    <a:pt x="600" y="5407"/>
                    <a:pt x="1189" y="6098"/>
                    <a:pt x="1759" y="6806"/>
                  </a:cubicBezTo>
                  <a:cubicBezTo>
                    <a:pt x="2924" y="6177"/>
                    <a:pt x="4225" y="5795"/>
                    <a:pt x="5614" y="5726"/>
                  </a:cubicBezTo>
                  <a:cubicBezTo>
                    <a:pt x="5767" y="5721"/>
                    <a:pt x="5922" y="5715"/>
                    <a:pt x="6081" y="5715"/>
                  </a:cubicBezTo>
                  <a:cubicBezTo>
                    <a:pt x="11277" y="5715"/>
                    <a:pt x="15490" y="10100"/>
                    <a:pt x="15490" y="15507"/>
                  </a:cubicBezTo>
                  <a:lnTo>
                    <a:pt x="15490" y="15518"/>
                  </a:lnTo>
                  <a:lnTo>
                    <a:pt x="15490" y="15524"/>
                  </a:lnTo>
                  <a:lnTo>
                    <a:pt x="15490" y="15536"/>
                  </a:lnTo>
                  <a:lnTo>
                    <a:pt x="15490" y="15552"/>
                  </a:lnTo>
                  <a:lnTo>
                    <a:pt x="15490" y="15563"/>
                  </a:lnTo>
                  <a:lnTo>
                    <a:pt x="15490" y="15570"/>
                  </a:lnTo>
                  <a:lnTo>
                    <a:pt x="15490" y="15581"/>
                  </a:lnTo>
                  <a:lnTo>
                    <a:pt x="15490" y="15587"/>
                  </a:lnTo>
                  <a:lnTo>
                    <a:pt x="15490" y="15592"/>
                  </a:lnTo>
                  <a:lnTo>
                    <a:pt x="15490" y="15598"/>
                  </a:lnTo>
                  <a:lnTo>
                    <a:pt x="15490" y="15616"/>
                  </a:lnTo>
                  <a:lnTo>
                    <a:pt x="15490" y="15621"/>
                  </a:lnTo>
                  <a:lnTo>
                    <a:pt x="15490" y="15626"/>
                  </a:lnTo>
                  <a:lnTo>
                    <a:pt x="15490" y="15632"/>
                  </a:lnTo>
                  <a:lnTo>
                    <a:pt x="15490" y="15639"/>
                  </a:lnTo>
                  <a:lnTo>
                    <a:pt x="15490" y="15673"/>
                  </a:lnTo>
                  <a:lnTo>
                    <a:pt x="15490" y="15684"/>
                  </a:lnTo>
                  <a:cubicBezTo>
                    <a:pt x="15427" y="19292"/>
                    <a:pt x="13487" y="22427"/>
                    <a:pt x="10637" y="24071"/>
                  </a:cubicBezTo>
                  <a:cubicBezTo>
                    <a:pt x="10866" y="24968"/>
                    <a:pt x="11066" y="25869"/>
                    <a:pt x="11232" y="26778"/>
                  </a:cubicBezTo>
                  <a:cubicBezTo>
                    <a:pt x="11517" y="26457"/>
                    <a:pt x="11854" y="26138"/>
                    <a:pt x="12254" y="25829"/>
                  </a:cubicBezTo>
                  <a:cubicBezTo>
                    <a:pt x="13549" y="24831"/>
                    <a:pt x="14708" y="24591"/>
                    <a:pt x="15638" y="24591"/>
                  </a:cubicBezTo>
                  <a:cubicBezTo>
                    <a:pt x="16073" y="24591"/>
                    <a:pt x="16455" y="24641"/>
                    <a:pt x="16787" y="24693"/>
                  </a:cubicBezTo>
                  <a:cubicBezTo>
                    <a:pt x="17111" y="24744"/>
                    <a:pt x="17380" y="24796"/>
                    <a:pt x="17585" y="24796"/>
                  </a:cubicBezTo>
                  <a:cubicBezTo>
                    <a:pt x="17762" y="24796"/>
                    <a:pt x="17894" y="24757"/>
                    <a:pt x="17962" y="24648"/>
                  </a:cubicBezTo>
                  <a:cubicBezTo>
                    <a:pt x="18025" y="24556"/>
                    <a:pt x="18049" y="24430"/>
                    <a:pt x="18049" y="24265"/>
                  </a:cubicBezTo>
                  <a:cubicBezTo>
                    <a:pt x="18049" y="23495"/>
                    <a:pt x="17535" y="21958"/>
                    <a:pt x="17535" y="20217"/>
                  </a:cubicBezTo>
                  <a:cubicBezTo>
                    <a:pt x="17535" y="19687"/>
                    <a:pt x="17585" y="19133"/>
                    <a:pt x="17712" y="18578"/>
                  </a:cubicBezTo>
                  <a:cubicBezTo>
                    <a:pt x="18328" y="15855"/>
                    <a:pt x="21058" y="14970"/>
                    <a:pt x="21058" y="14200"/>
                  </a:cubicBezTo>
                  <a:cubicBezTo>
                    <a:pt x="21058" y="13183"/>
                    <a:pt x="18162" y="13309"/>
                    <a:pt x="16541" y="10243"/>
                  </a:cubicBezTo>
                  <a:cubicBezTo>
                    <a:pt x="15079" y="7486"/>
                    <a:pt x="16175" y="4540"/>
                    <a:pt x="15822" y="3992"/>
                  </a:cubicBezTo>
                  <a:cubicBezTo>
                    <a:pt x="15810" y="3979"/>
                    <a:pt x="15804" y="3968"/>
                    <a:pt x="15793" y="3957"/>
                  </a:cubicBezTo>
                  <a:cubicBezTo>
                    <a:pt x="15748" y="3911"/>
                    <a:pt x="15645" y="3894"/>
                    <a:pt x="15501" y="3894"/>
                  </a:cubicBezTo>
                  <a:cubicBezTo>
                    <a:pt x="15319" y="3894"/>
                    <a:pt x="15068" y="3916"/>
                    <a:pt x="14755" y="3945"/>
                  </a:cubicBezTo>
                  <a:cubicBezTo>
                    <a:pt x="14434" y="3974"/>
                    <a:pt x="14057" y="3997"/>
                    <a:pt x="13617" y="3997"/>
                  </a:cubicBezTo>
                  <a:cubicBezTo>
                    <a:pt x="13161" y="3997"/>
                    <a:pt x="12642" y="3968"/>
                    <a:pt x="12070" y="3882"/>
                  </a:cubicBezTo>
                  <a:cubicBezTo>
                    <a:pt x="11574" y="3802"/>
                    <a:pt x="11037" y="3683"/>
                    <a:pt x="10466" y="3500"/>
                  </a:cubicBezTo>
                  <a:cubicBezTo>
                    <a:pt x="7509" y="2535"/>
                    <a:pt x="6932" y="137"/>
                    <a:pt x="6286" y="5"/>
                  </a:cubicBezTo>
                  <a:cubicBezTo>
                    <a:pt x="6270" y="0"/>
                    <a:pt x="6252" y="0"/>
                    <a:pt x="6230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29;p41">
              <a:extLst>
                <a:ext uri="{FF2B5EF4-FFF2-40B4-BE49-F238E27FC236}">
                  <a16:creationId xmlns:a16="http://schemas.microsoft.com/office/drawing/2014/main" id="{5FF8A6D6-2CF8-760E-CFFA-63B2767C0AE2}"/>
                </a:ext>
              </a:extLst>
            </p:cNvPr>
            <p:cNvSpPr/>
            <p:nvPr/>
          </p:nvSpPr>
          <p:spPr>
            <a:xfrm>
              <a:off x="6569821" y="1956115"/>
              <a:ext cx="733618" cy="763053"/>
            </a:xfrm>
            <a:custGeom>
              <a:avLst/>
              <a:gdLst/>
              <a:ahLst/>
              <a:cxnLst/>
              <a:rect l="l" t="t" r="r" b="b"/>
              <a:pathLst>
                <a:path w="18824" h="19578" extrusionOk="0">
                  <a:moveTo>
                    <a:pt x="9414" y="0"/>
                  </a:moveTo>
                  <a:cubicBezTo>
                    <a:pt x="4214" y="0"/>
                    <a:pt x="0" y="4385"/>
                    <a:pt x="0" y="9792"/>
                  </a:cubicBezTo>
                  <a:cubicBezTo>
                    <a:pt x="0" y="15192"/>
                    <a:pt x="4214" y="19577"/>
                    <a:pt x="9414" y="19577"/>
                  </a:cubicBezTo>
                  <a:cubicBezTo>
                    <a:pt x="14610" y="19577"/>
                    <a:pt x="18823" y="15192"/>
                    <a:pt x="18823" y="9792"/>
                  </a:cubicBezTo>
                  <a:cubicBezTo>
                    <a:pt x="18823" y="4385"/>
                    <a:pt x="14610" y="0"/>
                    <a:pt x="9414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30;p41">
              <a:extLst>
                <a:ext uri="{FF2B5EF4-FFF2-40B4-BE49-F238E27FC236}">
                  <a16:creationId xmlns:a16="http://schemas.microsoft.com/office/drawing/2014/main" id="{85206A3B-3809-467A-D311-BA2467B201AF}"/>
                </a:ext>
              </a:extLst>
            </p:cNvPr>
            <p:cNvSpPr/>
            <p:nvPr/>
          </p:nvSpPr>
          <p:spPr>
            <a:xfrm>
              <a:off x="6918480" y="1956115"/>
              <a:ext cx="384970" cy="388581"/>
            </a:xfrm>
            <a:custGeom>
              <a:avLst/>
              <a:gdLst/>
              <a:ahLst/>
              <a:cxnLst/>
              <a:rect l="l" t="t" r="r" b="b"/>
              <a:pathLst>
                <a:path w="9878" h="9970" extrusionOk="0">
                  <a:moveTo>
                    <a:pt x="9877" y="9969"/>
                  </a:moveTo>
                  <a:lnTo>
                    <a:pt x="9877" y="9969"/>
                  </a:lnTo>
                  <a:lnTo>
                    <a:pt x="9877" y="9969"/>
                  </a:lnTo>
                  <a:close/>
                  <a:moveTo>
                    <a:pt x="9877" y="9958"/>
                  </a:moveTo>
                  <a:lnTo>
                    <a:pt x="9877" y="9958"/>
                  </a:lnTo>
                  <a:lnTo>
                    <a:pt x="9877" y="9958"/>
                  </a:lnTo>
                  <a:close/>
                  <a:moveTo>
                    <a:pt x="9877" y="9917"/>
                  </a:moveTo>
                  <a:lnTo>
                    <a:pt x="9877" y="9924"/>
                  </a:lnTo>
                  <a:lnTo>
                    <a:pt x="9877" y="9917"/>
                  </a:lnTo>
                  <a:close/>
                  <a:moveTo>
                    <a:pt x="9877" y="9906"/>
                  </a:moveTo>
                  <a:lnTo>
                    <a:pt x="9877" y="9911"/>
                  </a:lnTo>
                  <a:lnTo>
                    <a:pt x="9877" y="9906"/>
                  </a:lnTo>
                  <a:close/>
                  <a:moveTo>
                    <a:pt x="9877" y="9883"/>
                  </a:moveTo>
                  <a:lnTo>
                    <a:pt x="9877" y="9901"/>
                  </a:lnTo>
                  <a:lnTo>
                    <a:pt x="9877" y="9883"/>
                  </a:lnTo>
                  <a:close/>
                  <a:moveTo>
                    <a:pt x="9877" y="9872"/>
                  </a:moveTo>
                  <a:lnTo>
                    <a:pt x="9877" y="9877"/>
                  </a:lnTo>
                  <a:lnTo>
                    <a:pt x="9877" y="9872"/>
                  </a:lnTo>
                  <a:close/>
                  <a:moveTo>
                    <a:pt x="9877" y="9855"/>
                  </a:moveTo>
                  <a:lnTo>
                    <a:pt x="9877" y="9866"/>
                  </a:lnTo>
                  <a:lnTo>
                    <a:pt x="9877" y="9855"/>
                  </a:lnTo>
                  <a:close/>
                  <a:moveTo>
                    <a:pt x="9877" y="9837"/>
                  </a:moveTo>
                  <a:lnTo>
                    <a:pt x="9877" y="9848"/>
                  </a:lnTo>
                  <a:lnTo>
                    <a:pt x="9877" y="9837"/>
                  </a:lnTo>
                  <a:close/>
                  <a:moveTo>
                    <a:pt x="9877" y="9821"/>
                  </a:moveTo>
                  <a:lnTo>
                    <a:pt x="9877" y="9837"/>
                  </a:lnTo>
                  <a:lnTo>
                    <a:pt x="9877" y="9821"/>
                  </a:lnTo>
                  <a:close/>
                  <a:moveTo>
                    <a:pt x="9877" y="9809"/>
                  </a:moveTo>
                  <a:lnTo>
                    <a:pt x="9877" y="9821"/>
                  </a:lnTo>
                  <a:lnTo>
                    <a:pt x="9877" y="9809"/>
                  </a:lnTo>
                  <a:close/>
                  <a:moveTo>
                    <a:pt x="9877" y="9792"/>
                  </a:moveTo>
                  <a:lnTo>
                    <a:pt x="9877" y="9803"/>
                  </a:lnTo>
                  <a:lnTo>
                    <a:pt x="9877" y="9792"/>
                  </a:lnTo>
                  <a:close/>
                  <a:moveTo>
                    <a:pt x="468" y="0"/>
                  </a:moveTo>
                  <a:cubicBezTo>
                    <a:pt x="309" y="0"/>
                    <a:pt x="154" y="6"/>
                    <a:pt x="1" y="11"/>
                  </a:cubicBezTo>
                  <a:cubicBezTo>
                    <a:pt x="154" y="6"/>
                    <a:pt x="309" y="0"/>
                    <a:pt x="468" y="0"/>
                  </a:cubicBezTo>
                  <a:cubicBezTo>
                    <a:pt x="5664" y="0"/>
                    <a:pt x="9877" y="4385"/>
                    <a:pt x="9877" y="9792"/>
                  </a:cubicBezTo>
                  <a:lnTo>
                    <a:pt x="9877" y="9792"/>
                  </a:lnTo>
                  <a:cubicBezTo>
                    <a:pt x="9877" y="4385"/>
                    <a:pt x="5664" y="0"/>
                    <a:pt x="468" y="0"/>
                  </a:cubicBezTo>
                  <a:close/>
                </a:path>
              </a:pathLst>
            </a:custGeom>
            <a:solidFill>
              <a:srgbClr val="F26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31;p41">
              <a:extLst>
                <a:ext uri="{FF2B5EF4-FFF2-40B4-BE49-F238E27FC236}">
                  <a16:creationId xmlns:a16="http://schemas.microsoft.com/office/drawing/2014/main" id="{BCBDF7E6-5723-0841-F047-4A54936B1E9D}"/>
                </a:ext>
              </a:extLst>
            </p:cNvPr>
            <p:cNvSpPr/>
            <p:nvPr/>
          </p:nvSpPr>
          <p:spPr>
            <a:xfrm>
              <a:off x="6658563" y="1974726"/>
              <a:ext cx="568765" cy="735497"/>
            </a:xfrm>
            <a:custGeom>
              <a:avLst/>
              <a:gdLst/>
              <a:ahLst/>
              <a:cxnLst/>
              <a:rect l="l" t="t" r="r" b="b"/>
              <a:pathLst>
                <a:path w="14594" h="18871" extrusionOk="0">
                  <a:moveTo>
                    <a:pt x="5184" y="0"/>
                  </a:moveTo>
                  <a:cubicBezTo>
                    <a:pt x="5025" y="0"/>
                    <a:pt x="4870" y="6"/>
                    <a:pt x="4717" y="11"/>
                  </a:cubicBezTo>
                  <a:cubicBezTo>
                    <a:pt x="2975" y="103"/>
                    <a:pt x="1365" y="685"/>
                    <a:pt x="0" y="1621"/>
                  </a:cubicBezTo>
                  <a:cubicBezTo>
                    <a:pt x="970" y="2661"/>
                    <a:pt x="1884" y="3758"/>
                    <a:pt x="2730" y="4915"/>
                  </a:cubicBezTo>
                  <a:cubicBezTo>
                    <a:pt x="5755" y="9061"/>
                    <a:pt x="7685" y="13851"/>
                    <a:pt x="8678" y="18870"/>
                  </a:cubicBezTo>
                  <a:cubicBezTo>
                    <a:pt x="12093" y="17448"/>
                    <a:pt x="14525" y="14011"/>
                    <a:pt x="14593" y="9969"/>
                  </a:cubicBezTo>
                  <a:lnTo>
                    <a:pt x="14593" y="9958"/>
                  </a:lnTo>
                  <a:lnTo>
                    <a:pt x="14593" y="9924"/>
                  </a:lnTo>
                  <a:lnTo>
                    <a:pt x="14593" y="9917"/>
                  </a:lnTo>
                  <a:lnTo>
                    <a:pt x="14593" y="9911"/>
                  </a:lnTo>
                  <a:lnTo>
                    <a:pt x="14593" y="9906"/>
                  </a:lnTo>
                  <a:lnTo>
                    <a:pt x="14593" y="9901"/>
                  </a:lnTo>
                  <a:lnTo>
                    <a:pt x="14593" y="9883"/>
                  </a:lnTo>
                  <a:lnTo>
                    <a:pt x="14593" y="9877"/>
                  </a:lnTo>
                  <a:lnTo>
                    <a:pt x="14593" y="9872"/>
                  </a:lnTo>
                  <a:lnTo>
                    <a:pt x="14593" y="9866"/>
                  </a:lnTo>
                  <a:lnTo>
                    <a:pt x="14593" y="9855"/>
                  </a:lnTo>
                  <a:lnTo>
                    <a:pt x="14593" y="9848"/>
                  </a:lnTo>
                  <a:lnTo>
                    <a:pt x="14593" y="9837"/>
                  </a:lnTo>
                  <a:lnTo>
                    <a:pt x="14593" y="9821"/>
                  </a:lnTo>
                  <a:lnTo>
                    <a:pt x="14593" y="9809"/>
                  </a:lnTo>
                  <a:lnTo>
                    <a:pt x="14593" y="9803"/>
                  </a:lnTo>
                  <a:lnTo>
                    <a:pt x="14593" y="9792"/>
                  </a:lnTo>
                  <a:cubicBezTo>
                    <a:pt x="14593" y="4385"/>
                    <a:pt x="10380" y="0"/>
                    <a:pt x="518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III</a:t>
              </a:r>
              <a:endParaRPr kumimoji="0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32;p41">
              <a:extLst>
                <a:ext uri="{FF2B5EF4-FFF2-40B4-BE49-F238E27FC236}">
                  <a16:creationId xmlns:a16="http://schemas.microsoft.com/office/drawing/2014/main" id="{9C28E1FF-65EC-F694-37CE-97E69F717A42}"/>
                </a:ext>
              </a:extLst>
            </p:cNvPr>
            <p:cNvSpPr/>
            <p:nvPr/>
          </p:nvSpPr>
          <p:spPr>
            <a:xfrm>
              <a:off x="6479441" y="2570049"/>
              <a:ext cx="146692" cy="107064"/>
            </a:xfrm>
            <a:custGeom>
              <a:avLst/>
              <a:gdLst/>
              <a:ahLst/>
              <a:cxnLst/>
              <a:rect l="l" t="t" r="r" b="b"/>
              <a:pathLst>
                <a:path w="3764" h="2747" extrusionOk="0">
                  <a:moveTo>
                    <a:pt x="320" y="1"/>
                  </a:moveTo>
                  <a:cubicBezTo>
                    <a:pt x="201" y="1"/>
                    <a:pt x="75" y="109"/>
                    <a:pt x="46" y="223"/>
                  </a:cubicBezTo>
                  <a:cubicBezTo>
                    <a:pt x="1" y="394"/>
                    <a:pt x="103" y="531"/>
                    <a:pt x="246" y="594"/>
                  </a:cubicBezTo>
                  <a:cubicBezTo>
                    <a:pt x="852" y="857"/>
                    <a:pt x="1456" y="1126"/>
                    <a:pt x="2011" y="1485"/>
                  </a:cubicBezTo>
                  <a:cubicBezTo>
                    <a:pt x="2512" y="1816"/>
                    <a:pt x="2923" y="2239"/>
                    <a:pt x="3340" y="2673"/>
                  </a:cubicBezTo>
                  <a:cubicBezTo>
                    <a:pt x="3387" y="2724"/>
                    <a:pt x="3437" y="2747"/>
                    <a:pt x="3489" y="2747"/>
                  </a:cubicBezTo>
                  <a:cubicBezTo>
                    <a:pt x="3637" y="2747"/>
                    <a:pt x="3763" y="2565"/>
                    <a:pt x="3689" y="2393"/>
                  </a:cubicBezTo>
                  <a:cubicBezTo>
                    <a:pt x="3421" y="1777"/>
                    <a:pt x="2867" y="1337"/>
                    <a:pt x="2330" y="982"/>
                  </a:cubicBezTo>
                  <a:cubicBezTo>
                    <a:pt x="1724" y="589"/>
                    <a:pt x="1057" y="304"/>
                    <a:pt x="401" y="17"/>
                  </a:cubicBezTo>
                  <a:cubicBezTo>
                    <a:pt x="372" y="6"/>
                    <a:pt x="349" y="1"/>
                    <a:pt x="320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33;p41">
              <a:extLst>
                <a:ext uri="{FF2B5EF4-FFF2-40B4-BE49-F238E27FC236}">
                  <a16:creationId xmlns:a16="http://schemas.microsoft.com/office/drawing/2014/main" id="{A8217AAE-2AEB-C45F-6F76-D2A1C3FF6758}"/>
                </a:ext>
              </a:extLst>
            </p:cNvPr>
            <p:cNvSpPr/>
            <p:nvPr/>
          </p:nvSpPr>
          <p:spPr>
            <a:xfrm>
              <a:off x="6631205" y="2700927"/>
              <a:ext cx="40765" cy="63646"/>
            </a:xfrm>
            <a:custGeom>
              <a:avLst/>
              <a:gdLst/>
              <a:ahLst/>
              <a:cxnLst/>
              <a:rect l="l" t="t" r="r" b="b"/>
              <a:pathLst>
                <a:path w="1046" h="1633" extrusionOk="0">
                  <a:moveTo>
                    <a:pt x="297" y="0"/>
                  </a:moveTo>
                  <a:cubicBezTo>
                    <a:pt x="252" y="0"/>
                    <a:pt x="206" y="11"/>
                    <a:pt x="165" y="40"/>
                  </a:cubicBezTo>
                  <a:cubicBezTo>
                    <a:pt x="28" y="132"/>
                    <a:pt x="1" y="285"/>
                    <a:pt x="69" y="428"/>
                  </a:cubicBezTo>
                  <a:cubicBezTo>
                    <a:pt x="104" y="514"/>
                    <a:pt x="143" y="599"/>
                    <a:pt x="178" y="685"/>
                  </a:cubicBezTo>
                  <a:cubicBezTo>
                    <a:pt x="194" y="719"/>
                    <a:pt x="212" y="759"/>
                    <a:pt x="228" y="799"/>
                  </a:cubicBezTo>
                  <a:cubicBezTo>
                    <a:pt x="234" y="810"/>
                    <a:pt x="234" y="822"/>
                    <a:pt x="241" y="828"/>
                  </a:cubicBezTo>
                  <a:cubicBezTo>
                    <a:pt x="246" y="851"/>
                    <a:pt x="257" y="873"/>
                    <a:pt x="263" y="891"/>
                  </a:cubicBezTo>
                  <a:cubicBezTo>
                    <a:pt x="331" y="1067"/>
                    <a:pt x="394" y="1244"/>
                    <a:pt x="457" y="1421"/>
                  </a:cubicBezTo>
                  <a:cubicBezTo>
                    <a:pt x="497" y="1536"/>
                    <a:pt x="600" y="1632"/>
                    <a:pt x="720" y="1632"/>
                  </a:cubicBezTo>
                  <a:cubicBezTo>
                    <a:pt x="748" y="1632"/>
                    <a:pt x="771" y="1632"/>
                    <a:pt x="800" y="1621"/>
                  </a:cubicBezTo>
                  <a:cubicBezTo>
                    <a:pt x="931" y="1576"/>
                    <a:pt x="1045" y="1421"/>
                    <a:pt x="994" y="1268"/>
                  </a:cubicBezTo>
                  <a:cubicBezTo>
                    <a:pt x="863" y="885"/>
                    <a:pt x="708" y="508"/>
                    <a:pt x="537" y="143"/>
                  </a:cubicBezTo>
                  <a:cubicBezTo>
                    <a:pt x="497" y="51"/>
                    <a:pt x="394" y="0"/>
                    <a:pt x="297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34;p41">
              <a:extLst>
                <a:ext uri="{FF2B5EF4-FFF2-40B4-BE49-F238E27FC236}">
                  <a16:creationId xmlns:a16="http://schemas.microsoft.com/office/drawing/2014/main" id="{FF063482-1292-653E-B191-A584D88C42EB}"/>
                </a:ext>
              </a:extLst>
            </p:cNvPr>
            <p:cNvSpPr/>
            <p:nvPr/>
          </p:nvSpPr>
          <p:spPr>
            <a:xfrm>
              <a:off x="6966067" y="2779188"/>
              <a:ext cx="65474" cy="77989"/>
            </a:xfrm>
            <a:custGeom>
              <a:avLst/>
              <a:gdLst/>
              <a:ahLst/>
              <a:cxnLst/>
              <a:rect l="l" t="t" r="r" b="b"/>
              <a:pathLst>
                <a:path w="1680" h="2001" extrusionOk="0">
                  <a:moveTo>
                    <a:pt x="298" y="1"/>
                  </a:moveTo>
                  <a:cubicBezTo>
                    <a:pt x="229" y="1"/>
                    <a:pt x="166" y="30"/>
                    <a:pt x="116" y="87"/>
                  </a:cubicBezTo>
                  <a:cubicBezTo>
                    <a:pt x="24" y="190"/>
                    <a:pt x="0" y="385"/>
                    <a:pt x="116" y="487"/>
                  </a:cubicBezTo>
                  <a:cubicBezTo>
                    <a:pt x="229" y="583"/>
                    <a:pt x="332" y="693"/>
                    <a:pt x="435" y="801"/>
                  </a:cubicBezTo>
                  <a:cubicBezTo>
                    <a:pt x="487" y="857"/>
                    <a:pt x="538" y="915"/>
                    <a:pt x="583" y="972"/>
                  </a:cubicBezTo>
                  <a:cubicBezTo>
                    <a:pt x="606" y="1001"/>
                    <a:pt x="629" y="1029"/>
                    <a:pt x="651" y="1057"/>
                  </a:cubicBezTo>
                  <a:cubicBezTo>
                    <a:pt x="664" y="1070"/>
                    <a:pt x="675" y="1086"/>
                    <a:pt x="686" y="1104"/>
                  </a:cubicBezTo>
                  <a:cubicBezTo>
                    <a:pt x="692" y="1109"/>
                    <a:pt x="692" y="1109"/>
                    <a:pt x="698" y="1115"/>
                  </a:cubicBezTo>
                  <a:cubicBezTo>
                    <a:pt x="783" y="1234"/>
                    <a:pt x="864" y="1355"/>
                    <a:pt x="943" y="1486"/>
                  </a:cubicBezTo>
                  <a:cubicBezTo>
                    <a:pt x="1023" y="1618"/>
                    <a:pt x="1104" y="1742"/>
                    <a:pt x="1188" y="1874"/>
                  </a:cubicBezTo>
                  <a:cubicBezTo>
                    <a:pt x="1234" y="1953"/>
                    <a:pt x="1315" y="2000"/>
                    <a:pt x="1399" y="2000"/>
                  </a:cubicBezTo>
                  <a:cubicBezTo>
                    <a:pt x="1428" y="2000"/>
                    <a:pt x="1463" y="1995"/>
                    <a:pt x="1497" y="1982"/>
                  </a:cubicBezTo>
                  <a:cubicBezTo>
                    <a:pt x="1600" y="1932"/>
                    <a:pt x="1679" y="1800"/>
                    <a:pt x="1639" y="1679"/>
                  </a:cubicBezTo>
                  <a:cubicBezTo>
                    <a:pt x="1583" y="1515"/>
                    <a:pt x="1520" y="1349"/>
                    <a:pt x="1434" y="1200"/>
                  </a:cubicBezTo>
                  <a:cubicBezTo>
                    <a:pt x="1343" y="1052"/>
                    <a:pt x="1246" y="909"/>
                    <a:pt x="1143" y="772"/>
                  </a:cubicBezTo>
                  <a:cubicBezTo>
                    <a:pt x="954" y="522"/>
                    <a:pt x="738" y="287"/>
                    <a:pt x="503" y="87"/>
                  </a:cubicBezTo>
                  <a:cubicBezTo>
                    <a:pt x="446" y="35"/>
                    <a:pt x="372" y="1"/>
                    <a:pt x="298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35;p41">
              <a:extLst>
                <a:ext uri="{FF2B5EF4-FFF2-40B4-BE49-F238E27FC236}">
                  <a16:creationId xmlns:a16="http://schemas.microsoft.com/office/drawing/2014/main" id="{467A6C05-BF97-85FC-B1D0-6A258D8EDC25}"/>
                </a:ext>
              </a:extLst>
            </p:cNvPr>
            <p:cNvSpPr/>
            <p:nvPr/>
          </p:nvSpPr>
          <p:spPr>
            <a:xfrm>
              <a:off x="6557116" y="1937212"/>
              <a:ext cx="40064" cy="146702"/>
            </a:xfrm>
            <a:custGeom>
              <a:avLst/>
              <a:gdLst/>
              <a:ahLst/>
              <a:cxnLst/>
              <a:rect l="l" t="t" r="r" b="b"/>
              <a:pathLst>
                <a:path w="1028" h="3764" extrusionOk="0">
                  <a:moveTo>
                    <a:pt x="525" y="0"/>
                  </a:moveTo>
                  <a:cubicBezTo>
                    <a:pt x="371" y="0"/>
                    <a:pt x="206" y="137"/>
                    <a:pt x="251" y="348"/>
                  </a:cubicBezTo>
                  <a:cubicBezTo>
                    <a:pt x="474" y="1365"/>
                    <a:pt x="406" y="2420"/>
                    <a:pt x="74" y="3408"/>
                  </a:cubicBezTo>
                  <a:cubicBezTo>
                    <a:pt x="0" y="3626"/>
                    <a:pt x="171" y="3763"/>
                    <a:pt x="343" y="3763"/>
                  </a:cubicBezTo>
                  <a:cubicBezTo>
                    <a:pt x="456" y="3763"/>
                    <a:pt x="571" y="3705"/>
                    <a:pt x="617" y="3563"/>
                  </a:cubicBezTo>
                  <a:cubicBezTo>
                    <a:pt x="988" y="2483"/>
                    <a:pt x="1028" y="1308"/>
                    <a:pt x="765" y="200"/>
                  </a:cubicBezTo>
                  <a:cubicBezTo>
                    <a:pt x="730" y="63"/>
                    <a:pt x="634" y="0"/>
                    <a:pt x="525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36;p41">
              <a:extLst>
                <a:ext uri="{FF2B5EF4-FFF2-40B4-BE49-F238E27FC236}">
                  <a16:creationId xmlns:a16="http://schemas.microsoft.com/office/drawing/2014/main" id="{7C651751-AD6B-497D-65BF-90C60D14D6D6}"/>
                </a:ext>
              </a:extLst>
            </p:cNvPr>
            <p:cNvSpPr/>
            <p:nvPr/>
          </p:nvSpPr>
          <p:spPr>
            <a:xfrm>
              <a:off x="6510386" y="2104727"/>
              <a:ext cx="50742" cy="66180"/>
            </a:xfrm>
            <a:custGeom>
              <a:avLst/>
              <a:gdLst/>
              <a:ahLst/>
              <a:cxnLst/>
              <a:rect l="l" t="t" r="r" b="b"/>
              <a:pathLst>
                <a:path w="1302" h="1698" extrusionOk="0">
                  <a:moveTo>
                    <a:pt x="289" y="994"/>
                  </a:moveTo>
                  <a:cubicBezTo>
                    <a:pt x="281" y="1004"/>
                    <a:pt x="274" y="1012"/>
                    <a:pt x="274" y="1012"/>
                  </a:cubicBezTo>
                  <a:cubicBezTo>
                    <a:pt x="274" y="1012"/>
                    <a:pt x="278" y="1008"/>
                    <a:pt x="289" y="994"/>
                  </a:cubicBezTo>
                  <a:close/>
                  <a:moveTo>
                    <a:pt x="1011" y="1"/>
                  </a:moveTo>
                  <a:cubicBezTo>
                    <a:pt x="919" y="1"/>
                    <a:pt x="817" y="47"/>
                    <a:pt x="777" y="138"/>
                  </a:cubicBezTo>
                  <a:cubicBezTo>
                    <a:pt x="696" y="343"/>
                    <a:pt x="593" y="538"/>
                    <a:pt x="474" y="726"/>
                  </a:cubicBezTo>
                  <a:cubicBezTo>
                    <a:pt x="451" y="772"/>
                    <a:pt x="422" y="812"/>
                    <a:pt x="388" y="857"/>
                  </a:cubicBezTo>
                  <a:cubicBezTo>
                    <a:pt x="377" y="881"/>
                    <a:pt x="360" y="904"/>
                    <a:pt x="343" y="926"/>
                  </a:cubicBezTo>
                  <a:cubicBezTo>
                    <a:pt x="332" y="938"/>
                    <a:pt x="326" y="949"/>
                    <a:pt x="319" y="955"/>
                  </a:cubicBezTo>
                  <a:cubicBezTo>
                    <a:pt x="314" y="960"/>
                    <a:pt x="314" y="965"/>
                    <a:pt x="308" y="965"/>
                  </a:cubicBezTo>
                  <a:cubicBezTo>
                    <a:pt x="308" y="968"/>
                    <a:pt x="303" y="975"/>
                    <a:pt x="297" y="984"/>
                  </a:cubicBezTo>
                  <a:lnTo>
                    <a:pt x="297" y="984"/>
                  </a:lnTo>
                  <a:cubicBezTo>
                    <a:pt x="297" y="983"/>
                    <a:pt x="297" y="983"/>
                    <a:pt x="297" y="983"/>
                  </a:cubicBezTo>
                  <a:lnTo>
                    <a:pt x="297" y="983"/>
                  </a:lnTo>
                  <a:cubicBezTo>
                    <a:pt x="294" y="988"/>
                    <a:pt x="291" y="991"/>
                    <a:pt x="289" y="994"/>
                  </a:cubicBezTo>
                  <a:lnTo>
                    <a:pt x="289" y="994"/>
                  </a:lnTo>
                  <a:cubicBezTo>
                    <a:pt x="292" y="991"/>
                    <a:pt x="295" y="987"/>
                    <a:pt x="297" y="984"/>
                  </a:cubicBezTo>
                  <a:lnTo>
                    <a:pt x="297" y="984"/>
                  </a:lnTo>
                  <a:cubicBezTo>
                    <a:pt x="292" y="994"/>
                    <a:pt x="285" y="1007"/>
                    <a:pt x="274" y="1018"/>
                  </a:cubicBezTo>
                  <a:cubicBezTo>
                    <a:pt x="258" y="1034"/>
                    <a:pt x="245" y="1057"/>
                    <a:pt x="229" y="1075"/>
                  </a:cubicBezTo>
                  <a:cubicBezTo>
                    <a:pt x="189" y="1120"/>
                    <a:pt x="155" y="1166"/>
                    <a:pt x="114" y="1212"/>
                  </a:cubicBezTo>
                  <a:cubicBezTo>
                    <a:pt x="18" y="1320"/>
                    <a:pt x="0" y="1508"/>
                    <a:pt x="114" y="1616"/>
                  </a:cubicBezTo>
                  <a:cubicBezTo>
                    <a:pt x="171" y="1668"/>
                    <a:pt x="245" y="1697"/>
                    <a:pt x="319" y="1697"/>
                  </a:cubicBezTo>
                  <a:cubicBezTo>
                    <a:pt x="388" y="1697"/>
                    <a:pt x="456" y="1674"/>
                    <a:pt x="508" y="1616"/>
                  </a:cubicBezTo>
                  <a:cubicBezTo>
                    <a:pt x="840" y="1246"/>
                    <a:pt x="1091" y="823"/>
                    <a:pt x="1279" y="356"/>
                  </a:cubicBezTo>
                  <a:cubicBezTo>
                    <a:pt x="1302" y="298"/>
                    <a:pt x="1279" y="190"/>
                    <a:pt x="1251" y="138"/>
                  </a:cubicBezTo>
                  <a:cubicBezTo>
                    <a:pt x="1217" y="87"/>
                    <a:pt x="1176" y="47"/>
                    <a:pt x="1120" y="24"/>
                  </a:cubicBezTo>
                  <a:cubicBezTo>
                    <a:pt x="1085" y="6"/>
                    <a:pt x="1051" y="1"/>
                    <a:pt x="101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37;p41">
              <a:extLst>
                <a:ext uri="{FF2B5EF4-FFF2-40B4-BE49-F238E27FC236}">
                  <a16:creationId xmlns:a16="http://schemas.microsoft.com/office/drawing/2014/main" id="{FDE242E3-42EB-39B8-5B6D-E361189A9C48}"/>
                </a:ext>
              </a:extLst>
            </p:cNvPr>
            <p:cNvSpPr/>
            <p:nvPr/>
          </p:nvSpPr>
          <p:spPr>
            <a:xfrm>
              <a:off x="6625398" y="2320609"/>
              <a:ext cx="167387" cy="280620"/>
            </a:xfrm>
            <a:custGeom>
              <a:avLst/>
              <a:gdLst/>
              <a:ahLst/>
              <a:cxnLst/>
              <a:rect l="l" t="t" r="r" b="b"/>
              <a:pathLst>
                <a:path w="4295" h="7200" extrusionOk="0">
                  <a:moveTo>
                    <a:pt x="429" y="0"/>
                  </a:moveTo>
                  <a:cubicBezTo>
                    <a:pt x="212" y="0"/>
                    <a:pt x="1" y="148"/>
                    <a:pt x="1" y="440"/>
                  </a:cubicBezTo>
                  <a:cubicBezTo>
                    <a:pt x="18" y="3089"/>
                    <a:pt x="1331" y="5647"/>
                    <a:pt x="3455" y="7120"/>
                  </a:cubicBezTo>
                  <a:cubicBezTo>
                    <a:pt x="3534" y="7176"/>
                    <a:pt x="3610" y="7200"/>
                    <a:pt x="3684" y="7200"/>
                  </a:cubicBezTo>
                  <a:cubicBezTo>
                    <a:pt x="4055" y="7200"/>
                    <a:pt x="4295" y="6601"/>
                    <a:pt x="3900" y="6320"/>
                  </a:cubicBezTo>
                  <a:cubicBezTo>
                    <a:pt x="2056" y="5002"/>
                    <a:pt x="897" y="2770"/>
                    <a:pt x="869" y="440"/>
                  </a:cubicBezTo>
                  <a:cubicBezTo>
                    <a:pt x="869" y="148"/>
                    <a:pt x="646" y="0"/>
                    <a:pt x="429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38;p41">
              <a:extLst>
                <a:ext uri="{FF2B5EF4-FFF2-40B4-BE49-F238E27FC236}">
                  <a16:creationId xmlns:a16="http://schemas.microsoft.com/office/drawing/2014/main" id="{AF8F2623-84E4-F715-7DF2-1FB8FE619AAA}"/>
                </a:ext>
              </a:extLst>
            </p:cNvPr>
            <p:cNvSpPr/>
            <p:nvPr/>
          </p:nvSpPr>
          <p:spPr>
            <a:xfrm>
              <a:off x="6810990" y="2601618"/>
              <a:ext cx="104875" cy="55500"/>
            </a:xfrm>
            <a:custGeom>
              <a:avLst/>
              <a:gdLst/>
              <a:ahLst/>
              <a:cxnLst/>
              <a:rect l="l" t="t" r="r" b="b"/>
              <a:pathLst>
                <a:path w="2691" h="1424" extrusionOk="0">
                  <a:moveTo>
                    <a:pt x="503" y="1"/>
                  </a:moveTo>
                  <a:cubicBezTo>
                    <a:pt x="348" y="1"/>
                    <a:pt x="189" y="87"/>
                    <a:pt x="121" y="224"/>
                  </a:cubicBezTo>
                  <a:cubicBezTo>
                    <a:pt x="0" y="458"/>
                    <a:pt x="81" y="693"/>
                    <a:pt x="274" y="841"/>
                  </a:cubicBezTo>
                  <a:cubicBezTo>
                    <a:pt x="766" y="1218"/>
                    <a:pt x="1388" y="1423"/>
                    <a:pt x="1999" y="1423"/>
                  </a:cubicBezTo>
                  <a:cubicBezTo>
                    <a:pt x="2079" y="1423"/>
                    <a:pt x="2153" y="1418"/>
                    <a:pt x="2232" y="1412"/>
                  </a:cubicBezTo>
                  <a:cubicBezTo>
                    <a:pt x="2461" y="1394"/>
                    <a:pt x="2690" y="1218"/>
                    <a:pt x="2678" y="949"/>
                  </a:cubicBezTo>
                  <a:cubicBezTo>
                    <a:pt x="2667" y="720"/>
                    <a:pt x="2490" y="487"/>
                    <a:pt x="2256" y="487"/>
                  </a:cubicBezTo>
                  <a:lnTo>
                    <a:pt x="2232" y="487"/>
                  </a:lnTo>
                  <a:cubicBezTo>
                    <a:pt x="2164" y="493"/>
                    <a:pt x="2102" y="493"/>
                    <a:pt x="2039" y="493"/>
                  </a:cubicBezTo>
                  <a:cubicBezTo>
                    <a:pt x="1958" y="493"/>
                    <a:pt x="1873" y="493"/>
                    <a:pt x="1794" y="480"/>
                  </a:cubicBezTo>
                  <a:lnTo>
                    <a:pt x="1765" y="480"/>
                  </a:lnTo>
                  <a:cubicBezTo>
                    <a:pt x="1742" y="464"/>
                    <a:pt x="1679" y="469"/>
                    <a:pt x="1650" y="464"/>
                  </a:cubicBezTo>
                  <a:cubicBezTo>
                    <a:pt x="1582" y="446"/>
                    <a:pt x="1508" y="430"/>
                    <a:pt x="1439" y="412"/>
                  </a:cubicBezTo>
                  <a:cubicBezTo>
                    <a:pt x="1370" y="390"/>
                    <a:pt x="1296" y="367"/>
                    <a:pt x="1228" y="343"/>
                  </a:cubicBezTo>
                  <a:cubicBezTo>
                    <a:pt x="1194" y="327"/>
                    <a:pt x="1159" y="309"/>
                    <a:pt x="1120" y="298"/>
                  </a:cubicBezTo>
                  <a:cubicBezTo>
                    <a:pt x="1120" y="293"/>
                    <a:pt x="1114" y="293"/>
                    <a:pt x="1109" y="293"/>
                  </a:cubicBezTo>
                  <a:cubicBezTo>
                    <a:pt x="972" y="224"/>
                    <a:pt x="840" y="150"/>
                    <a:pt x="709" y="64"/>
                  </a:cubicBezTo>
                  <a:cubicBezTo>
                    <a:pt x="651" y="24"/>
                    <a:pt x="577" y="1"/>
                    <a:pt x="503" y="1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2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5F422383-D7C4-1E7C-030F-85D83DDC9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7804A8BF-02F7-319E-F5E5-FF182B83295E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1229EA23-B5E6-CB8B-50F3-83E197D5EBD3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5FDACDAA-DB4E-CBE5-90F5-639560BF9FD3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49B8374F-C378-A63C-4639-22BE8B9C8471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B352C26-E6F6-1724-C07D-DDD7A34A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vi-VN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nghệ thuật</a:t>
            </a:r>
            <a:endParaRPr lang="en-SG" sz="42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E138B949-B294-049C-185F-F2993D17DD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48">
            <a:extLst>
              <a:ext uri="{FF2B5EF4-FFF2-40B4-BE49-F238E27FC236}">
                <a16:creationId xmlns:a16="http://schemas.microsoft.com/office/drawing/2014/main" id="{C9769D2E-0E26-3AF0-3169-939C5F981D01}"/>
              </a:ext>
            </a:extLst>
          </p:cNvPr>
          <p:cNvGrpSpPr/>
          <p:nvPr/>
        </p:nvGrpSpPr>
        <p:grpSpPr>
          <a:xfrm>
            <a:off x="960583" y="1311223"/>
            <a:ext cx="9519612" cy="5166549"/>
            <a:chOff x="2900496" y="1028113"/>
            <a:chExt cx="6336001" cy="3420001"/>
          </a:xfrm>
          <a:solidFill>
            <a:srgbClr val="4BACC6">
              <a:lumMod val="20000"/>
              <a:lumOff val="80000"/>
            </a:srgbClr>
          </a:solidFill>
        </p:grpSpPr>
        <p:sp>
          <p:nvSpPr>
            <p:cNvPr id="3" name="任意多边形: 形状 45">
              <a:extLst>
                <a:ext uri="{FF2B5EF4-FFF2-40B4-BE49-F238E27FC236}">
                  <a16:creationId xmlns:a16="http://schemas.microsoft.com/office/drawing/2014/main" id="{206D6406-7B17-5DDA-6C77-C122D4BAB979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685766">
                <a:defRPr/>
              </a:pPr>
              <a:endParaRPr lang="zh-CN" altLang="en-US" sz="1351">
                <a:solidFill>
                  <a:prstClr val="white"/>
                </a:solidFill>
                <a:latin typeface="Calibri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4" name="任意多边形: 形状 44">
              <a:extLst>
                <a:ext uri="{FF2B5EF4-FFF2-40B4-BE49-F238E27FC236}">
                  <a16:creationId xmlns:a16="http://schemas.microsoft.com/office/drawing/2014/main" id="{430B9830-D241-F5BF-380B-C71C5CDA286B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215968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766">
                <a:defRPr/>
              </a:pPr>
              <a:endParaRPr lang="zh-CN" altLang="en-US" sz="1351">
                <a:solidFill>
                  <a:prstClr val="white"/>
                </a:solidFill>
                <a:latin typeface="Calibri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pic>
        <p:nvPicPr>
          <p:cNvPr id="11" name="图片 74">
            <a:extLst>
              <a:ext uri="{FF2B5EF4-FFF2-40B4-BE49-F238E27FC236}">
                <a16:creationId xmlns:a16="http://schemas.microsoft.com/office/drawing/2014/main" id="{8BBD319B-207C-D335-4606-B135A6312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81589" y="4722336"/>
            <a:ext cx="2084531" cy="1648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F248C-7670-7D97-9114-15F72AD388C0}"/>
              </a:ext>
            </a:extLst>
          </p:cNvPr>
          <p:cNvSpPr txBox="1"/>
          <p:nvPr/>
        </p:nvSpPr>
        <p:spPr>
          <a:xfrm>
            <a:off x="1782647" y="2776368"/>
            <a:ext cx="7618504" cy="280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Em hãy khái quát về nội dung và nghệ thuật của văn bản.</a:t>
            </a:r>
            <a:endParaRPr lang="en-SG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A82BCAC7-88D6-D51B-0129-56FD3EF9E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01" y="2776368"/>
            <a:ext cx="4580019" cy="4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A20DE-ED6C-0A34-F157-C59BA970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7D339-76C8-48ED-E551-42E72A1C289C}"/>
              </a:ext>
            </a:extLst>
          </p:cNvPr>
          <p:cNvSpPr/>
          <p:nvPr/>
        </p:nvSpPr>
        <p:spPr>
          <a:xfrm>
            <a:off x="2413769" y="591127"/>
            <a:ext cx="2906376" cy="726595"/>
          </a:xfrm>
          <a:prstGeom prst="rect">
            <a:avLst/>
          </a:prstGeom>
          <a:solidFill>
            <a:srgbClr val="99B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48680-1010-EA7B-0E57-B3574608C36A}"/>
              </a:ext>
            </a:extLst>
          </p:cNvPr>
          <p:cNvSpPr/>
          <p:nvPr/>
        </p:nvSpPr>
        <p:spPr>
          <a:xfrm>
            <a:off x="7733915" y="591127"/>
            <a:ext cx="2906376" cy="726595"/>
          </a:xfrm>
          <a:prstGeom prst="rect">
            <a:avLst/>
          </a:prstGeom>
          <a:solidFill>
            <a:srgbClr val="99B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DEAF9-3A70-46AE-57C4-FFC2D2C0B4CA}"/>
              </a:ext>
            </a:extLst>
          </p:cNvPr>
          <p:cNvSpPr txBox="1"/>
          <p:nvPr/>
        </p:nvSpPr>
        <p:spPr>
          <a:xfrm>
            <a:off x="1816484" y="344400"/>
            <a:ext cx="3774595" cy="97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VB </a:t>
            </a:r>
            <a:endParaRPr lang="en-SG" sz="3200" kern="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9D54B-07B5-A3B1-9F82-0FEA748EE2DB}"/>
              </a:ext>
            </a:extLst>
          </p:cNvPr>
          <p:cNvSpPr txBox="1"/>
          <p:nvPr/>
        </p:nvSpPr>
        <p:spPr>
          <a:xfrm>
            <a:off x="7733915" y="453047"/>
            <a:ext cx="3774595" cy="97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endParaRPr lang="en-SG" sz="3200" kern="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5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FEDD1FB1-55AF-A537-1B8F-5FB8D95D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AE3CF116-836A-BE56-E60E-64D6F1402A91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1740D33D-E36E-3381-CA42-FED868F87AF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5C04C8C4-3D39-0311-7E0C-72515D44B8C7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B981EAFD-5444-87D7-2C11-08D167A07FFB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331A757-7470-E553-D70E-D8A885A5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437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16DDC69B-B203-AEAF-5BF4-F4BA8841A8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03C72-50B1-89E8-8C98-C26D10F8F6E8}"/>
              </a:ext>
            </a:extLst>
          </p:cNvPr>
          <p:cNvGrpSpPr/>
          <p:nvPr/>
        </p:nvGrpSpPr>
        <p:grpSpPr>
          <a:xfrm>
            <a:off x="3907146" y="807986"/>
            <a:ext cx="7896674" cy="5242027"/>
            <a:chOff x="0" y="0"/>
            <a:chExt cx="4997794" cy="3075612"/>
          </a:xfrm>
        </p:grpSpPr>
        <p:sp>
          <p:nvSpPr>
            <p:cNvPr id="3" name="Freeform 30">
              <a:extLst>
                <a:ext uri="{FF2B5EF4-FFF2-40B4-BE49-F238E27FC236}">
                  <a16:creationId xmlns:a16="http://schemas.microsoft.com/office/drawing/2014/main" id="{D57A27D9-3DEC-5892-BA28-7E57310C700A}"/>
                </a:ext>
              </a:extLst>
            </p:cNvPr>
            <p:cNvSpPr/>
            <p:nvPr/>
          </p:nvSpPr>
          <p:spPr>
            <a:xfrm>
              <a:off x="0" y="0"/>
              <a:ext cx="4920979" cy="3075612"/>
            </a:xfrm>
            <a:custGeom>
              <a:avLst/>
              <a:gdLst/>
              <a:ahLst/>
              <a:cxnLst/>
              <a:rect l="l" t="t" r="r" b="b"/>
              <a:pathLst>
                <a:path w="4920979" h="3075612">
                  <a:moveTo>
                    <a:pt x="0" y="0"/>
                  </a:moveTo>
                  <a:lnTo>
                    <a:pt x="4920979" y="0"/>
                  </a:lnTo>
                  <a:lnTo>
                    <a:pt x="4920979" y="3075612"/>
                  </a:lnTo>
                  <a:lnTo>
                    <a:pt x="0" y="3075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Freeform 31">
              <a:extLst>
                <a:ext uri="{FF2B5EF4-FFF2-40B4-BE49-F238E27FC236}">
                  <a16:creationId xmlns:a16="http://schemas.microsoft.com/office/drawing/2014/main" id="{517F6801-1525-DC00-9AF2-AB34440B1ADA}"/>
                </a:ext>
              </a:extLst>
            </p:cNvPr>
            <p:cNvSpPr/>
            <p:nvPr/>
          </p:nvSpPr>
          <p:spPr>
            <a:xfrm rot="1032955">
              <a:off x="4220962" y="393608"/>
              <a:ext cx="776832" cy="1002952"/>
            </a:xfrm>
            <a:custGeom>
              <a:avLst/>
              <a:gdLst/>
              <a:ahLst/>
              <a:cxnLst/>
              <a:rect l="l" t="t" r="r" b="b"/>
              <a:pathLst>
                <a:path w="776832" h="1002952">
                  <a:moveTo>
                    <a:pt x="0" y="0"/>
                  </a:moveTo>
                  <a:lnTo>
                    <a:pt x="776831" y="0"/>
                  </a:lnTo>
                  <a:lnTo>
                    <a:pt x="776831" y="1002952"/>
                  </a:lnTo>
                  <a:lnTo>
                    <a:pt x="0" y="1002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BA04A23F-C162-A455-E65C-A92C8CCE1289}"/>
                </a:ext>
              </a:extLst>
            </p:cNvPr>
            <p:cNvSpPr/>
            <p:nvPr/>
          </p:nvSpPr>
          <p:spPr>
            <a:xfrm rot="-190098">
              <a:off x="89754" y="477299"/>
              <a:ext cx="573460" cy="684728"/>
            </a:xfrm>
            <a:custGeom>
              <a:avLst/>
              <a:gdLst/>
              <a:ahLst/>
              <a:cxnLst/>
              <a:rect l="l" t="t" r="r" b="b"/>
              <a:pathLst>
                <a:path w="573460" h="684728">
                  <a:moveTo>
                    <a:pt x="0" y="0"/>
                  </a:moveTo>
                  <a:lnTo>
                    <a:pt x="573460" y="0"/>
                  </a:lnTo>
                  <a:lnTo>
                    <a:pt x="573460" y="684728"/>
                  </a:lnTo>
                  <a:lnTo>
                    <a:pt x="0" y="684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D5553C-F9D6-C482-319B-73D15427EE2D}"/>
              </a:ext>
            </a:extLst>
          </p:cNvPr>
          <p:cNvSpPr txBox="1"/>
          <p:nvPr/>
        </p:nvSpPr>
        <p:spPr>
          <a:xfrm>
            <a:off x="4628087" y="2186090"/>
            <a:ext cx="57228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Chia sẻ suy nghĩ của em về những phẩm chất cần có của một thám tử.</a:t>
            </a:r>
            <a:endParaRPr lang="en-SG" sz="4800" dirty="0">
              <a:latin typeface="+mj-lt"/>
            </a:endParaRPr>
          </a:p>
        </p:txBody>
      </p:sp>
      <p:pic>
        <p:nvPicPr>
          <p:cNvPr id="13" name="Picture 12" descr="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11B012C0-69E5-86A5-402A-F594589B4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9256" y="2218327"/>
            <a:ext cx="4929846" cy="4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46785-C504-E072-EFE4-3DD5DA46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8651B-E41A-C97E-60D7-C354E3464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F4533-2856-2026-5AB9-845023BD195D}"/>
              </a:ext>
            </a:extLst>
          </p:cNvPr>
          <p:cNvSpPr txBox="1"/>
          <p:nvPr/>
        </p:nvSpPr>
        <p:spPr>
          <a:xfrm>
            <a:off x="472649" y="1710572"/>
            <a:ext cx="57886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Ca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endParaRPr lang="en-SG" sz="5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5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20323-D4C1-5866-AE35-2E0FCFC44E72}"/>
              </a:ext>
            </a:extLst>
          </p:cNvPr>
          <p:cNvSpPr txBox="1"/>
          <p:nvPr/>
        </p:nvSpPr>
        <p:spPr>
          <a:xfrm>
            <a:off x="6448466" y="1709542"/>
            <a:ext cx="52708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Cốt truyện hấp dẫn, li kì</a:t>
            </a:r>
            <a:endParaRPr lang="en-SG" sz="5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Kết thúc truyện bất ngờ, thú vị;...</a:t>
            </a:r>
            <a:endParaRPr lang="en-SG" sz="5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936D27-0AA7-41D3-5D0A-64753ABA354A}"/>
              </a:ext>
            </a:extLst>
          </p:cNvPr>
          <p:cNvSpPr/>
          <p:nvPr/>
        </p:nvSpPr>
        <p:spPr>
          <a:xfrm>
            <a:off x="2413769" y="591127"/>
            <a:ext cx="2906376" cy="726595"/>
          </a:xfrm>
          <a:prstGeom prst="rect">
            <a:avLst/>
          </a:prstGeom>
          <a:solidFill>
            <a:srgbClr val="99B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4B663A-82E5-C347-25CE-C59C002C8CF5}"/>
              </a:ext>
            </a:extLst>
          </p:cNvPr>
          <p:cNvSpPr/>
          <p:nvPr/>
        </p:nvSpPr>
        <p:spPr>
          <a:xfrm>
            <a:off x="7733915" y="591127"/>
            <a:ext cx="2906376" cy="726595"/>
          </a:xfrm>
          <a:prstGeom prst="rect">
            <a:avLst/>
          </a:prstGeom>
          <a:solidFill>
            <a:srgbClr val="99B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A7D3D-88D9-7138-3D65-2670FB1F5196}"/>
              </a:ext>
            </a:extLst>
          </p:cNvPr>
          <p:cNvSpPr txBox="1"/>
          <p:nvPr/>
        </p:nvSpPr>
        <p:spPr>
          <a:xfrm>
            <a:off x="1816484" y="344400"/>
            <a:ext cx="3774595" cy="97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VB </a:t>
            </a:r>
            <a:endParaRPr lang="en-SG" sz="3200" kern="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ACE18-D1D1-1D44-55D2-96913DCC2487}"/>
              </a:ext>
            </a:extLst>
          </p:cNvPr>
          <p:cNvSpPr txBox="1"/>
          <p:nvPr/>
        </p:nvSpPr>
        <p:spPr>
          <a:xfrm>
            <a:off x="7733915" y="453047"/>
            <a:ext cx="3774595" cy="97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4267" b="1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endParaRPr lang="en-SG" sz="3200" kern="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4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CB6CFB63-A549-A4A2-0F3A-F6087CC7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C5B9795F-C7C8-4EF5-E5D5-64FAF1F0AFEB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94E3286E-1640-9CA6-FA2E-E4BA989F3725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597E9E11-1E63-77B1-DE66-B2AEB7994F0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19D0FD73-7D12-7998-3980-11986E63429B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B8A7442-11E7-382B-B699-1C1D1603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 marR="82125"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 Cách đọc VB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truyện</a:t>
            </a:r>
            <a:r>
              <a:rPr lang="en-US" sz="3733" b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trinh</a:t>
            </a:r>
            <a:r>
              <a:rPr lang="en-US" sz="3733" b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thám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DB5ED10D-A511-5403-D446-2569A947F1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_图片 4">
            <a:extLst>
              <a:ext uri="{FF2B5EF4-FFF2-40B4-BE49-F238E27FC236}">
                <a16:creationId xmlns:a16="http://schemas.microsoft.com/office/drawing/2014/main" id="{28B38CC7-2FBB-6756-08FB-41D31663F9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51" y="1270223"/>
            <a:ext cx="6888981" cy="5229020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DEA17EF0-3D9F-AC3E-CB70-F89AD74C47A0}"/>
              </a:ext>
            </a:extLst>
          </p:cNvPr>
          <p:cNvSpPr txBox="1"/>
          <p:nvPr/>
        </p:nvSpPr>
        <p:spPr>
          <a:xfrm>
            <a:off x="5119194" y="2510951"/>
            <a:ext cx="5983804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nêu cách đọc hiểu VB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trinh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thám</a:t>
            </a:r>
            <a:endParaRPr lang="en-SG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그림 3">
            <a:extLst>
              <a:ext uri="{FF2B5EF4-FFF2-40B4-BE49-F238E27FC236}">
                <a16:creationId xmlns:a16="http://schemas.microsoft.com/office/drawing/2014/main" id="{13D2A17D-BFE6-4419-2BB8-644D320B0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714" y="4335037"/>
            <a:ext cx="4050567" cy="25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0E93D1BD-6212-2483-EB60-57619E30F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AFB081CF-E28F-4D97-7E00-83D34A60956C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A8F9414F-C4C8-70EE-C401-02DAC8DA2BDD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197A0AE0-C0E1-407F-54DD-6174B83128B8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64DDCA5B-E3B2-517C-C9A5-4848BB19BCEE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672088F-69A4-E416-D577-D2F2C664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 marR="82125">
              <a:lnSpc>
                <a:spcPct val="150000"/>
              </a:lnSpc>
              <a:spcAft>
                <a:spcPts val="1067"/>
              </a:spcAft>
            </a:pP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 Cách đọc VB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truyện</a:t>
            </a:r>
            <a:r>
              <a:rPr lang="en-US" sz="3733" b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trinh</a:t>
            </a:r>
            <a:r>
              <a:rPr lang="en-US" sz="3733" b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thám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60087974-AA94-5E96-FEE9-9A253880EA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56;p65">
            <a:extLst>
              <a:ext uri="{FF2B5EF4-FFF2-40B4-BE49-F238E27FC236}">
                <a16:creationId xmlns:a16="http://schemas.microsoft.com/office/drawing/2014/main" id="{CE4BEE39-B29C-E0D3-ECC7-B4422A5351A5}"/>
              </a:ext>
            </a:extLst>
          </p:cNvPr>
          <p:cNvSpPr/>
          <p:nvPr/>
        </p:nvSpPr>
        <p:spPr>
          <a:xfrm flipH="1">
            <a:off x="3206912" y="1809167"/>
            <a:ext cx="915965" cy="863603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757;p65">
            <a:extLst>
              <a:ext uri="{FF2B5EF4-FFF2-40B4-BE49-F238E27FC236}">
                <a16:creationId xmlns:a16="http://schemas.microsoft.com/office/drawing/2014/main" id="{8BBB824F-D80D-312E-185A-7E5666061F3F}"/>
              </a:ext>
            </a:extLst>
          </p:cNvPr>
          <p:cNvSpPr/>
          <p:nvPr/>
        </p:nvSpPr>
        <p:spPr>
          <a:xfrm flipH="1">
            <a:off x="903148" y="4355743"/>
            <a:ext cx="915965" cy="863603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5758;p65">
            <a:extLst>
              <a:ext uri="{FF2B5EF4-FFF2-40B4-BE49-F238E27FC236}">
                <a16:creationId xmlns:a16="http://schemas.microsoft.com/office/drawing/2014/main" id="{F818A5A5-E6D2-87F2-B384-7935070A254C}"/>
              </a:ext>
            </a:extLst>
          </p:cNvPr>
          <p:cNvSpPr/>
          <p:nvPr/>
        </p:nvSpPr>
        <p:spPr>
          <a:xfrm flipH="1">
            <a:off x="8352080" y="1809167"/>
            <a:ext cx="915965" cy="863603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5759;p65">
            <a:extLst>
              <a:ext uri="{FF2B5EF4-FFF2-40B4-BE49-F238E27FC236}">
                <a16:creationId xmlns:a16="http://schemas.microsoft.com/office/drawing/2014/main" id="{A572CF3C-5FF7-B59D-D4BC-9EF4946D34B6}"/>
              </a:ext>
            </a:extLst>
          </p:cNvPr>
          <p:cNvSpPr/>
          <p:nvPr/>
        </p:nvSpPr>
        <p:spPr>
          <a:xfrm flipH="1">
            <a:off x="6048364" y="4355743"/>
            <a:ext cx="915965" cy="863603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5760;p65">
            <a:extLst>
              <a:ext uri="{FF2B5EF4-FFF2-40B4-BE49-F238E27FC236}">
                <a16:creationId xmlns:a16="http://schemas.microsoft.com/office/drawing/2014/main" id="{7CD8F282-739E-1C90-35F5-5CEDE7062BC2}"/>
              </a:ext>
            </a:extLst>
          </p:cNvPr>
          <p:cNvSpPr txBox="1"/>
          <p:nvPr/>
        </p:nvSpPr>
        <p:spPr>
          <a:xfrm>
            <a:off x="756693" y="3200664"/>
            <a:ext cx="67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4000" kern="0">
                <a:solidFill>
                  <a:srgbClr val="EF4198"/>
                </a:solidFill>
                <a:latin typeface="Atma"/>
                <a:ea typeface="Atma"/>
                <a:cs typeface="Atma"/>
                <a:sym typeface="Atma"/>
              </a:rPr>
              <a:t>1</a:t>
            </a:r>
            <a:endParaRPr sz="4000" kern="0">
              <a:solidFill>
                <a:srgbClr val="EF4198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3" name="Google Shape;5761;p65">
            <a:extLst>
              <a:ext uri="{FF2B5EF4-FFF2-40B4-BE49-F238E27FC236}">
                <a16:creationId xmlns:a16="http://schemas.microsoft.com/office/drawing/2014/main" id="{0D2EC7DB-70AF-E529-378D-01414FE1F5C3}"/>
              </a:ext>
            </a:extLst>
          </p:cNvPr>
          <p:cNvSpPr txBox="1"/>
          <p:nvPr/>
        </p:nvSpPr>
        <p:spPr>
          <a:xfrm>
            <a:off x="3329293" y="3200664"/>
            <a:ext cx="67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4000" kern="0">
                <a:solidFill>
                  <a:srgbClr val="EF4198"/>
                </a:solidFill>
                <a:latin typeface="Atma"/>
                <a:ea typeface="Atma"/>
                <a:cs typeface="Atma"/>
                <a:sym typeface="Atma"/>
              </a:rPr>
              <a:t>2</a:t>
            </a:r>
            <a:endParaRPr sz="4000" kern="0">
              <a:solidFill>
                <a:srgbClr val="EF4198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4" name="Google Shape;5762;p65">
            <a:extLst>
              <a:ext uri="{FF2B5EF4-FFF2-40B4-BE49-F238E27FC236}">
                <a16:creationId xmlns:a16="http://schemas.microsoft.com/office/drawing/2014/main" id="{CAD077C0-63AC-A1F8-8CF9-E5A7FF9ED966}"/>
              </a:ext>
            </a:extLst>
          </p:cNvPr>
          <p:cNvSpPr txBox="1"/>
          <p:nvPr/>
        </p:nvSpPr>
        <p:spPr>
          <a:xfrm>
            <a:off x="5901893" y="3200664"/>
            <a:ext cx="67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4000" kern="0">
                <a:solidFill>
                  <a:srgbClr val="EF4198"/>
                </a:solidFill>
                <a:latin typeface="Atma"/>
                <a:ea typeface="Atma"/>
                <a:cs typeface="Atma"/>
                <a:sym typeface="Atma"/>
              </a:rPr>
              <a:t>3</a:t>
            </a:r>
            <a:endParaRPr sz="4000" kern="0">
              <a:solidFill>
                <a:srgbClr val="EF4198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5" name="Google Shape;5763;p65">
            <a:extLst>
              <a:ext uri="{FF2B5EF4-FFF2-40B4-BE49-F238E27FC236}">
                <a16:creationId xmlns:a16="http://schemas.microsoft.com/office/drawing/2014/main" id="{A23E65E4-1709-F01F-D002-5DE027146E35}"/>
              </a:ext>
            </a:extLst>
          </p:cNvPr>
          <p:cNvSpPr txBox="1"/>
          <p:nvPr/>
        </p:nvSpPr>
        <p:spPr>
          <a:xfrm>
            <a:off x="8474493" y="3200664"/>
            <a:ext cx="67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4000" kern="0">
                <a:solidFill>
                  <a:srgbClr val="EF4198"/>
                </a:solidFill>
                <a:latin typeface="Atma"/>
                <a:ea typeface="Atma"/>
                <a:cs typeface="Atma"/>
                <a:sym typeface="Atma"/>
              </a:rPr>
              <a:t>4</a:t>
            </a:r>
            <a:endParaRPr sz="4000" kern="0">
              <a:solidFill>
                <a:srgbClr val="EF4198"/>
              </a:solidFill>
              <a:latin typeface="Atma"/>
              <a:ea typeface="Atma"/>
              <a:cs typeface="Atma"/>
              <a:sym typeface="Atma"/>
            </a:endParaRPr>
          </a:p>
        </p:txBody>
      </p:sp>
      <p:cxnSp>
        <p:nvCxnSpPr>
          <p:cNvPr id="16" name="Google Shape;5764;p65">
            <a:extLst>
              <a:ext uri="{FF2B5EF4-FFF2-40B4-BE49-F238E27FC236}">
                <a16:creationId xmlns:a16="http://schemas.microsoft.com/office/drawing/2014/main" id="{8664A7DD-5411-9547-3030-94F8C9954306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1427893" y="3475264"/>
            <a:ext cx="1901600" cy="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5765;p65">
            <a:extLst>
              <a:ext uri="{FF2B5EF4-FFF2-40B4-BE49-F238E27FC236}">
                <a16:creationId xmlns:a16="http://schemas.microsoft.com/office/drawing/2014/main" id="{99F53FB9-E429-77A8-531C-01A31EC06550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4000493" y="3475264"/>
            <a:ext cx="1901600" cy="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5766;p65">
            <a:extLst>
              <a:ext uri="{FF2B5EF4-FFF2-40B4-BE49-F238E27FC236}">
                <a16:creationId xmlns:a16="http://schemas.microsoft.com/office/drawing/2014/main" id="{CF3FA35E-6AD0-BC54-A73F-F2F7D6C6C89F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6573093" y="3475264"/>
            <a:ext cx="1901600" cy="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5767;p65">
            <a:extLst>
              <a:ext uri="{FF2B5EF4-FFF2-40B4-BE49-F238E27FC236}">
                <a16:creationId xmlns:a16="http://schemas.microsoft.com/office/drawing/2014/main" id="{A9B6D78B-741A-EB63-B928-8FB27D5E2ABC}"/>
              </a:ext>
            </a:extLst>
          </p:cNvPr>
          <p:cNvCxnSpPr>
            <a:stCxn id="12" idx="0"/>
          </p:cNvCxnSpPr>
          <p:nvPr/>
        </p:nvCxnSpPr>
        <p:spPr>
          <a:xfrm rot="10800000">
            <a:off x="1092293" y="2778264"/>
            <a:ext cx="0" cy="42240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5768;p65">
            <a:extLst>
              <a:ext uri="{FF2B5EF4-FFF2-40B4-BE49-F238E27FC236}">
                <a16:creationId xmlns:a16="http://schemas.microsoft.com/office/drawing/2014/main" id="{9AA93360-F486-6882-67F1-68EED10359CF}"/>
              </a:ext>
            </a:extLst>
          </p:cNvPr>
          <p:cNvCxnSpPr>
            <a:stCxn id="13" idx="2"/>
          </p:cNvCxnSpPr>
          <p:nvPr/>
        </p:nvCxnSpPr>
        <p:spPr>
          <a:xfrm>
            <a:off x="3664893" y="3749864"/>
            <a:ext cx="0" cy="44080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769;p65">
            <a:extLst>
              <a:ext uri="{FF2B5EF4-FFF2-40B4-BE49-F238E27FC236}">
                <a16:creationId xmlns:a16="http://schemas.microsoft.com/office/drawing/2014/main" id="{C3354B19-C134-181F-DCDE-A759B5094E04}"/>
              </a:ext>
            </a:extLst>
          </p:cNvPr>
          <p:cNvCxnSpPr/>
          <p:nvPr/>
        </p:nvCxnSpPr>
        <p:spPr>
          <a:xfrm rot="10800000">
            <a:off x="6237492" y="2778097"/>
            <a:ext cx="0" cy="42240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770;p65">
            <a:extLst>
              <a:ext uri="{FF2B5EF4-FFF2-40B4-BE49-F238E27FC236}">
                <a16:creationId xmlns:a16="http://schemas.microsoft.com/office/drawing/2014/main" id="{3FD5ED17-93E1-E449-5772-3DFDD7B4269A}"/>
              </a:ext>
            </a:extLst>
          </p:cNvPr>
          <p:cNvCxnSpPr>
            <a:stCxn id="15" idx="2"/>
          </p:cNvCxnSpPr>
          <p:nvPr/>
        </p:nvCxnSpPr>
        <p:spPr>
          <a:xfrm>
            <a:off x="8810093" y="3749864"/>
            <a:ext cx="0" cy="44080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oogle Shape;5771;p65">
            <a:extLst>
              <a:ext uri="{FF2B5EF4-FFF2-40B4-BE49-F238E27FC236}">
                <a16:creationId xmlns:a16="http://schemas.microsoft.com/office/drawing/2014/main" id="{AEA248BF-159C-47BD-164E-4FD8BA3AFD5D}"/>
              </a:ext>
            </a:extLst>
          </p:cNvPr>
          <p:cNvGrpSpPr/>
          <p:nvPr/>
        </p:nvGrpSpPr>
        <p:grpSpPr>
          <a:xfrm>
            <a:off x="3415571" y="1998558"/>
            <a:ext cx="498644" cy="484829"/>
            <a:chOff x="3512070" y="1956222"/>
            <a:chExt cx="373983" cy="363622"/>
          </a:xfrm>
        </p:grpSpPr>
        <p:sp>
          <p:nvSpPr>
            <p:cNvPr id="24" name="Google Shape;5772;p65">
              <a:extLst>
                <a:ext uri="{FF2B5EF4-FFF2-40B4-BE49-F238E27FC236}">
                  <a16:creationId xmlns:a16="http://schemas.microsoft.com/office/drawing/2014/main" id="{5628FF5C-62BB-4955-701B-4BA9CD969B70}"/>
                </a:ext>
              </a:extLst>
            </p:cNvPr>
            <p:cNvSpPr/>
            <p:nvPr/>
          </p:nvSpPr>
          <p:spPr>
            <a:xfrm>
              <a:off x="3547316" y="2232314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799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773;p65">
              <a:extLst>
                <a:ext uri="{FF2B5EF4-FFF2-40B4-BE49-F238E27FC236}">
                  <a16:creationId xmlns:a16="http://schemas.microsoft.com/office/drawing/2014/main" id="{B8FAD892-F9ED-060C-FE2F-BBD5EC95C2AD}"/>
                </a:ext>
              </a:extLst>
            </p:cNvPr>
            <p:cNvSpPr/>
            <p:nvPr/>
          </p:nvSpPr>
          <p:spPr>
            <a:xfrm>
              <a:off x="3548903" y="2232314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0"/>
                  </a:lnTo>
                  <a:cubicBezTo>
                    <a:pt x="19805" y="2061"/>
                    <a:pt x="19469" y="2397"/>
                    <a:pt x="19048" y="2397"/>
                  </a:cubicBezTo>
                  <a:lnTo>
                    <a:pt x="0" y="2397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774;p65">
              <a:extLst>
                <a:ext uri="{FF2B5EF4-FFF2-40B4-BE49-F238E27FC236}">
                  <a16:creationId xmlns:a16="http://schemas.microsoft.com/office/drawing/2014/main" id="{24CCB752-4135-A5CC-BD18-A9CA00DE79B3}"/>
                </a:ext>
              </a:extLst>
            </p:cNvPr>
            <p:cNvSpPr/>
            <p:nvPr/>
          </p:nvSpPr>
          <p:spPr>
            <a:xfrm>
              <a:off x="3515215" y="2198312"/>
              <a:ext cx="370524" cy="121217"/>
            </a:xfrm>
            <a:custGeom>
              <a:avLst/>
              <a:gdLst/>
              <a:ahLst/>
              <a:cxnLst/>
              <a:rect l="l" t="t" r="r" b="b"/>
              <a:pathLst>
                <a:path w="24747" h="8096" extrusionOk="0">
                  <a:moveTo>
                    <a:pt x="3953" y="1"/>
                  </a:moveTo>
                  <a:cubicBezTo>
                    <a:pt x="1746" y="64"/>
                    <a:pt x="0" y="1851"/>
                    <a:pt x="0" y="4038"/>
                  </a:cubicBezTo>
                  <a:cubicBezTo>
                    <a:pt x="0" y="6245"/>
                    <a:pt x="1746" y="8032"/>
                    <a:pt x="3953" y="8095"/>
                  </a:cubicBezTo>
                  <a:lnTo>
                    <a:pt x="24010" y="8095"/>
                  </a:lnTo>
                  <a:cubicBezTo>
                    <a:pt x="24410" y="8095"/>
                    <a:pt x="24746" y="7759"/>
                    <a:pt x="24746" y="7338"/>
                  </a:cubicBezTo>
                  <a:lnTo>
                    <a:pt x="24746" y="6582"/>
                  </a:lnTo>
                  <a:cubicBezTo>
                    <a:pt x="24746" y="6182"/>
                    <a:pt x="24410" y="5846"/>
                    <a:pt x="24010" y="5846"/>
                  </a:cubicBezTo>
                  <a:lnTo>
                    <a:pt x="3953" y="5867"/>
                  </a:lnTo>
                  <a:cubicBezTo>
                    <a:pt x="2965" y="5867"/>
                    <a:pt x="2166" y="5068"/>
                    <a:pt x="2145" y="4101"/>
                  </a:cubicBezTo>
                  <a:cubicBezTo>
                    <a:pt x="2145" y="3070"/>
                    <a:pt x="2965" y="2251"/>
                    <a:pt x="3995" y="2251"/>
                  </a:cubicBezTo>
                  <a:lnTo>
                    <a:pt x="24010" y="2251"/>
                  </a:lnTo>
                  <a:cubicBezTo>
                    <a:pt x="24410" y="2251"/>
                    <a:pt x="24746" y="1914"/>
                    <a:pt x="24746" y="1515"/>
                  </a:cubicBezTo>
                  <a:lnTo>
                    <a:pt x="24746" y="758"/>
                  </a:lnTo>
                  <a:cubicBezTo>
                    <a:pt x="24746" y="337"/>
                    <a:pt x="24410" y="1"/>
                    <a:pt x="24010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75;p65">
              <a:extLst>
                <a:ext uri="{FF2B5EF4-FFF2-40B4-BE49-F238E27FC236}">
                  <a16:creationId xmlns:a16="http://schemas.microsoft.com/office/drawing/2014/main" id="{FF90C911-8720-A03E-5DD5-C475A227D5C3}"/>
                </a:ext>
              </a:extLst>
            </p:cNvPr>
            <p:cNvSpPr/>
            <p:nvPr/>
          </p:nvSpPr>
          <p:spPr>
            <a:xfrm>
              <a:off x="3864628" y="2198626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58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776;p65">
              <a:extLst>
                <a:ext uri="{FF2B5EF4-FFF2-40B4-BE49-F238E27FC236}">
                  <a16:creationId xmlns:a16="http://schemas.microsoft.com/office/drawing/2014/main" id="{5BED7F29-2149-B047-2FDA-EB1BC97B6B2F}"/>
                </a:ext>
              </a:extLst>
            </p:cNvPr>
            <p:cNvSpPr/>
            <p:nvPr/>
          </p:nvSpPr>
          <p:spPr>
            <a:xfrm>
              <a:off x="3864628" y="2286141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29"/>
                    <a:pt x="1430" y="1914"/>
                    <a:pt x="1430" y="1493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77;p65">
              <a:extLst>
                <a:ext uri="{FF2B5EF4-FFF2-40B4-BE49-F238E27FC236}">
                  <a16:creationId xmlns:a16="http://schemas.microsoft.com/office/drawing/2014/main" id="{D487BE39-3019-2105-E03B-4DA778BC5F27}"/>
                </a:ext>
              </a:extLst>
            </p:cNvPr>
            <p:cNvSpPr/>
            <p:nvPr/>
          </p:nvSpPr>
          <p:spPr>
            <a:xfrm>
              <a:off x="3574401" y="2259070"/>
              <a:ext cx="52583" cy="52838"/>
            </a:xfrm>
            <a:custGeom>
              <a:avLst/>
              <a:gdLst/>
              <a:ahLst/>
              <a:cxnLst/>
              <a:rect l="l" t="t" r="r" b="b"/>
              <a:pathLst>
                <a:path w="3512" h="3529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0"/>
                    <a:pt x="343" y="3529"/>
                    <a:pt x="740" y="3529"/>
                  </a:cubicBezTo>
                  <a:cubicBezTo>
                    <a:pt x="835" y="3529"/>
                    <a:pt x="933" y="3510"/>
                    <a:pt x="1030" y="3470"/>
                  </a:cubicBezTo>
                  <a:lnTo>
                    <a:pt x="1787" y="3154"/>
                  </a:lnTo>
                  <a:lnTo>
                    <a:pt x="2460" y="3449"/>
                  </a:lnTo>
                  <a:cubicBezTo>
                    <a:pt x="2560" y="3490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78;p65">
              <a:extLst>
                <a:ext uri="{FF2B5EF4-FFF2-40B4-BE49-F238E27FC236}">
                  <a16:creationId xmlns:a16="http://schemas.microsoft.com/office/drawing/2014/main" id="{1897F44A-C95C-DCE3-27E0-17B9ADFE1DCD}"/>
                </a:ext>
              </a:extLst>
            </p:cNvPr>
            <p:cNvSpPr/>
            <p:nvPr/>
          </p:nvSpPr>
          <p:spPr>
            <a:xfrm>
              <a:off x="3547316" y="1990239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800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79;p65">
              <a:extLst>
                <a:ext uri="{FF2B5EF4-FFF2-40B4-BE49-F238E27FC236}">
                  <a16:creationId xmlns:a16="http://schemas.microsoft.com/office/drawing/2014/main" id="{CF9FEF41-A0CF-5205-AD28-FB216F11FA72}"/>
                </a:ext>
              </a:extLst>
            </p:cNvPr>
            <p:cNvSpPr/>
            <p:nvPr/>
          </p:nvSpPr>
          <p:spPr>
            <a:xfrm>
              <a:off x="3548903" y="1990239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1"/>
                  </a:lnTo>
                  <a:cubicBezTo>
                    <a:pt x="19805" y="2061"/>
                    <a:pt x="19469" y="2398"/>
                    <a:pt x="19048" y="2398"/>
                  </a:cubicBezTo>
                  <a:lnTo>
                    <a:pt x="0" y="2398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80;p65">
              <a:extLst>
                <a:ext uri="{FF2B5EF4-FFF2-40B4-BE49-F238E27FC236}">
                  <a16:creationId xmlns:a16="http://schemas.microsoft.com/office/drawing/2014/main" id="{13DB8D52-0D83-5C65-E91A-D24AA2DC441C}"/>
                </a:ext>
              </a:extLst>
            </p:cNvPr>
            <p:cNvSpPr/>
            <p:nvPr/>
          </p:nvSpPr>
          <p:spPr>
            <a:xfrm>
              <a:off x="3512070" y="1956222"/>
              <a:ext cx="373669" cy="121247"/>
            </a:xfrm>
            <a:custGeom>
              <a:avLst/>
              <a:gdLst/>
              <a:ahLst/>
              <a:cxnLst/>
              <a:rect l="l" t="t" r="r" b="b"/>
              <a:pathLst>
                <a:path w="24957" h="8098" extrusionOk="0">
                  <a:moveTo>
                    <a:pt x="4049" y="1"/>
                  </a:moveTo>
                  <a:cubicBezTo>
                    <a:pt x="1829" y="1"/>
                    <a:pt x="0" y="1806"/>
                    <a:pt x="0" y="4039"/>
                  </a:cubicBezTo>
                  <a:cubicBezTo>
                    <a:pt x="0" y="6284"/>
                    <a:pt x="1850" y="8097"/>
                    <a:pt x="4086" y="8097"/>
                  </a:cubicBezTo>
                  <a:cubicBezTo>
                    <a:pt x="4112" y="8097"/>
                    <a:pt x="4137" y="8097"/>
                    <a:pt x="4163" y="8097"/>
                  </a:cubicBezTo>
                  <a:lnTo>
                    <a:pt x="24220" y="8097"/>
                  </a:lnTo>
                  <a:cubicBezTo>
                    <a:pt x="24620" y="8097"/>
                    <a:pt x="24956" y="7760"/>
                    <a:pt x="24956" y="7340"/>
                  </a:cubicBezTo>
                  <a:lnTo>
                    <a:pt x="24956" y="6583"/>
                  </a:lnTo>
                  <a:cubicBezTo>
                    <a:pt x="24956" y="6183"/>
                    <a:pt x="24620" y="5847"/>
                    <a:pt x="24220" y="5847"/>
                  </a:cubicBezTo>
                  <a:lnTo>
                    <a:pt x="4163" y="5847"/>
                  </a:lnTo>
                  <a:lnTo>
                    <a:pt x="4163" y="5868"/>
                  </a:lnTo>
                  <a:cubicBezTo>
                    <a:pt x="3175" y="5847"/>
                    <a:pt x="2376" y="5069"/>
                    <a:pt x="2355" y="4102"/>
                  </a:cubicBezTo>
                  <a:cubicBezTo>
                    <a:pt x="2355" y="3072"/>
                    <a:pt x="3175" y="2252"/>
                    <a:pt x="4205" y="2252"/>
                  </a:cubicBezTo>
                  <a:lnTo>
                    <a:pt x="24220" y="2252"/>
                  </a:lnTo>
                  <a:cubicBezTo>
                    <a:pt x="24620" y="2252"/>
                    <a:pt x="24956" y="1915"/>
                    <a:pt x="24956" y="1495"/>
                  </a:cubicBezTo>
                  <a:lnTo>
                    <a:pt x="24956" y="759"/>
                  </a:lnTo>
                  <a:cubicBezTo>
                    <a:pt x="24956" y="339"/>
                    <a:pt x="24620" y="2"/>
                    <a:pt x="24220" y="2"/>
                  </a:cubicBezTo>
                  <a:lnTo>
                    <a:pt x="4163" y="2"/>
                  </a:lnTo>
                  <a:cubicBezTo>
                    <a:pt x="4125" y="1"/>
                    <a:pt x="4087" y="1"/>
                    <a:pt x="4049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781;p65">
              <a:extLst>
                <a:ext uri="{FF2B5EF4-FFF2-40B4-BE49-F238E27FC236}">
                  <a16:creationId xmlns:a16="http://schemas.microsoft.com/office/drawing/2014/main" id="{AF5418A6-0106-A968-22ED-B68BD0FCE0BD}"/>
                </a:ext>
              </a:extLst>
            </p:cNvPr>
            <p:cNvSpPr/>
            <p:nvPr/>
          </p:nvSpPr>
          <p:spPr>
            <a:xfrm>
              <a:off x="3864628" y="1956566"/>
              <a:ext cx="21426" cy="33688"/>
            </a:xfrm>
            <a:custGeom>
              <a:avLst/>
              <a:gdLst/>
              <a:ahLst/>
              <a:cxnLst/>
              <a:rect l="l" t="t" r="r" b="b"/>
              <a:pathLst>
                <a:path w="1431" h="2250" extrusionOk="0">
                  <a:moveTo>
                    <a:pt x="0" y="0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50"/>
                    <a:pt x="1430" y="1913"/>
                    <a:pt x="1430" y="1493"/>
                  </a:cubicBezTo>
                  <a:lnTo>
                    <a:pt x="1430" y="757"/>
                  </a:lnTo>
                  <a:cubicBezTo>
                    <a:pt x="1430" y="337"/>
                    <a:pt x="1094" y="0"/>
                    <a:pt x="67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82;p65">
              <a:extLst>
                <a:ext uri="{FF2B5EF4-FFF2-40B4-BE49-F238E27FC236}">
                  <a16:creationId xmlns:a16="http://schemas.microsoft.com/office/drawing/2014/main" id="{46810C95-F484-1A05-1A29-46EB20EA59F7}"/>
                </a:ext>
              </a:extLst>
            </p:cNvPr>
            <p:cNvSpPr/>
            <p:nvPr/>
          </p:nvSpPr>
          <p:spPr>
            <a:xfrm>
              <a:off x="3864628" y="2044065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783;p65">
              <a:extLst>
                <a:ext uri="{FF2B5EF4-FFF2-40B4-BE49-F238E27FC236}">
                  <a16:creationId xmlns:a16="http://schemas.microsoft.com/office/drawing/2014/main" id="{104565F2-8489-01FC-39A5-956032EC5673}"/>
                </a:ext>
              </a:extLst>
            </p:cNvPr>
            <p:cNvSpPr/>
            <p:nvPr/>
          </p:nvSpPr>
          <p:spPr>
            <a:xfrm>
              <a:off x="3574401" y="2016995"/>
              <a:ext cx="52583" cy="52733"/>
            </a:xfrm>
            <a:custGeom>
              <a:avLst/>
              <a:gdLst/>
              <a:ahLst/>
              <a:cxnLst/>
              <a:rect l="l" t="t" r="r" b="b"/>
              <a:pathLst>
                <a:path w="3512" h="3522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5"/>
                    <a:pt x="349" y="3521"/>
                    <a:pt x="752" y="3521"/>
                  </a:cubicBezTo>
                  <a:cubicBezTo>
                    <a:pt x="843" y="3521"/>
                    <a:pt x="937" y="3505"/>
                    <a:pt x="1030" y="3470"/>
                  </a:cubicBezTo>
                  <a:lnTo>
                    <a:pt x="1787" y="3155"/>
                  </a:lnTo>
                  <a:lnTo>
                    <a:pt x="2460" y="3449"/>
                  </a:lnTo>
                  <a:cubicBezTo>
                    <a:pt x="2560" y="3491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784;p65">
              <a:extLst>
                <a:ext uri="{FF2B5EF4-FFF2-40B4-BE49-F238E27FC236}">
                  <a16:creationId xmlns:a16="http://schemas.microsoft.com/office/drawing/2014/main" id="{0AA9BCE3-2BF8-B1A6-0191-B669CFA1DF90}"/>
                </a:ext>
              </a:extLst>
            </p:cNvPr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0" y="0"/>
                  </a:move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785;p65">
              <a:extLst>
                <a:ext uri="{FF2B5EF4-FFF2-40B4-BE49-F238E27FC236}">
                  <a16:creationId xmlns:a16="http://schemas.microsoft.com/office/drawing/2014/main" id="{EA1B508F-5444-7242-BE95-64489DB4A4BA}"/>
                </a:ext>
              </a:extLst>
            </p:cNvPr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19279" y="0"/>
                  </a:moveTo>
                  <a:cubicBezTo>
                    <a:pt x="19679" y="1178"/>
                    <a:pt x="18817" y="2397"/>
                    <a:pt x="17576" y="2397"/>
                  </a:cubicBezTo>
                  <a:lnTo>
                    <a:pt x="0" y="2397"/>
                  </a:ln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786;p65">
              <a:extLst>
                <a:ext uri="{FF2B5EF4-FFF2-40B4-BE49-F238E27FC236}">
                  <a16:creationId xmlns:a16="http://schemas.microsoft.com/office/drawing/2014/main" id="{55433BAB-C0E0-8381-83FB-8147CE3C2D55}"/>
                </a:ext>
              </a:extLst>
            </p:cNvPr>
            <p:cNvSpPr/>
            <p:nvPr/>
          </p:nvSpPr>
          <p:spPr>
            <a:xfrm>
              <a:off x="3513642" y="2077439"/>
              <a:ext cx="370509" cy="120888"/>
            </a:xfrm>
            <a:custGeom>
              <a:avLst/>
              <a:gdLst/>
              <a:ahLst/>
              <a:cxnLst/>
              <a:rect l="l" t="t" r="r" b="b"/>
              <a:pathLst>
                <a:path w="24746" h="8074" extrusionOk="0">
                  <a:moveTo>
                    <a:pt x="757" y="1"/>
                  </a:moveTo>
                  <a:cubicBezTo>
                    <a:pt x="337" y="1"/>
                    <a:pt x="0" y="337"/>
                    <a:pt x="0" y="757"/>
                  </a:cubicBezTo>
                  <a:lnTo>
                    <a:pt x="0" y="1493"/>
                  </a:lnTo>
                  <a:cubicBezTo>
                    <a:pt x="0" y="1914"/>
                    <a:pt x="337" y="2250"/>
                    <a:pt x="757" y="2250"/>
                  </a:cubicBezTo>
                  <a:lnTo>
                    <a:pt x="20772" y="2250"/>
                  </a:lnTo>
                  <a:cubicBezTo>
                    <a:pt x="21782" y="2250"/>
                    <a:pt x="22602" y="3070"/>
                    <a:pt x="22602" y="4079"/>
                  </a:cubicBezTo>
                  <a:cubicBezTo>
                    <a:pt x="22602" y="5067"/>
                    <a:pt x="21803" y="5845"/>
                    <a:pt x="20814" y="5845"/>
                  </a:cubicBezTo>
                  <a:lnTo>
                    <a:pt x="20814" y="5824"/>
                  </a:lnTo>
                  <a:lnTo>
                    <a:pt x="757" y="5824"/>
                  </a:lnTo>
                  <a:cubicBezTo>
                    <a:pt x="337" y="5824"/>
                    <a:pt x="0" y="6161"/>
                    <a:pt x="0" y="6581"/>
                  </a:cubicBezTo>
                  <a:lnTo>
                    <a:pt x="0" y="7338"/>
                  </a:lnTo>
                  <a:cubicBezTo>
                    <a:pt x="0" y="7738"/>
                    <a:pt x="337" y="8074"/>
                    <a:pt x="757" y="8074"/>
                  </a:cubicBezTo>
                  <a:lnTo>
                    <a:pt x="20814" y="8074"/>
                  </a:lnTo>
                  <a:cubicBezTo>
                    <a:pt x="23001" y="8032"/>
                    <a:pt x="24746" y="6224"/>
                    <a:pt x="24746" y="4037"/>
                  </a:cubicBezTo>
                  <a:cubicBezTo>
                    <a:pt x="24746" y="1851"/>
                    <a:pt x="23001" y="64"/>
                    <a:pt x="20814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787;p65">
              <a:extLst>
                <a:ext uri="{FF2B5EF4-FFF2-40B4-BE49-F238E27FC236}">
                  <a16:creationId xmlns:a16="http://schemas.microsoft.com/office/drawing/2014/main" id="{5A7E0888-9647-5B8B-FABC-7C4015D50286}"/>
                </a:ext>
              </a:extLst>
            </p:cNvPr>
            <p:cNvSpPr/>
            <p:nvPr/>
          </p:nvSpPr>
          <p:spPr>
            <a:xfrm>
              <a:off x="3806385" y="2077753"/>
              <a:ext cx="77767" cy="120888"/>
            </a:xfrm>
            <a:custGeom>
              <a:avLst/>
              <a:gdLst/>
              <a:ahLst/>
              <a:cxnLst/>
              <a:rect l="l" t="t" r="r" b="b"/>
              <a:pathLst>
                <a:path w="5194" h="8074" extrusionOk="0">
                  <a:moveTo>
                    <a:pt x="1" y="1"/>
                  </a:moveTo>
                  <a:cubicBezTo>
                    <a:pt x="2188" y="43"/>
                    <a:pt x="3933" y="1851"/>
                    <a:pt x="3933" y="4037"/>
                  </a:cubicBezTo>
                  <a:cubicBezTo>
                    <a:pt x="3933" y="6224"/>
                    <a:pt x="2188" y="8011"/>
                    <a:pt x="1" y="8074"/>
                  </a:cubicBezTo>
                  <a:lnTo>
                    <a:pt x="1262" y="8074"/>
                  </a:lnTo>
                  <a:cubicBezTo>
                    <a:pt x="3449" y="8011"/>
                    <a:pt x="5194" y="6224"/>
                    <a:pt x="5194" y="4037"/>
                  </a:cubicBezTo>
                  <a:cubicBezTo>
                    <a:pt x="5194" y="1851"/>
                    <a:pt x="3449" y="43"/>
                    <a:pt x="126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788;p65">
              <a:extLst>
                <a:ext uri="{FF2B5EF4-FFF2-40B4-BE49-F238E27FC236}">
                  <a16:creationId xmlns:a16="http://schemas.microsoft.com/office/drawing/2014/main" id="{70552AD7-717A-D2AF-62EB-5B0F4EFD3953}"/>
                </a:ext>
              </a:extLst>
            </p:cNvPr>
            <p:cNvSpPr/>
            <p:nvPr/>
          </p:nvSpPr>
          <p:spPr>
            <a:xfrm>
              <a:off x="3772397" y="2138182"/>
              <a:ext cx="52898" cy="52568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720" y="0"/>
                  </a:moveTo>
                  <a:cubicBezTo>
                    <a:pt x="317" y="0"/>
                    <a:pt x="0" y="329"/>
                    <a:pt x="0" y="737"/>
                  </a:cubicBezTo>
                  <a:lnTo>
                    <a:pt x="0" y="2734"/>
                  </a:lnTo>
                  <a:cubicBezTo>
                    <a:pt x="0" y="3173"/>
                    <a:pt x="365" y="3489"/>
                    <a:pt x="759" y="3489"/>
                  </a:cubicBezTo>
                  <a:cubicBezTo>
                    <a:pt x="856" y="3489"/>
                    <a:pt x="956" y="3470"/>
                    <a:pt x="1052" y="3428"/>
                  </a:cubicBezTo>
                  <a:lnTo>
                    <a:pt x="1745" y="3134"/>
                  </a:lnTo>
                  <a:lnTo>
                    <a:pt x="2502" y="3449"/>
                  </a:lnTo>
                  <a:cubicBezTo>
                    <a:pt x="2599" y="3491"/>
                    <a:pt x="2697" y="3510"/>
                    <a:pt x="2794" y="3510"/>
                  </a:cubicBezTo>
                  <a:cubicBezTo>
                    <a:pt x="3182" y="3510"/>
                    <a:pt x="3532" y="3197"/>
                    <a:pt x="3532" y="2776"/>
                  </a:cubicBezTo>
                  <a:lnTo>
                    <a:pt x="3532" y="737"/>
                  </a:lnTo>
                  <a:cubicBezTo>
                    <a:pt x="3532" y="349"/>
                    <a:pt x="3215" y="0"/>
                    <a:pt x="2811" y="0"/>
                  </a:cubicBezTo>
                  <a:cubicBezTo>
                    <a:pt x="2799" y="0"/>
                    <a:pt x="2787" y="1"/>
                    <a:pt x="2776" y="1"/>
                  </a:cubicBezTo>
                  <a:lnTo>
                    <a:pt x="757" y="1"/>
                  </a:lnTo>
                  <a:cubicBezTo>
                    <a:pt x="745" y="1"/>
                    <a:pt x="732" y="0"/>
                    <a:pt x="720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5789;p65">
            <a:extLst>
              <a:ext uri="{FF2B5EF4-FFF2-40B4-BE49-F238E27FC236}">
                <a16:creationId xmlns:a16="http://schemas.microsoft.com/office/drawing/2014/main" id="{655E0496-A541-20B9-263F-BB365A0FBDC3}"/>
              </a:ext>
            </a:extLst>
          </p:cNvPr>
          <p:cNvGrpSpPr/>
          <p:nvPr/>
        </p:nvGrpSpPr>
        <p:grpSpPr>
          <a:xfrm>
            <a:off x="1155473" y="4565288"/>
            <a:ext cx="411344" cy="444504"/>
            <a:chOff x="1748310" y="2408601"/>
            <a:chExt cx="308508" cy="333378"/>
          </a:xfrm>
        </p:grpSpPr>
        <p:sp>
          <p:nvSpPr>
            <p:cNvPr id="42" name="Google Shape;5790;p65">
              <a:extLst>
                <a:ext uri="{FF2B5EF4-FFF2-40B4-BE49-F238E27FC236}">
                  <a16:creationId xmlns:a16="http://schemas.microsoft.com/office/drawing/2014/main" id="{AC3D31D5-D197-FAF5-1652-E257B92F7B27}"/>
                </a:ext>
              </a:extLst>
            </p:cNvPr>
            <p:cNvSpPr/>
            <p:nvPr/>
          </p:nvSpPr>
          <p:spPr>
            <a:xfrm>
              <a:off x="1748310" y="2433470"/>
              <a:ext cx="308508" cy="308508"/>
            </a:xfrm>
            <a:custGeom>
              <a:avLst/>
              <a:gdLst/>
              <a:ahLst/>
              <a:cxnLst/>
              <a:rect l="l" t="t" r="r" b="b"/>
              <a:pathLst>
                <a:path w="20605" h="20605" extrusionOk="0">
                  <a:moveTo>
                    <a:pt x="905" y="0"/>
                  </a:moveTo>
                  <a:cubicBezTo>
                    <a:pt x="400" y="0"/>
                    <a:pt x="1" y="400"/>
                    <a:pt x="1" y="904"/>
                  </a:cubicBezTo>
                  <a:lnTo>
                    <a:pt x="1" y="19700"/>
                  </a:lnTo>
                  <a:cubicBezTo>
                    <a:pt x="1" y="20205"/>
                    <a:pt x="400" y="20604"/>
                    <a:pt x="905" y="20604"/>
                  </a:cubicBezTo>
                  <a:lnTo>
                    <a:pt x="19701" y="20604"/>
                  </a:lnTo>
                  <a:cubicBezTo>
                    <a:pt x="20184" y="20604"/>
                    <a:pt x="20584" y="20205"/>
                    <a:pt x="20605" y="19721"/>
                  </a:cubicBezTo>
                  <a:lnTo>
                    <a:pt x="20605" y="904"/>
                  </a:lnTo>
                  <a:cubicBezTo>
                    <a:pt x="20605" y="400"/>
                    <a:pt x="20184" y="0"/>
                    <a:pt x="1970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791;p65">
              <a:extLst>
                <a:ext uri="{FF2B5EF4-FFF2-40B4-BE49-F238E27FC236}">
                  <a16:creationId xmlns:a16="http://schemas.microsoft.com/office/drawing/2014/main" id="{07B4AC51-36A5-5676-2715-E66A8B32A781}"/>
                </a:ext>
              </a:extLst>
            </p:cNvPr>
            <p:cNvSpPr/>
            <p:nvPr/>
          </p:nvSpPr>
          <p:spPr>
            <a:xfrm>
              <a:off x="2022187" y="2433470"/>
              <a:ext cx="34631" cy="308508"/>
            </a:xfrm>
            <a:custGeom>
              <a:avLst/>
              <a:gdLst/>
              <a:ahLst/>
              <a:cxnLst/>
              <a:rect l="l" t="t" r="r" b="b"/>
              <a:pathLst>
                <a:path w="2313" h="20605" extrusionOk="0">
                  <a:moveTo>
                    <a:pt x="0" y="0"/>
                  </a:moveTo>
                  <a:lnTo>
                    <a:pt x="0" y="20604"/>
                  </a:lnTo>
                  <a:lnTo>
                    <a:pt x="1409" y="20604"/>
                  </a:lnTo>
                  <a:cubicBezTo>
                    <a:pt x="1892" y="20604"/>
                    <a:pt x="2313" y="20205"/>
                    <a:pt x="2313" y="19700"/>
                  </a:cubicBezTo>
                  <a:lnTo>
                    <a:pt x="2313" y="904"/>
                  </a:lnTo>
                  <a:cubicBezTo>
                    <a:pt x="2313" y="400"/>
                    <a:pt x="1892" y="0"/>
                    <a:pt x="1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792;p65">
              <a:extLst>
                <a:ext uri="{FF2B5EF4-FFF2-40B4-BE49-F238E27FC236}">
                  <a16:creationId xmlns:a16="http://schemas.microsoft.com/office/drawing/2014/main" id="{59394C2E-EFD0-F30D-C7B6-D166721D9F61}"/>
                </a:ext>
              </a:extLst>
            </p:cNvPr>
            <p:cNvSpPr/>
            <p:nvPr/>
          </p:nvSpPr>
          <p:spPr>
            <a:xfrm>
              <a:off x="1748310" y="2433470"/>
              <a:ext cx="308508" cy="55728"/>
            </a:xfrm>
            <a:custGeom>
              <a:avLst/>
              <a:gdLst/>
              <a:ahLst/>
              <a:cxnLst/>
              <a:rect l="l" t="t" r="r" b="b"/>
              <a:pathLst>
                <a:path w="20605" h="3722" extrusionOk="0">
                  <a:moveTo>
                    <a:pt x="905" y="0"/>
                  </a:moveTo>
                  <a:cubicBezTo>
                    <a:pt x="400" y="0"/>
                    <a:pt x="1" y="400"/>
                    <a:pt x="1" y="904"/>
                  </a:cubicBezTo>
                  <a:lnTo>
                    <a:pt x="1" y="3721"/>
                  </a:lnTo>
                  <a:lnTo>
                    <a:pt x="20605" y="3721"/>
                  </a:lnTo>
                  <a:lnTo>
                    <a:pt x="20605" y="904"/>
                  </a:lnTo>
                  <a:cubicBezTo>
                    <a:pt x="20605" y="400"/>
                    <a:pt x="20184" y="0"/>
                    <a:pt x="1970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793;p65">
              <a:extLst>
                <a:ext uri="{FF2B5EF4-FFF2-40B4-BE49-F238E27FC236}">
                  <a16:creationId xmlns:a16="http://schemas.microsoft.com/office/drawing/2014/main" id="{099CB9AB-DA5E-9E6D-9FFC-94FD29388F84}"/>
                </a:ext>
              </a:extLst>
            </p:cNvPr>
            <p:cNvSpPr/>
            <p:nvPr/>
          </p:nvSpPr>
          <p:spPr>
            <a:xfrm>
              <a:off x="2022187" y="2433470"/>
              <a:ext cx="34631" cy="55728"/>
            </a:xfrm>
            <a:custGeom>
              <a:avLst/>
              <a:gdLst/>
              <a:ahLst/>
              <a:cxnLst/>
              <a:rect l="l" t="t" r="r" b="b"/>
              <a:pathLst>
                <a:path w="2313" h="3722" extrusionOk="0">
                  <a:moveTo>
                    <a:pt x="0" y="0"/>
                  </a:moveTo>
                  <a:lnTo>
                    <a:pt x="0" y="3721"/>
                  </a:lnTo>
                  <a:lnTo>
                    <a:pt x="2313" y="3721"/>
                  </a:lnTo>
                  <a:lnTo>
                    <a:pt x="2313" y="904"/>
                  </a:lnTo>
                  <a:cubicBezTo>
                    <a:pt x="2313" y="400"/>
                    <a:pt x="1892" y="0"/>
                    <a:pt x="1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794;p65">
              <a:extLst>
                <a:ext uri="{FF2B5EF4-FFF2-40B4-BE49-F238E27FC236}">
                  <a16:creationId xmlns:a16="http://schemas.microsoft.com/office/drawing/2014/main" id="{29C6C006-B010-9C55-15FE-68B85A9143EE}"/>
                </a:ext>
              </a:extLst>
            </p:cNvPr>
            <p:cNvSpPr/>
            <p:nvPr/>
          </p:nvSpPr>
          <p:spPr>
            <a:xfrm>
              <a:off x="1780111" y="2408601"/>
              <a:ext cx="28657" cy="49754"/>
            </a:xfrm>
            <a:custGeom>
              <a:avLst/>
              <a:gdLst/>
              <a:ahLst/>
              <a:cxnLst/>
              <a:rect l="l" t="t" r="r" b="b"/>
              <a:pathLst>
                <a:path w="1914" h="3323" extrusionOk="0">
                  <a:moveTo>
                    <a:pt x="968" y="0"/>
                  </a:moveTo>
                  <a:cubicBezTo>
                    <a:pt x="442" y="0"/>
                    <a:pt x="0" y="442"/>
                    <a:pt x="0" y="967"/>
                  </a:cubicBezTo>
                  <a:lnTo>
                    <a:pt x="0" y="2376"/>
                  </a:lnTo>
                  <a:cubicBezTo>
                    <a:pt x="0" y="2902"/>
                    <a:pt x="442" y="3322"/>
                    <a:pt x="968" y="3322"/>
                  </a:cubicBezTo>
                  <a:cubicBezTo>
                    <a:pt x="1472" y="3322"/>
                    <a:pt x="1914" y="2902"/>
                    <a:pt x="1914" y="2376"/>
                  </a:cubicBezTo>
                  <a:lnTo>
                    <a:pt x="1914" y="967"/>
                  </a:lnTo>
                  <a:cubicBezTo>
                    <a:pt x="1914" y="442"/>
                    <a:pt x="1472" y="0"/>
                    <a:pt x="96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795;p65">
              <a:extLst>
                <a:ext uri="{FF2B5EF4-FFF2-40B4-BE49-F238E27FC236}">
                  <a16:creationId xmlns:a16="http://schemas.microsoft.com/office/drawing/2014/main" id="{A0C6E704-BBAF-CDF1-6E12-05100F554799}"/>
                </a:ext>
              </a:extLst>
            </p:cNvPr>
            <p:cNvSpPr/>
            <p:nvPr/>
          </p:nvSpPr>
          <p:spPr>
            <a:xfrm>
              <a:off x="1852189" y="2408601"/>
              <a:ext cx="28358" cy="49754"/>
            </a:xfrm>
            <a:custGeom>
              <a:avLst/>
              <a:gdLst/>
              <a:ahLst/>
              <a:cxnLst/>
              <a:rect l="l" t="t" r="r" b="b"/>
              <a:pathLst>
                <a:path w="1894" h="3323" extrusionOk="0">
                  <a:moveTo>
                    <a:pt x="947" y="0"/>
                  </a:moveTo>
                  <a:cubicBezTo>
                    <a:pt x="421" y="0"/>
                    <a:pt x="1" y="442"/>
                    <a:pt x="1" y="967"/>
                  </a:cubicBezTo>
                  <a:lnTo>
                    <a:pt x="1" y="2376"/>
                  </a:lnTo>
                  <a:cubicBezTo>
                    <a:pt x="1" y="2902"/>
                    <a:pt x="421" y="3322"/>
                    <a:pt x="947" y="3322"/>
                  </a:cubicBezTo>
                  <a:cubicBezTo>
                    <a:pt x="1473" y="3322"/>
                    <a:pt x="1893" y="2902"/>
                    <a:pt x="1893" y="2376"/>
                  </a:cubicBezTo>
                  <a:lnTo>
                    <a:pt x="1893" y="967"/>
                  </a:lnTo>
                  <a:cubicBezTo>
                    <a:pt x="1893" y="442"/>
                    <a:pt x="1473" y="0"/>
                    <a:pt x="94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796;p65">
              <a:extLst>
                <a:ext uri="{FF2B5EF4-FFF2-40B4-BE49-F238E27FC236}">
                  <a16:creationId xmlns:a16="http://schemas.microsoft.com/office/drawing/2014/main" id="{E4DD8155-B6B4-8A1B-CB0E-9CC122A970DE}"/>
                </a:ext>
              </a:extLst>
            </p:cNvPr>
            <p:cNvSpPr/>
            <p:nvPr/>
          </p:nvSpPr>
          <p:spPr>
            <a:xfrm>
              <a:off x="1924282" y="2408601"/>
              <a:ext cx="28343" cy="49754"/>
            </a:xfrm>
            <a:custGeom>
              <a:avLst/>
              <a:gdLst/>
              <a:ahLst/>
              <a:cxnLst/>
              <a:rect l="l" t="t" r="r" b="b"/>
              <a:pathLst>
                <a:path w="1893" h="3323" extrusionOk="0">
                  <a:moveTo>
                    <a:pt x="947" y="0"/>
                  </a:moveTo>
                  <a:cubicBezTo>
                    <a:pt x="421" y="0"/>
                    <a:pt x="1" y="442"/>
                    <a:pt x="1" y="967"/>
                  </a:cubicBezTo>
                  <a:lnTo>
                    <a:pt x="1" y="2376"/>
                  </a:lnTo>
                  <a:cubicBezTo>
                    <a:pt x="1" y="2902"/>
                    <a:pt x="421" y="3322"/>
                    <a:pt x="947" y="3322"/>
                  </a:cubicBezTo>
                  <a:cubicBezTo>
                    <a:pt x="1472" y="3322"/>
                    <a:pt x="1893" y="2902"/>
                    <a:pt x="1893" y="2376"/>
                  </a:cubicBezTo>
                  <a:lnTo>
                    <a:pt x="1893" y="967"/>
                  </a:lnTo>
                  <a:cubicBezTo>
                    <a:pt x="1893" y="442"/>
                    <a:pt x="1472" y="0"/>
                    <a:pt x="94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797;p65">
              <a:extLst>
                <a:ext uri="{FF2B5EF4-FFF2-40B4-BE49-F238E27FC236}">
                  <a16:creationId xmlns:a16="http://schemas.microsoft.com/office/drawing/2014/main" id="{C07D5B93-6FAB-822F-ECA4-EBFC33C35265}"/>
                </a:ext>
              </a:extLst>
            </p:cNvPr>
            <p:cNvSpPr/>
            <p:nvPr/>
          </p:nvSpPr>
          <p:spPr>
            <a:xfrm>
              <a:off x="1996060" y="2408601"/>
              <a:ext cx="28657" cy="49754"/>
            </a:xfrm>
            <a:custGeom>
              <a:avLst/>
              <a:gdLst/>
              <a:ahLst/>
              <a:cxnLst/>
              <a:rect l="l" t="t" r="r" b="b"/>
              <a:pathLst>
                <a:path w="1914" h="3323" extrusionOk="0">
                  <a:moveTo>
                    <a:pt x="967" y="0"/>
                  </a:moveTo>
                  <a:cubicBezTo>
                    <a:pt x="442" y="0"/>
                    <a:pt x="0" y="442"/>
                    <a:pt x="0" y="967"/>
                  </a:cubicBezTo>
                  <a:lnTo>
                    <a:pt x="0" y="2376"/>
                  </a:lnTo>
                  <a:cubicBezTo>
                    <a:pt x="0" y="2902"/>
                    <a:pt x="442" y="3322"/>
                    <a:pt x="967" y="3322"/>
                  </a:cubicBezTo>
                  <a:cubicBezTo>
                    <a:pt x="1493" y="3322"/>
                    <a:pt x="1913" y="2902"/>
                    <a:pt x="1913" y="2376"/>
                  </a:cubicBezTo>
                  <a:lnTo>
                    <a:pt x="1913" y="967"/>
                  </a:lnTo>
                  <a:cubicBezTo>
                    <a:pt x="1913" y="442"/>
                    <a:pt x="1493" y="0"/>
                    <a:pt x="96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798;p65">
            <a:extLst>
              <a:ext uri="{FF2B5EF4-FFF2-40B4-BE49-F238E27FC236}">
                <a16:creationId xmlns:a16="http://schemas.microsoft.com/office/drawing/2014/main" id="{4B1DE482-F46C-E635-9915-EE0327927197}"/>
              </a:ext>
            </a:extLst>
          </p:cNvPr>
          <p:cNvGrpSpPr/>
          <p:nvPr/>
        </p:nvGrpSpPr>
        <p:grpSpPr>
          <a:xfrm>
            <a:off x="8607993" y="2006435"/>
            <a:ext cx="404217" cy="469079"/>
            <a:chOff x="2224585" y="1962854"/>
            <a:chExt cx="303163" cy="351809"/>
          </a:xfrm>
        </p:grpSpPr>
        <p:sp>
          <p:nvSpPr>
            <p:cNvPr id="51" name="Google Shape;5799;p65">
              <a:extLst>
                <a:ext uri="{FF2B5EF4-FFF2-40B4-BE49-F238E27FC236}">
                  <a16:creationId xmlns:a16="http://schemas.microsoft.com/office/drawing/2014/main" id="{8778A8AF-9C65-8837-5EDC-50A23E9DE3A9}"/>
                </a:ext>
              </a:extLst>
            </p:cNvPr>
            <p:cNvSpPr/>
            <p:nvPr/>
          </p:nvSpPr>
          <p:spPr>
            <a:xfrm>
              <a:off x="2283143" y="1962854"/>
              <a:ext cx="181018" cy="81870"/>
            </a:xfrm>
            <a:custGeom>
              <a:avLst/>
              <a:gdLst/>
              <a:ahLst/>
              <a:cxnLst/>
              <a:rect l="l" t="t" r="r" b="b"/>
              <a:pathLst>
                <a:path w="12090" h="5468" extrusionOk="0">
                  <a:moveTo>
                    <a:pt x="652" y="1"/>
                  </a:moveTo>
                  <a:lnTo>
                    <a:pt x="0" y="5467"/>
                  </a:lnTo>
                  <a:lnTo>
                    <a:pt x="12089" y="5467"/>
                  </a:lnTo>
                  <a:lnTo>
                    <a:pt x="11774" y="1"/>
                  </a:ln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800;p65">
              <a:extLst>
                <a:ext uri="{FF2B5EF4-FFF2-40B4-BE49-F238E27FC236}">
                  <a16:creationId xmlns:a16="http://schemas.microsoft.com/office/drawing/2014/main" id="{2BA3DBCD-8C4E-273C-FFC4-C35C3B661A46}"/>
                </a:ext>
              </a:extLst>
            </p:cNvPr>
            <p:cNvSpPr/>
            <p:nvPr/>
          </p:nvSpPr>
          <p:spPr>
            <a:xfrm>
              <a:off x="2224899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563" y="1"/>
                  </a:moveTo>
                  <a:lnTo>
                    <a:pt x="1494" y="1514"/>
                  </a:lnTo>
                  <a:cubicBezTo>
                    <a:pt x="421" y="2040"/>
                    <a:pt x="1" y="3323"/>
                    <a:pt x="505" y="4395"/>
                  </a:cubicBezTo>
                  <a:lnTo>
                    <a:pt x="3659" y="10828"/>
                  </a:lnTo>
                  <a:lnTo>
                    <a:pt x="4458" y="12447"/>
                  </a:lnTo>
                  <a:lnTo>
                    <a:pt x="9441" y="10008"/>
                  </a:lnTo>
                  <a:lnTo>
                    <a:pt x="8221" y="7464"/>
                  </a:lnTo>
                  <a:lnTo>
                    <a:pt x="4563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801;p65">
              <a:extLst>
                <a:ext uri="{FF2B5EF4-FFF2-40B4-BE49-F238E27FC236}">
                  <a16:creationId xmlns:a16="http://schemas.microsoft.com/office/drawing/2014/main" id="{FF06143A-F4C6-03D1-A0F2-10E70106AF7F}"/>
                </a:ext>
              </a:extLst>
            </p:cNvPr>
            <p:cNvSpPr/>
            <p:nvPr/>
          </p:nvSpPr>
          <p:spPr>
            <a:xfrm>
              <a:off x="2386393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878" y="1"/>
                  </a:moveTo>
                  <a:lnTo>
                    <a:pt x="1241" y="7464"/>
                  </a:lnTo>
                  <a:lnTo>
                    <a:pt x="0" y="10008"/>
                  </a:lnTo>
                  <a:lnTo>
                    <a:pt x="4983" y="12447"/>
                  </a:lnTo>
                  <a:lnTo>
                    <a:pt x="5782" y="10828"/>
                  </a:lnTo>
                  <a:lnTo>
                    <a:pt x="8936" y="4395"/>
                  </a:lnTo>
                  <a:cubicBezTo>
                    <a:pt x="9440" y="3323"/>
                    <a:pt x="9020" y="2040"/>
                    <a:pt x="7947" y="1514"/>
                  </a:cubicBezTo>
                  <a:lnTo>
                    <a:pt x="4878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802;p65">
              <a:extLst>
                <a:ext uri="{FF2B5EF4-FFF2-40B4-BE49-F238E27FC236}">
                  <a16:creationId xmlns:a16="http://schemas.microsoft.com/office/drawing/2014/main" id="{49D3212F-5FD6-F9B6-0241-DDE284C5ED5F}"/>
                </a:ext>
              </a:extLst>
            </p:cNvPr>
            <p:cNvSpPr/>
            <p:nvPr/>
          </p:nvSpPr>
          <p:spPr>
            <a:xfrm>
              <a:off x="2279684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4541" y="0"/>
                  </a:moveTo>
                  <a:cubicBezTo>
                    <a:pt x="2649" y="484"/>
                    <a:pt x="1030" y="1682"/>
                    <a:pt x="0" y="3364"/>
                  </a:cubicBezTo>
                  <a:lnTo>
                    <a:pt x="799" y="4983"/>
                  </a:lnTo>
                  <a:lnTo>
                    <a:pt x="5782" y="2544"/>
                  </a:lnTo>
                  <a:lnTo>
                    <a:pt x="454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803;p65">
              <a:extLst>
                <a:ext uri="{FF2B5EF4-FFF2-40B4-BE49-F238E27FC236}">
                  <a16:creationId xmlns:a16="http://schemas.microsoft.com/office/drawing/2014/main" id="{D4936A00-CE1C-5BD4-AFF4-C5565368B27B}"/>
                </a:ext>
              </a:extLst>
            </p:cNvPr>
            <p:cNvSpPr/>
            <p:nvPr/>
          </p:nvSpPr>
          <p:spPr>
            <a:xfrm>
              <a:off x="2386393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1241" y="0"/>
                  </a:moveTo>
                  <a:lnTo>
                    <a:pt x="0" y="2544"/>
                  </a:lnTo>
                  <a:lnTo>
                    <a:pt x="4983" y="4983"/>
                  </a:lnTo>
                  <a:lnTo>
                    <a:pt x="5782" y="3364"/>
                  </a:lnTo>
                  <a:cubicBezTo>
                    <a:pt x="4752" y="1682"/>
                    <a:pt x="3133" y="484"/>
                    <a:pt x="124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804;p65">
              <a:extLst>
                <a:ext uri="{FF2B5EF4-FFF2-40B4-BE49-F238E27FC236}">
                  <a16:creationId xmlns:a16="http://schemas.microsoft.com/office/drawing/2014/main" id="{A1FD7572-16EE-28CD-6741-EBD824E54E0D}"/>
                </a:ext>
              </a:extLst>
            </p:cNvPr>
            <p:cNvSpPr/>
            <p:nvPr/>
          </p:nvSpPr>
          <p:spPr>
            <a:xfrm>
              <a:off x="2224585" y="2087830"/>
              <a:ext cx="265073" cy="226833"/>
            </a:xfrm>
            <a:custGeom>
              <a:avLst/>
              <a:gdLst/>
              <a:ahLst/>
              <a:cxnLst/>
              <a:rect l="l" t="t" r="r" b="b"/>
              <a:pathLst>
                <a:path w="17704" h="15150" extrusionOk="0">
                  <a:moveTo>
                    <a:pt x="10134" y="0"/>
                  </a:moveTo>
                  <a:cubicBezTo>
                    <a:pt x="3386" y="0"/>
                    <a:pt x="1" y="8158"/>
                    <a:pt x="4773" y="12930"/>
                  </a:cubicBezTo>
                  <a:cubicBezTo>
                    <a:pt x="6221" y="14378"/>
                    <a:pt x="8158" y="15150"/>
                    <a:pt x="10125" y="15150"/>
                  </a:cubicBezTo>
                  <a:cubicBezTo>
                    <a:pt x="11100" y="15150"/>
                    <a:pt x="12081" y="14960"/>
                    <a:pt x="13015" y="14570"/>
                  </a:cubicBezTo>
                  <a:cubicBezTo>
                    <a:pt x="15853" y="13414"/>
                    <a:pt x="17703" y="10639"/>
                    <a:pt x="17703" y="7590"/>
                  </a:cubicBezTo>
                  <a:cubicBezTo>
                    <a:pt x="17703" y="3406"/>
                    <a:pt x="14318" y="0"/>
                    <a:pt x="10134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805;p65">
              <a:extLst>
                <a:ext uri="{FF2B5EF4-FFF2-40B4-BE49-F238E27FC236}">
                  <a16:creationId xmlns:a16="http://schemas.microsoft.com/office/drawing/2014/main" id="{9255BA89-6626-68A5-70DA-2E421060D233}"/>
                </a:ext>
              </a:extLst>
            </p:cNvPr>
            <p:cNvSpPr/>
            <p:nvPr/>
          </p:nvSpPr>
          <p:spPr>
            <a:xfrm>
              <a:off x="2274953" y="2125605"/>
              <a:ext cx="177244" cy="151627"/>
            </a:xfrm>
            <a:custGeom>
              <a:avLst/>
              <a:gdLst/>
              <a:ahLst/>
              <a:cxnLst/>
              <a:rect l="l" t="t" r="r" b="b"/>
              <a:pathLst>
                <a:path w="11838" h="10127" extrusionOk="0">
                  <a:moveTo>
                    <a:pt x="6770" y="0"/>
                  </a:moveTo>
                  <a:cubicBezTo>
                    <a:pt x="2250" y="0"/>
                    <a:pt x="1" y="5446"/>
                    <a:pt x="3196" y="8641"/>
                  </a:cubicBezTo>
                  <a:cubicBezTo>
                    <a:pt x="4222" y="9667"/>
                    <a:pt x="5488" y="10127"/>
                    <a:pt x="6731" y="10127"/>
                  </a:cubicBezTo>
                  <a:cubicBezTo>
                    <a:pt x="9333" y="10127"/>
                    <a:pt x="11837" y="8112"/>
                    <a:pt x="11837" y="5067"/>
                  </a:cubicBezTo>
                  <a:cubicBezTo>
                    <a:pt x="11837" y="2271"/>
                    <a:pt x="9567" y="0"/>
                    <a:pt x="677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06;p65">
              <a:extLst>
                <a:ext uri="{FF2B5EF4-FFF2-40B4-BE49-F238E27FC236}">
                  <a16:creationId xmlns:a16="http://schemas.microsoft.com/office/drawing/2014/main" id="{47121E94-D434-EDE3-9B89-B7AC9E874BD7}"/>
                </a:ext>
              </a:extLst>
            </p:cNvPr>
            <p:cNvSpPr/>
            <p:nvPr/>
          </p:nvSpPr>
          <p:spPr>
            <a:xfrm>
              <a:off x="2326263" y="2154053"/>
              <a:ext cx="99492" cy="89191"/>
            </a:xfrm>
            <a:custGeom>
              <a:avLst/>
              <a:gdLst/>
              <a:ahLst/>
              <a:cxnLst/>
              <a:rect l="l" t="t" r="r" b="b"/>
              <a:pathLst>
                <a:path w="6645" h="5957" extrusionOk="0">
                  <a:moveTo>
                    <a:pt x="3343" y="0"/>
                  </a:moveTo>
                  <a:cubicBezTo>
                    <a:pt x="3054" y="0"/>
                    <a:pt x="2766" y="158"/>
                    <a:pt x="2629" y="476"/>
                  </a:cubicBezTo>
                  <a:lnTo>
                    <a:pt x="2292" y="1149"/>
                  </a:lnTo>
                  <a:cubicBezTo>
                    <a:pt x="2166" y="1380"/>
                    <a:pt x="1956" y="1548"/>
                    <a:pt x="1683" y="1590"/>
                  </a:cubicBezTo>
                  <a:lnTo>
                    <a:pt x="947" y="1695"/>
                  </a:lnTo>
                  <a:cubicBezTo>
                    <a:pt x="274" y="1759"/>
                    <a:pt x="1" y="2600"/>
                    <a:pt x="505" y="3062"/>
                  </a:cubicBezTo>
                  <a:lnTo>
                    <a:pt x="1031" y="3588"/>
                  </a:lnTo>
                  <a:cubicBezTo>
                    <a:pt x="1220" y="3756"/>
                    <a:pt x="1304" y="4029"/>
                    <a:pt x="1262" y="4281"/>
                  </a:cubicBezTo>
                  <a:lnTo>
                    <a:pt x="1136" y="5017"/>
                  </a:lnTo>
                  <a:cubicBezTo>
                    <a:pt x="1053" y="5532"/>
                    <a:pt x="1455" y="5955"/>
                    <a:pt x="1917" y="5955"/>
                  </a:cubicBezTo>
                  <a:cubicBezTo>
                    <a:pt x="2041" y="5955"/>
                    <a:pt x="2168" y="5925"/>
                    <a:pt x="2292" y="5858"/>
                  </a:cubicBezTo>
                  <a:lnTo>
                    <a:pt x="2965" y="5522"/>
                  </a:lnTo>
                  <a:cubicBezTo>
                    <a:pt x="3081" y="5459"/>
                    <a:pt x="3207" y="5427"/>
                    <a:pt x="3333" y="5427"/>
                  </a:cubicBezTo>
                  <a:cubicBezTo>
                    <a:pt x="3459" y="5427"/>
                    <a:pt x="3585" y="5459"/>
                    <a:pt x="3701" y="5522"/>
                  </a:cubicBezTo>
                  <a:lnTo>
                    <a:pt x="4374" y="5858"/>
                  </a:lnTo>
                  <a:cubicBezTo>
                    <a:pt x="4500" y="5926"/>
                    <a:pt x="4632" y="5957"/>
                    <a:pt x="4759" y="5957"/>
                  </a:cubicBezTo>
                  <a:cubicBezTo>
                    <a:pt x="5223" y="5957"/>
                    <a:pt x="5629" y="5545"/>
                    <a:pt x="5530" y="5017"/>
                  </a:cubicBezTo>
                  <a:lnTo>
                    <a:pt x="5404" y="4281"/>
                  </a:lnTo>
                  <a:cubicBezTo>
                    <a:pt x="5362" y="4029"/>
                    <a:pt x="5446" y="3756"/>
                    <a:pt x="5635" y="3588"/>
                  </a:cubicBezTo>
                  <a:lnTo>
                    <a:pt x="6161" y="3062"/>
                  </a:lnTo>
                  <a:cubicBezTo>
                    <a:pt x="6644" y="2578"/>
                    <a:pt x="6371" y="1780"/>
                    <a:pt x="5719" y="1695"/>
                  </a:cubicBezTo>
                  <a:lnTo>
                    <a:pt x="4983" y="1590"/>
                  </a:lnTo>
                  <a:cubicBezTo>
                    <a:pt x="4731" y="1527"/>
                    <a:pt x="4500" y="1380"/>
                    <a:pt x="4395" y="1128"/>
                  </a:cubicBezTo>
                  <a:lnTo>
                    <a:pt x="4058" y="455"/>
                  </a:lnTo>
                  <a:cubicBezTo>
                    <a:pt x="3912" y="153"/>
                    <a:pt x="3627" y="0"/>
                    <a:pt x="334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807;p65">
            <a:extLst>
              <a:ext uri="{FF2B5EF4-FFF2-40B4-BE49-F238E27FC236}">
                <a16:creationId xmlns:a16="http://schemas.microsoft.com/office/drawing/2014/main" id="{C9609791-DF3B-EEF9-761C-210AFBC79AED}"/>
              </a:ext>
            </a:extLst>
          </p:cNvPr>
          <p:cNvGrpSpPr/>
          <p:nvPr/>
        </p:nvGrpSpPr>
        <p:grpSpPr>
          <a:xfrm>
            <a:off x="6269587" y="4558479"/>
            <a:ext cx="473511" cy="458099"/>
            <a:chOff x="3510094" y="2909281"/>
            <a:chExt cx="355133" cy="343574"/>
          </a:xfrm>
        </p:grpSpPr>
        <p:sp>
          <p:nvSpPr>
            <p:cNvPr id="60" name="Google Shape;5808;p65">
              <a:extLst>
                <a:ext uri="{FF2B5EF4-FFF2-40B4-BE49-F238E27FC236}">
                  <a16:creationId xmlns:a16="http://schemas.microsoft.com/office/drawing/2014/main" id="{2AD1EEB3-545A-8309-D3FB-D54040F99693}"/>
                </a:ext>
              </a:extLst>
            </p:cNvPr>
            <p:cNvSpPr/>
            <p:nvPr/>
          </p:nvSpPr>
          <p:spPr>
            <a:xfrm>
              <a:off x="3583205" y="3134527"/>
              <a:ext cx="50652" cy="47523"/>
            </a:xfrm>
            <a:custGeom>
              <a:avLst/>
              <a:gdLst/>
              <a:ahLst/>
              <a:cxnLst/>
              <a:rect l="l" t="t" r="r" b="b"/>
              <a:pathLst>
                <a:path w="3383" h="3174" extrusionOk="0">
                  <a:moveTo>
                    <a:pt x="2785" y="0"/>
                  </a:moveTo>
                  <a:cubicBezTo>
                    <a:pt x="2689" y="0"/>
                    <a:pt x="2590" y="37"/>
                    <a:pt x="2503" y="125"/>
                  </a:cubicBezTo>
                  <a:lnTo>
                    <a:pt x="148" y="2479"/>
                  </a:lnTo>
                  <a:cubicBezTo>
                    <a:pt x="1" y="2626"/>
                    <a:pt x="1" y="2900"/>
                    <a:pt x="148" y="3047"/>
                  </a:cubicBezTo>
                  <a:cubicBezTo>
                    <a:pt x="232" y="3131"/>
                    <a:pt x="337" y="3173"/>
                    <a:pt x="442" y="3173"/>
                  </a:cubicBezTo>
                  <a:cubicBezTo>
                    <a:pt x="547" y="3173"/>
                    <a:pt x="652" y="3131"/>
                    <a:pt x="737" y="3047"/>
                  </a:cubicBezTo>
                  <a:lnTo>
                    <a:pt x="3091" y="713"/>
                  </a:lnTo>
                  <a:cubicBezTo>
                    <a:pt x="3382" y="406"/>
                    <a:pt x="3102" y="0"/>
                    <a:pt x="2785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809;p65">
              <a:extLst>
                <a:ext uri="{FF2B5EF4-FFF2-40B4-BE49-F238E27FC236}">
                  <a16:creationId xmlns:a16="http://schemas.microsoft.com/office/drawing/2014/main" id="{4939F206-76EF-D24C-6F26-3857A3AA0E5E}"/>
                </a:ext>
              </a:extLst>
            </p:cNvPr>
            <p:cNvSpPr/>
            <p:nvPr/>
          </p:nvSpPr>
          <p:spPr>
            <a:xfrm>
              <a:off x="3655746" y="2909281"/>
              <a:ext cx="209480" cy="192127"/>
            </a:xfrm>
            <a:custGeom>
              <a:avLst/>
              <a:gdLst/>
              <a:ahLst/>
              <a:cxnLst/>
              <a:rect l="l" t="t" r="r" b="b"/>
              <a:pathLst>
                <a:path w="13991" h="12832" extrusionOk="0">
                  <a:moveTo>
                    <a:pt x="12033" y="1"/>
                  </a:moveTo>
                  <a:cubicBezTo>
                    <a:pt x="11708" y="1"/>
                    <a:pt x="11370" y="133"/>
                    <a:pt x="11071" y="452"/>
                  </a:cubicBezTo>
                  <a:lnTo>
                    <a:pt x="1043" y="10501"/>
                  </a:lnTo>
                  <a:cubicBezTo>
                    <a:pt x="1" y="11447"/>
                    <a:pt x="901" y="12832"/>
                    <a:pt x="1947" y="12832"/>
                  </a:cubicBezTo>
                  <a:cubicBezTo>
                    <a:pt x="2273" y="12832"/>
                    <a:pt x="2614" y="12697"/>
                    <a:pt x="2914" y="12372"/>
                  </a:cubicBezTo>
                  <a:lnTo>
                    <a:pt x="12963" y="2323"/>
                  </a:lnTo>
                  <a:lnTo>
                    <a:pt x="12963" y="2344"/>
                  </a:lnTo>
                  <a:cubicBezTo>
                    <a:pt x="13991" y="1381"/>
                    <a:pt x="13082" y="1"/>
                    <a:pt x="12033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810;p65">
              <a:extLst>
                <a:ext uri="{FF2B5EF4-FFF2-40B4-BE49-F238E27FC236}">
                  <a16:creationId xmlns:a16="http://schemas.microsoft.com/office/drawing/2014/main" id="{BB7E7462-26AD-AC7D-75A9-EDF6E7D00A32}"/>
                </a:ext>
              </a:extLst>
            </p:cNvPr>
            <p:cNvSpPr/>
            <p:nvPr/>
          </p:nvSpPr>
          <p:spPr>
            <a:xfrm>
              <a:off x="3673863" y="2923430"/>
              <a:ext cx="184806" cy="179550"/>
            </a:xfrm>
            <a:custGeom>
              <a:avLst/>
              <a:gdLst/>
              <a:ahLst/>
              <a:cxnLst/>
              <a:rect l="l" t="t" r="r" b="b"/>
              <a:pathLst>
                <a:path w="12343" h="11992" extrusionOk="0">
                  <a:moveTo>
                    <a:pt x="11464" y="0"/>
                  </a:moveTo>
                  <a:cubicBezTo>
                    <a:pt x="11187" y="0"/>
                    <a:pt x="10921" y="162"/>
                    <a:pt x="10807" y="453"/>
                  </a:cubicBezTo>
                  <a:lnTo>
                    <a:pt x="758" y="10481"/>
                  </a:lnTo>
                  <a:cubicBezTo>
                    <a:pt x="190" y="10649"/>
                    <a:pt x="1" y="11343"/>
                    <a:pt x="421" y="11764"/>
                  </a:cubicBezTo>
                  <a:cubicBezTo>
                    <a:pt x="577" y="11920"/>
                    <a:pt x="774" y="11992"/>
                    <a:pt x="967" y="11992"/>
                  </a:cubicBezTo>
                  <a:cubicBezTo>
                    <a:pt x="1294" y="11992"/>
                    <a:pt x="1611" y="11784"/>
                    <a:pt x="1704" y="11427"/>
                  </a:cubicBezTo>
                  <a:lnTo>
                    <a:pt x="11753" y="1378"/>
                  </a:lnTo>
                  <a:lnTo>
                    <a:pt x="11753" y="1399"/>
                  </a:lnTo>
                  <a:cubicBezTo>
                    <a:pt x="12216" y="1188"/>
                    <a:pt x="12342" y="579"/>
                    <a:pt x="11985" y="221"/>
                  </a:cubicBezTo>
                  <a:cubicBezTo>
                    <a:pt x="11834" y="71"/>
                    <a:pt x="11647" y="0"/>
                    <a:pt x="1146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811;p65">
              <a:extLst>
                <a:ext uri="{FF2B5EF4-FFF2-40B4-BE49-F238E27FC236}">
                  <a16:creationId xmlns:a16="http://schemas.microsoft.com/office/drawing/2014/main" id="{CA99F14F-3CDA-38A6-1C91-EC424DD18798}"/>
                </a:ext>
              </a:extLst>
            </p:cNvPr>
            <p:cNvSpPr/>
            <p:nvPr/>
          </p:nvSpPr>
          <p:spPr>
            <a:xfrm>
              <a:off x="3541970" y="3007531"/>
              <a:ext cx="218793" cy="216383"/>
            </a:xfrm>
            <a:custGeom>
              <a:avLst/>
              <a:gdLst/>
              <a:ahLst/>
              <a:cxnLst/>
              <a:rect l="l" t="t" r="r" b="b"/>
              <a:pathLst>
                <a:path w="14613" h="14452" extrusionOk="0">
                  <a:moveTo>
                    <a:pt x="11156" y="1"/>
                  </a:moveTo>
                  <a:cubicBezTo>
                    <a:pt x="10596" y="1"/>
                    <a:pt x="10000" y="134"/>
                    <a:pt x="9398" y="428"/>
                  </a:cubicBezTo>
                  <a:cubicBezTo>
                    <a:pt x="7792" y="1240"/>
                    <a:pt x="3601" y="3145"/>
                    <a:pt x="1236" y="3145"/>
                  </a:cubicBezTo>
                  <a:cubicBezTo>
                    <a:pt x="724" y="3145"/>
                    <a:pt x="297" y="3056"/>
                    <a:pt x="1" y="2846"/>
                  </a:cubicBezTo>
                  <a:lnTo>
                    <a:pt x="1" y="2846"/>
                  </a:lnTo>
                  <a:lnTo>
                    <a:pt x="11606" y="14451"/>
                  </a:lnTo>
                  <a:cubicBezTo>
                    <a:pt x="10429" y="12769"/>
                    <a:pt x="13036" y="7009"/>
                    <a:pt x="14003" y="5032"/>
                  </a:cubicBezTo>
                  <a:cubicBezTo>
                    <a:pt x="14612" y="3834"/>
                    <a:pt x="14549" y="2636"/>
                    <a:pt x="14066" y="1732"/>
                  </a:cubicBezTo>
                  <a:cubicBezTo>
                    <a:pt x="13525" y="693"/>
                    <a:pt x="12435" y="1"/>
                    <a:pt x="11156" y="1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812;p65">
              <a:extLst>
                <a:ext uri="{FF2B5EF4-FFF2-40B4-BE49-F238E27FC236}">
                  <a16:creationId xmlns:a16="http://schemas.microsoft.com/office/drawing/2014/main" id="{4B193BB5-0B5D-4E75-D6D5-88261D4008FF}"/>
                </a:ext>
              </a:extLst>
            </p:cNvPr>
            <p:cNvSpPr/>
            <p:nvPr/>
          </p:nvSpPr>
          <p:spPr>
            <a:xfrm>
              <a:off x="3562123" y="3027504"/>
              <a:ext cx="198640" cy="196409"/>
            </a:xfrm>
            <a:custGeom>
              <a:avLst/>
              <a:gdLst/>
              <a:ahLst/>
              <a:cxnLst/>
              <a:rect l="l" t="t" r="r" b="b"/>
              <a:pathLst>
                <a:path w="13267" h="13118" extrusionOk="0">
                  <a:moveTo>
                    <a:pt x="11099" y="0"/>
                  </a:moveTo>
                  <a:cubicBezTo>
                    <a:pt x="10513" y="0"/>
                    <a:pt x="9928" y="148"/>
                    <a:pt x="9398" y="440"/>
                  </a:cubicBezTo>
                  <a:cubicBezTo>
                    <a:pt x="7779" y="1249"/>
                    <a:pt x="3620" y="3145"/>
                    <a:pt x="1256" y="3145"/>
                  </a:cubicBezTo>
                  <a:cubicBezTo>
                    <a:pt x="734" y="3145"/>
                    <a:pt x="300" y="3053"/>
                    <a:pt x="0" y="2836"/>
                  </a:cubicBezTo>
                  <a:lnTo>
                    <a:pt x="0" y="2836"/>
                  </a:lnTo>
                  <a:lnTo>
                    <a:pt x="10260" y="13117"/>
                  </a:lnTo>
                  <a:cubicBezTo>
                    <a:pt x="9083" y="11435"/>
                    <a:pt x="11690" y="5675"/>
                    <a:pt x="12657" y="3698"/>
                  </a:cubicBezTo>
                  <a:cubicBezTo>
                    <a:pt x="13266" y="2500"/>
                    <a:pt x="13203" y="1302"/>
                    <a:pt x="12720" y="398"/>
                  </a:cubicBezTo>
                  <a:cubicBezTo>
                    <a:pt x="12209" y="132"/>
                    <a:pt x="11654" y="0"/>
                    <a:pt x="110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813;p65">
              <a:extLst>
                <a:ext uri="{FF2B5EF4-FFF2-40B4-BE49-F238E27FC236}">
                  <a16:creationId xmlns:a16="http://schemas.microsoft.com/office/drawing/2014/main" id="{94A0D00F-65BF-D976-C362-D28CCBD21DD6}"/>
                </a:ext>
              </a:extLst>
            </p:cNvPr>
            <p:cNvSpPr/>
            <p:nvPr/>
          </p:nvSpPr>
          <p:spPr>
            <a:xfrm>
              <a:off x="3516562" y="3033523"/>
              <a:ext cx="217446" cy="210304"/>
            </a:xfrm>
            <a:custGeom>
              <a:avLst/>
              <a:gdLst/>
              <a:ahLst/>
              <a:cxnLst/>
              <a:rect l="l" t="t" r="r" b="b"/>
              <a:pathLst>
                <a:path w="14523" h="14046" extrusionOk="0">
                  <a:moveTo>
                    <a:pt x="1642" y="1"/>
                  </a:moveTo>
                  <a:cubicBezTo>
                    <a:pt x="783" y="1"/>
                    <a:pt x="1" y="916"/>
                    <a:pt x="499" y="1867"/>
                  </a:cubicBezTo>
                  <a:cubicBezTo>
                    <a:pt x="562" y="1972"/>
                    <a:pt x="646" y="2077"/>
                    <a:pt x="730" y="2161"/>
                  </a:cubicBezTo>
                  <a:lnTo>
                    <a:pt x="12252" y="13682"/>
                  </a:lnTo>
                  <a:cubicBezTo>
                    <a:pt x="12494" y="13924"/>
                    <a:pt x="12814" y="14045"/>
                    <a:pt x="13135" y="14045"/>
                  </a:cubicBezTo>
                  <a:cubicBezTo>
                    <a:pt x="13455" y="14045"/>
                    <a:pt x="13776" y="13924"/>
                    <a:pt x="14018" y="13682"/>
                  </a:cubicBezTo>
                  <a:cubicBezTo>
                    <a:pt x="14522" y="13178"/>
                    <a:pt x="14522" y="12379"/>
                    <a:pt x="14018" y="11895"/>
                  </a:cubicBezTo>
                  <a:lnTo>
                    <a:pt x="2517" y="374"/>
                  </a:lnTo>
                  <a:cubicBezTo>
                    <a:pt x="2251" y="113"/>
                    <a:pt x="1942" y="1"/>
                    <a:pt x="1642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814;p65">
              <a:extLst>
                <a:ext uri="{FF2B5EF4-FFF2-40B4-BE49-F238E27FC236}">
                  <a16:creationId xmlns:a16="http://schemas.microsoft.com/office/drawing/2014/main" id="{981BD5C9-64C5-084C-C0F6-C9193D03A41B}"/>
                </a:ext>
              </a:extLst>
            </p:cNvPr>
            <p:cNvSpPr/>
            <p:nvPr/>
          </p:nvSpPr>
          <p:spPr>
            <a:xfrm>
              <a:off x="3524033" y="3056041"/>
              <a:ext cx="202413" cy="188100"/>
            </a:xfrm>
            <a:custGeom>
              <a:avLst/>
              <a:gdLst/>
              <a:ahLst/>
              <a:cxnLst/>
              <a:rect l="l" t="t" r="r" b="b"/>
              <a:pathLst>
                <a:path w="13519" h="12563" extrusionOk="0">
                  <a:moveTo>
                    <a:pt x="894" y="0"/>
                  </a:moveTo>
                  <a:cubicBezTo>
                    <a:pt x="573" y="0"/>
                    <a:pt x="252" y="121"/>
                    <a:pt x="0" y="363"/>
                  </a:cubicBezTo>
                  <a:cubicBezTo>
                    <a:pt x="63" y="468"/>
                    <a:pt x="147" y="573"/>
                    <a:pt x="231" y="657"/>
                  </a:cubicBezTo>
                  <a:lnTo>
                    <a:pt x="11732" y="12200"/>
                  </a:lnTo>
                  <a:cubicBezTo>
                    <a:pt x="11984" y="12441"/>
                    <a:pt x="12305" y="12562"/>
                    <a:pt x="12625" y="12562"/>
                  </a:cubicBezTo>
                  <a:cubicBezTo>
                    <a:pt x="12946" y="12562"/>
                    <a:pt x="13267" y="12441"/>
                    <a:pt x="13519" y="12200"/>
                  </a:cubicBezTo>
                  <a:cubicBezTo>
                    <a:pt x="13456" y="12073"/>
                    <a:pt x="13372" y="11968"/>
                    <a:pt x="13288" y="11884"/>
                  </a:cubicBezTo>
                  <a:lnTo>
                    <a:pt x="1787" y="363"/>
                  </a:lnTo>
                  <a:cubicBezTo>
                    <a:pt x="1535" y="121"/>
                    <a:pt x="1214" y="0"/>
                    <a:pt x="89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815;p65">
              <a:extLst>
                <a:ext uri="{FF2B5EF4-FFF2-40B4-BE49-F238E27FC236}">
                  <a16:creationId xmlns:a16="http://schemas.microsoft.com/office/drawing/2014/main" id="{308089E5-5B5D-3114-6B74-A17833392D08}"/>
                </a:ext>
              </a:extLst>
            </p:cNvPr>
            <p:cNvSpPr/>
            <p:nvPr/>
          </p:nvSpPr>
          <p:spPr>
            <a:xfrm>
              <a:off x="3556389" y="3171360"/>
              <a:ext cx="39108" cy="35620"/>
            </a:xfrm>
            <a:custGeom>
              <a:avLst/>
              <a:gdLst/>
              <a:ahLst/>
              <a:cxnLst/>
              <a:rect l="l" t="t" r="r" b="b"/>
              <a:pathLst>
                <a:path w="2612" h="2379" extrusionOk="0">
                  <a:moveTo>
                    <a:pt x="1348" y="0"/>
                  </a:moveTo>
                  <a:cubicBezTo>
                    <a:pt x="840" y="0"/>
                    <a:pt x="335" y="306"/>
                    <a:pt x="194" y="902"/>
                  </a:cubicBezTo>
                  <a:cubicBezTo>
                    <a:pt x="1" y="1735"/>
                    <a:pt x="660" y="2379"/>
                    <a:pt x="1359" y="2379"/>
                  </a:cubicBezTo>
                  <a:cubicBezTo>
                    <a:pt x="1649" y="2379"/>
                    <a:pt x="1945" y="2269"/>
                    <a:pt x="2191" y="2017"/>
                  </a:cubicBezTo>
                  <a:cubicBezTo>
                    <a:pt x="2507" y="1701"/>
                    <a:pt x="2612" y="1239"/>
                    <a:pt x="2486" y="818"/>
                  </a:cubicBezTo>
                  <a:cubicBezTo>
                    <a:pt x="2302" y="269"/>
                    <a:pt x="1824" y="0"/>
                    <a:pt x="1348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816;p65">
              <a:extLst>
                <a:ext uri="{FF2B5EF4-FFF2-40B4-BE49-F238E27FC236}">
                  <a16:creationId xmlns:a16="http://schemas.microsoft.com/office/drawing/2014/main" id="{1165848A-7D37-4913-63FD-68FCEB3988F8}"/>
                </a:ext>
              </a:extLst>
            </p:cNvPr>
            <p:cNvSpPr/>
            <p:nvPr/>
          </p:nvSpPr>
          <p:spPr>
            <a:xfrm>
              <a:off x="3573413" y="3180268"/>
              <a:ext cx="22084" cy="21920"/>
            </a:xfrm>
            <a:custGeom>
              <a:avLst/>
              <a:gdLst/>
              <a:ahLst/>
              <a:cxnLst/>
              <a:rect l="l" t="t" r="r" b="b"/>
              <a:pathLst>
                <a:path w="1475" h="1464" extrusionOk="0">
                  <a:moveTo>
                    <a:pt x="821" y="1"/>
                  </a:moveTo>
                  <a:cubicBezTo>
                    <a:pt x="498" y="1"/>
                    <a:pt x="188" y="212"/>
                    <a:pt x="108" y="560"/>
                  </a:cubicBezTo>
                  <a:cubicBezTo>
                    <a:pt x="1" y="1042"/>
                    <a:pt x="364" y="1463"/>
                    <a:pt x="811" y="1463"/>
                  </a:cubicBezTo>
                  <a:cubicBezTo>
                    <a:pt x="890" y="1463"/>
                    <a:pt x="972" y="1450"/>
                    <a:pt x="1054" y="1422"/>
                  </a:cubicBezTo>
                  <a:cubicBezTo>
                    <a:pt x="1370" y="1106"/>
                    <a:pt x="1475" y="644"/>
                    <a:pt x="1349" y="223"/>
                  </a:cubicBezTo>
                  <a:cubicBezTo>
                    <a:pt x="1195" y="70"/>
                    <a:pt x="1006" y="1"/>
                    <a:pt x="82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817;p65">
              <a:extLst>
                <a:ext uri="{FF2B5EF4-FFF2-40B4-BE49-F238E27FC236}">
                  <a16:creationId xmlns:a16="http://schemas.microsoft.com/office/drawing/2014/main" id="{D201B2C6-09CD-E727-3969-F111FE39B605}"/>
                </a:ext>
              </a:extLst>
            </p:cNvPr>
            <p:cNvSpPr/>
            <p:nvPr/>
          </p:nvSpPr>
          <p:spPr>
            <a:xfrm>
              <a:off x="3510094" y="2969111"/>
              <a:ext cx="174534" cy="41549"/>
            </a:xfrm>
            <a:custGeom>
              <a:avLst/>
              <a:gdLst/>
              <a:ahLst/>
              <a:cxnLst/>
              <a:rect l="l" t="t" r="r" b="b"/>
              <a:pathLst>
                <a:path w="11657" h="2775" extrusionOk="0">
                  <a:moveTo>
                    <a:pt x="7213" y="1"/>
                  </a:moveTo>
                  <a:cubicBezTo>
                    <a:pt x="4756" y="1"/>
                    <a:pt x="2223" y="716"/>
                    <a:pt x="364" y="2027"/>
                  </a:cubicBezTo>
                  <a:cubicBezTo>
                    <a:pt x="0" y="2287"/>
                    <a:pt x="264" y="2774"/>
                    <a:pt x="614" y="2774"/>
                  </a:cubicBezTo>
                  <a:cubicBezTo>
                    <a:pt x="690" y="2774"/>
                    <a:pt x="769" y="2752"/>
                    <a:pt x="847" y="2700"/>
                  </a:cubicBezTo>
                  <a:cubicBezTo>
                    <a:pt x="2563" y="1480"/>
                    <a:pt x="4936" y="816"/>
                    <a:pt x="7221" y="816"/>
                  </a:cubicBezTo>
                  <a:cubicBezTo>
                    <a:pt x="8521" y="816"/>
                    <a:pt x="9792" y="1031"/>
                    <a:pt x="10897" y="1480"/>
                  </a:cubicBezTo>
                  <a:cubicBezTo>
                    <a:pt x="10957" y="1506"/>
                    <a:pt x="11015" y="1517"/>
                    <a:pt x="11069" y="1517"/>
                  </a:cubicBezTo>
                  <a:cubicBezTo>
                    <a:pt x="11465" y="1517"/>
                    <a:pt x="11656" y="908"/>
                    <a:pt x="11212" y="723"/>
                  </a:cubicBezTo>
                  <a:cubicBezTo>
                    <a:pt x="9996" y="234"/>
                    <a:pt x="8617" y="1"/>
                    <a:pt x="7213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818;p65">
              <a:extLst>
                <a:ext uri="{FF2B5EF4-FFF2-40B4-BE49-F238E27FC236}">
                  <a16:creationId xmlns:a16="http://schemas.microsoft.com/office/drawing/2014/main" id="{C6541521-7F77-1E91-5143-7C234D1B232D}"/>
                </a:ext>
              </a:extLst>
            </p:cNvPr>
            <p:cNvSpPr/>
            <p:nvPr/>
          </p:nvSpPr>
          <p:spPr>
            <a:xfrm>
              <a:off x="3529948" y="2930572"/>
              <a:ext cx="133270" cy="33928"/>
            </a:xfrm>
            <a:custGeom>
              <a:avLst/>
              <a:gdLst/>
              <a:ahLst/>
              <a:cxnLst/>
              <a:rect l="l" t="t" r="r" b="b"/>
              <a:pathLst>
                <a:path w="8901" h="2266" extrusionOk="0">
                  <a:moveTo>
                    <a:pt x="5461" y="1"/>
                  </a:moveTo>
                  <a:cubicBezTo>
                    <a:pt x="3626" y="1"/>
                    <a:pt x="1739" y="535"/>
                    <a:pt x="362" y="1510"/>
                  </a:cubicBezTo>
                  <a:cubicBezTo>
                    <a:pt x="1" y="1768"/>
                    <a:pt x="245" y="2265"/>
                    <a:pt x="598" y="2265"/>
                  </a:cubicBezTo>
                  <a:cubicBezTo>
                    <a:pt x="677" y="2265"/>
                    <a:pt x="761" y="2241"/>
                    <a:pt x="846" y="2183"/>
                  </a:cubicBezTo>
                  <a:cubicBezTo>
                    <a:pt x="2092" y="1299"/>
                    <a:pt x="3807" y="816"/>
                    <a:pt x="5465" y="816"/>
                  </a:cubicBezTo>
                  <a:cubicBezTo>
                    <a:pt x="6408" y="816"/>
                    <a:pt x="7333" y="972"/>
                    <a:pt x="8141" y="1300"/>
                  </a:cubicBezTo>
                  <a:cubicBezTo>
                    <a:pt x="8202" y="1325"/>
                    <a:pt x="8259" y="1337"/>
                    <a:pt x="8313" y="1337"/>
                  </a:cubicBezTo>
                  <a:cubicBezTo>
                    <a:pt x="8709" y="1337"/>
                    <a:pt x="8900" y="728"/>
                    <a:pt x="8456" y="543"/>
                  </a:cubicBezTo>
                  <a:cubicBezTo>
                    <a:pt x="7545" y="176"/>
                    <a:pt x="6512" y="1"/>
                    <a:pt x="5461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819;p65">
              <a:extLst>
                <a:ext uri="{FF2B5EF4-FFF2-40B4-BE49-F238E27FC236}">
                  <a16:creationId xmlns:a16="http://schemas.microsoft.com/office/drawing/2014/main" id="{FC7AA9FF-FFC1-8C27-38A6-1A4513B00386}"/>
                </a:ext>
              </a:extLst>
            </p:cNvPr>
            <p:cNvSpPr/>
            <p:nvPr/>
          </p:nvSpPr>
          <p:spPr>
            <a:xfrm>
              <a:off x="3753292" y="3083980"/>
              <a:ext cx="52793" cy="168875"/>
            </a:xfrm>
            <a:custGeom>
              <a:avLst/>
              <a:gdLst/>
              <a:ahLst/>
              <a:cxnLst/>
              <a:rect l="l" t="t" r="r" b="b"/>
              <a:pathLst>
                <a:path w="3526" h="11279" extrusionOk="0">
                  <a:moveTo>
                    <a:pt x="1806" y="1"/>
                  </a:moveTo>
                  <a:cubicBezTo>
                    <a:pt x="1547" y="1"/>
                    <a:pt x="1290" y="237"/>
                    <a:pt x="1424" y="557"/>
                  </a:cubicBezTo>
                  <a:cubicBezTo>
                    <a:pt x="2664" y="3627"/>
                    <a:pt x="2138" y="7916"/>
                    <a:pt x="225" y="10628"/>
                  </a:cubicBezTo>
                  <a:cubicBezTo>
                    <a:pt x="0" y="10942"/>
                    <a:pt x="267" y="11278"/>
                    <a:pt x="552" y="11278"/>
                  </a:cubicBezTo>
                  <a:cubicBezTo>
                    <a:pt x="668" y="11278"/>
                    <a:pt x="786" y="11223"/>
                    <a:pt x="877" y="11090"/>
                  </a:cubicBezTo>
                  <a:cubicBezTo>
                    <a:pt x="2937" y="8189"/>
                    <a:pt x="3526" y="3606"/>
                    <a:pt x="2180" y="263"/>
                  </a:cubicBezTo>
                  <a:cubicBezTo>
                    <a:pt x="2104" y="79"/>
                    <a:pt x="1954" y="1"/>
                    <a:pt x="1806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820;p65">
              <a:extLst>
                <a:ext uri="{FF2B5EF4-FFF2-40B4-BE49-F238E27FC236}">
                  <a16:creationId xmlns:a16="http://schemas.microsoft.com/office/drawing/2014/main" id="{7BA2B2DC-54DD-3BB6-4190-91714C60B16F}"/>
                </a:ext>
              </a:extLst>
            </p:cNvPr>
            <p:cNvSpPr/>
            <p:nvPr/>
          </p:nvSpPr>
          <p:spPr>
            <a:xfrm>
              <a:off x="3799243" y="3105481"/>
              <a:ext cx="43046" cy="127700"/>
            </a:xfrm>
            <a:custGeom>
              <a:avLst/>
              <a:gdLst/>
              <a:ahLst/>
              <a:cxnLst/>
              <a:rect l="l" t="t" r="r" b="b"/>
              <a:pathLst>
                <a:path w="2875" h="8529" extrusionOk="0">
                  <a:moveTo>
                    <a:pt x="1501" y="1"/>
                  </a:moveTo>
                  <a:cubicBezTo>
                    <a:pt x="1239" y="1"/>
                    <a:pt x="973" y="247"/>
                    <a:pt x="1109" y="572"/>
                  </a:cubicBezTo>
                  <a:cubicBezTo>
                    <a:pt x="2013" y="2779"/>
                    <a:pt x="1613" y="5912"/>
                    <a:pt x="226" y="7867"/>
                  </a:cubicBezTo>
                  <a:cubicBezTo>
                    <a:pt x="0" y="8198"/>
                    <a:pt x="280" y="8529"/>
                    <a:pt x="573" y="8529"/>
                  </a:cubicBezTo>
                  <a:cubicBezTo>
                    <a:pt x="690" y="8529"/>
                    <a:pt x="809" y="8477"/>
                    <a:pt x="898" y="8351"/>
                  </a:cubicBezTo>
                  <a:cubicBezTo>
                    <a:pt x="2433" y="6164"/>
                    <a:pt x="2875" y="2737"/>
                    <a:pt x="1866" y="256"/>
                  </a:cubicBezTo>
                  <a:cubicBezTo>
                    <a:pt x="1791" y="77"/>
                    <a:pt x="1646" y="1"/>
                    <a:pt x="1501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5757;p65">
            <a:extLst>
              <a:ext uri="{FF2B5EF4-FFF2-40B4-BE49-F238E27FC236}">
                <a16:creationId xmlns:a16="http://schemas.microsoft.com/office/drawing/2014/main" id="{04D10B25-CB15-5FCE-CEB2-5F7C13E34E79}"/>
              </a:ext>
            </a:extLst>
          </p:cNvPr>
          <p:cNvSpPr/>
          <p:nvPr/>
        </p:nvSpPr>
        <p:spPr>
          <a:xfrm flipH="1">
            <a:off x="10893380" y="4166441"/>
            <a:ext cx="915965" cy="863603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5760;p65">
            <a:extLst>
              <a:ext uri="{FF2B5EF4-FFF2-40B4-BE49-F238E27FC236}">
                <a16:creationId xmlns:a16="http://schemas.microsoft.com/office/drawing/2014/main" id="{7D8C9FCA-1E4D-245B-A788-BA2BA7B3691F}"/>
              </a:ext>
            </a:extLst>
          </p:cNvPr>
          <p:cNvSpPr txBox="1"/>
          <p:nvPr/>
        </p:nvSpPr>
        <p:spPr>
          <a:xfrm>
            <a:off x="10905009" y="3145849"/>
            <a:ext cx="67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4000" kern="0">
                <a:solidFill>
                  <a:srgbClr val="EF4198"/>
                </a:solidFill>
                <a:latin typeface="Atma"/>
                <a:ea typeface="Atma"/>
                <a:cs typeface="Atma"/>
                <a:sym typeface="Atma"/>
              </a:rPr>
              <a:t>5</a:t>
            </a:r>
            <a:endParaRPr sz="4000" kern="0">
              <a:solidFill>
                <a:srgbClr val="EF4198"/>
              </a:solidFill>
              <a:latin typeface="Atma"/>
              <a:ea typeface="Atma"/>
              <a:cs typeface="Atma"/>
              <a:sym typeface="Atma"/>
            </a:endParaRPr>
          </a:p>
        </p:txBody>
      </p:sp>
      <p:cxnSp>
        <p:nvCxnSpPr>
          <p:cNvPr id="75" name="Google Shape;5767;p65">
            <a:extLst>
              <a:ext uri="{FF2B5EF4-FFF2-40B4-BE49-F238E27FC236}">
                <a16:creationId xmlns:a16="http://schemas.microsoft.com/office/drawing/2014/main" id="{F7D05736-D9B5-E89D-83A8-F3484E791607}"/>
              </a:ext>
            </a:extLst>
          </p:cNvPr>
          <p:cNvCxnSpPr>
            <a:stCxn id="74" idx="0"/>
          </p:cNvCxnSpPr>
          <p:nvPr/>
        </p:nvCxnSpPr>
        <p:spPr>
          <a:xfrm rot="10800000">
            <a:off x="11240609" y="2723449"/>
            <a:ext cx="0" cy="42240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" name="Google Shape;5789;p65">
            <a:extLst>
              <a:ext uri="{FF2B5EF4-FFF2-40B4-BE49-F238E27FC236}">
                <a16:creationId xmlns:a16="http://schemas.microsoft.com/office/drawing/2014/main" id="{C5B04BD1-2CD0-043D-C8B1-E63379E87EFC}"/>
              </a:ext>
            </a:extLst>
          </p:cNvPr>
          <p:cNvGrpSpPr/>
          <p:nvPr/>
        </p:nvGrpSpPr>
        <p:grpSpPr>
          <a:xfrm>
            <a:off x="11164865" y="4389229"/>
            <a:ext cx="411344" cy="444504"/>
            <a:chOff x="1748310" y="2408601"/>
            <a:chExt cx="308508" cy="333378"/>
          </a:xfrm>
        </p:grpSpPr>
        <p:sp>
          <p:nvSpPr>
            <p:cNvPr id="77" name="Google Shape;5790;p65">
              <a:extLst>
                <a:ext uri="{FF2B5EF4-FFF2-40B4-BE49-F238E27FC236}">
                  <a16:creationId xmlns:a16="http://schemas.microsoft.com/office/drawing/2014/main" id="{D0215EB5-0FFF-4DFB-B3B2-1C1CE1C986FF}"/>
                </a:ext>
              </a:extLst>
            </p:cNvPr>
            <p:cNvSpPr/>
            <p:nvPr/>
          </p:nvSpPr>
          <p:spPr>
            <a:xfrm>
              <a:off x="1748310" y="2433470"/>
              <a:ext cx="308508" cy="308508"/>
            </a:xfrm>
            <a:custGeom>
              <a:avLst/>
              <a:gdLst/>
              <a:ahLst/>
              <a:cxnLst/>
              <a:rect l="l" t="t" r="r" b="b"/>
              <a:pathLst>
                <a:path w="20605" h="20605" extrusionOk="0">
                  <a:moveTo>
                    <a:pt x="905" y="0"/>
                  </a:moveTo>
                  <a:cubicBezTo>
                    <a:pt x="400" y="0"/>
                    <a:pt x="1" y="400"/>
                    <a:pt x="1" y="904"/>
                  </a:cubicBezTo>
                  <a:lnTo>
                    <a:pt x="1" y="19700"/>
                  </a:lnTo>
                  <a:cubicBezTo>
                    <a:pt x="1" y="20205"/>
                    <a:pt x="400" y="20604"/>
                    <a:pt x="905" y="20604"/>
                  </a:cubicBezTo>
                  <a:lnTo>
                    <a:pt x="19701" y="20604"/>
                  </a:lnTo>
                  <a:cubicBezTo>
                    <a:pt x="20184" y="20604"/>
                    <a:pt x="20584" y="20205"/>
                    <a:pt x="20605" y="19721"/>
                  </a:cubicBezTo>
                  <a:lnTo>
                    <a:pt x="20605" y="904"/>
                  </a:lnTo>
                  <a:cubicBezTo>
                    <a:pt x="20605" y="400"/>
                    <a:pt x="20184" y="0"/>
                    <a:pt x="1970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791;p65">
              <a:extLst>
                <a:ext uri="{FF2B5EF4-FFF2-40B4-BE49-F238E27FC236}">
                  <a16:creationId xmlns:a16="http://schemas.microsoft.com/office/drawing/2014/main" id="{57CB76E0-6D9B-1B35-CE30-A11CEC89369C}"/>
                </a:ext>
              </a:extLst>
            </p:cNvPr>
            <p:cNvSpPr/>
            <p:nvPr/>
          </p:nvSpPr>
          <p:spPr>
            <a:xfrm>
              <a:off x="2022187" y="2433470"/>
              <a:ext cx="34631" cy="308508"/>
            </a:xfrm>
            <a:custGeom>
              <a:avLst/>
              <a:gdLst/>
              <a:ahLst/>
              <a:cxnLst/>
              <a:rect l="l" t="t" r="r" b="b"/>
              <a:pathLst>
                <a:path w="2313" h="20605" extrusionOk="0">
                  <a:moveTo>
                    <a:pt x="0" y="0"/>
                  </a:moveTo>
                  <a:lnTo>
                    <a:pt x="0" y="20604"/>
                  </a:lnTo>
                  <a:lnTo>
                    <a:pt x="1409" y="20604"/>
                  </a:lnTo>
                  <a:cubicBezTo>
                    <a:pt x="1892" y="20604"/>
                    <a:pt x="2313" y="20205"/>
                    <a:pt x="2313" y="19700"/>
                  </a:cubicBezTo>
                  <a:lnTo>
                    <a:pt x="2313" y="904"/>
                  </a:lnTo>
                  <a:cubicBezTo>
                    <a:pt x="2313" y="400"/>
                    <a:pt x="1892" y="0"/>
                    <a:pt x="1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792;p65">
              <a:extLst>
                <a:ext uri="{FF2B5EF4-FFF2-40B4-BE49-F238E27FC236}">
                  <a16:creationId xmlns:a16="http://schemas.microsoft.com/office/drawing/2014/main" id="{D070C574-8E85-A7DB-51FB-906EABFAD786}"/>
                </a:ext>
              </a:extLst>
            </p:cNvPr>
            <p:cNvSpPr/>
            <p:nvPr/>
          </p:nvSpPr>
          <p:spPr>
            <a:xfrm>
              <a:off x="1748310" y="2433470"/>
              <a:ext cx="308508" cy="55728"/>
            </a:xfrm>
            <a:custGeom>
              <a:avLst/>
              <a:gdLst/>
              <a:ahLst/>
              <a:cxnLst/>
              <a:rect l="l" t="t" r="r" b="b"/>
              <a:pathLst>
                <a:path w="20605" h="3722" extrusionOk="0">
                  <a:moveTo>
                    <a:pt x="905" y="0"/>
                  </a:moveTo>
                  <a:cubicBezTo>
                    <a:pt x="400" y="0"/>
                    <a:pt x="1" y="400"/>
                    <a:pt x="1" y="904"/>
                  </a:cubicBezTo>
                  <a:lnTo>
                    <a:pt x="1" y="3721"/>
                  </a:lnTo>
                  <a:lnTo>
                    <a:pt x="20605" y="3721"/>
                  </a:lnTo>
                  <a:lnTo>
                    <a:pt x="20605" y="904"/>
                  </a:lnTo>
                  <a:cubicBezTo>
                    <a:pt x="20605" y="400"/>
                    <a:pt x="20184" y="0"/>
                    <a:pt x="1970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793;p65">
              <a:extLst>
                <a:ext uri="{FF2B5EF4-FFF2-40B4-BE49-F238E27FC236}">
                  <a16:creationId xmlns:a16="http://schemas.microsoft.com/office/drawing/2014/main" id="{45511114-887C-93CF-D00A-DDB5E8AAA7CC}"/>
                </a:ext>
              </a:extLst>
            </p:cNvPr>
            <p:cNvSpPr/>
            <p:nvPr/>
          </p:nvSpPr>
          <p:spPr>
            <a:xfrm>
              <a:off x="2022187" y="2433470"/>
              <a:ext cx="34631" cy="55728"/>
            </a:xfrm>
            <a:custGeom>
              <a:avLst/>
              <a:gdLst/>
              <a:ahLst/>
              <a:cxnLst/>
              <a:rect l="l" t="t" r="r" b="b"/>
              <a:pathLst>
                <a:path w="2313" h="3722" extrusionOk="0">
                  <a:moveTo>
                    <a:pt x="0" y="0"/>
                  </a:moveTo>
                  <a:lnTo>
                    <a:pt x="0" y="3721"/>
                  </a:lnTo>
                  <a:lnTo>
                    <a:pt x="2313" y="3721"/>
                  </a:lnTo>
                  <a:lnTo>
                    <a:pt x="2313" y="904"/>
                  </a:lnTo>
                  <a:cubicBezTo>
                    <a:pt x="2313" y="400"/>
                    <a:pt x="1892" y="0"/>
                    <a:pt x="1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794;p65">
              <a:extLst>
                <a:ext uri="{FF2B5EF4-FFF2-40B4-BE49-F238E27FC236}">
                  <a16:creationId xmlns:a16="http://schemas.microsoft.com/office/drawing/2014/main" id="{E7A530E3-613C-4036-D438-118DD3E1813F}"/>
                </a:ext>
              </a:extLst>
            </p:cNvPr>
            <p:cNvSpPr/>
            <p:nvPr/>
          </p:nvSpPr>
          <p:spPr>
            <a:xfrm>
              <a:off x="1780111" y="2408601"/>
              <a:ext cx="28657" cy="49754"/>
            </a:xfrm>
            <a:custGeom>
              <a:avLst/>
              <a:gdLst/>
              <a:ahLst/>
              <a:cxnLst/>
              <a:rect l="l" t="t" r="r" b="b"/>
              <a:pathLst>
                <a:path w="1914" h="3323" extrusionOk="0">
                  <a:moveTo>
                    <a:pt x="968" y="0"/>
                  </a:moveTo>
                  <a:cubicBezTo>
                    <a:pt x="442" y="0"/>
                    <a:pt x="0" y="442"/>
                    <a:pt x="0" y="967"/>
                  </a:cubicBezTo>
                  <a:lnTo>
                    <a:pt x="0" y="2376"/>
                  </a:lnTo>
                  <a:cubicBezTo>
                    <a:pt x="0" y="2902"/>
                    <a:pt x="442" y="3322"/>
                    <a:pt x="968" y="3322"/>
                  </a:cubicBezTo>
                  <a:cubicBezTo>
                    <a:pt x="1472" y="3322"/>
                    <a:pt x="1914" y="2902"/>
                    <a:pt x="1914" y="2376"/>
                  </a:cubicBezTo>
                  <a:lnTo>
                    <a:pt x="1914" y="967"/>
                  </a:lnTo>
                  <a:cubicBezTo>
                    <a:pt x="1914" y="442"/>
                    <a:pt x="1472" y="0"/>
                    <a:pt x="96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795;p65">
              <a:extLst>
                <a:ext uri="{FF2B5EF4-FFF2-40B4-BE49-F238E27FC236}">
                  <a16:creationId xmlns:a16="http://schemas.microsoft.com/office/drawing/2014/main" id="{711FE898-23D9-2FBA-5DD8-004175C11563}"/>
                </a:ext>
              </a:extLst>
            </p:cNvPr>
            <p:cNvSpPr/>
            <p:nvPr/>
          </p:nvSpPr>
          <p:spPr>
            <a:xfrm>
              <a:off x="1852189" y="2408601"/>
              <a:ext cx="28358" cy="49754"/>
            </a:xfrm>
            <a:custGeom>
              <a:avLst/>
              <a:gdLst/>
              <a:ahLst/>
              <a:cxnLst/>
              <a:rect l="l" t="t" r="r" b="b"/>
              <a:pathLst>
                <a:path w="1894" h="3323" extrusionOk="0">
                  <a:moveTo>
                    <a:pt x="947" y="0"/>
                  </a:moveTo>
                  <a:cubicBezTo>
                    <a:pt x="421" y="0"/>
                    <a:pt x="1" y="442"/>
                    <a:pt x="1" y="967"/>
                  </a:cubicBezTo>
                  <a:lnTo>
                    <a:pt x="1" y="2376"/>
                  </a:lnTo>
                  <a:cubicBezTo>
                    <a:pt x="1" y="2902"/>
                    <a:pt x="421" y="3322"/>
                    <a:pt x="947" y="3322"/>
                  </a:cubicBezTo>
                  <a:cubicBezTo>
                    <a:pt x="1473" y="3322"/>
                    <a:pt x="1893" y="2902"/>
                    <a:pt x="1893" y="2376"/>
                  </a:cubicBezTo>
                  <a:lnTo>
                    <a:pt x="1893" y="967"/>
                  </a:lnTo>
                  <a:cubicBezTo>
                    <a:pt x="1893" y="442"/>
                    <a:pt x="1473" y="0"/>
                    <a:pt x="94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796;p65">
              <a:extLst>
                <a:ext uri="{FF2B5EF4-FFF2-40B4-BE49-F238E27FC236}">
                  <a16:creationId xmlns:a16="http://schemas.microsoft.com/office/drawing/2014/main" id="{71585A4F-4449-8932-16DA-1B85DCFAB063}"/>
                </a:ext>
              </a:extLst>
            </p:cNvPr>
            <p:cNvSpPr/>
            <p:nvPr/>
          </p:nvSpPr>
          <p:spPr>
            <a:xfrm>
              <a:off x="1924282" y="2408601"/>
              <a:ext cx="28343" cy="49754"/>
            </a:xfrm>
            <a:custGeom>
              <a:avLst/>
              <a:gdLst/>
              <a:ahLst/>
              <a:cxnLst/>
              <a:rect l="l" t="t" r="r" b="b"/>
              <a:pathLst>
                <a:path w="1893" h="3323" extrusionOk="0">
                  <a:moveTo>
                    <a:pt x="947" y="0"/>
                  </a:moveTo>
                  <a:cubicBezTo>
                    <a:pt x="421" y="0"/>
                    <a:pt x="1" y="442"/>
                    <a:pt x="1" y="967"/>
                  </a:cubicBezTo>
                  <a:lnTo>
                    <a:pt x="1" y="2376"/>
                  </a:lnTo>
                  <a:cubicBezTo>
                    <a:pt x="1" y="2902"/>
                    <a:pt x="421" y="3322"/>
                    <a:pt x="947" y="3322"/>
                  </a:cubicBezTo>
                  <a:cubicBezTo>
                    <a:pt x="1472" y="3322"/>
                    <a:pt x="1893" y="2902"/>
                    <a:pt x="1893" y="2376"/>
                  </a:cubicBezTo>
                  <a:lnTo>
                    <a:pt x="1893" y="967"/>
                  </a:lnTo>
                  <a:cubicBezTo>
                    <a:pt x="1893" y="442"/>
                    <a:pt x="1472" y="0"/>
                    <a:pt x="94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797;p65">
              <a:extLst>
                <a:ext uri="{FF2B5EF4-FFF2-40B4-BE49-F238E27FC236}">
                  <a16:creationId xmlns:a16="http://schemas.microsoft.com/office/drawing/2014/main" id="{31CAFEC1-2D76-DD5A-C83F-8D6889EE5330}"/>
                </a:ext>
              </a:extLst>
            </p:cNvPr>
            <p:cNvSpPr/>
            <p:nvPr/>
          </p:nvSpPr>
          <p:spPr>
            <a:xfrm>
              <a:off x="1996060" y="2408601"/>
              <a:ext cx="28657" cy="49754"/>
            </a:xfrm>
            <a:custGeom>
              <a:avLst/>
              <a:gdLst/>
              <a:ahLst/>
              <a:cxnLst/>
              <a:rect l="l" t="t" r="r" b="b"/>
              <a:pathLst>
                <a:path w="1914" h="3323" extrusionOk="0">
                  <a:moveTo>
                    <a:pt x="967" y="0"/>
                  </a:moveTo>
                  <a:cubicBezTo>
                    <a:pt x="442" y="0"/>
                    <a:pt x="0" y="442"/>
                    <a:pt x="0" y="967"/>
                  </a:cubicBezTo>
                  <a:lnTo>
                    <a:pt x="0" y="2376"/>
                  </a:lnTo>
                  <a:cubicBezTo>
                    <a:pt x="0" y="2902"/>
                    <a:pt x="442" y="3322"/>
                    <a:pt x="967" y="3322"/>
                  </a:cubicBezTo>
                  <a:cubicBezTo>
                    <a:pt x="1493" y="3322"/>
                    <a:pt x="1913" y="2902"/>
                    <a:pt x="1913" y="2376"/>
                  </a:cubicBezTo>
                  <a:lnTo>
                    <a:pt x="1913" y="967"/>
                  </a:lnTo>
                  <a:cubicBezTo>
                    <a:pt x="1913" y="442"/>
                    <a:pt x="1493" y="0"/>
                    <a:pt x="96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85" name="Google Shape;5766;p65">
            <a:extLst>
              <a:ext uri="{FF2B5EF4-FFF2-40B4-BE49-F238E27FC236}">
                <a16:creationId xmlns:a16="http://schemas.microsoft.com/office/drawing/2014/main" id="{E3CBF9FA-45AF-DCB6-5CAB-61C1E436B231}"/>
              </a:ext>
            </a:extLst>
          </p:cNvPr>
          <p:cNvCxnSpPr/>
          <p:nvPr/>
        </p:nvCxnSpPr>
        <p:spPr>
          <a:xfrm>
            <a:off x="9117964" y="3475264"/>
            <a:ext cx="1901600" cy="0"/>
          </a:xfrm>
          <a:prstGeom prst="straightConnector1">
            <a:avLst/>
          </a:prstGeom>
          <a:noFill/>
          <a:ln w="19050" cap="flat" cmpd="sng">
            <a:solidFill>
              <a:srgbClr val="FE5F2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77161D3-CFE0-A433-E32A-3382450A8973}"/>
              </a:ext>
            </a:extLst>
          </p:cNvPr>
          <p:cNvSpPr txBox="1"/>
          <p:nvPr/>
        </p:nvSpPr>
        <p:spPr>
          <a:xfrm>
            <a:off x="61524" y="1132609"/>
            <a:ext cx="273273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endParaRPr lang="en-SG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572EA53-5DDC-6BE5-9811-CAB53A4D4E0B}"/>
              </a:ext>
            </a:extLst>
          </p:cNvPr>
          <p:cNvSpPr txBox="1"/>
          <p:nvPr/>
        </p:nvSpPr>
        <p:spPr>
          <a:xfrm>
            <a:off x="2342549" y="4259082"/>
            <a:ext cx="2701219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endParaRPr lang="en-SG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A9D549-5C6B-E256-BF5E-4F3F6914A702}"/>
              </a:ext>
            </a:extLst>
          </p:cNvPr>
          <p:cNvSpPr txBox="1"/>
          <p:nvPr/>
        </p:nvSpPr>
        <p:spPr>
          <a:xfrm>
            <a:off x="4122877" y="1233902"/>
            <a:ext cx="4201352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ìm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endParaRPr lang="en-SG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C7302A-5ADA-7A1A-0031-A4FCCF97EBCC}"/>
              </a:ext>
            </a:extLst>
          </p:cNvPr>
          <p:cNvSpPr txBox="1"/>
          <p:nvPr/>
        </p:nvSpPr>
        <p:spPr>
          <a:xfrm>
            <a:off x="6784022" y="4263483"/>
            <a:ext cx="4378052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hỉ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SG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CC81A96-8019-44F7-EB11-0B235C7E01A9}"/>
              </a:ext>
            </a:extLst>
          </p:cNvPr>
          <p:cNvSpPr txBox="1"/>
          <p:nvPr/>
        </p:nvSpPr>
        <p:spPr>
          <a:xfrm>
            <a:off x="9198112" y="1091021"/>
            <a:ext cx="321108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ìm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,....</a:t>
            </a:r>
            <a:endParaRPr lang="en-SG" sz="6400" dirty="0">
              <a:solidFill>
                <a:srgbClr val="FFFCEC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/>
      <p:bldP spid="13" grpId="0"/>
      <p:bldP spid="14" grpId="0"/>
      <p:bldP spid="15" grpId="0"/>
      <p:bldP spid="73" grpId="0" animBg="1"/>
      <p:bldP spid="74" grpId="0"/>
      <p:bldP spid="86" grpId="0"/>
      <p:bldP spid="87" grpId="0"/>
      <p:bldP spid="88" grpId="0"/>
      <p:bldP spid="89" grpId="0"/>
      <p:bldP spid="9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9ADF58F4-4948-1E95-F26E-BF1A57E1E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>
            <a:extLst>
              <a:ext uri="{FF2B5EF4-FFF2-40B4-BE49-F238E27FC236}">
                <a16:creationId xmlns:a16="http://schemas.microsoft.com/office/drawing/2014/main" id="{A719BD6C-C3A2-0E1C-6671-5C7E2886678D}"/>
              </a:ext>
            </a:extLst>
          </p:cNvPr>
          <p:cNvSpPr/>
          <p:nvPr/>
        </p:nvSpPr>
        <p:spPr>
          <a:xfrm>
            <a:off x="305800" y="933026"/>
            <a:ext cx="7204259" cy="3563783"/>
          </a:xfrm>
          <a:custGeom>
            <a:avLst/>
            <a:gdLst/>
            <a:ahLst/>
            <a:cxnLst/>
            <a:rect l="l" t="t" r="r" b="b"/>
            <a:pathLst>
              <a:path w="47107" h="17331" extrusionOk="0">
                <a:moveTo>
                  <a:pt x="47107" y="1"/>
                </a:moveTo>
                <a:lnTo>
                  <a:pt x="0" y="2935"/>
                </a:lnTo>
                <a:lnTo>
                  <a:pt x="1388" y="17331"/>
                </a:lnTo>
                <a:lnTo>
                  <a:pt x="46117" y="16981"/>
                </a:lnTo>
                <a:lnTo>
                  <a:pt x="471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5C7EDEC3-5DC8-BCEF-610E-55234F96C69B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C59435C6-DF3C-9AFC-B734-9EA96DB80E85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69A071CA-2B6C-589A-6C9B-31E33671B635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11481CF3-EE72-4BDA-0541-9D7AA092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5CC82-8EF9-AE12-11B1-E89ACF8203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8693" y="702941"/>
            <a:ext cx="9350491" cy="52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80F1E-02C8-3DDE-B93F-0553A5E77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0314">
            <a:off x="1984823" y="3575508"/>
            <a:ext cx="1017370" cy="8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77038" flipH="1">
            <a:off x="10761789" y="3235563"/>
            <a:ext cx="1186881" cy="10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36844" flipH="1">
            <a:off x="2167227" y="770488"/>
            <a:ext cx="844991" cy="7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9096">
            <a:off x="9791490" y="1651133"/>
            <a:ext cx="1059169" cy="8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53063">
            <a:off x="275494" y="2346141"/>
            <a:ext cx="1051929" cy="8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9096">
            <a:off x="1132055" y="4946195"/>
            <a:ext cx="1122225" cy="9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hlinkClick r:id="rId8" action="ppaction://hlinksldjump"/>
            <a:extLst>
              <a:ext uri="{FF2B5EF4-FFF2-40B4-BE49-F238E27FC236}">
                <a16:creationId xmlns:a16="http://schemas.microsoft.com/office/drawing/2014/main" id="{70C5A7E9-A3D4-475F-B8FA-69CF9DF50AFA}"/>
              </a:ext>
            </a:extLst>
          </p:cNvPr>
          <p:cNvSpPr/>
          <p:nvPr/>
        </p:nvSpPr>
        <p:spPr>
          <a:xfrm>
            <a:off x="863283" y="3715168"/>
            <a:ext cx="719931" cy="435561"/>
          </a:xfrm>
          <a:prstGeom prst="wedgeRoundRectCallout">
            <a:avLst>
              <a:gd name="adj1" fmla="val 88217"/>
              <a:gd name="adj2" fmla="val 4144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22" name="Speech Bubble: Rectangle with Corners Rounded 21">
            <a:hlinkClick r:id="rId9" action="ppaction://hlinksldjump"/>
            <a:extLst>
              <a:ext uri="{FF2B5EF4-FFF2-40B4-BE49-F238E27FC236}">
                <a16:creationId xmlns:a16="http://schemas.microsoft.com/office/drawing/2014/main" id="{AEB1942D-2469-47BF-8615-A7230412EC23}"/>
              </a:ext>
            </a:extLst>
          </p:cNvPr>
          <p:cNvSpPr/>
          <p:nvPr/>
        </p:nvSpPr>
        <p:spPr>
          <a:xfrm>
            <a:off x="1444729" y="217511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2</a:t>
            </a:r>
          </a:p>
        </p:txBody>
      </p:sp>
      <p:sp>
        <p:nvSpPr>
          <p:cNvPr id="23" name="Speech Bubble: Rectangle with Corners Rounded 22">
            <a:hlinkClick r:id="rId10" action="ppaction://hlinksldjump"/>
            <a:extLst>
              <a:ext uri="{FF2B5EF4-FFF2-40B4-BE49-F238E27FC236}">
                <a16:creationId xmlns:a16="http://schemas.microsoft.com/office/drawing/2014/main" id="{E85F722D-42DA-4F22-A663-1704B5956D34}"/>
              </a:ext>
            </a:extLst>
          </p:cNvPr>
          <p:cNvSpPr/>
          <p:nvPr/>
        </p:nvSpPr>
        <p:spPr>
          <a:xfrm>
            <a:off x="9920315" y="3177061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3</a:t>
            </a:r>
          </a:p>
        </p:txBody>
      </p:sp>
      <p:sp>
        <p:nvSpPr>
          <p:cNvPr id="24" name="Speech Bubble: Rectangle with Corners Rounded 23">
            <a:hlinkClick r:id="rId11" action="ppaction://hlinksldjump"/>
            <a:extLst>
              <a:ext uri="{FF2B5EF4-FFF2-40B4-BE49-F238E27FC236}">
                <a16:creationId xmlns:a16="http://schemas.microsoft.com/office/drawing/2014/main" id="{CC781AEC-0CE5-4477-BC6E-C87BACCE45EC}"/>
              </a:ext>
            </a:extLst>
          </p:cNvPr>
          <p:cNvSpPr/>
          <p:nvPr/>
        </p:nvSpPr>
        <p:spPr>
          <a:xfrm>
            <a:off x="1164403" y="1665312"/>
            <a:ext cx="719931" cy="435561"/>
          </a:xfrm>
          <a:prstGeom prst="wedgeRoundRectCallout">
            <a:avLst>
              <a:gd name="adj1" fmla="val -72558"/>
              <a:gd name="adj2" fmla="val 4958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>
                <a:solidFill>
                  <a:prstClr val="black"/>
                </a:solidFill>
                <a:latin typeface="Calibri"/>
                <a:sym typeface="Arial"/>
              </a:rPr>
              <a:t>4</a:t>
            </a:r>
          </a:p>
        </p:txBody>
      </p:sp>
      <p:sp>
        <p:nvSpPr>
          <p:cNvPr id="25" name="Speech Bubble: Rectangle with Corners Rounded 24">
            <a:hlinkClick r:id="rId12" action="ppaction://hlinksldjump"/>
            <a:extLst>
              <a:ext uri="{FF2B5EF4-FFF2-40B4-BE49-F238E27FC236}">
                <a16:creationId xmlns:a16="http://schemas.microsoft.com/office/drawing/2014/main" id="{EE367C36-9662-4581-924F-BD8351E83591}"/>
              </a:ext>
            </a:extLst>
          </p:cNvPr>
          <p:cNvSpPr/>
          <p:nvPr/>
        </p:nvSpPr>
        <p:spPr>
          <a:xfrm>
            <a:off x="185204" y="5108911"/>
            <a:ext cx="719931" cy="435561"/>
          </a:xfrm>
          <a:prstGeom prst="wedgeRoundRectCallout">
            <a:avLst>
              <a:gd name="adj1" fmla="val 79857"/>
              <a:gd name="adj2" fmla="val -408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5</a:t>
            </a:r>
          </a:p>
        </p:txBody>
      </p:sp>
      <p:sp>
        <p:nvSpPr>
          <p:cNvPr id="26" name="Speech Bubble: Rectangle with Corners Rounded 25">
            <a:hlinkClick r:id="rId13" action="ppaction://hlinksldjump"/>
            <a:extLst>
              <a:ext uri="{FF2B5EF4-FFF2-40B4-BE49-F238E27FC236}">
                <a16:creationId xmlns:a16="http://schemas.microsoft.com/office/drawing/2014/main" id="{FA8CAA92-4B2E-4B49-B7DD-5733CA3D9ED0}"/>
              </a:ext>
            </a:extLst>
          </p:cNvPr>
          <p:cNvSpPr/>
          <p:nvPr/>
        </p:nvSpPr>
        <p:spPr>
          <a:xfrm>
            <a:off x="9670832" y="5238741"/>
            <a:ext cx="719931" cy="435561"/>
          </a:xfrm>
          <a:prstGeom prst="wedgeRoundRectCallout">
            <a:avLst>
              <a:gd name="adj1" fmla="val 79857"/>
              <a:gd name="adj2" fmla="val -53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6</a:t>
            </a:r>
          </a:p>
        </p:txBody>
      </p:sp>
      <p:sp>
        <p:nvSpPr>
          <p:cNvPr id="27" name="Speech Bubble: Rectangle with Corners Rounded 26">
            <a:hlinkClick r:id="rId14" action="ppaction://hlinksldjump"/>
            <a:extLst>
              <a:ext uri="{FF2B5EF4-FFF2-40B4-BE49-F238E27FC236}">
                <a16:creationId xmlns:a16="http://schemas.microsoft.com/office/drawing/2014/main" id="{C4C1F410-DC9C-416C-A231-702BFC69F324}"/>
              </a:ext>
            </a:extLst>
          </p:cNvPr>
          <p:cNvSpPr>
            <a:spLocks/>
          </p:cNvSpPr>
          <p:nvPr/>
        </p:nvSpPr>
        <p:spPr>
          <a:xfrm>
            <a:off x="10350594" y="675619"/>
            <a:ext cx="719931" cy="435561"/>
          </a:xfrm>
          <a:prstGeom prst="wedgeRoundRectCallout">
            <a:avLst>
              <a:gd name="adj1" fmla="val -95341"/>
              <a:gd name="adj2" fmla="val -228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7</a:t>
            </a:r>
          </a:p>
        </p:txBody>
      </p:sp>
      <p:sp>
        <p:nvSpPr>
          <p:cNvPr id="30" name="Speech Bubble: Rectangle with Corners Rounded 29">
            <a:hlinkClick r:id="rId15" action="ppaction://hlinksldjump"/>
            <a:extLst>
              <a:ext uri="{FF2B5EF4-FFF2-40B4-BE49-F238E27FC236}">
                <a16:creationId xmlns:a16="http://schemas.microsoft.com/office/drawing/2014/main" id="{D57823D0-9DEB-446C-898F-530313280B8F}"/>
              </a:ext>
            </a:extLst>
          </p:cNvPr>
          <p:cNvSpPr/>
          <p:nvPr/>
        </p:nvSpPr>
        <p:spPr>
          <a:xfrm>
            <a:off x="11279968" y="1663050"/>
            <a:ext cx="719931" cy="435561"/>
          </a:xfrm>
          <a:prstGeom prst="wedgeRoundRectCallout">
            <a:avLst>
              <a:gd name="adj1" fmla="val -80809"/>
              <a:gd name="adj2" fmla="val 4389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sym typeface="Arial"/>
              </a:rPr>
              <a:t>8</a:t>
            </a:r>
          </a:p>
        </p:txBody>
      </p:sp>
      <p:sp>
        <p:nvSpPr>
          <p:cNvPr id="5" name="Rectangle: Rounded Corners 4">
            <a:hlinkClick r:id="rId16" action="ppaction://hlinksldjump"/>
            <a:extLst>
              <a:ext uri="{FF2B5EF4-FFF2-40B4-BE49-F238E27FC236}">
                <a16:creationId xmlns:a16="http://schemas.microsoft.com/office/drawing/2014/main" id="{D6FCE8E9-A767-93E0-72DE-4F358704969D}"/>
              </a:ext>
            </a:extLst>
          </p:cNvPr>
          <p:cNvSpPr/>
          <p:nvPr/>
        </p:nvSpPr>
        <p:spPr>
          <a:xfrm>
            <a:off x="-10350" y="6282379"/>
            <a:ext cx="1919219" cy="5756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prstClr val="black"/>
                </a:solidFill>
                <a:latin typeface="Calibri"/>
                <a:sym typeface="Arial"/>
              </a:rPr>
              <a:t>Vận dụng</a:t>
            </a:r>
            <a:endParaRPr lang="en-US" sz="2400" b="1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93505">
            <a:off x="8769267" y="222044"/>
            <a:ext cx="1096407" cy="9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033D2E-00ED-3612-0908-6FE0ACBB5C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096001" y="107176"/>
            <a:ext cx="2590127" cy="306619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010">
            <a:off x="10430407" y="5176577"/>
            <a:ext cx="1199980" cy="101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ABA9D8-23E2-EC32-A6F7-34251AC9FEC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412767" y="-4531"/>
            <a:ext cx="2590127" cy="3066193"/>
          </a:xfrm>
          <a:prstGeom prst="rect">
            <a:avLst/>
          </a:prstGeom>
        </p:spPr>
      </p:pic>
      <p:pic>
        <p:nvPicPr>
          <p:cNvPr id="3" name="729379b9e2add56e08e63ca42cdec2b8021c0663a16950edeec68f925e548b7370ae53c7">
            <a:hlinkClick r:id="" action="ppaction://media"/>
            <a:extLst>
              <a:ext uri="{FF2B5EF4-FFF2-40B4-BE49-F238E27FC236}">
                <a16:creationId xmlns:a16="http://schemas.microsoft.com/office/drawing/2014/main" id="{ADD242B5-34A9-E423-528D-CF600FA80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40811" y="5774569"/>
            <a:ext cx="767019" cy="7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C -0.00039 -0.01482 0.0069 -0.02801 0.01667 -0.02894 C 0.02604 -0.02986 0.0349 -0.01968 0.03542 -0.00533 C 0.03633 0.0081 0.02982 0.02106 0.02123 0.02153 C 0.01315 0.02245 0.0056 0.01389 0.00482 0.00162 C 0.0043 -0.00996 0.00938 -0.0206 0.01706 -0.02153 C 0.02383 -0.02246 0.03021 -0.01551 0.03073 -0.00486 C 0.03112 0.00463 0.02709 0.01366 0.02084 0.01412 C 0.01524 0.01481 0.0099 0.00949 0.00951 0.00092 C 0.00925 -0.00671 0.01237 -0.01412 0.01732 -0.01458 C 0.02149 -0.01482 0.02565 -0.01111 0.02604 -0.0044 C 0.02644 0.00116 0.02409 0.00648 0.02045 0.00717 C 0.01771 0.00741 0.01459 0.00532 0.01446 0.00069 C 0.0142 -0.00301 0.01524 -0.00671 0.01758 -0.00741 C 0.01927 -0.00741 0.02097 -0.00648 0.02136 -0.00394 C 0.02149 -0.00255 0.02123 -0.00093 0.02032 -0.00023 C 0.01979 1.48148E-6 0.0194 1.48148E-6 0.01914 -0.00023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2.22222E-6 C 0.0151 -0.02199 0.00872 -0.04074 0.00039 -0.04236 C -0.00782 -0.04352 -0.01524 -0.0294 -0.01576 -0.00764 C -0.01628 0.0118 -0.01133 0.02986 -0.00365 0.03125 C 0.00325 0.03241 0.00989 0.02014 0.01028 0.00185 C 0.0108 -0.01482 0.00638 -0.03033 2.91667E-6 -0.03148 C -0.00586 -0.03264 -0.01146 -0.02246 -0.01185 -0.00718 C -0.01211 0.00648 -0.00873 0.02014 -0.00326 0.02037 C 0.00143 0.02153 0.00586 0.01366 0.00625 0.00116 C 0.00664 -0.00996 0.00403 -0.0206 -0.00013 -0.0213 C -0.00378 -0.02199 -0.00769 -0.01597 -0.00782 -0.00648 C -0.00795 0.00162 -0.00625 0.00949 -0.00313 0.01018 C -0.00052 0.01088 0.00208 0.00717 0.00208 0.00023 C 0.00247 -0.00463 0.00143 -0.01019 -0.00052 -0.01088 C -0.00196 -0.01088 -0.00352 -0.00949 -0.00378 -0.00625 C -0.00378 -0.00371 -0.00365 -0.00162 -0.00274 -0.00023 C -0.00248 2.22222E-6 -0.00222 2.22222E-6 -0.00196 -0.00023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2.59259E-6 C 0.0151 -0.02199 0.00872 -0.04074 0.00039 -0.04236 C -0.00781 -0.04352 -0.01523 -0.0294 -0.01575 -0.00764 C -0.01628 0.0118 -0.01133 0.02986 -0.00365 0.03125 C 0.00326 0.03217 0.0099 0.02014 0.01029 0.00185 C 0.01081 -0.01482 0.00638 -0.03033 -2.08333E-7 -0.03148 C -0.00586 -0.03264 -0.01146 -0.02246 -0.01185 -0.00718 C -0.01211 0.00648 -0.00872 0.02014 -0.00325 0.02037 C 0.00143 0.02153 0.00586 0.01365 0.00625 0.00115 C 0.00664 -0.00996 0.00404 -0.0206 -0.00013 -0.0213 C -0.00378 -0.02199 -0.00768 -0.01597 -0.00781 -0.00648 C -0.00794 0.00162 -0.00625 0.00949 -0.00312 0.01018 C -0.00052 0.01088 0.00208 0.00717 0.00208 0.00023 C 0.00247 -0.00463 0.00143 -0.01019 -0.00052 -0.01088 C -0.00195 -0.01088 -0.00352 -0.00949 -0.00378 -0.00625 C -0.00378 -0.00371 -0.00365 -0.00162 -0.00273 -0.00023 C -0.00247 2.59259E-6 -0.00221 2.59259E-6 -0.00195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C -0.00039 -0.01481 0.0069 -0.02801 0.01667 -0.02893 C 0.02604 -0.02986 0.0349 -0.01967 0.03542 -0.00532 C 0.03633 0.0081 0.02982 0.02107 0.02122 0.02153 C 0.01315 0.02246 0.0056 0.01389 0.00482 0.00162 C 0.0043 -0.00995 0.00937 -0.0206 0.01706 -0.02153 C 0.02383 -0.02245 0.03021 -0.01551 0.03073 -0.00486 C 0.03112 0.00463 0.02708 0.01366 0.02083 0.01412 C 0.01523 0.01482 0.0099 0.00949 0.00951 0.00093 C 0.00924 -0.00671 0.01237 -0.01412 0.01732 -0.01458 C 0.02148 -0.01481 0.02565 -0.01111 0.02604 -0.0044 C 0.02643 0.00116 0.02409 0.00648 0.02044 0.00718 C 0.01771 0.00741 0.01458 0.00533 0.01445 0.0007 C 0.01419 -0.00301 0.01523 -0.00671 0.01758 -0.00741 C 0.01927 -0.00741 0.02096 -0.00648 0.02135 -0.00393 C 0.02148 -0.00254 0.02122 -0.00092 0.02031 -0.00023 C 0.01979 -1.85185E-6 0.0194 -1.85185E-6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48148E-6 C 0.01511 -0.02199 0.00873 -0.04074 0.0004 -0.04236 C -0.00781 -0.04352 -0.01523 -0.0294 -0.01575 -0.00764 C -0.01627 0.0118 -0.01132 0.02986 -0.00364 0.03125 C 0.00326 0.03241 0.0099 0.02014 0.01029 0.00185 C 0.01081 -0.01482 0.00638 -0.03033 -4.375E-6 -0.03148 C -0.00585 -0.03264 -0.01145 -0.02246 -0.01184 -0.00718 C -0.0121 0.00648 -0.00872 0.02014 -0.00325 0.02037 C 0.00144 0.02153 0.00586 0.01366 0.00625 0.00116 C 0.00665 -0.00996 0.00404 -0.0206 -0.00013 -0.0213 C -0.00377 -0.02199 -0.00768 -0.01597 -0.00781 -0.00648 C -0.00794 0.00162 -0.00625 0.00949 -0.00312 0.01018 C -0.00052 0.01088 0.00209 0.00717 0.00209 0.00023 C 0.00248 -0.00463 0.00144 -0.01019 -0.00052 -0.01088 C -0.00195 -0.01088 -0.00351 -0.00949 -0.00377 -0.00625 C -0.00377 -0.00371 -0.00364 -0.00162 -0.00273 -0.00023 C -0.00247 1.48148E-6 -0.00221 1.48148E-6 -0.00195 -0.00023 " pathEditMode="relative" rAng="0" ptsTypes="AAAAAAAAAAAA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C -0.0004 -0.01481 0.0069 -0.028 0.01666 -0.02893 C 0.02604 -0.02986 0.03489 -0.01967 0.03541 -0.00532 C 0.03632 0.00811 0.02981 0.02107 0.02122 0.02153 C 0.01315 0.02246 0.00559 0.01389 0.00481 0.00162 C 0.00429 -0.00995 0.00937 -0.0206 0.01705 -0.02152 C 0.02382 -0.02245 0.0302 -0.0155 0.03072 -0.00486 C 0.03112 0.00463 0.02708 0.01366 0.02083 0.01412 C 0.01523 0.01482 0.00989 0.0095 0.0095 0.00093 C 0.00924 -0.00671 0.01237 -0.01412 0.01731 -0.01458 C 0.02148 -0.01481 0.02565 -0.01111 0.02604 -0.00439 C 0.02643 0.00116 0.02408 0.00649 0.02044 0.00718 C 0.0177 0.00741 0.01458 0.00533 0.01445 0.0007 C 0.01419 -0.003 0.01523 -0.00671 0.01757 -0.0074 C 0.01927 -0.0074 0.02096 -0.00648 0.02135 -0.00393 C 0.02148 -0.00254 0.02122 -0.00092 0.02031 -0.00023 C 0.01979 -4.44444E-6 0.0194 -4.44444E-6 0.01914 -0.00023 " pathEditMode="relative" rAng="0" ptsTypes="AAAAAAAAAAAAAAAAA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C -0.00039 -0.01481 0.0069 -0.02801 0.01666 -0.02893 C 0.02604 -0.02986 0.03489 -0.01967 0.03541 -0.00532 C 0.03633 0.00811 0.02982 0.02107 0.02122 0.02153 C 0.01315 0.02246 0.0056 0.01389 0.00482 0.00162 C 0.00429 -0.00995 0.00937 -0.0206 0.01705 -0.02152 C 0.02383 -0.02245 0.03021 -0.01551 0.03073 -0.00486 C 0.03112 0.00463 0.02708 0.01366 0.02083 0.01412 C 0.01523 0.01482 0.00989 0.00949 0.0095 0.00093 C 0.00924 -0.00671 0.01237 -0.01412 0.01732 -0.01458 C 0.02148 -0.01481 0.02565 -0.01111 0.02604 -0.00439 C 0.02643 0.00116 0.02409 0.00649 0.02044 0.00718 C 0.01771 0.00741 0.01458 0.00533 0.01445 0.0007 C 0.01419 -0.00301 0.01523 -0.00671 0.01758 -0.0074 C 0.01927 -0.0074 0.02096 -0.00648 0.02135 -0.00393 C 0.02148 -0.00254 0.02122 -0.00092 0.02031 -0.00023 C 0.01979 -3.7037E-6 0.0194 -3.7037E-6 0.01914 -0.00023 " pathEditMode="relative" rAng="0" ptsTypes="AAAAAAAAAAAAAAAAA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2.22222E-6 C 0.01511 -0.02199 0.00873 -0.04074 0.00039 -0.04236 C -0.00781 -0.04352 -0.01523 -0.0294 -0.01575 -0.00764 C -0.01627 0.0118 -0.01133 0.02986 -0.00364 0.03125 C 0.00326 0.03241 0.0099 0.02014 0.01029 0.00185 C 0.01081 -0.01482 0.00638 -0.03033 -2.08333E-6 -0.03148 C -0.00586 -0.03264 -0.01146 -0.02246 -0.01185 -0.00718 C -0.01211 0.00648 -0.00872 0.02014 -0.00325 0.02037 C 0.00143 0.02153 0.00586 0.01366 0.00625 0.00116 C 0.00664 -0.00996 0.00404 -0.0206 -0.00013 -0.0213 C -0.00377 -0.02199 -0.00768 -0.01597 -0.00781 -0.00648 C -0.00794 0.00162 -0.00625 0.00949 -0.00312 0.01018 C -0.00052 0.01088 0.00209 0.00717 0.00209 0.00023 C 0.00248 -0.00463 0.00143 -0.01019 -0.00052 -0.01088 C -0.00195 -0.01088 -0.00351 -0.00949 -0.00377 -0.00625 C -0.00377 -0.00371 -0.00364 -0.00162 -0.00273 -0.00023 C -0.00247 2.22222E-6 -0.00221 2.22222E-6 -0.00195 -0.00023 " pathEditMode="relative" rAng="0" ptsTypes="AAAAAAAAAAAAAAAAA">
                                      <p:cBhvr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-0.34687 0.2752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137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23 L 0.35312 0.279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139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8138 0.2231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4181 -0.0266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7 L 0.17136 -0.23912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192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3802 -0.2798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398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L -0.11836 -0.34259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71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0.26003 -0.4851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-2425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848233-2470-8365-380B-617339AB4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480169" y="5217318"/>
            <a:ext cx="3772305" cy="1353604"/>
            <a:chOff x="4677320" y="4255313"/>
            <a:chExt cx="3772305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029781" y="4795933"/>
              <a:ext cx="3419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spcAft>
                  <a:spcPts val="800"/>
                </a:spcAft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ĐÁP ÁN: B</a:t>
              </a:r>
              <a:endParaRPr lang="en-SG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1306883" y="-1723156"/>
            <a:ext cx="9514391" cy="7976574"/>
            <a:chOff x="3640847" y="-673998"/>
            <a:chExt cx="5693699" cy="56624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4976386"/>
              <a:chOff x="10437601" y="223062"/>
              <a:chExt cx="5693699" cy="4976386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770448"/>
                <a:ext cx="5693699" cy="34290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50274" y="1205002"/>
              <a:ext cx="4913051" cy="3783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1: Vụ án trong văn bản Bài hát đồng sáu xu được gọi là gì?</a:t>
              </a:r>
              <a:endParaRPr lang="en-SG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Án mạng ngoài đường phố.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Án mạng trong phòng kín.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Án mạng tại công viên.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Án mạng trên tàu hỏa.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219110">
                <a:buClr>
                  <a:srgbClr val="000000"/>
                </a:buClr>
                <a:defRPr/>
              </a:pPr>
              <a:endParaRPr lang="en-SG" sz="11500" kern="0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" y="568992"/>
            <a:ext cx="1821667" cy="1502875"/>
          </a:xfrm>
          <a:prstGeom prst="rect">
            <a:avLst/>
          </a:prstGeom>
        </p:spPr>
      </p:pic>
      <p:pic>
        <p:nvPicPr>
          <p:cNvPr id="4" name="Graphic 3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DF96D08E-2052-81F2-57AB-891E09D3BF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95335" y="754741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13C6F-95DC-2D96-D564-EDEE345D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3775516" y="5428007"/>
            <a:ext cx="6421000" cy="1353604"/>
            <a:chOff x="4677320" y="4255313"/>
            <a:chExt cx="4815775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493118" y="4816938"/>
              <a:ext cx="3999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spcAft>
                  <a:spcPts val="800"/>
                </a:spcAft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ĐÁP ÁN: C</a:t>
              </a:r>
              <a:endParaRPr lang="en-SG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1480747" y="-1528547"/>
            <a:ext cx="9376308" cy="6956554"/>
            <a:chOff x="3640847" y="-673998"/>
            <a:chExt cx="5693699" cy="49763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4976386"/>
              <a:chOff x="10437601" y="223062"/>
              <a:chExt cx="5693699" cy="4976386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770448"/>
                <a:ext cx="5693699" cy="34290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28708" y="1215945"/>
              <a:ext cx="4904731" cy="2473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2: Ai là người đã phá án thành công trong câu chuyện?</a:t>
              </a:r>
              <a:endParaRPr lang="en-SG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Thám tử Sơ-lốc Hôm.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Thanh tra Lơ-grăng.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Luật sư Ét-uốt.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Cảnh sát trưởng Brau-n.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15" y="814193"/>
            <a:ext cx="1940059" cy="1600548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563EE560-844F-97BC-3851-8F357E544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95335" y="754741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78307-20EA-6548-B5FB-B7184C94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3288384" y="4758997"/>
            <a:ext cx="6052493" cy="1608119"/>
            <a:chOff x="4683318" y="4255313"/>
            <a:chExt cx="4046890" cy="160811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83318" y="4255313"/>
              <a:ext cx="3620752" cy="1608118"/>
              <a:chOff x="4683318" y="4206654"/>
              <a:chExt cx="3620752" cy="1608118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3318" y="4847710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663157" y="5084114"/>
              <a:ext cx="3067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spcAft>
                  <a:spcPts val="800"/>
                </a:spcAft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ĐÁP ÁN: D</a:t>
              </a:r>
              <a:endParaRPr lang="en-SG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1331089" y="-1801504"/>
            <a:ext cx="9664860" cy="7072962"/>
            <a:chOff x="3640847" y="-673998"/>
            <a:chExt cx="5693699" cy="53353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5335319"/>
              <a:chOff x="10437601" y="223062"/>
              <a:chExt cx="5693699" cy="533531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770448"/>
                <a:ext cx="5693699" cy="3787933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46393" y="1233437"/>
              <a:ext cx="4803107" cy="324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3: Dựa vào văn bản Bài hát đồng sáu xu, em hãy cho biết, ai là người cuối cùng nhìn thấy bà Li-ly Cráp-tri trước khi bà bị giết?</a:t>
              </a:r>
              <a:endParaRPr lang="en-SG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Méc-dơ-lân.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Mét-thiu.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Thím Ê-mi-ly.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Bà giúp việc Ma-thơ.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219110">
                <a:buClr>
                  <a:srgbClr val="000000"/>
                </a:buClr>
                <a:defRPr/>
              </a:pPr>
              <a:endParaRPr lang="en-SG" sz="3000" kern="0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" y="755998"/>
            <a:ext cx="1924400" cy="1587630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A6F46953-BFC9-08F4-CA3E-331773D95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57650" y="1526369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580F6-EA09-B704-9EDF-A49283844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470694" y="5071007"/>
            <a:ext cx="3620752" cy="1353604"/>
            <a:chOff x="4677320" y="4255313"/>
            <a:chExt cx="3620752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011349" y="4754130"/>
              <a:ext cx="3067051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1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 ÁN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endParaRPr lang="en-US" sz="3200" b="1" kern="0" dirty="0">
                <a:solidFill>
                  <a:srgbClr val="0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1203767" y="-1914286"/>
            <a:ext cx="10044335" cy="7021929"/>
            <a:chOff x="3724529" y="-673998"/>
            <a:chExt cx="5693699" cy="490176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724529" y="-673998"/>
              <a:ext cx="5693699" cy="4876194"/>
              <a:chOff x="10521283" y="223062"/>
              <a:chExt cx="5693699" cy="4876194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21283" y="1483874"/>
                <a:ext cx="5693699" cy="3615382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123995" y="926268"/>
              <a:ext cx="4808323" cy="3301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4: Ngài Ét-uốt đã phát hiện ra manh mối quyết định từ đâu?</a:t>
              </a:r>
              <a:endParaRPr lang="en-SG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Từ lời khai của Mét-thiu.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Từ những đồng xu trong túi xách của bà Cráp-tri.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Từ bức thư của "Em họ Lắc-xi".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Từ lời khai của cô Méc-đơ-lân.</a:t>
              </a:r>
              <a:endParaRPr lang="en-SG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219110">
                <a:buClr>
                  <a:srgbClr val="000000"/>
                </a:buClr>
                <a:defRPr/>
              </a:pPr>
              <a:endParaRPr lang="en-SG" sz="4400" kern="0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94" y="486138"/>
            <a:ext cx="1870671" cy="1543304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D6ACAC03-D808-795B-8C84-5FC7148D2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92786" y="769150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60535-7F1B-A361-9B3D-E52AE7E4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289340" y="5486403"/>
            <a:ext cx="3791496" cy="1353607"/>
            <a:chOff x="4677320" y="4255313"/>
            <a:chExt cx="3791496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401764" y="4627166"/>
              <a:ext cx="3067052" cy="74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1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 ÁN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  <a:endParaRPr lang="en-US" sz="3200" b="1" kern="0" dirty="0">
                <a:solidFill>
                  <a:srgbClr val="0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960700" y="-1805372"/>
            <a:ext cx="10549597" cy="7455162"/>
            <a:chOff x="3640847" y="-673998"/>
            <a:chExt cx="5693699" cy="49763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4976387"/>
              <a:chOff x="10437601" y="223062"/>
              <a:chExt cx="5693699" cy="4976387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440175"/>
                <a:ext cx="5693699" cy="375927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14282" y="895910"/>
              <a:ext cx="4892415" cy="28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5: Thông điệp chính mà tác giả muốn truyền tải qua câu chuyện này là gì?</a:t>
              </a:r>
              <a:endParaRPr lang="en-SG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Tội ác luôn bị phát hiện nhờ sự thông minh của các thám tử.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Tình mẫu tử có thể khiến con người che giấu tội ác.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Những manh mối nhỏ nhất cũng có thể dẫn đến sự thật.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Sự nghèo đói là nguyên nhân chính dẫn đến tội phạm.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9780"/>
            <a:ext cx="1785633" cy="1473147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43351625-E5FF-49CD-A6F3-1953BE2D1F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83021" y="828923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A1F96287-12D8-5CC7-B886-9F4781DF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>
            <a:extLst>
              <a:ext uri="{FF2B5EF4-FFF2-40B4-BE49-F238E27FC236}">
                <a16:creationId xmlns:a16="http://schemas.microsoft.com/office/drawing/2014/main" id="{86896C3B-3FB8-8D01-54D3-DDB994EF3018}"/>
              </a:ext>
            </a:extLst>
          </p:cNvPr>
          <p:cNvSpPr/>
          <p:nvPr/>
        </p:nvSpPr>
        <p:spPr>
          <a:xfrm>
            <a:off x="305800" y="933026"/>
            <a:ext cx="7204259" cy="3563783"/>
          </a:xfrm>
          <a:custGeom>
            <a:avLst/>
            <a:gdLst/>
            <a:ahLst/>
            <a:cxnLst/>
            <a:rect l="l" t="t" r="r" b="b"/>
            <a:pathLst>
              <a:path w="47107" h="17331" extrusionOk="0">
                <a:moveTo>
                  <a:pt x="47107" y="1"/>
                </a:moveTo>
                <a:lnTo>
                  <a:pt x="0" y="2935"/>
                </a:lnTo>
                <a:lnTo>
                  <a:pt x="1388" y="17331"/>
                </a:lnTo>
                <a:lnTo>
                  <a:pt x="46117" y="16981"/>
                </a:lnTo>
                <a:lnTo>
                  <a:pt x="471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53CD2F51-4DBE-166F-8753-FBD08242113A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B8448810-F794-5B96-E84E-E1DF867ECFA1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97FCF1E1-22F6-7AD3-51E6-C6161CD78953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D2A0F941-53AA-8C22-ABF9-1A53B5F3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214AB4-9FFA-7D3E-1B84-338EA707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82" y="925866"/>
            <a:ext cx="7508111" cy="42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6CDB5-1744-B5E8-CE2F-D7B91B3A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409960" y="5621527"/>
            <a:ext cx="3791496" cy="1051512"/>
            <a:chOff x="4677320" y="4255313"/>
            <a:chExt cx="3791495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401764" y="4629034"/>
              <a:ext cx="3067051" cy="955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1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 ÁN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</a:t>
              </a:r>
              <a:endParaRPr lang="en-US" sz="3200" b="1" kern="0" dirty="0">
                <a:solidFill>
                  <a:srgbClr val="0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1307939" y="-1214650"/>
            <a:ext cx="9687164" cy="6836177"/>
            <a:chOff x="3640847" y="-673998"/>
            <a:chExt cx="5693699" cy="48938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4893841"/>
              <a:chOff x="10437601" y="223062"/>
              <a:chExt cx="5693699" cy="4893841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369104"/>
                <a:ext cx="5693699" cy="3747799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07786" y="857006"/>
              <a:ext cx="4959821" cy="30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6: Đâu không phải là đáp án đúng khi nói về khả năng giúp Luật sư Ét-uốt phá án thành công?</a:t>
              </a:r>
              <a:endParaRPr lang="en-SG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Khả năng quan sát, để ý những chi tiết nhỏ.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Khả năng xâu chuỗi manh mối.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Khả năng suy luận tài ba.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Khả năng thao túng tâm lí những người liên quan đến vụ án.</a:t>
              </a:r>
              <a:endParaRPr lang="en-SG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219140">
                <a:spcAft>
                  <a:spcPts val="1067"/>
                </a:spcAft>
                <a:buClr>
                  <a:srgbClr val="000000"/>
                </a:buClr>
                <a:defRPr/>
              </a:pPr>
              <a:endParaRPr lang="en-SG" sz="3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3268" y="197419"/>
            <a:ext cx="1787219" cy="1728653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69A5BF4E-67CB-B3A8-2D7C-18EE9B833C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55909" y="1220453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B396F-776A-AAEE-C1C0-7A862BAC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257331" y="5311906"/>
            <a:ext cx="3791496" cy="1353604"/>
            <a:chOff x="4677320" y="4255313"/>
            <a:chExt cx="3791496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401765" y="4724761"/>
              <a:ext cx="3067051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1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 ÁN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endParaRPr lang="en-US" sz="3200" b="1" kern="0" dirty="0">
                <a:solidFill>
                  <a:srgbClr val="0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782883" y="-768475"/>
            <a:ext cx="10375112" cy="7394287"/>
            <a:chOff x="3640846" y="-673998"/>
            <a:chExt cx="5798543" cy="580471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6" y="-673998"/>
              <a:ext cx="5798543" cy="4976386"/>
              <a:chOff x="10437600" y="223062"/>
              <a:chExt cx="5798543" cy="4976386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0" y="1117918"/>
                <a:ext cx="5798543" cy="408153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48436" y="560206"/>
              <a:ext cx="4983363" cy="457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7: Yếu tố bất ngờ trong câu chuyện Bài hát đồng sáu xu là gì?</a:t>
              </a:r>
              <a:endParaRPr lang="en-SG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Con trai của người giúp việc trung thành nhất là thủ phạm giết người.</a:t>
              </a:r>
              <a:endParaRPr lang="en-S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Khả năng suy luận tài tình của luật sư Ét-uốt trong khi phá án.</a:t>
              </a:r>
              <a:endParaRPr lang="en-S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Bà giúp việc Ma-thơ che giấu thủ phạm.</a:t>
              </a:r>
              <a:endParaRPr lang="en-S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Câu chuyện không có yếu tô nào gây bất ngờ.</a:t>
              </a:r>
              <a:endParaRPr lang="en-S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219140">
                <a:spcAft>
                  <a:spcPts val="1067"/>
                </a:spcAft>
                <a:buClr>
                  <a:srgbClr val="000000"/>
                </a:buClr>
                <a:defRPr/>
              </a:pPr>
              <a:endParaRPr lang="en-SG" sz="11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55" y="613874"/>
            <a:ext cx="1623479" cy="1339370"/>
          </a:xfrm>
          <a:prstGeom prst="rect">
            <a:avLst/>
          </a:prstGeom>
        </p:spPr>
      </p:pic>
      <p:pic>
        <p:nvPicPr>
          <p:cNvPr id="6" name="Graphic 5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F3975537-459C-1ED1-04E3-2AF29C1207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57717" y="815062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0D81C-31DC-1507-62E5-6ED125C09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trả lời câu hỏi">
            <a:extLst>
              <a:ext uri="{FF2B5EF4-FFF2-40B4-BE49-F238E27FC236}">
                <a16:creationId xmlns:a16="http://schemas.microsoft.com/office/drawing/2014/main" id="{062184F5-F396-08BC-CD47-35986E4A91B3}"/>
              </a:ext>
            </a:extLst>
          </p:cNvPr>
          <p:cNvGrpSpPr/>
          <p:nvPr/>
        </p:nvGrpSpPr>
        <p:grpSpPr>
          <a:xfrm>
            <a:off x="4601931" y="5668336"/>
            <a:ext cx="3791496" cy="1099474"/>
            <a:chOff x="4677320" y="4255313"/>
            <a:chExt cx="3791495" cy="13536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99BDA2-5D38-1F4B-865E-164D90684961}"/>
                </a:ext>
              </a:extLst>
            </p:cNvPr>
            <p:cNvGrpSpPr/>
            <p:nvPr/>
          </p:nvGrpSpPr>
          <p:grpSpPr>
            <a:xfrm>
              <a:off x="4677320" y="4255313"/>
              <a:ext cx="3620752" cy="1353604"/>
              <a:chOff x="4677320" y="4206654"/>
              <a:chExt cx="3620752" cy="1353604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35A494C-CD3A-A2F4-1D93-ACB58E77F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5867400" y="4206654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2937E080-707D-1741-BF60-11F522388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6935291" y="4243289"/>
                <a:ext cx="47625" cy="83343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F65733-BA6A-E895-F327-E594D9CF9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20" y="4593196"/>
                <a:ext cx="3620752" cy="96706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AA3154-0855-F55B-A9AC-0624384D5E02}"/>
                </a:ext>
              </a:extLst>
            </p:cNvPr>
            <p:cNvSpPr txBox="1"/>
            <p:nvPr/>
          </p:nvSpPr>
          <p:spPr>
            <a:xfrm>
              <a:off x="5401764" y="4629033"/>
              <a:ext cx="3067051" cy="91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1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 ÁN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endParaRPr lang="en-US" sz="3200" b="1" kern="0" dirty="0">
                <a:solidFill>
                  <a:srgbClr val="0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Bảng câu hỏi">
            <a:extLst>
              <a:ext uri="{FF2B5EF4-FFF2-40B4-BE49-F238E27FC236}">
                <a16:creationId xmlns:a16="http://schemas.microsoft.com/office/drawing/2014/main" id="{E6CD3A29-7EE3-0A96-8CCA-BD4D81D5C7C1}"/>
              </a:ext>
            </a:extLst>
          </p:cNvPr>
          <p:cNvGrpSpPr/>
          <p:nvPr/>
        </p:nvGrpSpPr>
        <p:grpSpPr>
          <a:xfrm>
            <a:off x="867290" y="-1290091"/>
            <a:ext cx="10139423" cy="6916105"/>
            <a:chOff x="3640847" y="-673998"/>
            <a:chExt cx="5693699" cy="49763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232FC-003E-0D07-6391-F4F9BE14D939}"/>
                </a:ext>
              </a:extLst>
            </p:cNvPr>
            <p:cNvGrpSpPr/>
            <p:nvPr/>
          </p:nvGrpSpPr>
          <p:grpSpPr>
            <a:xfrm>
              <a:off x="3640847" y="-673998"/>
              <a:ext cx="5693699" cy="4976388"/>
              <a:chOff x="10437601" y="223062"/>
              <a:chExt cx="5693699" cy="4976388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3D2159E-CB89-67A6-1D95-A12B9EAD1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4257169" y="223062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FCF51-F7C7-595E-DBD8-6820F539B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5915" r="-775"/>
              <a:stretch/>
            </p:blipFill>
            <p:spPr>
              <a:xfrm>
                <a:off x="11855117" y="301060"/>
                <a:ext cx="336883" cy="217036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06E029-0825-D1D5-A38A-AF558BDE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37601" y="1232504"/>
                <a:ext cx="5693699" cy="3966946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357EF-283A-563F-6A7B-0FDA985B1E0E}"/>
                </a:ext>
              </a:extLst>
            </p:cNvPr>
            <p:cNvSpPr txBox="1"/>
            <p:nvPr/>
          </p:nvSpPr>
          <p:spPr>
            <a:xfrm>
              <a:off x="4045100" y="762855"/>
              <a:ext cx="4885192" cy="275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vi-VN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8: Tại sao bà Ma-thơ ban đầu không tiết lộ sự thật?</a:t>
              </a:r>
              <a:endParaRPr lang="en-SG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Bà không biết sự thật.</a:t>
              </a:r>
              <a:endParaRPr lang="en-S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Bà muốn bảo vệ con trai mình.</a:t>
              </a:r>
              <a:endParaRPr lang="en-S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Bà sợ bị buộc tội.</a:t>
              </a:r>
              <a:endParaRPr lang="en-S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vi-VN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Bà nghĩ không ai phát hiện ra.</a:t>
              </a:r>
              <a:endParaRPr lang="en-S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ong MC">
            <a:extLst>
              <a:ext uri="{FF2B5EF4-FFF2-40B4-BE49-F238E27FC236}">
                <a16:creationId xmlns:a16="http://schemas.microsoft.com/office/drawing/2014/main" id="{DB066CDA-D7CF-ACC8-8BC3-62865B147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735" y="541232"/>
            <a:ext cx="1541129" cy="1271432"/>
          </a:xfrm>
          <a:prstGeom prst="rect">
            <a:avLst/>
          </a:prstGeom>
        </p:spPr>
      </p:pic>
      <p:pic>
        <p:nvPicPr>
          <p:cNvPr id="5" name="Graphic 4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B9F5F2BB-212A-BB3B-B4C4-0AF365F2B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77921" y="1418682"/>
            <a:ext cx="1234284" cy="1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5D182400-05A5-8711-FA58-E95D1609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>
            <a:extLst>
              <a:ext uri="{FF2B5EF4-FFF2-40B4-BE49-F238E27FC236}">
                <a16:creationId xmlns:a16="http://schemas.microsoft.com/office/drawing/2014/main" id="{2BB289F3-3C4B-7C80-4760-20BA5DE15FBD}"/>
              </a:ext>
            </a:extLst>
          </p:cNvPr>
          <p:cNvSpPr/>
          <p:nvPr/>
        </p:nvSpPr>
        <p:spPr>
          <a:xfrm>
            <a:off x="305800" y="933026"/>
            <a:ext cx="7204259" cy="3563783"/>
          </a:xfrm>
          <a:custGeom>
            <a:avLst/>
            <a:gdLst/>
            <a:ahLst/>
            <a:cxnLst/>
            <a:rect l="l" t="t" r="r" b="b"/>
            <a:pathLst>
              <a:path w="47107" h="17331" extrusionOk="0">
                <a:moveTo>
                  <a:pt x="47107" y="1"/>
                </a:moveTo>
                <a:lnTo>
                  <a:pt x="0" y="2935"/>
                </a:lnTo>
                <a:lnTo>
                  <a:pt x="1388" y="17331"/>
                </a:lnTo>
                <a:lnTo>
                  <a:pt x="46117" y="16981"/>
                </a:lnTo>
                <a:lnTo>
                  <a:pt x="471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5EFA8551-C818-BB17-6F43-C7735F24B6FF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05B69FDD-F4BE-A84B-4244-A18380EA7188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A419885C-9D45-70F0-D124-2A2DAA1740F1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8CE4EE56-A319-4C46-2A9D-B0F4CBE5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C1B1F-6063-2B30-A800-12B8BFF3D6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7325" y="645606"/>
            <a:ext cx="9281043" cy="52205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72939" y="466617"/>
            <a:ext cx="2398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algn="ctr">
              <a:defRPr/>
            </a:pP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0981.713.891.</a:t>
            </a:r>
          </a:p>
        </p:txBody>
      </p:sp>
    </p:spTree>
    <p:extLst>
      <p:ext uri="{BB962C8B-B14F-4D97-AF65-F5344CB8AC3E}">
        <p14:creationId xmlns:p14="http://schemas.microsoft.com/office/powerpoint/2010/main" val="41592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1AB27A91-A7C0-F4B5-E002-BE3F75C7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AEC69DD7-CE2D-17BF-7EB4-A5A3FDF544D5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AA9FACF2-C4BE-10A3-5A2C-20F377195391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64710FDE-19F1-998E-44F3-D38DEFCC3B53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D1EA055D-FA29-FAA8-7666-B3363966C608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394BE2D-C899-C2AF-6B9E-3DA8266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45" y="40465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267"/>
              </a:spcAft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SG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D39112BC-0F83-1478-D7C4-4E828F3A7C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482508-AFC6-6A08-04A7-1F58C3C38C6D}"/>
              </a:ext>
            </a:extLst>
          </p:cNvPr>
          <p:cNvGrpSpPr/>
          <p:nvPr/>
        </p:nvGrpSpPr>
        <p:grpSpPr>
          <a:xfrm>
            <a:off x="139486" y="804065"/>
            <a:ext cx="7768600" cy="5426991"/>
            <a:chOff x="0" y="0"/>
            <a:chExt cx="3574503" cy="2374185"/>
          </a:xfrm>
        </p:grpSpPr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DFF518BC-E6E4-9AE0-39CF-DC9D1C58FBAA}"/>
                </a:ext>
              </a:extLst>
            </p:cNvPr>
            <p:cNvSpPr/>
            <p:nvPr/>
          </p:nvSpPr>
          <p:spPr>
            <a:xfrm>
              <a:off x="0" y="0"/>
              <a:ext cx="3463665" cy="2374185"/>
            </a:xfrm>
            <a:custGeom>
              <a:avLst/>
              <a:gdLst/>
              <a:ahLst/>
              <a:cxnLst/>
              <a:rect l="l" t="t" r="r" b="b"/>
              <a:pathLst>
                <a:path w="3463665" h="2374185">
                  <a:moveTo>
                    <a:pt x="0" y="0"/>
                  </a:moveTo>
                  <a:lnTo>
                    <a:pt x="3463665" y="0"/>
                  </a:lnTo>
                  <a:lnTo>
                    <a:pt x="3463665" y="2374185"/>
                  </a:lnTo>
                  <a:lnTo>
                    <a:pt x="0" y="2374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1A33D51E-7174-D10D-A979-F7DC167D1ED9}"/>
                </a:ext>
              </a:extLst>
            </p:cNvPr>
            <p:cNvSpPr/>
            <p:nvPr/>
          </p:nvSpPr>
          <p:spPr>
            <a:xfrm>
              <a:off x="106615" y="73080"/>
              <a:ext cx="3250436" cy="2228026"/>
            </a:xfrm>
            <a:custGeom>
              <a:avLst/>
              <a:gdLst/>
              <a:ahLst/>
              <a:cxnLst/>
              <a:rect l="l" t="t" r="r" b="b"/>
              <a:pathLst>
                <a:path w="3250436" h="2228026">
                  <a:moveTo>
                    <a:pt x="0" y="0"/>
                  </a:moveTo>
                  <a:lnTo>
                    <a:pt x="3250436" y="0"/>
                  </a:lnTo>
                  <a:lnTo>
                    <a:pt x="3250436" y="2228026"/>
                  </a:lnTo>
                  <a:lnTo>
                    <a:pt x="0" y="2228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F13573EE-B6E3-84CF-82A9-2239B4959155}"/>
                </a:ext>
              </a:extLst>
            </p:cNvPr>
            <p:cNvSpPr/>
            <p:nvPr/>
          </p:nvSpPr>
          <p:spPr>
            <a:xfrm rot="-8396681">
              <a:off x="124431" y="163662"/>
              <a:ext cx="268280" cy="336114"/>
            </a:xfrm>
            <a:custGeom>
              <a:avLst/>
              <a:gdLst/>
              <a:ahLst/>
              <a:cxnLst/>
              <a:rect l="l" t="t" r="r" b="b"/>
              <a:pathLst>
                <a:path w="268280" h="336114">
                  <a:moveTo>
                    <a:pt x="0" y="0"/>
                  </a:moveTo>
                  <a:lnTo>
                    <a:pt x="268280" y="0"/>
                  </a:lnTo>
                  <a:lnTo>
                    <a:pt x="268280" y="336115"/>
                  </a:lnTo>
                  <a:lnTo>
                    <a:pt x="0" y="33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276AC7DA-BACB-5985-063A-07594735942A}"/>
                </a:ext>
              </a:extLst>
            </p:cNvPr>
            <p:cNvSpPr/>
            <p:nvPr/>
          </p:nvSpPr>
          <p:spPr>
            <a:xfrm>
              <a:off x="2883221" y="178916"/>
              <a:ext cx="691282" cy="782315"/>
            </a:xfrm>
            <a:custGeom>
              <a:avLst/>
              <a:gdLst/>
              <a:ahLst/>
              <a:cxnLst/>
              <a:rect l="l" t="t" r="r" b="b"/>
              <a:pathLst>
                <a:path w="691282" h="782315">
                  <a:moveTo>
                    <a:pt x="0" y="0"/>
                  </a:moveTo>
                  <a:lnTo>
                    <a:pt x="691282" y="0"/>
                  </a:lnTo>
                  <a:lnTo>
                    <a:pt x="691282" y="782315"/>
                  </a:lnTo>
                  <a:lnTo>
                    <a:pt x="0" y="782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SG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2BBA7B-8E19-7050-8CE3-9647242D9588}"/>
              </a:ext>
            </a:extLst>
          </p:cNvPr>
          <p:cNvSpPr txBox="1"/>
          <p:nvPr/>
        </p:nvSpPr>
        <p:spPr>
          <a:xfrm>
            <a:off x="774528" y="2019468"/>
            <a:ext cx="60676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Méc-đơ-lân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7 - 9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Ét-uốt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C33383A3-7CB8-6DF0-3419-731786545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2244" y="3125270"/>
            <a:ext cx="5512817" cy="37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4677C752-DEA0-C29A-708D-BB4E6616C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00;p53">
            <a:extLst>
              <a:ext uri="{FF2B5EF4-FFF2-40B4-BE49-F238E27FC236}">
                <a16:creationId xmlns:a16="http://schemas.microsoft.com/office/drawing/2014/main" id="{23EE0E34-402F-47A3-2FD7-B2417619079F}"/>
              </a:ext>
            </a:extLst>
          </p:cNvPr>
          <p:cNvSpPr/>
          <p:nvPr/>
        </p:nvSpPr>
        <p:spPr>
          <a:xfrm>
            <a:off x="10567813" y="2537264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601;p53">
            <a:extLst>
              <a:ext uri="{FF2B5EF4-FFF2-40B4-BE49-F238E27FC236}">
                <a16:creationId xmlns:a16="http://schemas.microsoft.com/office/drawing/2014/main" id="{DEBCA201-CFD6-4A87-C47C-E8CF59BA52E8}"/>
              </a:ext>
            </a:extLst>
          </p:cNvPr>
          <p:cNvSpPr/>
          <p:nvPr/>
        </p:nvSpPr>
        <p:spPr>
          <a:xfrm>
            <a:off x="10077378" y="3255900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602;p53">
            <a:extLst>
              <a:ext uri="{FF2B5EF4-FFF2-40B4-BE49-F238E27FC236}">
                <a16:creationId xmlns:a16="http://schemas.microsoft.com/office/drawing/2014/main" id="{7B55C06E-FE56-A2C9-6FD2-D8C238D2E576}"/>
              </a:ext>
            </a:extLst>
          </p:cNvPr>
          <p:cNvSpPr/>
          <p:nvPr/>
        </p:nvSpPr>
        <p:spPr>
          <a:xfrm>
            <a:off x="11420049" y="4581321"/>
            <a:ext cx="608692" cy="407120"/>
          </a:xfrm>
          <a:custGeom>
            <a:avLst/>
            <a:gdLst/>
            <a:ahLst/>
            <a:cxnLst/>
            <a:rect l="l" t="t" r="r" b="b"/>
            <a:pathLst>
              <a:path w="6888" h="4607" extrusionOk="0">
                <a:moveTo>
                  <a:pt x="212" y="1"/>
                </a:moveTo>
                <a:cubicBezTo>
                  <a:pt x="97" y="1"/>
                  <a:pt x="0" y="97"/>
                  <a:pt x="0" y="218"/>
                </a:cubicBezTo>
                <a:lnTo>
                  <a:pt x="0" y="4389"/>
                </a:lnTo>
                <a:cubicBezTo>
                  <a:pt x="0" y="4510"/>
                  <a:pt x="97" y="4606"/>
                  <a:pt x="212" y="4606"/>
                </a:cubicBezTo>
                <a:lnTo>
                  <a:pt x="6670" y="4606"/>
                </a:lnTo>
                <a:cubicBezTo>
                  <a:pt x="6791" y="4606"/>
                  <a:pt x="6888" y="4510"/>
                  <a:pt x="6888" y="4389"/>
                </a:cubicBezTo>
                <a:lnTo>
                  <a:pt x="6888" y="218"/>
                </a:lnTo>
                <a:cubicBezTo>
                  <a:pt x="6888" y="97"/>
                  <a:pt x="6791" y="1"/>
                  <a:pt x="6670" y="1"/>
                </a:cubicBezTo>
                <a:close/>
              </a:path>
            </a:pathLst>
          </a:custGeom>
          <a:solidFill>
            <a:srgbClr val="3A1E1E">
              <a:alpha val="16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ag with a child in front of him&#10;&#10;Description automatically generated">
            <a:extLst>
              <a:ext uri="{FF2B5EF4-FFF2-40B4-BE49-F238E27FC236}">
                <a16:creationId xmlns:a16="http://schemas.microsoft.com/office/drawing/2014/main" id="{8D96A2EC-33A2-D352-819C-8EA0BA68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491" y="2489858"/>
            <a:ext cx="6583336" cy="4457579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5DFC8C63-DEFE-9E3A-C896-A7BE636FABDB}"/>
              </a:ext>
            </a:extLst>
          </p:cNvPr>
          <p:cNvSpPr txBox="1"/>
          <p:nvPr/>
        </p:nvSpPr>
        <p:spPr>
          <a:xfrm>
            <a:off x="375076" y="2162772"/>
            <a:ext cx="5675439" cy="7796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sz="6600" b="1" dirty="0">
                <a:latin typeface="+mj-lt"/>
              </a:rPr>
              <a:t>Đọc văn bản và tìm hiểu chung</a:t>
            </a:r>
            <a:endParaRPr lang="en-SG" sz="6600" dirty="0">
              <a:latin typeface="+mj-lt"/>
            </a:endParaRPr>
          </a:p>
        </p:txBody>
      </p:sp>
      <p:grpSp>
        <p:nvGrpSpPr>
          <p:cNvPr id="5" name="Google Shape;1225;p41">
            <a:extLst>
              <a:ext uri="{FF2B5EF4-FFF2-40B4-BE49-F238E27FC236}">
                <a16:creationId xmlns:a16="http://schemas.microsoft.com/office/drawing/2014/main" id="{A16B9199-0FF2-D1FE-19FB-033F2AA0FE00}"/>
              </a:ext>
            </a:extLst>
          </p:cNvPr>
          <p:cNvGrpSpPr/>
          <p:nvPr/>
        </p:nvGrpSpPr>
        <p:grpSpPr>
          <a:xfrm>
            <a:off x="2230209" y="180241"/>
            <a:ext cx="1774632" cy="1694858"/>
            <a:chOff x="6351724" y="1733334"/>
            <a:chExt cx="1168679" cy="1216176"/>
          </a:xfrm>
        </p:grpSpPr>
        <p:sp>
          <p:nvSpPr>
            <p:cNvPr id="6" name="Google Shape;1226;p41">
              <a:extLst>
                <a:ext uri="{FF2B5EF4-FFF2-40B4-BE49-F238E27FC236}">
                  <a16:creationId xmlns:a16="http://schemas.microsoft.com/office/drawing/2014/main" id="{61BF1208-F1CA-4A1E-098A-C8D4DE0073DC}"/>
                </a:ext>
              </a:extLst>
            </p:cNvPr>
            <p:cNvSpPr/>
            <p:nvPr/>
          </p:nvSpPr>
          <p:spPr>
            <a:xfrm>
              <a:off x="6351724" y="1733334"/>
              <a:ext cx="1168668" cy="1216176"/>
            </a:xfrm>
            <a:custGeom>
              <a:avLst/>
              <a:gdLst/>
              <a:ahLst/>
              <a:cxnLst/>
              <a:rect l="l" t="t" r="r" b="b"/>
              <a:pathLst>
                <a:path w="29987" h="31204" extrusionOk="0">
                  <a:moveTo>
                    <a:pt x="15161" y="1"/>
                  </a:moveTo>
                  <a:cubicBezTo>
                    <a:pt x="15161" y="1"/>
                    <a:pt x="15160" y="1"/>
                    <a:pt x="15159" y="1"/>
                  </a:cubicBezTo>
                  <a:cubicBezTo>
                    <a:pt x="14427" y="1"/>
                    <a:pt x="14034" y="3061"/>
                    <a:pt x="10996" y="4420"/>
                  </a:cubicBezTo>
                  <a:cubicBezTo>
                    <a:pt x="10470" y="4656"/>
                    <a:pt x="9918" y="4748"/>
                    <a:pt x="9370" y="4748"/>
                  </a:cubicBezTo>
                  <a:cubicBezTo>
                    <a:pt x="8418" y="4748"/>
                    <a:pt x="7475" y="4473"/>
                    <a:pt x="6686" y="4198"/>
                  </a:cubicBezTo>
                  <a:cubicBezTo>
                    <a:pt x="5891" y="3925"/>
                    <a:pt x="5246" y="3649"/>
                    <a:pt x="4899" y="3649"/>
                  </a:cubicBezTo>
                  <a:cubicBezTo>
                    <a:pt x="4803" y="3649"/>
                    <a:pt x="4729" y="3670"/>
                    <a:pt x="4682" y="3719"/>
                  </a:cubicBezTo>
                  <a:cubicBezTo>
                    <a:pt x="4208" y="4215"/>
                    <a:pt x="5739" y="6288"/>
                    <a:pt x="4208" y="9308"/>
                  </a:cubicBezTo>
                  <a:cubicBezTo>
                    <a:pt x="3054" y="11585"/>
                    <a:pt x="286" y="11197"/>
                    <a:pt x="143" y="11991"/>
                  </a:cubicBezTo>
                  <a:cubicBezTo>
                    <a:pt x="0" y="12773"/>
                    <a:pt x="2398" y="13738"/>
                    <a:pt x="2758" y="16805"/>
                  </a:cubicBezTo>
                  <a:cubicBezTo>
                    <a:pt x="3220" y="20755"/>
                    <a:pt x="274" y="21988"/>
                    <a:pt x="485" y="22776"/>
                  </a:cubicBezTo>
                  <a:cubicBezTo>
                    <a:pt x="656" y="23404"/>
                    <a:pt x="4020" y="22834"/>
                    <a:pt x="5767" y="24649"/>
                  </a:cubicBezTo>
                  <a:cubicBezTo>
                    <a:pt x="7515" y="26465"/>
                    <a:pt x="6424" y="30089"/>
                    <a:pt x="7086" y="30466"/>
                  </a:cubicBezTo>
                  <a:cubicBezTo>
                    <a:pt x="7104" y="30476"/>
                    <a:pt x="7124" y="30481"/>
                    <a:pt x="7146" y="30481"/>
                  </a:cubicBezTo>
                  <a:cubicBezTo>
                    <a:pt x="7693" y="30481"/>
                    <a:pt x="9370" y="27406"/>
                    <a:pt x="12498" y="27406"/>
                  </a:cubicBezTo>
                  <a:cubicBezTo>
                    <a:pt x="16260" y="27406"/>
                    <a:pt x="17086" y="31204"/>
                    <a:pt x="17821" y="31204"/>
                  </a:cubicBezTo>
                  <a:cubicBezTo>
                    <a:pt x="17837" y="31204"/>
                    <a:pt x="17854" y="31202"/>
                    <a:pt x="17871" y="31198"/>
                  </a:cubicBezTo>
                  <a:cubicBezTo>
                    <a:pt x="18538" y="31043"/>
                    <a:pt x="18293" y="28057"/>
                    <a:pt x="21183" y="25830"/>
                  </a:cubicBezTo>
                  <a:cubicBezTo>
                    <a:pt x="22478" y="24831"/>
                    <a:pt x="23637" y="24592"/>
                    <a:pt x="24571" y="24592"/>
                  </a:cubicBezTo>
                  <a:cubicBezTo>
                    <a:pt x="25004" y="24592"/>
                    <a:pt x="25388" y="24644"/>
                    <a:pt x="25716" y="24694"/>
                  </a:cubicBezTo>
                  <a:cubicBezTo>
                    <a:pt x="26044" y="24747"/>
                    <a:pt x="26315" y="24799"/>
                    <a:pt x="26518" y="24799"/>
                  </a:cubicBezTo>
                  <a:cubicBezTo>
                    <a:pt x="26694" y="24799"/>
                    <a:pt x="26820" y="24760"/>
                    <a:pt x="26891" y="24649"/>
                  </a:cubicBezTo>
                  <a:cubicBezTo>
                    <a:pt x="27308" y="24020"/>
                    <a:pt x="26013" y="21337"/>
                    <a:pt x="26641" y="18579"/>
                  </a:cubicBezTo>
                  <a:cubicBezTo>
                    <a:pt x="27257" y="15856"/>
                    <a:pt x="29987" y="14971"/>
                    <a:pt x="29987" y="14201"/>
                  </a:cubicBezTo>
                  <a:cubicBezTo>
                    <a:pt x="29987" y="13184"/>
                    <a:pt x="27091" y="13310"/>
                    <a:pt x="25470" y="10244"/>
                  </a:cubicBezTo>
                  <a:cubicBezTo>
                    <a:pt x="23980" y="7429"/>
                    <a:pt x="25157" y="4409"/>
                    <a:pt x="24722" y="3958"/>
                  </a:cubicBezTo>
                  <a:cubicBezTo>
                    <a:pt x="24674" y="3909"/>
                    <a:pt x="24574" y="3891"/>
                    <a:pt x="24428" y="3891"/>
                  </a:cubicBezTo>
                  <a:cubicBezTo>
                    <a:pt x="24248" y="3891"/>
                    <a:pt x="23998" y="3918"/>
                    <a:pt x="23684" y="3946"/>
                  </a:cubicBezTo>
                  <a:cubicBezTo>
                    <a:pt x="23367" y="3973"/>
                    <a:pt x="22987" y="4000"/>
                    <a:pt x="22551" y="4000"/>
                  </a:cubicBezTo>
                  <a:cubicBezTo>
                    <a:pt x="21697" y="4000"/>
                    <a:pt x="20627" y="3898"/>
                    <a:pt x="19395" y="3501"/>
                  </a:cubicBezTo>
                  <a:cubicBezTo>
                    <a:pt x="16356" y="2508"/>
                    <a:pt x="15833" y="1"/>
                    <a:pt x="1516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27;p41">
              <a:extLst>
                <a:ext uri="{FF2B5EF4-FFF2-40B4-BE49-F238E27FC236}">
                  <a16:creationId xmlns:a16="http://schemas.microsoft.com/office/drawing/2014/main" id="{10E1A280-6EBE-2063-6915-AB8225619337}"/>
                </a:ext>
              </a:extLst>
            </p:cNvPr>
            <p:cNvSpPr/>
            <p:nvPr/>
          </p:nvSpPr>
          <p:spPr>
            <a:xfrm>
              <a:off x="6699993" y="1905993"/>
              <a:ext cx="477257" cy="871286"/>
            </a:xfrm>
            <a:custGeom>
              <a:avLst/>
              <a:gdLst/>
              <a:ahLst/>
              <a:cxnLst/>
              <a:rect l="l" t="t" r="r" b="b"/>
              <a:pathLst>
                <a:path w="12246" h="22355" extrusionOk="0">
                  <a:moveTo>
                    <a:pt x="2037" y="0"/>
                  </a:moveTo>
                  <a:lnTo>
                    <a:pt x="2037" y="0"/>
                  </a:lnTo>
                  <a:cubicBezTo>
                    <a:pt x="1520" y="227"/>
                    <a:pt x="981" y="316"/>
                    <a:pt x="437" y="316"/>
                  </a:cubicBezTo>
                  <a:lnTo>
                    <a:pt x="437" y="316"/>
                  </a:lnTo>
                  <a:cubicBezTo>
                    <a:pt x="292" y="316"/>
                    <a:pt x="145" y="309"/>
                    <a:pt x="0" y="299"/>
                  </a:cubicBezTo>
                  <a:lnTo>
                    <a:pt x="0" y="299"/>
                  </a:lnTo>
                  <a:cubicBezTo>
                    <a:pt x="146" y="310"/>
                    <a:pt x="293" y="316"/>
                    <a:pt x="434" y="316"/>
                  </a:cubicBezTo>
                  <a:cubicBezTo>
                    <a:pt x="435" y="316"/>
                    <a:pt x="436" y="316"/>
                    <a:pt x="437" y="316"/>
                  </a:cubicBezTo>
                  <a:lnTo>
                    <a:pt x="437" y="316"/>
                  </a:lnTo>
                  <a:cubicBezTo>
                    <a:pt x="438" y="316"/>
                    <a:pt x="438" y="316"/>
                    <a:pt x="439" y="316"/>
                  </a:cubicBezTo>
                  <a:cubicBezTo>
                    <a:pt x="979" y="316"/>
                    <a:pt x="1520" y="227"/>
                    <a:pt x="2037" y="0"/>
                  </a:cubicBezTo>
                  <a:close/>
                  <a:moveTo>
                    <a:pt x="12246" y="21401"/>
                  </a:moveTo>
                  <a:cubicBezTo>
                    <a:pt x="11846" y="21709"/>
                    <a:pt x="11509" y="22028"/>
                    <a:pt x="11225" y="22349"/>
                  </a:cubicBezTo>
                  <a:lnTo>
                    <a:pt x="11225" y="22354"/>
                  </a:lnTo>
                  <a:cubicBezTo>
                    <a:pt x="11515" y="22028"/>
                    <a:pt x="11846" y="21709"/>
                    <a:pt x="12246" y="21401"/>
                  </a:cubicBezTo>
                  <a:close/>
                </a:path>
              </a:pathLst>
            </a:custGeom>
            <a:solidFill>
              <a:srgbClr val="FCD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28;p41">
              <a:extLst>
                <a:ext uri="{FF2B5EF4-FFF2-40B4-BE49-F238E27FC236}">
                  <a16:creationId xmlns:a16="http://schemas.microsoft.com/office/drawing/2014/main" id="{E85C94A1-6730-8463-C756-D360C8B55560}"/>
                </a:ext>
              </a:extLst>
            </p:cNvPr>
            <p:cNvSpPr/>
            <p:nvPr/>
          </p:nvSpPr>
          <p:spPr>
            <a:xfrm>
              <a:off x="6699720" y="1733373"/>
              <a:ext cx="820683" cy="1043673"/>
            </a:xfrm>
            <a:custGeom>
              <a:avLst/>
              <a:gdLst/>
              <a:ahLst/>
              <a:cxnLst/>
              <a:rect l="l" t="t" r="r" b="b"/>
              <a:pathLst>
                <a:path w="21058" h="26778" extrusionOk="0">
                  <a:moveTo>
                    <a:pt x="6230" y="0"/>
                  </a:moveTo>
                  <a:cubicBezTo>
                    <a:pt x="5498" y="0"/>
                    <a:pt x="5105" y="3060"/>
                    <a:pt x="2067" y="4419"/>
                  </a:cubicBezTo>
                  <a:cubicBezTo>
                    <a:pt x="1543" y="4653"/>
                    <a:pt x="994" y="4745"/>
                    <a:pt x="441" y="4745"/>
                  </a:cubicBezTo>
                  <a:cubicBezTo>
                    <a:pt x="298" y="4745"/>
                    <a:pt x="149" y="4738"/>
                    <a:pt x="1" y="4727"/>
                  </a:cubicBezTo>
                  <a:lnTo>
                    <a:pt x="1" y="4727"/>
                  </a:lnTo>
                  <a:cubicBezTo>
                    <a:pt x="600" y="5407"/>
                    <a:pt x="1189" y="6098"/>
                    <a:pt x="1759" y="6806"/>
                  </a:cubicBezTo>
                  <a:cubicBezTo>
                    <a:pt x="2924" y="6177"/>
                    <a:pt x="4225" y="5795"/>
                    <a:pt x="5614" y="5726"/>
                  </a:cubicBezTo>
                  <a:cubicBezTo>
                    <a:pt x="5767" y="5721"/>
                    <a:pt x="5922" y="5715"/>
                    <a:pt x="6081" y="5715"/>
                  </a:cubicBezTo>
                  <a:cubicBezTo>
                    <a:pt x="11277" y="5715"/>
                    <a:pt x="15490" y="10100"/>
                    <a:pt x="15490" y="15507"/>
                  </a:cubicBezTo>
                  <a:lnTo>
                    <a:pt x="15490" y="15518"/>
                  </a:lnTo>
                  <a:lnTo>
                    <a:pt x="15490" y="15524"/>
                  </a:lnTo>
                  <a:lnTo>
                    <a:pt x="15490" y="15536"/>
                  </a:lnTo>
                  <a:lnTo>
                    <a:pt x="15490" y="15552"/>
                  </a:lnTo>
                  <a:lnTo>
                    <a:pt x="15490" y="15563"/>
                  </a:lnTo>
                  <a:lnTo>
                    <a:pt x="15490" y="15570"/>
                  </a:lnTo>
                  <a:lnTo>
                    <a:pt x="15490" y="15581"/>
                  </a:lnTo>
                  <a:lnTo>
                    <a:pt x="15490" y="15587"/>
                  </a:lnTo>
                  <a:lnTo>
                    <a:pt x="15490" y="15592"/>
                  </a:lnTo>
                  <a:lnTo>
                    <a:pt x="15490" y="15598"/>
                  </a:lnTo>
                  <a:lnTo>
                    <a:pt x="15490" y="15616"/>
                  </a:lnTo>
                  <a:lnTo>
                    <a:pt x="15490" y="15621"/>
                  </a:lnTo>
                  <a:lnTo>
                    <a:pt x="15490" y="15626"/>
                  </a:lnTo>
                  <a:lnTo>
                    <a:pt x="15490" y="15632"/>
                  </a:lnTo>
                  <a:lnTo>
                    <a:pt x="15490" y="15639"/>
                  </a:lnTo>
                  <a:lnTo>
                    <a:pt x="15490" y="15673"/>
                  </a:lnTo>
                  <a:lnTo>
                    <a:pt x="15490" y="15684"/>
                  </a:lnTo>
                  <a:cubicBezTo>
                    <a:pt x="15427" y="19292"/>
                    <a:pt x="13487" y="22427"/>
                    <a:pt x="10637" y="24071"/>
                  </a:cubicBezTo>
                  <a:cubicBezTo>
                    <a:pt x="10866" y="24968"/>
                    <a:pt x="11066" y="25869"/>
                    <a:pt x="11232" y="26778"/>
                  </a:cubicBezTo>
                  <a:cubicBezTo>
                    <a:pt x="11517" y="26457"/>
                    <a:pt x="11854" y="26138"/>
                    <a:pt x="12254" y="25829"/>
                  </a:cubicBezTo>
                  <a:cubicBezTo>
                    <a:pt x="13549" y="24831"/>
                    <a:pt x="14708" y="24591"/>
                    <a:pt x="15638" y="24591"/>
                  </a:cubicBezTo>
                  <a:cubicBezTo>
                    <a:pt x="16073" y="24591"/>
                    <a:pt x="16455" y="24641"/>
                    <a:pt x="16787" y="24693"/>
                  </a:cubicBezTo>
                  <a:cubicBezTo>
                    <a:pt x="17111" y="24744"/>
                    <a:pt x="17380" y="24796"/>
                    <a:pt x="17585" y="24796"/>
                  </a:cubicBezTo>
                  <a:cubicBezTo>
                    <a:pt x="17762" y="24796"/>
                    <a:pt x="17894" y="24757"/>
                    <a:pt x="17962" y="24648"/>
                  </a:cubicBezTo>
                  <a:cubicBezTo>
                    <a:pt x="18025" y="24556"/>
                    <a:pt x="18049" y="24430"/>
                    <a:pt x="18049" y="24265"/>
                  </a:cubicBezTo>
                  <a:cubicBezTo>
                    <a:pt x="18049" y="23495"/>
                    <a:pt x="17535" y="21958"/>
                    <a:pt x="17535" y="20217"/>
                  </a:cubicBezTo>
                  <a:cubicBezTo>
                    <a:pt x="17535" y="19687"/>
                    <a:pt x="17585" y="19133"/>
                    <a:pt x="17712" y="18578"/>
                  </a:cubicBezTo>
                  <a:cubicBezTo>
                    <a:pt x="18328" y="15855"/>
                    <a:pt x="21058" y="14970"/>
                    <a:pt x="21058" y="14200"/>
                  </a:cubicBezTo>
                  <a:cubicBezTo>
                    <a:pt x="21058" y="13183"/>
                    <a:pt x="18162" y="13309"/>
                    <a:pt x="16541" y="10243"/>
                  </a:cubicBezTo>
                  <a:cubicBezTo>
                    <a:pt x="15079" y="7486"/>
                    <a:pt x="16175" y="4540"/>
                    <a:pt x="15822" y="3992"/>
                  </a:cubicBezTo>
                  <a:cubicBezTo>
                    <a:pt x="15810" y="3979"/>
                    <a:pt x="15804" y="3968"/>
                    <a:pt x="15793" y="3957"/>
                  </a:cubicBezTo>
                  <a:cubicBezTo>
                    <a:pt x="15748" y="3911"/>
                    <a:pt x="15645" y="3894"/>
                    <a:pt x="15501" y="3894"/>
                  </a:cubicBezTo>
                  <a:cubicBezTo>
                    <a:pt x="15319" y="3894"/>
                    <a:pt x="15068" y="3916"/>
                    <a:pt x="14755" y="3945"/>
                  </a:cubicBezTo>
                  <a:cubicBezTo>
                    <a:pt x="14434" y="3974"/>
                    <a:pt x="14057" y="3997"/>
                    <a:pt x="13617" y="3997"/>
                  </a:cubicBezTo>
                  <a:cubicBezTo>
                    <a:pt x="13161" y="3997"/>
                    <a:pt x="12642" y="3968"/>
                    <a:pt x="12070" y="3882"/>
                  </a:cubicBezTo>
                  <a:cubicBezTo>
                    <a:pt x="11574" y="3802"/>
                    <a:pt x="11037" y="3683"/>
                    <a:pt x="10466" y="3500"/>
                  </a:cubicBezTo>
                  <a:cubicBezTo>
                    <a:pt x="7509" y="2535"/>
                    <a:pt x="6932" y="137"/>
                    <a:pt x="6286" y="5"/>
                  </a:cubicBezTo>
                  <a:cubicBezTo>
                    <a:pt x="6270" y="0"/>
                    <a:pt x="6252" y="0"/>
                    <a:pt x="6230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29;p41">
              <a:extLst>
                <a:ext uri="{FF2B5EF4-FFF2-40B4-BE49-F238E27FC236}">
                  <a16:creationId xmlns:a16="http://schemas.microsoft.com/office/drawing/2014/main" id="{2C11440D-1346-E120-3D3F-ECAF7F5E0A36}"/>
                </a:ext>
              </a:extLst>
            </p:cNvPr>
            <p:cNvSpPr/>
            <p:nvPr/>
          </p:nvSpPr>
          <p:spPr>
            <a:xfrm>
              <a:off x="6569821" y="1956115"/>
              <a:ext cx="733618" cy="763053"/>
            </a:xfrm>
            <a:custGeom>
              <a:avLst/>
              <a:gdLst/>
              <a:ahLst/>
              <a:cxnLst/>
              <a:rect l="l" t="t" r="r" b="b"/>
              <a:pathLst>
                <a:path w="18824" h="19578" extrusionOk="0">
                  <a:moveTo>
                    <a:pt x="9414" y="0"/>
                  </a:moveTo>
                  <a:cubicBezTo>
                    <a:pt x="4214" y="0"/>
                    <a:pt x="0" y="4385"/>
                    <a:pt x="0" y="9792"/>
                  </a:cubicBezTo>
                  <a:cubicBezTo>
                    <a:pt x="0" y="15192"/>
                    <a:pt x="4214" y="19577"/>
                    <a:pt x="9414" y="19577"/>
                  </a:cubicBezTo>
                  <a:cubicBezTo>
                    <a:pt x="14610" y="19577"/>
                    <a:pt x="18823" y="15192"/>
                    <a:pt x="18823" y="9792"/>
                  </a:cubicBezTo>
                  <a:cubicBezTo>
                    <a:pt x="18823" y="4385"/>
                    <a:pt x="14610" y="0"/>
                    <a:pt x="9414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30;p41">
              <a:extLst>
                <a:ext uri="{FF2B5EF4-FFF2-40B4-BE49-F238E27FC236}">
                  <a16:creationId xmlns:a16="http://schemas.microsoft.com/office/drawing/2014/main" id="{7B14EC56-AB46-25E0-5F66-4EB7701C645B}"/>
                </a:ext>
              </a:extLst>
            </p:cNvPr>
            <p:cNvSpPr/>
            <p:nvPr/>
          </p:nvSpPr>
          <p:spPr>
            <a:xfrm>
              <a:off x="6918480" y="1956115"/>
              <a:ext cx="384970" cy="388581"/>
            </a:xfrm>
            <a:custGeom>
              <a:avLst/>
              <a:gdLst/>
              <a:ahLst/>
              <a:cxnLst/>
              <a:rect l="l" t="t" r="r" b="b"/>
              <a:pathLst>
                <a:path w="9878" h="9970" extrusionOk="0">
                  <a:moveTo>
                    <a:pt x="9877" y="9969"/>
                  </a:moveTo>
                  <a:lnTo>
                    <a:pt x="9877" y="9969"/>
                  </a:lnTo>
                  <a:lnTo>
                    <a:pt x="9877" y="9969"/>
                  </a:lnTo>
                  <a:close/>
                  <a:moveTo>
                    <a:pt x="9877" y="9958"/>
                  </a:moveTo>
                  <a:lnTo>
                    <a:pt x="9877" y="9958"/>
                  </a:lnTo>
                  <a:lnTo>
                    <a:pt x="9877" y="9958"/>
                  </a:lnTo>
                  <a:close/>
                  <a:moveTo>
                    <a:pt x="9877" y="9917"/>
                  </a:moveTo>
                  <a:lnTo>
                    <a:pt x="9877" y="9924"/>
                  </a:lnTo>
                  <a:lnTo>
                    <a:pt x="9877" y="9917"/>
                  </a:lnTo>
                  <a:close/>
                  <a:moveTo>
                    <a:pt x="9877" y="9906"/>
                  </a:moveTo>
                  <a:lnTo>
                    <a:pt x="9877" y="9911"/>
                  </a:lnTo>
                  <a:lnTo>
                    <a:pt x="9877" y="9906"/>
                  </a:lnTo>
                  <a:close/>
                  <a:moveTo>
                    <a:pt x="9877" y="9883"/>
                  </a:moveTo>
                  <a:lnTo>
                    <a:pt x="9877" y="9901"/>
                  </a:lnTo>
                  <a:lnTo>
                    <a:pt x="9877" y="9883"/>
                  </a:lnTo>
                  <a:close/>
                  <a:moveTo>
                    <a:pt x="9877" y="9872"/>
                  </a:moveTo>
                  <a:lnTo>
                    <a:pt x="9877" y="9877"/>
                  </a:lnTo>
                  <a:lnTo>
                    <a:pt x="9877" y="9872"/>
                  </a:lnTo>
                  <a:close/>
                  <a:moveTo>
                    <a:pt x="9877" y="9855"/>
                  </a:moveTo>
                  <a:lnTo>
                    <a:pt x="9877" y="9866"/>
                  </a:lnTo>
                  <a:lnTo>
                    <a:pt x="9877" y="9855"/>
                  </a:lnTo>
                  <a:close/>
                  <a:moveTo>
                    <a:pt x="9877" y="9837"/>
                  </a:moveTo>
                  <a:lnTo>
                    <a:pt x="9877" y="9848"/>
                  </a:lnTo>
                  <a:lnTo>
                    <a:pt x="9877" y="9837"/>
                  </a:lnTo>
                  <a:close/>
                  <a:moveTo>
                    <a:pt x="9877" y="9821"/>
                  </a:moveTo>
                  <a:lnTo>
                    <a:pt x="9877" y="9837"/>
                  </a:lnTo>
                  <a:lnTo>
                    <a:pt x="9877" y="9821"/>
                  </a:lnTo>
                  <a:close/>
                  <a:moveTo>
                    <a:pt x="9877" y="9809"/>
                  </a:moveTo>
                  <a:lnTo>
                    <a:pt x="9877" y="9821"/>
                  </a:lnTo>
                  <a:lnTo>
                    <a:pt x="9877" y="9809"/>
                  </a:lnTo>
                  <a:close/>
                  <a:moveTo>
                    <a:pt x="9877" y="9792"/>
                  </a:moveTo>
                  <a:lnTo>
                    <a:pt x="9877" y="9803"/>
                  </a:lnTo>
                  <a:lnTo>
                    <a:pt x="9877" y="9792"/>
                  </a:lnTo>
                  <a:close/>
                  <a:moveTo>
                    <a:pt x="468" y="0"/>
                  </a:moveTo>
                  <a:cubicBezTo>
                    <a:pt x="309" y="0"/>
                    <a:pt x="154" y="6"/>
                    <a:pt x="1" y="11"/>
                  </a:cubicBezTo>
                  <a:cubicBezTo>
                    <a:pt x="154" y="6"/>
                    <a:pt x="309" y="0"/>
                    <a:pt x="468" y="0"/>
                  </a:cubicBezTo>
                  <a:cubicBezTo>
                    <a:pt x="5664" y="0"/>
                    <a:pt x="9877" y="4385"/>
                    <a:pt x="9877" y="9792"/>
                  </a:cubicBezTo>
                  <a:lnTo>
                    <a:pt x="9877" y="9792"/>
                  </a:lnTo>
                  <a:cubicBezTo>
                    <a:pt x="9877" y="4385"/>
                    <a:pt x="5664" y="0"/>
                    <a:pt x="468" y="0"/>
                  </a:cubicBezTo>
                  <a:close/>
                </a:path>
              </a:pathLst>
            </a:custGeom>
            <a:solidFill>
              <a:srgbClr val="F26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31;p41">
              <a:extLst>
                <a:ext uri="{FF2B5EF4-FFF2-40B4-BE49-F238E27FC236}">
                  <a16:creationId xmlns:a16="http://schemas.microsoft.com/office/drawing/2014/main" id="{45262BC2-0749-C9A3-1E28-5AD13A7B02E2}"/>
                </a:ext>
              </a:extLst>
            </p:cNvPr>
            <p:cNvSpPr/>
            <p:nvPr/>
          </p:nvSpPr>
          <p:spPr>
            <a:xfrm>
              <a:off x="6658563" y="1974726"/>
              <a:ext cx="568765" cy="735497"/>
            </a:xfrm>
            <a:custGeom>
              <a:avLst/>
              <a:gdLst/>
              <a:ahLst/>
              <a:cxnLst/>
              <a:rect l="l" t="t" r="r" b="b"/>
              <a:pathLst>
                <a:path w="14594" h="18871" extrusionOk="0">
                  <a:moveTo>
                    <a:pt x="5184" y="0"/>
                  </a:moveTo>
                  <a:cubicBezTo>
                    <a:pt x="5025" y="0"/>
                    <a:pt x="4870" y="6"/>
                    <a:pt x="4717" y="11"/>
                  </a:cubicBezTo>
                  <a:cubicBezTo>
                    <a:pt x="2975" y="103"/>
                    <a:pt x="1365" y="685"/>
                    <a:pt x="0" y="1621"/>
                  </a:cubicBezTo>
                  <a:cubicBezTo>
                    <a:pt x="970" y="2661"/>
                    <a:pt x="1884" y="3758"/>
                    <a:pt x="2730" y="4915"/>
                  </a:cubicBezTo>
                  <a:cubicBezTo>
                    <a:pt x="5755" y="9061"/>
                    <a:pt x="7685" y="13851"/>
                    <a:pt x="8678" y="18870"/>
                  </a:cubicBezTo>
                  <a:cubicBezTo>
                    <a:pt x="12093" y="17448"/>
                    <a:pt x="14525" y="14011"/>
                    <a:pt x="14593" y="9969"/>
                  </a:cubicBezTo>
                  <a:lnTo>
                    <a:pt x="14593" y="9958"/>
                  </a:lnTo>
                  <a:lnTo>
                    <a:pt x="14593" y="9924"/>
                  </a:lnTo>
                  <a:lnTo>
                    <a:pt x="14593" y="9917"/>
                  </a:lnTo>
                  <a:lnTo>
                    <a:pt x="14593" y="9911"/>
                  </a:lnTo>
                  <a:lnTo>
                    <a:pt x="14593" y="9906"/>
                  </a:lnTo>
                  <a:lnTo>
                    <a:pt x="14593" y="9901"/>
                  </a:lnTo>
                  <a:lnTo>
                    <a:pt x="14593" y="9883"/>
                  </a:lnTo>
                  <a:lnTo>
                    <a:pt x="14593" y="9877"/>
                  </a:lnTo>
                  <a:lnTo>
                    <a:pt x="14593" y="9872"/>
                  </a:lnTo>
                  <a:lnTo>
                    <a:pt x="14593" y="9866"/>
                  </a:lnTo>
                  <a:lnTo>
                    <a:pt x="14593" y="9855"/>
                  </a:lnTo>
                  <a:lnTo>
                    <a:pt x="14593" y="9848"/>
                  </a:lnTo>
                  <a:lnTo>
                    <a:pt x="14593" y="9837"/>
                  </a:lnTo>
                  <a:lnTo>
                    <a:pt x="14593" y="9821"/>
                  </a:lnTo>
                  <a:lnTo>
                    <a:pt x="14593" y="9809"/>
                  </a:lnTo>
                  <a:lnTo>
                    <a:pt x="14593" y="9803"/>
                  </a:lnTo>
                  <a:lnTo>
                    <a:pt x="14593" y="9792"/>
                  </a:lnTo>
                  <a:cubicBezTo>
                    <a:pt x="14593" y="4385"/>
                    <a:pt x="10380" y="0"/>
                    <a:pt x="518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I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32;p41">
              <a:extLst>
                <a:ext uri="{FF2B5EF4-FFF2-40B4-BE49-F238E27FC236}">
                  <a16:creationId xmlns:a16="http://schemas.microsoft.com/office/drawing/2014/main" id="{AF7FDF1E-D1A6-4A02-4CB9-37CC42D3E123}"/>
                </a:ext>
              </a:extLst>
            </p:cNvPr>
            <p:cNvSpPr/>
            <p:nvPr/>
          </p:nvSpPr>
          <p:spPr>
            <a:xfrm>
              <a:off x="6479441" y="2570049"/>
              <a:ext cx="146692" cy="107064"/>
            </a:xfrm>
            <a:custGeom>
              <a:avLst/>
              <a:gdLst/>
              <a:ahLst/>
              <a:cxnLst/>
              <a:rect l="l" t="t" r="r" b="b"/>
              <a:pathLst>
                <a:path w="3764" h="2747" extrusionOk="0">
                  <a:moveTo>
                    <a:pt x="320" y="1"/>
                  </a:moveTo>
                  <a:cubicBezTo>
                    <a:pt x="201" y="1"/>
                    <a:pt x="75" y="109"/>
                    <a:pt x="46" y="223"/>
                  </a:cubicBezTo>
                  <a:cubicBezTo>
                    <a:pt x="1" y="394"/>
                    <a:pt x="103" y="531"/>
                    <a:pt x="246" y="594"/>
                  </a:cubicBezTo>
                  <a:cubicBezTo>
                    <a:pt x="852" y="857"/>
                    <a:pt x="1456" y="1126"/>
                    <a:pt x="2011" y="1485"/>
                  </a:cubicBezTo>
                  <a:cubicBezTo>
                    <a:pt x="2512" y="1816"/>
                    <a:pt x="2923" y="2239"/>
                    <a:pt x="3340" y="2673"/>
                  </a:cubicBezTo>
                  <a:cubicBezTo>
                    <a:pt x="3387" y="2724"/>
                    <a:pt x="3437" y="2747"/>
                    <a:pt x="3489" y="2747"/>
                  </a:cubicBezTo>
                  <a:cubicBezTo>
                    <a:pt x="3637" y="2747"/>
                    <a:pt x="3763" y="2565"/>
                    <a:pt x="3689" y="2393"/>
                  </a:cubicBezTo>
                  <a:cubicBezTo>
                    <a:pt x="3421" y="1777"/>
                    <a:pt x="2867" y="1337"/>
                    <a:pt x="2330" y="982"/>
                  </a:cubicBezTo>
                  <a:cubicBezTo>
                    <a:pt x="1724" y="589"/>
                    <a:pt x="1057" y="304"/>
                    <a:pt x="401" y="17"/>
                  </a:cubicBezTo>
                  <a:cubicBezTo>
                    <a:pt x="372" y="6"/>
                    <a:pt x="349" y="1"/>
                    <a:pt x="320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33;p41">
              <a:extLst>
                <a:ext uri="{FF2B5EF4-FFF2-40B4-BE49-F238E27FC236}">
                  <a16:creationId xmlns:a16="http://schemas.microsoft.com/office/drawing/2014/main" id="{AE781D24-5734-4258-22B0-E68424A0A0AB}"/>
                </a:ext>
              </a:extLst>
            </p:cNvPr>
            <p:cNvSpPr/>
            <p:nvPr/>
          </p:nvSpPr>
          <p:spPr>
            <a:xfrm>
              <a:off x="6631205" y="2700927"/>
              <a:ext cx="40765" cy="63646"/>
            </a:xfrm>
            <a:custGeom>
              <a:avLst/>
              <a:gdLst/>
              <a:ahLst/>
              <a:cxnLst/>
              <a:rect l="l" t="t" r="r" b="b"/>
              <a:pathLst>
                <a:path w="1046" h="1633" extrusionOk="0">
                  <a:moveTo>
                    <a:pt x="297" y="0"/>
                  </a:moveTo>
                  <a:cubicBezTo>
                    <a:pt x="252" y="0"/>
                    <a:pt x="206" y="11"/>
                    <a:pt x="165" y="40"/>
                  </a:cubicBezTo>
                  <a:cubicBezTo>
                    <a:pt x="28" y="132"/>
                    <a:pt x="1" y="285"/>
                    <a:pt x="69" y="428"/>
                  </a:cubicBezTo>
                  <a:cubicBezTo>
                    <a:pt x="104" y="514"/>
                    <a:pt x="143" y="599"/>
                    <a:pt x="178" y="685"/>
                  </a:cubicBezTo>
                  <a:cubicBezTo>
                    <a:pt x="194" y="719"/>
                    <a:pt x="212" y="759"/>
                    <a:pt x="228" y="799"/>
                  </a:cubicBezTo>
                  <a:cubicBezTo>
                    <a:pt x="234" y="810"/>
                    <a:pt x="234" y="822"/>
                    <a:pt x="241" y="828"/>
                  </a:cubicBezTo>
                  <a:cubicBezTo>
                    <a:pt x="246" y="851"/>
                    <a:pt x="257" y="873"/>
                    <a:pt x="263" y="891"/>
                  </a:cubicBezTo>
                  <a:cubicBezTo>
                    <a:pt x="331" y="1067"/>
                    <a:pt x="394" y="1244"/>
                    <a:pt x="457" y="1421"/>
                  </a:cubicBezTo>
                  <a:cubicBezTo>
                    <a:pt x="497" y="1536"/>
                    <a:pt x="600" y="1632"/>
                    <a:pt x="720" y="1632"/>
                  </a:cubicBezTo>
                  <a:cubicBezTo>
                    <a:pt x="748" y="1632"/>
                    <a:pt x="771" y="1632"/>
                    <a:pt x="800" y="1621"/>
                  </a:cubicBezTo>
                  <a:cubicBezTo>
                    <a:pt x="931" y="1576"/>
                    <a:pt x="1045" y="1421"/>
                    <a:pt x="994" y="1268"/>
                  </a:cubicBezTo>
                  <a:cubicBezTo>
                    <a:pt x="863" y="885"/>
                    <a:pt x="708" y="508"/>
                    <a:pt x="537" y="143"/>
                  </a:cubicBezTo>
                  <a:cubicBezTo>
                    <a:pt x="497" y="51"/>
                    <a:pt x="394" y="0"/>
                    <a:pt x="297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34;p41">
              <a:extLst>
                <a:ext uri="{FF2B5EF4-FFF2-40B4-BE49-F238E27FC236}">
                  <a16:creationId xmlns:a16="http://schemas.microsoft.com/office/drawing/2014/main" id="{C865E8B3-530E-2A23-BC8E-787D6BA6AABE}"/>
                </a:ext>
              </a:extLst>
            </p:cNvPr>
            <p:cNvSpPr/>
            <p:nvPr/>
          </p:nvSpPr>
          <p:spPr>
            <a:xfrm>
              <a:off x="6966067" y="2779188"/>
              <a:ext cx="65474" cy="77989"/>
            </a:xfrm>
            <a:custGeom>
              <a:avLst/>
              <a:gdLst/>
              <a:ahLst/>
              <a:cxnLst/>
              <a:rect l="l" t="t" r="r" b="b"/>
              <a:pathLst>
                <a:path w="1680" h="2001" extrusionOk="0">
                  <a:moveTo>
                    <a:pt x="298" y="1"/>
                  </a:moveTo>
                  <a:cubicBezTo>
                    <a:pt x="229" y="1"/>
                    <a:pt x="166" y="30"/>
                    <a:pt x="116" y="87"/>
                  </a:cubicBezTo>
                  <a:cubicBezTo>
                    <a:pt x="24" y="190"/>
                    <a:pt x="0" y="385"/>
                    <a:pt x="116" y="487"/>
                  </a:cubicBezTo>
                  <a:cubicBezTo>
                    <a:pt x="229" y="583"/>
                    <a:pt x="332" y="693"/>
                    <a:pt x="435" y="801"/>
                  </a:cubicBezTo>
                  <a:cubicBezTo>
                    <a:pt x="487" y="857"/>
                    <a:pt x="538" y="915"/>
                    <a:pt x="583" y="972"/>
                  </a:cubicBezTo>
                  <a:cubicBezTo>
                    <a:pt x="606" y="1001"/>
                    <a:pt x="629" y="1029"/>
                    <a:pt x="651" y="1057"/>
                  </a:cubicBezTo>
                  <a:cubicBezTo>
                    <a:pt x="664" y="1070"/>
                    <a:pt x="675" y="1086"/>
                    <a:pt x="686" y="1104"/>
                  </a:cubicBezTo>
                  <a:cubicBezTo>
                    <a:pt x="692" y="1109"/>
                    <a:pt x="692" y="1109"/>
                    <a:pt x="698" y="1115"/>
                  </a:cubicBezTo>
                  <a:cubicBezTo>
                    <a:pt x="783" y="1234"/>
                    <a:pt x="864" y="1355"/>
                    <a:pt x="943" y="1486"/>
                  </a:cubicBezTo>
                  <a:cubicBezTo>
                    <a:pt x="1023" y="1618"/>
                    <a:pt x="1104" y="1742"/>
                    <a:pt x="1188" y="1874"/>
                  </a:cubicBezTo>
                  <a:cubicBezTo>
                    <a:pt x="1234" y="1953"/>
                    <a:pt x="1315" y="2000"/>
                    <a:pt x="1399" y="2000"/>
                  </a:cubicBezTo>
                  <a:cubicBezTo>
                    <a:pt x="1428" y="2000"/>
                    <a:pt x="1463" y="1995"/>
                    <a:pt x="1497" y="1982"/>
                  </a:cubicBezTo>
                  <a:cubicBezTo>
                    <a:pt x="1600" y="1932"/>
                    <a:pt x="1679" y="1800"/>
                    <a:pt x="1639" y="1679"/>
                  </a:cubicBezTo>
                  <a:cubicBezTo>
                    <a:pt x="1583" y="1515"/>
                    <a:pt x="1520" y="1349"/>
                    <a:pt x="1434" y="1200"/>
                  </a:cubicBezTo>
                  <a:cubicBezTo>
                    <a:pt x="1343" y="1052"/>
                    <a:pt x="1246" y="909"/>
                    <a:pt x="1143" y="772"/>
                  </a:cubicBezTo>
                  <a:cubicBezTo>
                    <a:pt x="954" y="522"/>
                    <a:pt x="738" y="287"/>
                    <a:pt x="503" y="87"/>
                  </a:cubicBezTo>
                  <a:cubicBezTo>
                    <a:pt x="446" y="35"/>
                    <a:pt x="372" y="1"/>
                    <a:pt x="298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35;p41">
              <a:extLst>
                <a:ext uri="{FF2B5EF4-FFF2-40B4-BE49-F238E27FC236}">
                  <a16:creationId xmlns:a16="http://schemas.microsoft.com/office/drawing/2014/main" id="{4D248C02-0169-6FE4-8CE9-0374ED894F74}"/>
                </a:ext>
              </a:extLst>
            </p:cNvPr>
            <p:cNvSpPr/>
            <p:nvPr/>
          </p:nvSpPr>
          <p:spPr>
            <a:xfrm>
              <a:off x="6557116" y="1937212"/>
              <a:ext cx="40064" cy="146702"/>
            </a:xfrm>
            <a:custGeom>
              <a:avLst/>
              <a:gdLst/>
              <a:ahLst/>
              <a:cxnLst/>
              <a:rect l="l" t="t" r="r" b="b"/>
              <a:pathLst>
                <a:path w="1028" h="3764" extrusionOk="0">
                  <a:moveTo>
                    <a:pt x="525" y="0"/>
                  </a:moveTo>
                  <a:cubicBezTo>
                    <a:pt x="371" y="0"/>
                    <a:pt x="206" y="137"/>
                    <a:pt x="251" y="348"/>
                  </a:cubicBezTo>
                  <a:cubicBezTo>
                    <a:pt x="474" y="1365"/>
                    <a:pt x="406" y="2420"/>
                    <a:pt x="74" y="3408"/>
                  </a:cubicBezTo>
                  <a:cubicBezTo>
                    <a:pt x="0" y="3626"/>
                    <a:pt x="171" y="3763"/>
                    <a:pt x="343" y="3763"/>
                  </a:cubicBezTo>
                  <a:cubicBezTo>
                    <a:pt x="456" y="3763"/>
                    <a:pt x="571" y="3705"/>
                    <a:pt x="617" y="3563"/>
                  </a:cubicBezTo>
                  <a:cubicBezTo>
                    <a:pt x="988" y="2483"/>
                    <a:pt x="1028" y="1308"/>
                    <a:pt x="765" y="200"/>
                  </a:cubicBezTo>
                  <a:cubicBezTo>
                    <a:pt x="730" y="63"/>
                    <a:pt x="634" y="0"/>
                    <a:pt x="525" y="0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36;p41">
              <a:extLst>
                <a:ext uri="{FF2B5EF4-FFF2-40B4-BE49-F238E27FC236}">
                  <a16:creationId xmlns:a16="http://schemas.microsoft.com/office/drawing/2014/main" id="{DE217726-D102-94F7-3F40-21BA4D43BD7D}"/>
                </a:ext>
              </a:extLst>
            </p:cNvPr>
            <p:cNvSpPr/>
            <p:nvPr/>
          </p:nvSpPr>
          <p:spPr>
            <a:xfrm>
              <a:off x="6510386" y="2104727"/>
              <a:ext cx="50742" cy="66180"/>
            </a:xfrm>
            <a:custGeom>
              <a:avLst/>
              <a:gdLst/>
              <a:ahLst/>
              <a:cxnLst/>
              <a:rect l="l" t="t" r="r" b="b"/>
              <a:pathLst>
                <a:path w="1302" h="1698" extrusionOk="0">
                  <a:moveTo>
                    <a:pt x="289" y="994"/>
                  </a:moveTo>
                  <a:cubicBezTo>
                    <a:pt x="281" y="1004"/>
                    <a:pt x="274" y="1012"/>
                    <a:pt x="274" y="1012"/>
                  </a:cubicBezTo>
                  <a:cubicBezTo>
                    <a:pt x="274" y="1012"/>
                    <a:pt x="278" y="1008"/>
                    <a:pt x="289" y="994"/>
                  </a:cubicBezTo>
                  <a:close/>
                  <a:moveTo>
                    <a:pt x="1011" y="1"/>
                  </a:moveTo>
                  <a:cubicBezTo>
                    <a:pt x="919" y="1"/>
                    <a:pt x="817" y="47"/>
                    <a:pt x="777" y="138"/>
                  </a:cubicBezTo>
                  <a:cubicBezTo>
                    <a:pt x="696" y="343"/>
                    <a:pt x="593" y="538"/>
                    <a:pt x="474" y="726"/>
                  </a:cubicBezTo>
                  <a:cubicBezTo>
                    <a:pt x="451" y="772"/>
                    <a:pt x="422" y="812"/>
                    <a:pt x="388" y="857"/>
                  </a:cubicBezTo>
                  <a:cubicBezTo>
                    <a:pt x="377" y="881"/>
                    <a:pt x="360" y="904"/>
                    <a:pt x="343" y="926"/>
                  </a:cubicBezTo>
                  <a:cubicBezTo>
                    <a:pt x="332" y="938"/>
                    <a:pt x="326" y="949"/>
                    <a:pt x="319" y="955"/>
                  </a:cubicBezTo>
                  <a:cubicBezTo>
                    <a:pt x="314" y="960"/>
                    <a:pt x="314" y="965"/>
                    <a:pt x="308" y="965"/>
                  </a:cubicBezTo>
                  <a:cubicBezTo>
                    <a:pt x="308" y="968"/>
                    <a:pt x="303" y="975"/>
                    <a:pt x="297" y="984"/>
                  </a:cubicBezTo>
                  <a:lnTo>
                    <a:pt x="297" y="984"/>
                  </a:lnTo>
                  <a:cubicBezTo>
                    <a:pt x="297" y="983"/>
                    <a:pt x="297" y="983"/>
                    <a:pt x="297" y="983"/>
                  </a:cubicBezTo>
                  <a:lnTo>
                    <a:pt x="297" y="983"/>
                  </a:lnTo>
                  <a:cubicBezTo>
                    <a:pt x="294" y="988"/>
                    <a:pt x="291" y="991"/>
                    <a:pt x="289" y="994"/>
                  </a:cubicBezTo>
                  <a:lnTo>
                    <a:pt x="289" y="994"/>
                  </a:lnTo>
                  <a:cubicBezTo>
                    <a:pt x="292" y="991"/>
                    <a:pt x="295" y="987"/>
                    <a:pt x="297" y="984"/>
                  </a:cubicBezTo>
                  <a:lnTo>
                    <a:pt x="297" y="984"/>
                  </a:lnTo>
                  <a:cubicBezTo>
                    <a:pt x="292" y="994"/>
                    <a:pt x="285" y="1007"/>
                    <a:pt x="274" y="1018"/>
                  </a:cubicBezTo>
                  <a:cubicBezTo>
                    <a:pt x="258" y="1034"/>
                    <a:pt x="245" y="1057"/>
                    <a:pt x="229" y="1075"/>
                  </a:cubicBezTo>
                  <a:cubicBezTo>
                    <a:pt x="189" y="1120"/>
                    <a:pt x="155" y="1166"/>
                    <a:pt x="114" y="1212"/>
                  </a:cubicBezTo>
                  <a:cubicBezTo>
                    <a:pt x="18" y="1320"/>
                    <a:pt x="0" y="1508"/>
                    <a:pt x="114" y="1616"/>
                  </a:cubicBezTo>
                  <a:cubicBezTo>
                    <a:pt x="171" y="1668"/>
                    <a:pt x="245" y="1697"/>
                    <a:pt x="319" y="1697"/>
                  </a:cubicBezTo>
                  <a:cubicBezTo>
                    <a:pt x="388" y="1697"/>
                    <a:pt x="456" y="1674"/>
                    <a:pt x="508" y="1616"/>
                  </a:cubicBezTo>
                  <a:cubicBezTo>
                    <a:pt x="840" y="1246"/>
                    <a:pt x="1091" y="823"/>
                    <a:pt x="1279" y="356"/>
                  </a:cubicBezTo>
                  <a:cubicBezTo>
                    <a:pt x="1302" y="298"/>
                    <a:pt x="1279" y="190"/>
                    <a:pt x="1251" y="138"/>
                  </a:cubicBezTo>
                  <a:cubicBezTo>
                    <a:pt x="1217" y="87"/>
                    <a:pt x="1176" y="47"/>
                    <a:pt x="1120" y="24"/>
                  </a:cubicBezTo>
                  <a:cubicBezTo>
                    <a:pt x="1085" y="6"/>
                    <a:pt x="1051" y="1"/>
                    <a:pt x="1011" y="1"/>
                  </a:cubicBezTo>
                  <a:close/>
                </a:path>
              </a:pathLst>
            </a:custGeom>
            <a:solidFill>
              <a:srgbClr val="E67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37;p41">
              <a:extLst>
                <a:ext uri="{FF2B5EF4-FFF2-40B4-BE49-F238E27FC236}">
                  <a16:creationId xmlns:a16="http://schemas.microsoft.com/office/drawing/2014/main" id="{0C78659E-BB39-F1E6-123C-BAE139C40F44}"/>
                </a:ext>
              </a:extLst>
            </p:cNvPr>
            <p:cNvSpPr/>
            <p:nvPr/>
          </p:nvSpPr>
          <p:spPr>
            <a:xfrm>
              <a:off x="6625398" y="2320609"/>
              <a:ext cx="167387" cy="280620"/>
            </a:xfrm>
            <a:custGeom>
              <a:avLst/>
              <a:gdLst/>
              <a:ahLst/>
              <a:cxnLst/>
              <a:rect l="l" t="t" r="r" b="b"/>
              <a:pathLst>
                <a:path w="4295" h="7200" extrusionOk="0">
                  <a:moveTo>
                    <a:pt x="429" y="0"/>
                  </a:moveTo>
                  <a:cubicBezTo>
                    <a:pt x="212" y="0"/>
                    <a:pt x="1" y="148"/>
                    <a:pt x="1" y="440"/>
                  </a:cubicBezTo>
                  <a:cubicBezTo>
                    <a:pt x="18" y="3089"/>
                    <a:pt x="1331" y="5647"/>
                    <a:pt x="3455" y="7120"/>
                  </a:cubicBezTo>
                  <a:cubicBezTo>
                    <a:pt x="3534" y="7176"/>
                    <a:pt x="3610" y="7200"/>
                    <a:pt x="3684" y="7200"/>
                  </a:cubicBezTo>
                  <a:cubicBezTo>
                    <a:pt x="4055" y="7200"/>
                    <a:pt x="4295" y="6601"/>
                    <a:pt x="3900" y="6320"/>
                  </a:cubicBezTo>
                  <a:cubicBezTo>
                    <a:pt x="2056" y="5002"/>
                    <a:pt x="897" y="2770"/>
                    <a:pt x="869" y="440"/>
                  </a:cubicBezTo>
                  <a:cubicBezTo>
                    <a:pt x="869" y="148"/>
                    <a:pt x="646" y="0"/>
                    <a:pt x="429" y="0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38;p41">
              <a:extLst>
                <a:ext uri="{FF2B5EF4-FFF2-40B4-BE49-F238E27FC236}">
                  <a16:creationId xmlns:a16="http://schemas.microsoft.com/office/drawing/2014/main" id="{40D12E6D-60EB-7FD8-BB87-0CB9D62E7277}"/>
                </a:ext>
              </a:extLst>
            </p:cNvPr>
            <p:cNvSpPr/>
            <p:nvPr/>
          </p:nvSpPr>
          <p:spPr>
            <a:xfrm>
              <a:off x="6810990" y="2601618"/>
              <a:ext cx="104875" cy="55500"/>
            </a:xfrm>
            <a:custGeom>
              <a:avLst/>
              <a:gdLst/>
              <a:ahLst/>
              <a:cxnLst/>
              <a:rect l="l" t="t" r="r" b="b"/>
              <a:pathLst>
                <a:path w="2691" h="1424" extrusionOk="0">
                  <a:moveTo>
                    <a:pt x="503" y="1"/>
                  </a:moveTo>
                  <a:cubicBezTo>
                    <a:pt x="348" y="1"/>
                    <a:pt x="189" y="87"/>
                    <a:pt x="121" y="224"/>
                  </a:cubicBezTo>
                  <a:cubicBezTo>
                    <a:pt x="0" y="458"/>
                    <a:pt x="81" y="693"/>
                    <a:pt x="274" y="841"/>
                  </a:cubicBezTo>
                  <a:cubicBezTo>
                    <a:pt x="766" y="1218"/>
                    <a:pt x="1388" y="1423"/>
                    <a:pt x="1999" y="1423"/>
                  </a:cubicBezTo>
                  <a:cubicBezTo>
                    <a:pt x="2079" y="1423"/>
                    <a:pt x="2153" y="1418"/>
                    <a:pt x="2232" y="1412"/>
                  </a:cubicBezTo>
                  <a:cubicBezTo>
                    <a:pt x="2461" y="1394"/>
                    <a:pt x="2690" y="1218"/>
                    <a:pt x="2678" y="949"/>
                  </a:cubicBezTo>
                  <a:cubicBezTo>
                    <a:pt x="2667" y="720"/>
                    <a:pt x="2490" y="487"/>
                    <a:pt x="2256" y="487"/>
                  </a:cubicBezTo>
                  <a:lnTo>
                    <a:pt x="2232" y="487"/>
                  </a:lnTo>
                  <a:cubicBezTo>
                    <a:pt x="2164" y="493"/>
                    <a:pt x="2102" y="493"/>
                    <a:pt x="2039" y="493"/>
                  </a:cubicBezTo>
                  <a:cubicBezTo>
                    <a:pt x="1958" y="493"/>
                    <a:pt x="1873" y="493"/>
                    <a:pt x="1794" y="480"/>
                  </a:cubicBezTo>
                  <a:lnTo>
                    <a:pt x="1765" y="480"/>
                  </a:lnTo>
                  <a:cubicBezTo>
                    <a:pt x="1742" y="464"/>
                    <a:pt x="1679" y="469"/>
                    <a:pt x="1650" y="464"/>
                  </a:cubicBezTo>
                  <a:cubicBezTo>
                    <a:pt x="1582" y="446"/>
                    <a:pt x="1508" y="430"/>
                    <a:pt x="1439" y="412"/>
                  </a:cubicBezTo>
                  <a:cubicBezTo>
                    <a:pt x="1370" y="390"/>
                    <a:pt x="1296" y="367"/>
                    <a:pt x="1228" y="343"/>
                  </a:cubicBezTo>
                  <a:cubicBezTo>
                    <a:pt x="1194" y="327"/>
                    <a:pt x="1159" y="309"/>
                    <a:pt x="1120" y="298"/>
                  </a:cubicBezTo>
                  <a:cubicBezTo>
                    <a:pt x="1120" y="293"/>
                    <a:pt x="1114" y="293"/>
                    <a:pt x="1109" y="293"/>
                  </a:cubicBezTo>
                  <a:cubicBezTo>
                    <a:pt x="972" y="224"/>
                    <a:pt x="840" y="150"/>
                    <a:pt x="709" y="64"/>
                  </a:cubicBezTo>
                  <a:cubicBezTo>
                    <a:pt x="651" y="24"/>
                    <a:pt x="577" y="1"/>
                    <a:pt x="503" y="1"/>
                  </a:cubicBezTo>
                  <a:close/>
                </a:path>
              </a:pathLst>
            </a:custGeom>
            <a:solidFill>
              <a:srgbClr val="FFE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6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>
          <a:extLst>
            <a:ext uri="{FF2B5EF4-FFF2-40B4-BE49-F238E27FC236}">
              <a16:creationId xmlns:a16="http://schemas.microsoft.com/office/drawing/2014/main" id="{B07537A8-8576-70F1-B41D-8073F4A72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4;p35">
            <a:extLst>
              <a:ext uri="{FF2B5EF4-FFF2-40B4-BE49-F238E27FC236}">
                <a16:creationId xmlns:a16="http://schemas.microsoft.com/office/drawing/2014/main" id="{990B002F-EE4D-20B9-F58B-53E52548F602}"/>
              </a:ext>
            </a:extLst>
          </p:cNvPr>
          <p:cNvGrpSpPr/>
          <p:nvPr/>
        </p:nvGrpSpPr>
        <p:grpSpPr>
          <a:xfrm>
            <a:off x="2134686" y="40466"/>
            <a:ext cx="8744877" cy="680540"/>
            <a:chOff x="-1364875" y="1344325"/>
            <a:chExt cx="1042692" cy="637871"/>
          </a:xfrm>
        </p:grpSpPr>
        <p:sp>
          <p:nvSpPr>
            <p:cNvPr id="7" name="Google Shape;635;p35">
              <a:extLst>
                <a:ext uri="{FF2B5EF4-FFF2-40B4-BE49-F238E27FC236}">
                  <a16:creationId xmlns:a16="http://schemas.microsoft.com/office/drawing/2014/main" id="{C167A8B2-5A55-1151-2562-B6CF2866E7EA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36;p35">
              <a:extLst>
                <a:ext uri="{FF2B5EF4-FFF2-40B4-BE49-F238E27FC236}">
                  <a16:creationId xmlns:a16="http://schemas.microsoft.com/office/drawing/2014/main" id="{CDE6484E-09DF-C3BA-90E4-6CE70AA650AE}"/>
                </a:ext>
              </a:extLst>
            </p:cNvPr>
            <p:cNvSpPr/>
            <p:nvPr/>
          </p:nvSpPr>
          <p:spPr>
            <a:xfrm>
              <a:off x="-1364875" y="1344325"/>
              <a:ext cx="847882" cy="637871"/>
            </a:xfrm>
            <a:custGeom>
              <a:avLst/>
              <a:gdLst/>
              <a:ahLst/>
              <a:cxnLst/>
              <a:rect l="l" t="t" r="r" b="b"/>
              <a:pathLst>
                <a:path w="5410" h="4070" extrusionOk="0">
                  <a:moveTo>
                    <a:pt x="260" y="1"/>
                  </a:moveTo>
                  <a:lnTo>
                    <a:pt x="1" y="4069"/>
                  </a:lnTo>
                  <a:lnTo>
                    <a:pt x="5355" y="4069"/>
                  </a:lnTo>
                  <a:lnTo>
                    <a:pt x="5409" y="272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7;p35">
              <a:extLst>
                <a:ext uri="{FF2B5EF4-FFF2-40B4-BE49-F238E27FC236}">
                  <a16:creationId xmlns:a16="http://schemas.microsoft.com/office/drawing/2014/main" id="{B5A61E7D-1C46-0775-89D6-92317FAC6C61}"/>
                </a:ext>
              </a:extLst>
            </p:cNvPr>
            <p:cNvSpPr/>
            <p:nvPr/>
          </p:nvSpPr>
          <p:spPr>
            <a:xfrm>
              <a:off x="-1321305" y="1344325"/>
              <a:ext cx="999122" cy="637871"/>
            </a:xfrm>
            <a:custGeom>
              <a:avLst/>
              <a:gdLst/>
              <a:ahLst/>
              <a:cxnLst/>
              <a:rect l="l" t="t" r="r" b="b"/>
              <a:pathLst>
                <a:path w="6375" h="4070" extrusionOk="0">
                  <a:moveTo>
                    <a:pt x="1" y="1"/>
                  </a:moveTo>
                  <a:lnTo>
                    <a:pt x="1021" y="4069"/>
                  </a:lnTo>
                  <a:lnTo>
                    <a:pt x="6375" y="4069"/>
                  </a:lnTo>
                  <a:lnTo>
                    <a:pt x="5234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32B8E92-B21D-910E-446A-8A3C80E5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97" y="-10689"/>
            <a:ext cx="10272000" cy="763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4267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4267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văn bản</a:t>
            </a:r>
            <a:endParaRPr lang="en-SG" sz="4267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87;p33">
            <a:extLst>
              <a:ext uri="{FF2B5EF4-FFF2-40B4-BE49-F238E27FC236}">
                <a16:creationId xmlns:a16="http://schemas.microsoft.com/office/drawing/2014/main" id="{E620EFB2-5C6A-E9D2-0F35-7B4098B6D9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38489">
            <a:off x="1896360" y="3799"/>
            <a:ext cx="1207480" cy="100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D1F60E4D-68A8-ED05-6D1E-D58D56C0C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97" y="466618"/>
            <a:ext cx="7894363" cy="6592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AB02A-9E29-BCD0-A25D-866CBC5C73E1}"/>
              </a:ext>
            </a:extLst>
          </p:cNvPr>
          <p:cNvSpPr txBox="1"/>
          <p:nvPr/>
        </p:nvSpPr>
        <p:spPr>
          <a:xfrm>
            <a:off x="5010221" y="1725969"/>
            <a:ext cx="5869343" cy="33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HS cần chú ý thể hiện được cảm xúc, tính cách của nhân vật, đặc biệt là quá trình phá án của nhân vật thám tử.</a:t>
            </a:r>
            <a:endParaRPr lang="en-SG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8E4D2D-306A-3F86-E2AD-EF995EB91479}"/>
              </a:ext>
            </a:extLst>
          </p:cNvPr>
          <p:cNvGrpSpPr/>
          <p:nvPr/>
        </p:nvGrpSpPr>
        <p:grpSpPr>
          <a:xfrm>
            <a:off x="75543" y="2524042"/>
            <a:ext cx="3739568" cy="4333959"/>
            <a:chOff x="862249" y="1856664"/>
            <a:chExt cx="3698176" cy="4715127"/>
          </a:xfrm>
        </p:grpSpPr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DE0E3481-1A59-BA15-8577-7BE340D6E76B}"/>
                </a:ext>
              </a:extLst>
            </p:cNvPr>
            <p:cNvSpPr/>
            <p:nvPr/>
          </p:nvSpPr>
          <p:spPr>
            <a:xfrm>
              <a:off x="1380347" y="1856664"/>
              <a:ext cx="2957866" cy="1696764"/>
            </a:xfrm>
            <a:custGeom>
              <a:avLst/>
              <a:gdLst/>
              <a:ahLst/>
              <a:cxnLst/>
              <a:rect l="l" t="t" r="r" b="b"/>
              <a:pathLst>
                <a:path w="1538442" h="726914">
                  <a:moveTo>
                    <a:pt x="0" y="0"/>
                  </a:moveTo>
                  <a:lnTo>
                    <a:pt x="1538441" y="0"/>
                  </a:lnTo>
                  <a:lnTo>
                    <a:pt x="1538441" y="726913"/>
                  </a:lnTo>
                  <a:lnTo>
                    <a:pt x="0" y="726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766">
                <a:defRPr/>
              </a:pPr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 ĐỌC</a:t>
              </a:r>
              <a:endParaRPr lang="en-SG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D47AAADC-1F38-9809-8C6D-8018B4CD8BA2}"/>
                </a:ext>
              </a:extLst>
            </p:cNvPr>
            <p:cNvSpPr/>
            <p:nvPr/>
          </p:nvSpPr>
          <p:spPr>
            <a:xfrm>
              <a:off x="862249" y="3530910"/>
              <a:ext cx="3698176" cy="3040881"/>
            </a:xfrm>
            <a:custGeom>
              <a:avLst/>
              <a:gdLst/>
              <a:ahLst/>
              <a:cxnLst/>
              <a:rect l="l" t="t" r="r" b="b"/>
              <a:pathLst>
                <a:path w="1958574" h="1570013">
                  <a:moveTo>
                    <a:pt x="0" y="0"/>
                  </a:moveTo>
                  <a:lnTo>
                    <a:pt x="1958575" y="0"/>
                  </a:lnTo>
                  <a:lnTo>
                    <a:pt x="1958575" y="1570013"/>
                  </a:lnTo>
                  <a:lnTo>
                    <a:pt x="0" y="1570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r="-69273" b="-5256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85766">
                <a:defRPr/>
              </a:pPr>
              <a:endParaRPr lang="en-SG" sz="135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3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B8DD1-8F10-8DE8-E02E-CA2B141A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645AB-296A-BE3D-882A-BAB1D9C1AD87}"/>
              </a:ext>
            </a:extLst>
          </p:cNvPr>
          <p:cNvSpPr txBox="1"/>
          <p:nvPr/>
        </p:nvSpPr>
        <p:spPr>
          <a:xfrm>
            <a:off x="2795428" y="101175"/>
            <a:ext cx="7529189" cy="584775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F53862-7A54-7BFF-3CC3-AD6008435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915715"/>
              </p:ext>
            </p:extLst>
          </p:nvPr>
        </p:nvGraphicFramePr>
        <p:xfrm>
          <a:off x="143438" y="787125"/>
          <a:ext cx="11929742" cy="596969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009389">
                  <a:extLst>
                    <a:ext uri="{9D8B030D-6E8A-4147-A177-3AD203B41FA5}">
                      <a16:colId xmlns:a16="http://schemas.microsoft.com/office/drawing/2014/main" val="820327010"/>
                    </a:ext>
                  </a:extLst>
                </a:gridCol>
                <a:gridCol w="5920353">
                  <a:extLst>
                    <a:ext uri="{9D8B030D-6E8A-4147-A177-3AD203B41FA5}">
                      <a16:colId xmlns:a16="http://schemas.microsoft.com/office/drawing/2014/main" val="583720235"/>
                    </a:ext>
                  </a:extLst>
                </a:gridCol>
              </a:tblGrid>
              <a:tr h="426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hỏi/kĩ năng đọc</a:t>
                      </a: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2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5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của tôi</a:t>
                      </a: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22724"/>
                  </a:ext>
                </a:extLst>
              </a:tr>
              <a:tr h="4264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Vụ việc mà luật sư Ét-uốt cần xử lí.</a:t>
                      </a:r>
                      <a:endParaRPr lang="en-SG" sz="25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1154471"/>
                  </a:ext>
                </a:extLst>
              </a:tr>
              <a:tr h="127922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Những thông tin nào cho thấy Méc-đơ-lân, Mét-thiu, thím Ê-mi-ly, chú Uy-li-am đều có thể là nghi phạm?</a:t>
                      </a:r>
                      <a:endParaRPr lang="en-SG" sz="25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2743"/>
                  </a:ext>
                </a:extLst>
              </a:tr>
              <a:tr h="8528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Tại sao bà Ma-thơ khẳng định không ai trong gia đình liên quan đến vụ việc?</a:t>
                      </a:r>
                      <a:endParaRPr lang="en-SG" sz="2500" b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070187"/>
                  </a:ext>
                </a:extLst>
              </a:tr>
              <a:tr h="8528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Suy luận: Luật sư Ét-uốt phỏng đoán như thế nào về vụ án?</a:t>
                      </a:r>
                      <a:endParaRPr lang="en-SG" sz="25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799517"/>
                  </a:ext>
                </a:extLst>
              </a:tr>
              <a:tr h="4264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Dự đoán: Ai liên quan đến vụ án mạng?</a:t>
                      </a:r>
                      <a:endParaRPr lang="en-SG" sz="2500" b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5388508"/>
                  </a:ext>
                </a:extLst>
              </a:tr>
              <a:tr h="8528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Bài đồng dao giúp luật sư Ét-uốt nhớ lại chứng cứ nào mà ông đã bỏ sót?</a:t>
                      </a:r>
                      <a:endParaRPr lang="en-SG" sz="25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4444966"/>
                  </a:ext>
                </a:extLst>
              </a:tr>
              <a:tr h="8528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Đối chiếu: Người liên quan đến vụ án mạng có đúng như dự đoán của em không?</a:t>
                      </a:r>
                      <a:endParaRPr lang="en-SG" sz="25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5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42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EAD75-9C4C-D209-5B37-0B243A02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A1A84-72CF-8EB2-9B97-7D3AA871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E26FE-77AB-060E-BB01-617ED44E23BB}"/>
              </a:ext>
            </a:extLst>
          </p:cNvPr>
          <p:cNvSpPr txBox="1"/>
          <p:nvPr/>
        </p:nvSpPr>
        <p:spPr>
          <a:xfrm>
            <a:off x="2795428" y="101175"/>
            <a:ext cx="7529189" cy="584775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EB6325-FE06-F0E1-91BF-9058326EC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85166"/>
              </p:ext>
            </p:extLst>
          </p:nvPr>
        </p:nvGraphicFramePr>
        <p:xfrm>
          <a:off x="143438" y="787125"/>
          <a:ext cx="11929742" cy="59697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131679">
                  <a:extLst>
                    <a:ext uri="{9D8B030D-6E8A-4147-A177-3AD203B41FA5}">
                      <a16:colId xmlns:a16="http://schemas.microsoft.com/office/drawing/2014/main" val="820327010"/>
                    </a:ext>
                  </a:extLst>
                </a:gridCol>
                <a:gridCol w="7798063">
                  <a:extLst>
                    <a:ext uri="{9D8B030D-6E8A-4147-A177-3AD203B41FA5}">
                      <a16:colId xmlns:a16="http://schemas.microsoft.com/office/drawing/2014/main" val="583720235"/>
                    </a:ext>
                  </a:extLst>
                </a:gridCol>
              </a:tblGrid>
              <a:tr h="5135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hỏi/kĩ năng đọc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của tôi</a:t>
                      </a: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22724"/>
                  </a:ext>
                </a:extLst>
              </a:tr>
              <a:tr h="102704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Vụ việc mà luật sư Ét-uốt cần xử lí.</a:t>
                      </a:r>
                      <a:endParaRPr lang="en-SG" sz="3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1154471"/>
                  </a:ext>
                </a:extLst>
              </a:tr>
              <a:tr h="44291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Theo dõi: Những thông tin nào cho thấy Méc-đơ-lân, Mét-thiu, thím Ê-mi-ly, chú Uy-li-am đều có thể là nghi phạm?</a:t>
                      </a:r>
                      <a:endParaRPr lang="en-SG" sz="3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72" marR="127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27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2D6C6A-3BAD-6E76-707D-5C39DC083B13}"/>
              </a:ext>
            </a:extLst>
          </p:cNvPr>
          <p:cNvSpPr txBox="1"/>
          <p:nvPr/>
        </p:nvSpPr>
        <p:spPr>
          <a:xfrm>
            <a:off x="4367151" y="1473075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Bà Li-ly bị giết ngay trong nhà.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E35DF-3B67-B595-E836-A5AF0A0FF720}"/>
              </a:ext>
            </a:extLst>
          </p:cNvPr>
          <p:cNvSpPr txBox="1"/>
          <p:nvPr/>
        </p:nvSpPr>
        <p:spPr>
          <a:xfrm>
            <a:off x="4343400" y="2407855"/>
            <a:ext cx="768141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+ Người giúp việc Ma-thơ là người cuối cùng nhìn thấy bà Li-Ly.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+ Ê-mi-ly cãi nhau rất căng thẳng với bà Li-ly vì bả đuổi Uy-li-am và Ê-mi-ly ra khỏi nhà.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+ Mét-thiu nợ nhiều tiền nhưng đã ổn nhờ số tiền thừa kế của Li-ly.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191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+ Li-ly không đồng ý cho Méc-đơ-lân làm người mẫu.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0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riminal Law: Murder vs Manslaughter Workshop by Slidesgo">
  <a:themeElements>
    <a:clrScheme name="Simple Light">
      <a:dk1>
        <a:srgbClr val="553030"/>
      </a:dk1>
      <a:lt1>
        <a:srgbClr val="FFFFFF"/>
      </a:lt1>
      <a:dk2>
        <a:srgbClr val="E2D3A7"/>
      </a:dk2>
      <a:lt2>
        <a:srgbClr val="F6DECC"/>
      </a:lt2>
      <a:accent1>
        <a:srgbClr val="F4B44D"/>
      </a:accent1>
      <a:accent2>
        <a:srgbClr val="C92F2F"/>
      </a:accent2>
      <a:accent3>
        <a:srgbClr val="51627A"/>
      </a:accent3>
      <a:accent4>
        <a:srgbClr val="774F44"/>
      </a:accent4>
      <a:accent5>
        <a:srgbClr val="BB4776"/>
      </a:accent5>
      <a:accent6>
        <a:srgbClr val="CA9744"/>
      </a:accent6>
      <a:hlink>
        <a:srgbClr val="55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er Day for Elementary Students Infographic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187E89"/>
      </a:accent1>
      <a:accent2>
        <a:srgbClr val="13A8B1"/>
      </a:accent2>
      <a:accent3>
        <a:srgbClr val="FFC382"/>
      </a:accent3>
      <a:accent4>
        <a:srgbClr val="FF7C35"/>
      </a:accent4>
      <a:accent5>
        <a:srgbClr val="D95E0A"/>
      </a:accent5>
      <a:accent6>
        <a:srgbClr val="FFFFFF"/>
      </a:accent6>
      <a:hlink>
        <a:srgbClr val="D95E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riminal Law: Murder vs Manslaughter Workshop by Slidesgo">
  <a:themeElements>
    <a:clrScheme name="Simple Light">
      <a:dk1>
        <a:srgbClr val="553030"/>
      </a:dk1>
      <a:lt1>
        <a:srgbClr val="FFFFFF"/>
      </a:lt1>
      <a:dk2>
        <a:srgbClr val="E2D3A7"/>
      </a:dk2>
      <a:lt2>
        <a:srgbClr val="F6DECC"/>
      </a:lt2>
      <a:accent1>
        <a:srgbClr val="F4B44D"/>
      </a:accent1>
      <a:accent2>
        <a:srgbClr val="C92F2F"/>
      </a:accent2>
      <a:accent3>
        <a:srgbClr val="51627A"/>
      </a:accent3>
      <a:accent4>
        <a:srgbClr val="774F44"/>
      </a:accent4>
      <a:accent5>
        <a:srgbClr val="BB4776"/>
      </a:accent5>
      <a:accent6>
        <a:srgbClr val="CA9744"/>
      </a:accent6>
      <a:hlink>
        <a:srgbClr val="55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ungle Fauna and Landscapes MK Campaign by Slidesgo">
  <a:themeElements>
    <a:clrScheme name="Simple Light">
      <a:dk1>
        <a:srgbClr val="373579"/>
      </a:dk1>
      <a:lt1>
        <a:srgbClr val="FFFFFF"/>
      </a:lt1>
      <a:dk2>
        <a:srgbClr val="D9D7FF"/>
      </a:dk2>
      <a:lt2>
        <a:srgbClr val="A0736A"/>
      </a:lt2>
      <a:accent1>
        <a:srgbClr val="7C77DA"/>
      </a:accent1>
      <a:accent2>
        <a:srgbClr val="ADA645"/>
      </a:accent2>
      <a:accent3>
        <a:srgbClr val="B4D157"/>
      </a:accent3>
      <a:accent4>
        <a:srgbClr val="E0BB35"/>
      </a:accent4>
      <a:accent5>
        <a:srgbClr val="FF405C"/>
      </a:accent5>
      <a:accent6>
        <a:srgbClr val="FFFFFF"/>
      </a:accent6>
      <a:hlink>
        <a:srgbClr val="3735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iterature's Genius Fictional Detective Style MK Campaign by Slidesgo">
  <a:themeElements>
    <a:clrScheme name="Simple Light">
      <a:dk1>
        <a:srgbClr val="8D646E"/>
      </a:dk1>
      <a:lt1>
        <a:srgbClr val="6C4952"/>
      </a:lt1>
      <a:dk2>
        <a:srgbClr val="944545"/>
      </a:dk2>
      <a:lt2>
        <a:srgbClr val="EB5759"/>
      </a:lt2>
      <a:accent1>
        <a:srgbClr val="FDCD6A"/>
      </a:accent1>
      <a:accent2>
        <a:srgbClr val="EBD6A8"/>
      </a:accent2>
      <a:accent3>
        <a:srgbClr val="FFFAD6"/>
      </a:accent3>
      <a:accent4>
        <a:srgbClr val="7DC3ED"/>
      </a:accent4>
      <a:accent5>
        <a:srgbClr val="C0E2E2"/>
      </a:accent5>
      <a:accent6>
        <a:srgbClr val="B4BC40"/>
      </a:accent6>
      <a:hlink>
        <a:srgbClr val="FFF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2009</Words>
  <Application>Microsoft Office PowerPoint</Application>
  <PresentationFormat>Widescreen</PresentationFormat>
  <Paragraphs>260</Paragraphs>
  <Slides>54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97" baseType="lpstr">
      <vt:lpstr>微软雅黑</vt:lpstr>
      <vt:lpstr>宋体</vt:lpstr>
      <vt:lpstr>SimSun-ExtB</vt:lpstr>
      <vt:lpstr>.VnTime</vt:lpstr>
      <vt:lpstr>Anaheim</vt:lpstr>
      <vt:lpstr>Aptos</vt:lpstr>
      <vt:lpstr>Arial</vt:lpstr>
      <vt:lpstr>Arvo</vt:lpstr>
      <vt:lpstr>Atma</vt:lpstr>
      <vt:lpstr>Barlow</vt:lpstr>
      <vt:lpstr>Barrio</vt:lpstr>
      <vt:lpstr>Bebas Neue</vt:lpstr>
      <vt:lpstr>Bowlby One SC</vt:lpstr>
      <vt:lpstr>Calibri</vt:lpstr>
      <vt:lpstr>Calibri Light</vt:lpstr>
      <vt:lpstr>Courier New</vt:lpstr>
      <vt:lpstr>等线</vt:lpstr>
      <vt:lpstr>DM Sans</vt:lpstr>
      <vt:lpstr>Fredoka</vt:lpstr>
      <vt:lpstr>Josefin Sans</vt:lpstr>
      <vt:lpstr>Montserrat</vt:lpstr>
      <vt:lpstr>Montserrat Medium</vt:lpstr>
      <vt:lpstr>Montserrat SemiBold</vt:lpstr>
      <vt:lpstr>Nunito Light</vt:lpstr>
      <vt:lpstr>Reggae One</vt:lpstr>
      <vt:lpstr>Roboto Condensed Light</vt:lpstr>
      <vt:lpstr>Russo One</vt:lpstr>
      <vt:lpstr>Source Han Sans SC</vt:lpstr>
      <vt:lpstr>Times New Roman</vt:lpstr>
      <vt:lpstr>Wingdings</vt:lpstr>
      <vt:lpstr>字魂27号-布丁体</vt:lpstr>
      <vt:lpstr>字魂59号-创粗黑</vt:lpstr>
      <vt:lpstr>字魂86号-杨任东楷书</vt:lpstr>
      <vt:lpstr>思源宋体 CN</vt:lpstr>
      <vt:lpstr>黑体-繁</vt:lpstr>
      <vt:lpstr>Criminal Law: Murder vs Manslaughter Workshop by Slidesgo</vt:lpstr>
      <vt:lpstr>3_Office Theme</vt:lpstr>
      <vt:lpstr>2_Office Theme</vt:lpstr>
      <vt:lpstr>Career Day for Elementary Students Infographics by Slidesgo</vt:lpstr>
      <vt:lpstr>1_Criminal Law: Murder vs Manslaughter Workshop by Slidesgo</vt:lpstr>
      <vt:lpstr>Jungle Fauna and Landscapes MK Campaign by Slidesgo</vt:lpstr>
      <vt:lpstr>Literature's Genius Fictional Detective Style MK Campaign by Slidesgo</vt:lpstr>
      <vt:lpstr>4_Office Theme</vt:lpstr>
      <vt:lpstr>PowerPoint Presentation</vt:lpstr>
      <vt:lpstr>PowerPoint Presentation</vt:lpstr>
      <vt:lpstr>HOẠT ĐỘNG MỞ ĐẦU</vt:lpstr>
      <vt:lpstr>HOẠT ĐỘNG MỞ ĐẦU</vt:lpstr>
      <vt:lpstr>PowerPoint Presentation</vt:lpstr>
      <vt:lpstr>PowerPoint Presentation</vt:lpstr>
      <vt:lpstr>1. Đọc văn bản</vt:lpstr>
      <vt:lpstr>PowerPoint Presentation</vt:lpstr>
      <vt:lpstr>PowerPoint Presentation</vt:lpstr>
      <vt:lpstr>PowerPoint Presentation</vt:lpstr>
      <vt:lpstr>PowerPoint Presentation</vt:lpstr>
      <vt:lpstr>2. Tìm hiểu chung về tác giả, tác phẩm</vt:lpstr>
      <vt:lpstr>PowerPoint Presentation</vt:lpstr>
      <vt:lpstr>*Tác giả</vt:lpstr>
      <vt:lpstr>b. Tác phẩm</vt:lpstr>
      <vt:lpstr>PowerPoint Presentation</vt:lpstr>
      <vt:lpstr>PowerPoint Presentation</vt:lpstr>
      <vt:lpstr>1. Tìm hiểu cốt truyện, vụ án cần điều tra, hệ thống nhân vật, ngôi kể</vt:lpstr>
      <vt:lpstr>PowerPoint Presentation</vt:lpstr>
      <vt:lpstr>PowerPoint Presentation</vt:lpstr>
      <vt:lpstr>a. CHUỖI SỰ KIỆN CỦA TÁC PHẨM</vt:lpstr>
      <vt:lpstr>b. Vụ việc cần điều tra</vt:lpstr>
      <vt:lpstr>c. Hệ thống nhân vật</vt:lpstr>
      <vt:lpstr>d. Ngôi kể</vt:lpstr>
      <vt:lpstr>PowerPoint Presentation</vt:lpstr>
      <vt:lpstr>2. Tìm hiểu nhân vật thám tử Sơ-lốc Hôm</vt:lpstr>
      <vt:lpstr>PowerPoint Presentation</vt:lpstr>
      <vt:lpstr>PowerPoint Presentation</vt:lpstr>
      <vt:lpstr>PowerPoint Presentation</vt:lpstr>
      <vt:lpstr>a. Yếu tố bất ngờ trong truyện</vt:lpstr>
      <vt:lpstr>PowerPoint Presentation</vt:lpstr>
      <vt:lpstr>b. Lời thoại</vt:lpstr>
      <vt:lpstr>b. Lời thoại</vt:lpstr>
      <vt:lpstr>PowerPoint Presentation</vt:lpstr>
      <vt:lpstr>4. BÀI HỌC</vt:lpstr>
      <vt:lpstr>4. Bài học</vt:lpstr>
      <vt:lpstr>PowerPoint Presentation</vt:lpstr>
      <vt:lpstr>1. Chủ đề, nghệ thuật</vt:lpstr>
      <vt:lpstr>PowerPoint Presentation</vt:lpstr>
      <vt:lpstr>PowerPoint Presentation</vt:lpstr>
      <vt:lpstr>2. Cách đọc VB truyện trinh thám</vt:lpstr>
      <vt:lpstr>2. Cách đọc VB truyện trinh thám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Chà Nguyễn</dc:creator>
  <cp:lastModifiedBy>Admin</cp:lastModifiedBy>
  <cp:revision>18</cp:revision>
  <dcterms:created xsi:type="dcterms:W3CDTF">2024-12-10T09:13:17Z</dcterms:created>
  <dcterms:modified xsi:type="dcterms:W3CDTF">2025-02-06T02:09:39Z</dcterms:modified>
</cp:coreProperties>
</file>