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56" r:id="rId2"/>
    <p:sldId id="258" r:id="rId3"/>
    <p:sldId id="257" r:id="rId4"/>
    <p:sldId id="29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8" r:id="rId16"/>
    <p:sldId id="274" r:id="rId17"/>
    <p:sldId id="280" r:id="rId18"/>
  </p:sldIdLst>
  <p:sldSz cx="9144000" cy="5143500" type="screen16x9"/>
  <p:notesSz cx="6858000" cy="9144000"/>
  <p:embeddedFontLst>
    <p:embeddedFont>
      <p:font typeface="Permanent Marker" panose="020B0604020202020204" charset="0"/>
      <p:regular r:id="rId20"/>
    </p:embeddedFont>
    <p:embeddedFont>
      <p:font typeface="Source Sans Pro" panose="020B050303040302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E3C8FF-8B87-4EE5-BC46-B188729109F7}">
  <a:tblStyle styleId="{03E3C8FF-8B87-4EE5-BC46-B18872910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FC4C59-DCFD-4FA4-B9E0-7F60744AF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2C6BC-E762-47A6-A768-1A5FFF94962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7B986-BA6A-462E-89BE-64DEC5C9D17E}">
      <dgm:prSet phldrT="[Text]"/>
      <dgm:spPr/>
      <dgm:t>
        <a:bodyPr/>
        <a:lstStyle/>
        <a:p>
          <a:r>
            <a:rPr lang="en-US" dirty="0"/>
            <a:t>1. </a:t>
          </a:r>
          <a:r>
            <a:rPr lang="en-US" dirty="0" err="1"/>
            <a:t>Quan</a:t>
          </a:r>
          <a:r>
            <a:rPr lang="en-US" dirty="0"/>
            <a:t> </a:t>
          </a:r>
          <a:r>
            <a:rPr lang="en-US" dirty="0" err="1"/>
            <a:t>sát</a:t>
          </a:r>
          <a:endParaRPr lang="en-US" dirty="0"/>
        </a:p>
      </dgm:t>
    </dgm:pt>
    <dgm:pt modelId="{E3DA9F41-E87F-4C9D-AD84-B67B3082596E}" type="parTrans" cxnId="{3C0ABEC3-6268-4C35-B568-DCC8D859FF02}">
      <dgm:prSet/>
      <dgm:spPr/>
      <dgm:t>
        <a:bodyPr/>
        <a:lstStyle/>
        <a:p>
          <a:endParaRPr lang="en-US"/>
        </a:p>
      </dgm:t>
    </dgm:pt>
    <dgm:pt modelId="{D33A025A-D73E-4DEB-9444-12DB3B8785FC}" type="sibTrans" cxnId="{3C0ABEC3-6268-4C35-B568-DCC8D859FF02}">
      <dgm:prSet/>
      <dgm:spPr>
        <a:ln w="38100"/>
      </dgm:spPr>
      <dgm:t>
        <a:bodyPr/>
        <a:lstStyle/>
        <a:p>
          <a:endParaRPr lang="en-US"/>
        </a:p>
      </dgm:t>
    </dgm:pt>
    <dgm:pt modelId="{E23EE670-CFB3-438E-BD97-4838483AA614}">
      <dgm:prSet phldrT="[Text]"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Thể</a:t>
          </a:r>
          <a:r>
            <a:rPr lang="en-US" dirty="0"/>
            <a:t> </a:t>
          </a:r>
          <a:r>
            <a:rPr lang="en-US" dirty="0" err="1"/>
            <a:t>hiện</a:t>
          </a:r>
          <a:endParaRPr lang="en-US" dirty="0"/>
        </a:p>
      </dgm:t>
    </dgm:pt>
    <dgm:pt modelId="{5B289417-8E75-43D3-8D58-47F8A699DB93}" type="parTrans" cxnId="{B42C772C-63C1-4A76-B7EE-E5CC3F960BDE}">
      <dgm:prSet/>
      <dgm:spPr/>
      <dgm:t>
        <a:bodyPr/>
        <a:lstStyle/>
        <a:p>
          <a:endParaRPr lang="en-US"/>
        </a:p>
      </dgm:t>
    </dgm:pt>
    <dgm:pt modelId="{E780F1F7-1593-47D5-8D35-6CFDB235D69D}" type="sibTrans" cxnId="{B42C772C-63C1-4A76-B7EE-E5CC3F960BDE}">
      <dgm:prSet/>
      <dgm:spPr>
        <a:ln w="38100"/>
      </dgm:spPr>
      <dgm:t>
        <a:bodyPr/>
        <a:lstStyle/>
        <a:p>
          <a:endParaRPr lang="en-US"/>
        </a:p>
      </dgm:t>
    </dgm:pt>
    <dgm:pt modelId="{785EF274-8F58-48C1-9B12-40DDAE309EB0}">
      <dgm:prSet phldrT="[Text]"/>
      <dgm:spPr/>
      <dgm:t>
        <a:bodyPr/>
        <a:lstStyle/>
        <a:p>
          <a:r>
            <a:rPr lang="en-US" dirty="0"/>
            <a:t>3. </a:t>
          </a:r>
          <a:r>
            <a:rPr lang="en-US" dirty="0" err="1"/>
            <a:t>Thảo</a:t>
          </a:r>
          <a:r>
            <a:rPr lang="en-US" dirty="0"/>
            <a:t> </a:t>
          </a:r>
          <a:r>
            <a:rPr lang="en-US" dirty="0" err="1"/>
            <a:t>luận</a:t>
          </a:r>
          <a:endParaRPr lang="en-US" dirty="0"/>
        </a:p>
      </dgm:t>
    </dgm:pt>
    <dgm:pt modelId="{C8AD48DA-206B-41ED-84DE-5001B2C351AF}" type="parTrans" cxnId="{C1974EF7-8D93-4D9A-9EDF-25E4372F9E9A}">
      <dgm:prSet/>
      <dgm:spPr/>
      <dgm:t>
        <a:bodyPr/>
        <a:lstStyle/>
        <a:p>
          <a:endParaRPr lang="en-US"/>
        </a:p>
      </dgm:t>
    </dgm:pt>
    <dgm:pt modelId="{4A73A645-BB70-4D99-8070-7CC9BFDDB295}" type="sibTrans" cxnId="{C1974EF7-8D93-4D9A-9EDF-25E4372F9E9A}">
      <dgm:prSet/>
      <dgm:spPr>
        <a:ln w="38100"/>
      </dgm:spPr>
      <dgm:t>
        <a:bodyPr/>
        <a:lstStyle/>
        <a:p>
          <a:endParaRPr lang="en-US"/>
        </a:p>
      </dgm:t>
    </dgm:pt>
    <dgm:pt modelId="{79EA8037-E994-44FF-8AF6-06B3B4DDAC84}">
      <dgm:prSet phldrT="[Text]"/>
      <dgm:spPr/>
      <dgm:t>
        <a:bodyPr/>
        <a:lstStyle/>
        <a:p>
          <a:r>
            <a:rPr lang="en-US" dirty="0"/>
            <a:t>4. </a:t>
          </a:r>
          <a:r>
            <a:rPr lang="en-US" dirty="0" err="1"/>
            <a:t>Vận</a:t>
          </a:r>
          <a:r>
            <a:rPr lang="en-US" dirty="0"/>
            <a:t> </a:t>
          </a:r>
          <a:r>
            <a:rPr lang="en-US" dirty="0" err="1"/>
            <a:t>dụng</a:t>
          </a:r>
          <a:endParaRPr lang="en-US" dirty="0"/>
        </a:p>
      </dgm:t>
    </dgm:pt>
    <dgm:pt modelId="{DA57D06F-4772-422B-B432-EB10D08358D9}" type="parTrans" cxnId="{931FB2DA-F14A-4F1D-988E-1772F58AE96E}">
      <dgm:prSet/>
      <dgm:spPr/>
      <dgm:t>
        <a:bodyPr/>
        <a:lstStyle/>
        <a:p>
          <a:endParaRPr lang="en-US"/>
        </a:p>
      </dgm:t>
    </dgm:pt>
    <dgm:pt modelId="{4B27B5D0-459B-4DCD-B6AC-506FF8EFED34}" type="sibTrans" cxnId="{931FB2DA-F14A-4F1D-988E-1772F58AE96E}">
      <dgm:prSet/>
      <dgm:spPr/>
      <dgm:t>
        <a:bodyPr/>
        <a:lstStyle/>
        <a:p>
          <a:endParaRPr lang="en-US"/>
        </a:p>
      </dgm:t>
    </dgm:pt>
    <dgm:pt modelId="{D09AF5C5-2C05-4D04-8D20-266FCA2A290B}" type="pres">
      <dgm:prSet presAssocID="{5D12C6BC-E762-47A6-A768-1A5FFF94962D}" presName="Name0" presStyleCnt="0">
        <dgm:presLayoutVars>
          <dgm:dir/>
          <dgm:resizeHandles val="exact"/>
        </dgm:presLayoutVars>
      </dgm:prSet>
      <dgm:spPr/>
    </dgm:pt>
    <dgm:pt modelId="{223C8F09-490C-460B-B9A5-AFFAC55FBF40}" type="pres">
      <dgm:prSet presAssocID="{09F7B986-BA6A-462E-89BE-64DEC5C9D17E}" presName="node" presStyleLbl="node1" presStyleIdx="0" presStyleCnt="4">
        <dgm:presLayoutVars>
          <dgm:bulletEnabled val="1"/>
        </dgm:presLayoutVars>
      </dgm:prSet>
      <dgm:spPr/>
    </dgm:pt>
    <dgm:pt modelId="{144C0BE6-B1BA-48A6-A702-C6BA907A0822}" type="pres">
      <dgm:prSet presAssocID="{D33A025A-D73E-4DEB-9444-12DB3B8785FC}" presName="sibTrans" presStyleLbl="sibTrans1D1" presStyleIdx="0" presStyleCnt="3"/>
      <dgm:spPr/>
    </dgm:pt>
    <dgm:pt modelId="{3FD842AD-266B-4F62-813A-AB7A7B7C63DD}" type="pres">
      <dgm:prSet presAssocID="{D33A025A-D73E-4DEB-9444-12DB3B8785FC}" presName="connectorText" presStyleLbl="sibTrans1D1" presStyleIdx="0" presStyleCnt="3"/>
      <dgm:spPr/>
    </dgm:pt>
    <dgm:pt modelId="{43050026-8BB4-46A7-AD02-456A5D424143}" type="pres">
      <dgm:prSet presAssocID="{E23EE670-CFB3-438E-BD97-4838483AA614}" presName="node" presStyleLbl="node1" presStyleIdx="1" presStyleCnt="4">
        <dgm:presLayoutVars>
          <dgm:bulletEnabled val="1"/>
        </dgm:presLayoutVars>
      </dgm:prSet>
      <dgm:spPr/>
    </dgm:pt>
    <dgm:pt modelId="{04B33FD7-AC35-44A6-9D48-42A29CC06FEB}" type="pres">
      <dgm:prSet presAssocID="{E780F1F7-1593-47D5-8D35-6CFDB235D69D}" presName="sibTrans" presStyleLbl="sibTrans1D1" presStyleIdx="1" presStyleCnt="3"/>
      <dgm:spPr/>
    </dgm:pt>
    <dgm:pt modelId="{1658B49A-0EF1-46F7-BF5A-FB76ED27266A}" type="pres">
      <dgm:prSet presAssocID="{E780F1F7-1593-47D5-8D35-6CFDB235D69D}" presName="connectorText" presStyleLbl="sibTrans1D1" presStyleIdx="1" presStyleCnt="3"/>
      <dgm:spPr/>
    </dgm:pt>
    <dgm:pt modelId="{51BCBFFA-1F2C-4BEC-95DE-A899CB8A700F}" type="pres">
      <dgm:prSet presAssocID="{785EF274-8F58-48C1-9B12-40DDAE309EB0}" presName="node" presStyleLbl="node1" presStyleIdx="2" presStyleCnt="4">
        <dgm:presLayoutVars>
          <dgm:bulletEnabled val="1"/>
        </dgm:presLayoutVars>
      </dgm:prSet>
      <dgm:spPr/>
    </dgm:pt>
    <dgm:pt modelId="{74D939FC-6F6C-46EC-A52F-BB7DE15379BB}" type="pres">
      <dgm:prSet presAssocID="{4A73A645-BB70-4D99-8070-7CC9BFDDB295}" presName="sibTrans" presStyleLbl="sibTrans1D1" presStyleIdx="2" presStyleCnt="3"/>
      <dgm:spPr/>
    </dgm:pt>
    <dgm:pt modelId="{20FC11F2-A9C1-47EB-A348-1B5269AEB231}" type="pres">
      <dgm:prSet presAssocID="{4A73A645-BB70-4D99-8070-7CC9BFDDB295}" presName="connectorText" presStyleLbl="sibTrans1D1" presStyleIdx="2" presStyleCnt="3"/>
      <dgm:spPr/>
    </dgm:pt>
    <dgm:pt modelId="{BB8BC96D-29AB-476F-B181-DBF3719EF17B}" type="pres">
      <dgm:prSet presAssocID="{79EA8037-E994-44FF-8AF6-06B3B4DDAC84}" presName="node" presStyleLbl="node1" presStyleIdx="3" presStyleCnt="4">
        <dgm:presLayoutVars>
          <dgm:bulletEnabled val="1"/>
        </dgm:presLayoutVars>
      </dgm:prSet>
      <dgm:spPr/>
    </dgm:pt>
  </dgm:ptLst>
  <dgm:cxnLst>
    <dgm:cxn modelId="{D8B1F501-8954-447D-BC6E-222E662A35BA}" type="presOf" srcId="{E23EE670-CFB3-438E-BD97-4838483AA614}" destId="{43050026-8BB4-46A7-AD02-456A5D424143}" srcOrd="0" destOrd="0" presId="urn:microsoft.com/office/officeart/2005/8/layout/bProcess3"/>
    <dgm:cxn modelId="{161CC705-F79E-4933-B632-A363BA7FEBBA}" type="presOf" srcId="{4A73A645-BB70-4D99-8070-7CC9BFDDB295}" destId="{74D939FC-6F6C-46EC-A52F-BB7DE15379BB}" srcOrd="0" destOrd="0" presId="urn:microsoft.com/office/officeart/2005/8/layout/bProcess3"/>
    <dgm:cxn modelId="{AC50870B-98B6-4D19-B660-29909669608F}" type="presOf" srcId="{5D12C6BC-E762-47A6-A768-1A5FFF94962D}" destId="{D09AF5C5-2C05-4D04-8D20-266FCA2A290B}" srcOrd="0" destOrd="0" presId="urn:microsoft.com/office/officeart/2005/8/layout/bProcess3"/>
    <dgm:cxn modelId="{6F6D9F12-8667-4919-A95D-5144E88F6E80}" type="presOf" srcId="{79EA8037-E994-44FF-8AF6-06B3B4DDAC84}" destId="{BB8BC96D-29AB-476F-B181-DBF3719EF17B}" srcOrd="0" destOrd="0" presId="urn:microsoft.com/office/officeart/2005/8/layout/bProcess3"/>
    <dgm:cxn modelId="{6F084F29-A410-45CA-86F7-DD6FD28EB216}" type="presOf" srcId="{E780F1F7-1593-47D5-8D35-6CFDB235D69D}" destId="{04B33FD7-AC35-44A6-9D48-42A29CC06FEB}" srcOrd="0" destOrd="0" presId="urn:microsoft.com/office/officeart/2005/8/layout/bProcess3"/>
    <dgm:cxn modelId="{B42C772C-63C1-4A76-B7EE-E5CC3F960BDE}" srcId="{5D12C6BC-E762-47A6-A768-1A5FFF94962D}" destId="{E23EE670-CFB3-438E-BD97-4838483AA614}" srcOrd="1" destOrd="0" parTransId="{5B289417-8E75-43D3-8D58-47F8A699DB93}" sibTransId="{E780F1F7-1593-47D5-8D35-6CFDB235D69D}"/>
    <dgm:cxn modelId="{E9DDDB45-95E1-4A72-ACDF-4F8C6D579FC9}" type="presOf" srcId="{09F7B986-BA6A-462E-89BE-64DEC5C9D17E}" destId="{223C8F09-490C-460B-B9A5-AFFAC55FBF40}" srcOrd="0" destOrd="0" presId="urn:microsoft.com/office/officeart/2005/8/layout/bProcess3"/>
    <dgm:cxn modelId="{E8BF2D56-1D12-4054-A4F6-F155B2C976EF}" type="presOf" srcId="{E780F1F7-1593-47D5-8D35-6CFDB235D69D}" destId="{1658B49A-0EF1-46F7-BF5A-FB76ED27266A}" srcOrd="1" destOrd="0" presId="urn:microsoft.com/office/officeart/2005/8/layout/bProcess3"/>
    <dgm:cxn modelId="{3C0ABEC3-6268-4C35-B568-DCC8D859FF02}" srcId="{5D12C6BC-E762-47A6-A768-1A5FFF94962D}" destId="{09F7B986-BA6A-462E-89BE-64DEC5C9D17E}" srcOrd="0" destOrd="0" parTransId="{E3DA9F41-E87F-4C9D-AD84-B67B3082596E}" sibTransId="{D33A025A-D73E-4DEB-9444-12DB3B8785FC}"/>
    <dgm:cxn modelId="{4EF87BD7-0533-49BE-A3EE-3217661702A1}" type="presOf" srcId="{785EF274-8F58-48C1-9B12-40DDAE309EB0}" destId="{51BCBFFA-1F2C-4BEC-95DE-A899CB8A700F}" srcOrd="0" destOrd="0" presId="urn:microsoft.com/office/officeart/2005/8/layout/bProcess3"/>
    <dgm:cxn modelId="{931FB2DA-F14A-4F1D-988E-1772F58AE96E}" srcId="{5D12C6BC-E762-47A6-A768-1A5FFF94962D}" destId="{79EA8037-E994-44FF-8AF6-06B3B4DDAC84}" srcOrd="3" destOrd="0" parTransId="{DA57D06F-4772-422B-B432-EB10D08358D9}" sibTransId="{4B27B5D0-459B-4DCD-B6AC-506FF8EFED34}"/>
    <dgm:cxn modelId="{76679DDE-B77C-4EA4-ACCD-438775B29182}" type="presOf" srcId="{D33A025A-D73E-4DEB-9444-12DB3B8785FC}" destId="{3FD842AD-266B-4F62-813A-AB7A7B7C63DD}" srcOrd="1" destOrd="0" presId="urn:microsoft.com/office/officeart/2005/8/layout/bProcess3"/>
    <dgm:cxn modelId="{E6FD8DF4-7817-4217-B016-D433BB2C0B4E}" type="presOf" srcId="{D33A025A-D73E-4DEB-9444-12DB3B8785FC}" destId="{144C0BE6-B1BA-48A6-A702-C6BA907A0822}" srcOrd="0" destOrd="0" presId="urn:microsoft.com/office/officeart/2005/8/layout/bProcess3"/>
    <dgm:cxn modelId="{C1974EF7-8D93-4D9A-9EDF-25E4372F9E9A}" srcId="{5D12C6BC-E762-47A6-A768-1A5FFF94962D}" destId="{785EF274-8F58-48C1-9B12-40DDAE309EB0}" srcOrd="2" destOrd="0" parTransId="{C8AD48DA-206B-41ED-84DE-5001B2C351AF}" sibTransId="{4A73A645-BB70-4D99-8070-7CC9BFDDB295}"/>
    <dgm:cxn modelId="{EA7CEBF7-547B-4392-8D54-AA7F5C752DD9}" type="presOf" srcId="{4A73A645-BB70-4D99-8070-7CC9BFDDB295}" destId="{20FC11F2-A9C1-47EB-A348-1B5269AEB231}" srcOrd="1" destOrd="0" presId="urn:microsoft.com/office/officeart/2005/8/layout/bProcess3"/>
    <dgm:cxn modelId="{4BB5F982-CDE3-4231-933D-6DFF443A391C}" type="presParOf" srcId="{D09AF5C5-2C05-4D04-8D20-266FCA2A290B}" destId="{223C8F09-490C-460B-B9A5-AFFAC55FBF40}" srcOrd="0" destOrd="0" presId="urn:microsoft.com/office/officeart/2005/8/layout/bProcess3"/>
    <dgm:cxn modelId="{7A162239-EE96-4C49-92AD-0B4D15711CE4}" type="presParOf" srcId="{D09AF5C5-2C05-4D04-8D20-266FCA2A290B}" destId="{144C0BE6-B1BA-48A6-A702-C6BA907A0822}" srcOrd="1" destOrd="0" presId="urn:microsoft.com/office/officeart/2005/8/layout/bProcess3"/>
    <dgm:cxn modelId="{C95DF66C-1AB5-4172-AEE7-0E8F3BB33BA6}" type="presParOf" srcId="{144C0BE6-B1BA-48A6-A702-C6BA907A0822}" destId="{3FD842AD-266B-4F62-813A-AB7A7B7C63DD}" srcOrd="0" destOrd="0" presId="urn:microsoft.com/office/officeart/2005/8/layout/bProcess3"/>
    <dgm:cxn modelId="{66A00315-0E90-419D-B565-91C40DA827F5}" type="presParOf" srcId="{D09AF5C5-2C05-4D04-8D20-266FCA2A290B}" destId="{43050026-8BB4-46A7-AD02-456A5D424143}" srcOrd="2" destOrd="0" presId="urn:microsoft.com/office/officeart/2005/8/layout/bProcess3"/>
    <dgm:cxn modelId="{A3B914A2-5FC5-417E-8B43-7E0C743C97B4}" type="presParOf" srcId="{D09AF5C5-2C05-4D04-8D20-266FCA2A290B}" destId="{04B33FD7-AC35-44A6-9D48-42A29CC06FEB}" srcOrd="3" destOrd="0" presId="urn:microsoft.com/office/officeart/2005/8/layout/bProcess3"/>
    <dgm:cxn modelId="{A99D582C-7D8D-4FDC-B8C2-2951992D0FC9}" type="presParOf" srcId="{04B33FD7-AC35-44A6-9D48-42A29CC06FEB}" destId="{1658B49A-0EF1-46F7-BF5A-FB76ED27266A}" srcOrd="0" destOrd="0" presId="urn:microsoft.com/office/officeart/2005/8/layout/bProcess3"/>
    <dgm:cxn modelId="{41EBAAC9-8058-4139-8C8E-275284CA7C33}" type="presParOf" srcId="{D09AF5C5-2C05-4D04-8D20-266FCA2A290B}" destId="{51BCBFFA-1F2C-4BEC-95DE-A899CB8A700F}" srcOrd="4" destOrd="0" presId="urn:microsoft.com/office/officeart/2005/8/layout/bProcess3"/>
    <dgm:cxn modelId="{3020D60E-05B2-46B2-8FE8-05FA326E822B}" type="presParOf" srcId="{D09AF5C5-2C05-4D04-8D20-266FCA2A290B}" destId="{74D939FC-6F6C-46EC-A52F-BB7DE15379BB}" srcOrd="5" destOrd="0" presId="urn:microsoft.com/office/officeart/2005/8/layout/bProcess3"/>
    <dgm:cxn modelId="{22A9E1DD-84F9-4727-BEA3-6C9F98AE508B}" type="presParOf" srcId="{74D939FC-6F6C-46EC-A52F-BB7DE15379BB}" destId="{20FC11F2-A9C1-47EB-A348-1B5269AEB231}" srcOrd="0" destOrd="0" presId="urn:microsoft.com/office/officeart/2005/8/layout/bProcess3"/>
    <dgm:cxn modelId="{0B9012FD-957B-4819-A7EF-F8F8803B90B5}" type="presParOf" srcId="{D09AF5C5-2C05-4D04-8D20-266FCA2A290B}" destId="{BB8BC96D-29AB-476F-B181-DBF3719EF17B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24673-E38A-48AE-9CDC-B113E9D6F9E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64F8F-55EA-47A5-959B-11C8D7D11D2A}">
      <dgm:prSet phldrT="[Text]" custT="1"/>
      <dgm:spPr/>
      <dgm:t>
        <a:bodyPr/>
        <a:lstStyle/>
        <a:p>
          <a:r>
            <a:rPr lang="en-US" sz="4000" dirty="0" err="1"/>
            <a:t>Đặc</a:t>
          </a:r>
          <a:r>
            <a:rPr lang="en-US" sz="4000" dirty="0"/>
            <a:t> </a:t>
          </a:r>
          <a:r>
            <a:rPr lang="en-US" sz="4000" dirty="0" err="1"/>
            <a:t>điểm</a:t>
          </a:r>
          <a:endParaRPr lang="en-US" sz="4000" dirty="0"/>
        </a:p>
      </dgm:t>
    </dgm:pt>
    <dgm:pt modelId="{B0257169-BCC7-4CE9-BDF7-3206E0443ABB}" type="parTrans" cxnId="{31F732F6-6C59-4996-892B-89917E047430}">
      <dgm:prSet/>
      <dgm:spPr/>
      <dgm:t>
        <a:bodyPr/>
        <a:lstStyle/>
        <a:p>
          <a:endParaRPr lang="en-US"/>
        </a:p>
      </dgm:t>
    </dgm:pt>
    <dgm:pt modelId="{2A0C9EE5-33DD-4F51-AB53-D07F805ECAF9}" type="sibTrans" cxnId="{31F732F6-6C59-4996-892B-89917E047430}">
      <dgm:prSet/>
      <dgm:spPr/>
      <dgm:t>
        <a:bodyPr/>
        <a:lstStyle/>
        <a:p>
          <a:endParaRPr lang="en-US"/>
        </a:p>
      </dgm:t>
    </dgm:pt>
    <dgm:pt modelId="{58AA0433-D486-47B6-9918-FEE873155AD8}">
      <dgm:prSet phldrT="[Text]" custT="1"/>
      <dgm:spPr/>
      <dgm:t>
        <a:bodyPr/>
        <a:lstStyle/>
        <a:p>
          <a:r>
            <a:rPr lang="fr-FR" sz="1800" dirty="0" err="1"/>
            <a:t>Các</a:t>
          </a:r>
          <a:r>
            <a:rPr lang="fr-FR" sz="1800" dirty="0"/>
            <a:t> </a:t>
          </a:r>
          <a:r>
            <a:rPr lang="fr-FR" sz="1800" dirty="0" err="1"/>
            <a:t>ngôi</a:t>
          </a:r>
          <a:r>
            <a:rPr lang="fr-FR" sz="1800" dirty="0"/>
            <a:t> </a:t>
          </a:r>
          <a:r>
            <a:rPr lang="fr-FR" sz="1800" dirty="0" err="1"/>
            <a:t>nhà</a:t>
          </a:r>
          <a:r>
            <a:rPr lang="fr-FR" sz="1800" dirty="0"/>
            <a:t> </a:t>
          </a:r>
          <a:r>
            <a:rPr lang="fr-FR" sz="1800" dirty="0" err="1"/>
            <a:t>đều</a:t>
          </a:r>
          <a:r>
            <a:rPr lang="fr-FR" sz="1800" dirty="0"/>
            <a:t> </a:t>
          </a:r>
          <a:r>
            <a:rPr lang="fr-FR" sz="1800" dirty="0" err="1"/>
            <a:t>có</a:t>
          </a:r>
          <a:r>
            <a:rPr lang="fr-FR" sz="1800" dirty="0"/>
            <a:t> </a:t>
          </a:r>
          <a:r>
            <a:rPr lang="fr-FR" sz="1800" dirty="0" err="1"/>
            <a:t>kết</a:t>
          </a:r>
          <a:r>
            <a:rPr lang="fr-FR" sz="1800" dirty="0"/>
            <a:t> </a:t>
          </a:r>
          <a:r>
            <a:rPr lang="fr-FR" sz="1800" dirty="0" err="1"/>
            <a:t>cấu</a:t>
          </a:r>
          <a:r>
            <a:rPr lang="fr-FR" sz="1800" dirty="0"/>
            <a:t> </a:t>
          </a:r>
          <a:r>
            <a:rPr lang="fr-FR" sz="1800" dirty="0" err="1"/>
            <a:t>bao</a:t>
          </a:r>
          <a:r>
            <a:rPr lang="fr-FR" sz="1800" dirty="0"/>
            <a:t> </a:t>
          </a:r>
          <a:r>
            <a:rPr lang="fr-FR" sz="1800" dirty="0" err="1"/>
            <a:t>gồm</a:t>
          </a:r>
          <a:r>
            <a:rPr lang="fr-FR" sz="1800" dirty="0"/>
            <a:t>: </a:t>
          </a:r>
          <a:r>
            <a:rPr lang="fr-FR" sz="1800" dirty="0" err="1"/>
            <a:t>mái</a:t>
          </a:r>
          <a:r>
            <a:rPr lang="fr-FR" sz="1800" dirty="0"/>
            <a:t>, </a:t>
          </a:r>
          <a:r>
            <a:rPr lang="fr-FR" sz="1800" dirty="0" err="1"/>
            <a:t>tường</a:t>
          </a:r>
          <a:r>
            <a:rPr lang="fr-FR" sz="1800" dirty="0"/>
            <a:t>, </a:t>
          </a:r>
          <a:r>
            <a:rPr lang="fr-FR" sz="1800" dirty="0" err="1"/>
            <a:t>cửa</a:t>
          </a:r>
          <a:r>
            <a:rPr lang="fr-FR" sz="1800" dirty="0"/>
            <a:t> </a:t>
          </a:r>
          <a:r>
            <a:rPr lang="fr-FR" sz="1800" dirty="0" err="1"/>
            <a:t>sổ</a:t>
          </a:r>
          <a:r>
            <a:rPr lang="fr-FR" sz="1800" dirty="0"/>
            <a:t>, </a:t>
          </a:r>
          <a:r>
            <a:rPr lang="fr-FR" sz="1800" dirty="0" err="1"/>
            <a:t>cửa</a:t>
          </a:r>
          <a:r>
            <a:rPr lang="fr-FR" sz="1800" dirty="0"/>
            <a:t> ra </a:t>
          </a:r>
          <a:r>
            <a:rPr lang="fr-FR" sz="1800" dirty="0" err="1"/>
            <a:t>vào</a:t>
          </a:r>
          <a:endParaRPr lang="en-US" sz="1800" dirty="0"/>
        </a:p>
      </dgm:t>
    </dgm:pt>
    <dgm:pt modelId="{51A8AA17-1341-4BA3-8FD3-E6DD5C5DA726}" type="parTrans" cxnId="{C22CD463-EF6E-4EA6-B425-E3F39EFF1BBA}">
      <dgm:prSet/>
      <dgm:spPr/>
      <dgm:t>
        <a:bodyPr/>
        <a:lstStyle/>
        <a:p>
          <a:endParaRPr lang="en-US"/>
        </a:p>
      </dgm:t>
    </dgm:pt>
    <dgm:pt modelId="{1F01C97B-9D3F-46A0-9661-90BC3F1F40E4}" type="sibTrans" cxnId="{C22CD463-EF6E-4EA6-B425-E3F39EFF1BBA}">
      <dgm:prSet/>
      <dgm:spPr/>
      <dgm:t>
        <a:bodyPr/>
        <a:lstStyle/>
        <a:p>
          <a:endParaRPr lang="en-US"/>
        </a:p>
      </dgm:t>
    </dgm:pt>
    <dgm:pt modelId="{F838AE60-8608-4D29-9706-9CDEA6A000F0}">
      <dgm:prSet phldrT="[Text]" custT="1"/>
      <dgm:spPr/>
      <dgm:t>
        <a:bodyPr/>
        <a:lstStyle/>
        <a:p>
          <a:r>
            <a:rPr lang="fr-FR" sz="1600" dirty="0" err="1"/>
            <a:t>Về</a:t>
          </a:r>
          <a:r>
            <a:rPr lang="fr-FR" sz="1600" dirty="0"/>
            <a:t> </a:t>
          </a:r>
          <a:r>
            <a:rPr lang="fr-FR" sz="1600" dirty="0" err="1"/>
            <a:t>hình</a:t>
          </a:r>
          <a:r>
            <a:rPr lang="fr-FR" sz="1600" dirty="0"/>
            <a:t> </a:t>
          </a:r>
          <a:r>
            <a:rPr lang="fr-FR" sz="1600" dirty="0" err="1"/>
            <a:t>dáng</a:t>
          </a:r>
          <a:r>
            <a:rPr lang="fr-FR" sz="1600" dirty="0"/>
            <a:t>: </a:t>
          </a:r>
          <a:r>
            <a:rPr lang="fr-FR" sz="1600" dirty="0" err="1"/>
            <a:t>nhà</a:t>
          </a:r>
          <a:r>
            <a:rPr lang="fr-FR" sz="1600" dirty="0"/>
            <a:t> </a:t>
          </a:r>
          <a:r>
            <a:rPr lang="fr-FR" sz="1600" dirty="0" err="1"/>
            <a:t>sàn</a:t>
          </a:r>
          <a:r>
            <a:rPr lang="fr-FR" sz="1600" dirty="0"/>
            <a:t>, </a:t>
          </a:r>
          <a:r>
            <a:rPr lang="fr-FR" sz="1600" dirty="0" err="1"/>
            <a:t>nhà</a:t>
          </a:r>
          <a:r>
            <a:rPr lang="fr-FR" sz="1600" dirty="0"/>
            <a:t> </a:t>
          </a:r>
          <a:r>
            <a:rPr lang="fr-FR" sz="1600" dirty="0" err="1"/>
            <a:t>rông</a:t>
          </a:r>
          <a:r>
            <a:rPr lang="fr-FR" sz="1600" dirty="0"/>
            <a:t> </a:t>
          </a:r>
          <a:r>
            <a:rPr lang="fr-FR" sz="1600" dirty="0" err="1"/>
            <a:t>được</a:t>
          </a:r>
          <a:r>
            <a:rPr lang="fr-FR" sz="1600" dirty="0"/>
            <a:t> </a:t>
          </a:r>
          <a:r>
            <a:rPr lang="fr-FR" sz="1600" dirty="0" err="1"/>
            <a:t>xây</a:t>
          </a:r>
          <a:r>
            <a:rPr lang="fr-FR" sz="1600" dirty="0"/>
            <a:t> </a:t>
          </a:r>
          <a:r>
            <a:rPr lang="fr-FR" sz="1600" dirty="0" err="1"/>
            <a:t>dựng</a:t>
          </a:r>
          <a:r>
            <a:rPr lang="fr-FR" sz="1600" dirty="0"/>
            <a:t> </a:t>
          </a:r>
          <a:r>
            <a:rPr lang="fr-FR" sz="1600" dirty="0" err="1"/>
            <a:t>trên</a:t>
          </a:r>
          <a:r>
            <a:rPr lang="fr-FR" sz="1600" dirty="0"/>
            <a:t> </a:t>
          </a:r>
          <a:r>
            <a:rPr lang="fr-FR" sz="1600" dirty="0" err="1"/>
            <a:t>các</a:t>
          </a:r>
          <a:r>
            <a:rPr lang="fr-FR" sz="1600" dirty="0"/>
            <a:t> </a:t>
          </a:r>
          <a:r>
            <a:rPr lang="fr-FR" sz="1600" dirty="0" err="1"/>
            <a:t>cây</a:t>
          </a:r>
          <a:r>
            <a:rPr lang="fr-FR" sz="1600" dirty="0"/>
            <a:t> </a:t>
          </a:r>
          <a:r>
            <a:rPr lang="fr-FR" sz="1600" dirty="0" err="1"/>
            <a:t>cột</a:t>
          </a:r>
          <a:r>
            <a:rPr lang="fr-FR" sz="1600" dirty="0"/>
            <a:t> </a:t>
          </a:r>
          <a:r>
            <a:rPr lang="fr-FR" sz="1600" dirty="0" err="1"/>
            <a:t>cao</a:t>
          </a:r>
          <a:r>
            <a:rPr lang="fr-FR" sz="1600" dirty="0"/>
            <a:t>; </a:t>
          </a:r>
          <a:r>
            <a:rPr lang="fr-FR" sz="1600" dirty="0" err="1"/>
            <a:t>nhà</a:t>
          </a:r>
          <a:r>
            <a:rPr lang="fr-FR" sz="1600" dirty="0"/>
            <a:t> </a:t>
          </a:r>
          <a:r>
            <a:rPr lang="fr-FR" sz="1600" dirty="0" err="1"/>
            <a:t>rường</a:t>
          </a:r>
          <a:r>
            <a:rPr lang="fr-FR" sz="1600" dirty="0"/>
            <a:t> </a:t>
          </a:r>
          <a:r>
            <a:rPr lang="fr-FR" sz="1600" dirty="0" err="1"/>
            <a:t>và</a:t>
          </a:r>
          <a:r>
            <a:rPr lang="fr-FR" sz="1600" dirty="0"/>
            <a:t> </a:t>
          </a:r>
          <a:r>
            <a:rPr lang="fr-FR" sz="1600" dirty="0" err="1"/>
            <a:t>nhà</a:t>
          </a:r>
          <a:r>
            <a:rPr lang="fr-FR" sz="1600" dirty="0"/>
            <a:t> </a:t>
          </a:r>
          <a:r>
            <a:rPr lang="fr-FR" sz="1600" dirty="0" err="1"/>
            <a:t>xây</a:t>
          </a:r>
          <a:r>
            <a:rPr lang="fr-FR" sz="1600" dirty="0"/>
            <a:t> </a:t>
          </a:r>
          <a:r>
            <a:rPr lang="fr-FR" sz="1600" dirty="0" err="1"/>
            <a:t>dựng</a:t>
          </a:r>
          <a:r>
            <a:rPr lang="fr-FR" sz="1600" dirty="0"/>
            <a:t> </a:t>
          </a:r>
          <a:r>
            <a:rPr lang="fr-FR" sz="1600" dirty="0" err="1"/>
            <a:t>trên</a:t>
          </a:r>
          <a:r>
            <a:rPr lang="fr-FR" sz="1600" dirty="0"/>
            <a:t> </a:t>
          </a:r>
          <a:r>
            <a:rPr lang="fr-FR" sz="1600" dirty="0" err="1"/>
            <a:t>mặt</a:t>
          </a:r>
          <a:r>
            <a:rPr lang="fr-FR" sz="1600" dirty="0"/>
            <a:t> </a:t>
          </a:r>
          <a:r>
            <a:rPr lang="fr-FR" sz="1600" dirty="0" err="1"/>
            <a:t>đất</a:t>
          </a:r>
          <a:r>
            <a:rPr lang="fr-FR" sz="1600" dirty="0"/>
            <a:t> </a:t>
          </a:r>
          <a:r>
            <a:rPr lang="fr-FR" sz="1600" dirty="0" err="1"/>
            <a:t>và</a:t>
          </a:r>
          <a:r>
            <a:rPr lang="fr-FR" sz="1600" dirty="0"/>
            <a:t> </a:t>
          </a:r>
          <a:r>
            <a:rPr lang="fr-FR" sz="1600" dirty="0" err="1"/>
            <a:t>có</a:t>
          </a:r>
          <a:r>
            <a:rPr lang="fr-FR" sz="1600" dirty="0"/>
            <a:t> </a:t>
          </a:r>
          <a:r>
            <a:rPr lang="fr-FR" sz="1600" dirty="0" err="1"/>
            <a:t>hình</a:t>
          </a:r>
          <a:r>
            <a:rPr lang="fr-FR" sz="1600" dirty="0"/>
            <a:t> </a:t>
          </a:r>
          <a:r>
            <a:rPr lang="fr-FR" sz="1600" dirty="0" err="1"/>
            <a:t>dáng</a:t>
          </a:r>
          <a:r>
            <a:rPr lang="fr-FR" sz="1600" dirty="0"/>
            <a:t> </a:t>
          </a:r>
          <a:r>
            <a:rPr lang="fr-FR" sz="1600" dirty="0" err="1"/>
            <a:t>thấp</a:t>
          </a:r>
          <a:endParaRPr lang="en-US" sz="1600" dirty="0"/>
        </a:p>
      </dgm:t>
    </dgm:pt>
    <dgm:pt modelId="{4999EA70-B155-46E7-8290-68120FAABA9D}" type="parTrans" cxnId="{6881D6AD-E8BE-4757-85F6-7B4C414A9A07}">
      <dgm:prSet/>
      <dgm:spPr/>
      <dgm:t>
        <a:bodyPr/>
        <a:lstStyle/>
        <a:p>
          <a:endParaRPr lang="en-US"/>
        </a:p>
      </dgm:t>
    </dgm:pt>
    <dgm:pt modelId="{277E743C-23A5-428C-8A3A-75D9B3300AF2}" type="sibTrans" cxnId="{6881D6AD-E8BE-4757-85F6-7B4C414A9A07}">
      <dgm:prSet/>
      <dgm:spPr/>
      <dgm:t>
        <a:bodyPr/>
        <a:lstStyle/>
        <a:p>
          <a:endParaRPr lang="en-US"/>
        </a:p>
      </dgm:t>
    </dgm:pt>
    <dgm:pt modelId="{6F4D9A58-A917-4228-9632-D5EFD00C461A}">
      <dgm:prSet phldrT="[Text]" custT="1"/>
      <dgm:spPr/>
      <dgm:t>
        <a:bodyPr/>
        <a:lstStyle/>
        <a:p>
          <a:r>
            <a:rPr lang="fr-FR" sz="1600" dirty="0" err="1"/>
            <a:t>Tỉ</a:t>
          </a:r>
          <a:r>
            <a:rPr lang="fr-FR" sz="1600" dirty="0"/>
            <a:t> </a:t>
          </a:r>
          <a:r>
            <a:rPr lang="fr-FR" sz="1600" dirty="0" err="1"/>
            <a:t>lệ</a:t>
          </a:r>
          <a:r>
            <a:rPr lang="fr-FR" sz="1600" dirty="0"/>
            <a:t> </a:t>
          </a:r>
          <a:r>
            <a:rPr lang="fr-FR" sz="1600" dirty="0" err="1"/>
            <a:t>mái</a:t>
          </a:r>
          <a:r>
            <a:rPr lang="fr-FR" sz="1600" dirty="0"/>
            <a:t> </a:t>
          </a:r>
          <a:r>
            <a:rPr lang="fr-FR" sz="1600" dirty="0" err="1"/>
            <a:t>nhà</a:t>
          </a:r>
          <a:r>
            <a:rPr lang="fr-FR" sz="1600" dirty="0"/>
            <a:t> </a:t>
          </a:r>
          <a:r>
            <a:rPr lang="fr-FR" sz="1600" dirty="0" err="1"/>
            <a:t>cũng</a:t>
          </a:r>
          <a:r>
            <a:rPr lang="fr-FR" sz="1600" dirty="0"/>
            <a:t> </a:t>
          </a:r>
          <a:r>
            <a:rPr lang="fr-FR" sz="1600" dirty="0" err="1"/>
            <a:t>cao</a:t>
          </a:r>
          <a:r>
            <a:rPr lang="fr-FR" sz="1600" dirty="0"/>
            <a:t> </a:t>
          </a:r>
          <a:r>
            <a:rPr lang="fr-FR" sz="1600" dirty="0" err="1"/>
            <a:t>thấp</a:t>
          </a:r>
          <a:r>
            <a:rPr lang="fr-FR" sz="1600" dirty="0"/>
            <a:t> </a:t>
          </a:r>
          <a:r>
            <a:rPr lang="fr-FR" sz="1600" dirty="0" err="1"/>
            <a:t>khác</a:t>
          </a:r>
          <a:r>
            <a:rPr lang="fr-FR" sz="1600" dirty="0"/>
            <a:t> </a:t>
          </a:r>
          <a:r>
            <a:rPr lang="fr-FR" sz="1600" dirty="0" err="1"/>
            <a:t>nhau</a:t>
          </a:r>
          <a:r>
            <a:rPr lang="fr-FR" sz="1600" dirty="0"/>
            <a:t> </a:t>
          </a:r>
          <a:r>
            <a:rPr lang="fr-FR" sz="1600" dirty="0" err="1"/>
            <a:t>để</a:t>
          </a:r>
          <a:r>
            <a:rPr lang="fr-FR" sz="1600" dirty="0"/>
            <a:t> </a:t>
          </a:r>
          <a:r>
            <a:rPr lang="fr-FR" sz="1600" dirty="0" err="1"/>
            <a:t>phù</a:t>
          </a:r>
          <a:r>
            <a:rPr lang="fr-FR" sz="1600" dirty="0"/>
            <a:t> </a:t>
          </a:r>
          <a:r>
            <a:rPr lang="fr-FR" sz="1600" dirty="0" err="1"/>
            <a:t>hợp</a:t>
          </a:r>
          <a:r>
            <a:rPr lang="fr-FR" sz="1600" dirty="0"/>
            <a:t> </a:t>
          </a:r>
          <a:r>
            <a:rPr lang="fr-FR" sz="1600" dirty="0" err="1"/>
            <a:t>với</a:t>
          </a:r>
          <a:r>
            <a:rPr lang="fr-FR" sz="1600" dirty="0"/>
            <a:t> </a:t>
          </a:r>
          <a:r>
            <a:rPr lang="fr-FR" sz="1600" dirty="0" err="1"/>
            <a:t>dáng</a:t>
          </a:r>
          <a:r>
            <a:rPr lang="fr-FR" sz="1600" dirty="0"/>
            <a:t> </a:t>
          </a:r>
          <a:r>
            <a:rPr lang="fr-FR" sz="1600" dirty="0" err="1"/>
            <a:t>chung</a:t>
          </a:r>
          <a:r>
            <a:rPr lang="fr-FR" sz="1600" dirty="0"/>
            <a:t> </a:t>
          </a:r>
          <a:r>
            <a:rPr lang="fr-FR" sz="1600" dirty="0" err="1"/>
            <a:t>của</a:t>
          </a:r>
          <a:r>
            <a:rPr lang="fr-FR" sz="1600" dirty="0"/>
            <a:t> </a:t>
          </a:r>
          <a:r>
            <a:rPr lang="fr-FR" sz="1600" dirty="0" err="1"/>
            <a:t>ngôi</a:t>
          </a:r>
          <a:r>
            <a:rPr lang="fr-FR" sz="1600" dirty="0"/>
            <a:t> </a:t>
          </a:r>
          <a:r>
            <a:rPr lang="fr-FR" sz="1600" dirty="0" err="1"/>
            <a:t>nhà</a:t>
          </a:r>
          <a:r>
            <a:rPr lang="fr-FR" sz="1600" dirty="0"/>
            <a:t>.</a:t>
          </a:r>
          <a:endParaRPr lang="en-US" sz="1600" dirty="0"/>
        </a:p>
      </dgm:t>
    </dgm:pt>
    <dgm:pt modelId="{BB2481CD-B613-40EA-BBEC-F3C422594C98}" type="parTrans" cxnId="{1C9D4279-5F8B-453B-953A-B2D12BE5FC7D}">
      <dgm:prSet/>
      <dgm:spPr/>
      <dgm:t>
        <a:bodyPr/>
        <a:lstStyle/>
        <a:p>
          <a:endParaRPr lang="en-US"/>
        </a:p>
      </dgm:t>
    </dgm:pt>
    <dgm:pt modelId="{E678F4F8-3D96-4ECE-AAB3-DE85A5DA785A}" type="sibTrans" cxnId="{1C9D4279-5F8B-453B-953A-B2D12BE5FC7D}">
      <dgm:prSet/>
      <dgm:spPr/>
      <dgm:t>
        <a:bodyPr/>
        <a:lstStyle/>
        <a:p>
          <a:endParaRPr lang="en-US"/>
        </a:p>
      </dgm:t>
    </dgm:pt>
    <dgm:pt modelId="{1EEB1FBC-CCF7-4788-BD76-D3AA074D386B}">
      <dgm:prSet phldrT="[Text]" custT="1"/>
      <dgm:spPr/>
      <dgm:t>
        <a:bodyPr/>
        <a:lstStyle/>
        <a:p>
          <a:r>
            <a:rPr lang="en-US" sz="4000" dirty="0" err="1"/>
            <a:t>Quang</a:t>
          </a:r>
          <a:r>
            <a:rPr lang="en-US" sz="4000" dirty="0"/>
            <a:t> </a:t>
          </a:r>
          <a:r>
            <a:rPr lang="en-US" sz="4000" dirty="0" err="1"/>
            <a:t>cảnh</a:t>
          </a:r>
          <a:endParaRPr lang="en-US" sz="4000" dirty="0"/>
        </a:p>
      </dgm:t>
    </dgm:pt>
    <dgm:pt modelId="{6071B553-D719-4234-AD20-890DD85DF45D}" type="parTrans" cxnId="{EC1315E4-C66E-4B1A-9B35-9583992A9B83}">
      <dgm:prSet/>
      <dgm:spPr/>
      <dgm:t>
        <a:bodyPr/>
        <a:lstStyle/>
        <a:p>
          <a:endParaRPr lang="en-US"/>
        </a:p>
      </dgm:t>
    </dgm:pt>
    <dgm:pt modelId="{E11047A9-DFE5-43FB-8FE8-0C4B9489AC89}" type="sibTrans" cxnId="{EC1315E4-C66E-4B1A-9B35-9583992A9B83}">
      <dgm:prSet/>
      <dgm:spPr/>
      <dgm:t>
        <a:bodyPr/>
        <a:lstStyle/>
        <a:p>
          <a:endParaRPr lang="en-US"/>
        </a:p>
      </dgm:t>
    </dgm:pt>
    <dgm:pt modelId="{E333C575-2782-4AD6-9D71-F0D8233BBDEA}">
      <dgm:prSet phldrT="[Text]" custT="1"/>
      <dgm:spPr/>
      <dgm:t>
        <a:bodyPr/>
        <a:lstStyle/>
        <a:p>
          <a:r>
            <a:rPr lang="fr-FR" sz="1800" dirty="0" err="1"/>
            <a:t>Ngôi</a:t>
          </a:r>
          <a:r>
            <a:rPr lang="fr-FR" sz="1800" dirty="0"/>
            <a:t> </a:t>
          </a:r>
          <a:r>
            <a:rPr lang="fr-FR" sz="1800" dirty="0" err="1"/>
            <a:t>nhà</a:t>
          </a:r>
          <a:r>
            <a:rPr lang="fr-FR" sz="1800" dirty="0"/>
            <a:t> </a:t>
          </a:r>
          <a:r>
            <a:rPr lang="fr-FR" sz="1800" dirty="0" err="1"/>
            <a:t>gắn</a:t>
          </a:r>
          <a:r>
            <a:rPr lang="fr-FR" sz="1800" dirty="0"/>
            <a:t> </a:t>
          </a:r>
          <a:r>
            <a:rPr lang="fr-FR" sz="1800" dirty="0" err="1"/>
            <a:t>bó</a:t>
          </a:r>
          <a:r>
            <a:rPr lang="fr-FR" sz="1800" dirty="0"/>
            <a:t>, </a:t>
          </a:r>
          <a:r>
            <a:rPr lang="fr-FR" sz="1800" dirty="0" err="1"/>
            <a:t>hài</a:t>
          </a:r>
          <a:r>
            <a:rPr lang="fr-FR" sz="1800" dirty="0"/>
            <a:t> </a:t>
          </a:r>
          <a:r>
            <a:rPr lang="fr-FR" sz="1800" dirty="0" err="1"/>
            <a:t>hoà</a:t>
          </a:r>
          <a:r>
            <a:rPr lang="fr-FR" sz="1800" dirty="0"/>
            <a:t> </a:t>
          </a:r>
          <a:r>
            <a:rPr lang="fr-FR" sz="1800" dirty="0" err="1"/>
            <a:t>với</a:t>
          </a:r>
          <a:r>
            <a:rPr lang="fr-FR" sz="1800" dirty="0"/>
            <a:t> </a:t>
          </a:r>
          <a:r>
            <a:rPr lang="fr-FR" sz="1800" dirty="0" err="1"/>
            <a:t>cảnh</a:t>
          </a:r>
          <a:r>
            <a:rPr lang="fr-FR" sz="1800" dirty="0"/>
            <a:t> </a:t>
          </a:r>
          <a:r>
            <a:rPr lang="fr-FR" sz="1800" dirty="0" err="1"/>
            <a:t>quan</a:t>
          </a:r>
          <a:r>
            <a:rPr lang="fr-FR" sz="1800" dirty="0"/>
            <a:t> </a:t>
          </a:r>
          <a:r>
            <a:rPr lang="fr-FR" sz="1800" dirty="0" err="1"/>
            <a:t>xung</a:t>
          </a:r>
          <a:r>
            <a:rPr lang="fr-FR" sz="1800" dirty="0"/>
            <a:t> </a:t>
          </a:r>
          <a:r>
            <a:rPr lang="fr-FR" sz="1800" dirty="0" err="1"/>
            <a:t>quanh</a:t>
          </a:r>
          <a:r>
            <a:rPr lang="fr-FR" sz="1800" dirty="0"/>
            <a:t> </a:t>
          </a:r>
          <a:r>
            <a:rPr lang="fr-FR" sz="1800" dirty="0" err="1"/>
            <a:t>như</a:t>
          </a:r>
          <a:r>
            <a:rPr lang="fr-FR" sz="1800" dirty="0"/>
            <a:t> </a:t>
          </a:r>
          <a:r>
            <a:rPr lang="fr-FR" sz="1800" dirty="0" err="1"/>
            <a:t>cây</a:t>
          </a:r>
          <a:r>
            <a:rPr lang="fr-FR" sz="1800" dirty="0"/>
            <a:t> </a:t>
          </a:r>
          <a:r>
            <a:rPr lang="fr-FR" sz="1800" dirty="0" err="1"/>
            <a:t>cối</a:t>
          </a:r>
          <a:r>
            <a:rPr lang="fr-FR" sz="1800" dirty="0"/>
            <a:t>, </a:t>
          </a:r>
          <a:r>
            <a:rPr lang="fr-FR" sz="1800" dirty="0" err="1"/>
            <a:t>hồ</a:t>
          </a:r>
          <a:r>
            <a:rPr lang="fr-FR" sz="1800" dirty="0"/>
            <a:t> </a:t>
          </a:r>
          <a:r>
            <a:rPr lang="fr-FR" sz="1800" dirty="0" err="1"/>
            <a:t>nước</a:t>
          </a:r>
          <a:r>
            <a:rPr lang="fr-FR" sz="1800" dirty="0"/>
            <a:t>, </a:t>
          </a:r>
          <a:r>
            <a:rPr lang="fr-FR" sz="1800" dirty="0" err="1"/>
            <a:t>sân</a:t>
          </a:r>
          <a:r>
            <a:rPr lang="fr-FR" sz="1800" dirty="0"/>
            <a:t>, </a:t>
          </a:r>
          <a:r>
            <a:rPr lang="fr-FR" sz="1800" dirty="0" err="1"/>
            <a:t>vườn</a:t>
          </a:r>
          <a:r>
            <a:rPr lang="fr-FR" sz="1800" dirty="0"/>
            <a:t>,...</a:t>
          </a:r>
          <a:r>
            <a:rPr lang="fr-FR" sz="1800" dirty="0" err="1"/>
            <a:t>tạo</a:t>
          </a:r>
          <a:r>
            <a:rPr lang="fr-FR" sz="1800" dirty="0"/>
            <a:t> </a:t>
          </a:r>
          <a:r>
            <a:rPr lang="fr-FR" sz="1800" dirty="0" err="1"/>
            <a:t>nên</a:t>
          </a:r>
          <a:r>
            <a:rPr lang="fr-FR" sz="1800" dirty="0"/>
            <a:t> </a:t>
          </a:r>
          <a:r>
            <a:rPr lang="fr-FR" sz="1800" dirty="0" err="1"/>
            <a:t>không</a:t>
          </a:r>
          <a:r>
            <a:rPr lang="fr-FR" sz="1800" dirty="0"/>
            <a:t> </a:t>
          </a:r>
          <a:r>
            <a:rPr lang="fr-FR" sz="1800" dirty="0" err="1"/>
            <a:t>gian</a:t>
          </a:r>
          <a:r>
            <a:rPr lang="fr-FR" sz="1800" dirty="0"/>
            <a:t> </a:t>
          </a:r>
          <a:r>
            <a:rPr lang="fr-FR" sz="1800" dirty="0" err="1"/>
            <a:t>cho</a:t>
          </a:r>
          <a:r>
            <a:rPr lang="fr-FR" sz="1800" dirty="0"/>
            <a:t> con </a:t>
          </a:r>
          <a:r>
            <a:rPr lang="fr-FR" sz="1800" dirty="0" err="1"/>
            <a:t>người</a:t>
          </a:r>
          <a:r>
            <a:rPr lang="fr-FR" sz="1800" dirty="0"/>
            <a:t> </a:t>
          </a:r>
          <a:r>
            <a:rPr lang="fr-FR" sz="1800" dirty="0" err="1"/>
            <a:t>sống</a:t>
          </a:r>
          <a:r>
            <a:rPr lang="fr-FR" sz="1800" dirty="0"/>
            <a:t> </a:t>
          </a:r>
          <a:r>
            <a:rPr lang="fr-FR" sz="1800" dirty="0" err="1"/>
            <a:t>khoẻ</a:t>
          </a:r>
          <a:r>
            <a:rPr lang="fr-FR" sz="1800" dirty="0"/>
            <a:t> </a:t>
          </a:r>
          <a:r>
            <a:rPr lang="fr-FR" sz="1800" dirty="0" err="1"/>
            <a:t>mạnh</a:t>
          </a:r>
          <a:r>
            <a:rPr lang="fr-FR" sz="1800" dirty="0"/>
            <a:t>.</a:t>
          </a:r>
          <a:endParaRPr lang="en-US" sz="1800" dirty="0"/>
        </a:p>
      </dgm:t>
    </dgm:pt>
    <dgm:pt modelId="{7AC494D8-0B14-449F-B8AA-EBD53BF94E9E}" type="parTrans" cxnId="{0D26E048-0C07-40B5-AC1A-30B5C2D0B64B}">
      <dgm:prSet/>
      <dgm:spPr/>
      <dgm:t>
        <a:bodyPr/>
        <a:lstStyle/>
        <a:p>
          <a:endParaRPr lang="en-US"/>
        </a:p>
      </dgm:t>
    </dgm:pt>
    <dgm:pt modelId="{3EE783A6-22F1-4CB5-B7F1-60B8E85D9326}" type="sibTrans" cxnId="{0D26E048-0C07-40B5-AC1A-30B5C2D0B64B}">
      <dgm:prSet/>
      <dgm:spPr/>
      <dgm:t>
        <a:bodyPr/>
        <a:lstStyle/>
        <a:p>
          <a:endParaRPr lang="en-US"/>
        </a:p>
      </dgm:t>
    </dgm:pt>
    <dgm:pt modelId="{9FCF9EE5-0536-4DE3-9666-ECD7AD3F8903}" type="pres">
      <dgm:prSet presAssocID="{64D24673-E38A-48AE-9CDC-B113E9D6F9E5}" presName="layout" presStyleCnt="0">
        <dgm:presLayoutVars>
          <dgm:chMax/>
          <dgm:chPref/>
          <dgm:dir/>
          <dgm:resizeHandles/>
        </dgm:presLayoutVars>
      </dgm:prSet>
      <dgm:spPr/>
    </dgm:pt>
    <dgm:pt modelId="{DCAF1CAB-4553-4C54-9A84-4098C3186353}" type="pres">
      <dgm:prSet presAssocID="{0D464F8F-55EA-47A5-959B-11C8D7D11D2A}" presName="root" presStyleCnt="0">
        <dgm:presLayoutVars>
          <dgm:chMax/>
          <dgm:chPref/>
        </dgm:presLayoutVars>
      </dgm:prSet>
      <dgm:spPr/>
    </dgm:pt>
    <dgm:pt modelId="{9E639FB3-CF52-4C64-B03E-781216F751B8}" type="pres">
      <dgm:prSet presAssocID="{0D464F8F-55EA-47A5-959B-11C8D7D11D2A}" presName="rootComposite" presStyleCnt="0">
        <dgm:presLayoutVars/>
      </dgm:prSet>
      <dgm:spPr/>
    </dgm:pt>
    <dgm:pt modelId="{8A58DCE3-FF81-492D-95A4-7AEC8FAEE8E5}" type="pres">
      <dgm:prSet presAssocID="{0D464F8F-55EA-47A5-959B-11C8D7D11D2A}" presName="ParentAccent" presStyleLbl="alignNode1" presStyleIdx="0" presStyleCnt="2" custLinFactNeighborX="-326" custLinFactNeighborY="-3886"/>
      <dgm:spPr/>
    </dgm:pt>
    <dgm:pt modelId="{82189DC8-85CC-497E-ACA4-0CF0832CC20F}" type="pres">
      <dgm:prSet presAssocID="{0D464F8F-55EA-47A5-959B-11C8D7D11D2A}" presName="ParentSmallAccent" presStyleLbl="fgAcc1" presStyleIdx="0" presStyleCnt="2" custLinFactNeighborX="-4436" custLinFactNeighborY="-9626"/>
      <dgm:spPr/>
    </dgm:pt>
    <dgm:pt modelId="{CCD509EA-CA57-4501-84D7-E5AEEB71F59C}" type="pres">
      <dgm:prSet presAssocID="{0D464F8F-55EA-47A5-959B-11C8D7D11D2A}" presName="Parent" presStyleLbl="revTx" presStyleIdx="0" presStyleCnt="6" custLinFactNeighborX="1174" custLinFactNeighborY="-13015">
        <dgm:presLayoutVars>
          <dgm:chMax/>
          <dgm:chPref val="4"/>
          <dgm:bulletEnabled val="1"/>
        </dgm:presLayoutVars>
      </dgm:prSet>
      <dgm:spPr/>
    </dgm:pt>
    <dgm:pt modelId="{36273E20-7F71-4C7B-A37A-AF295A3AD055}" type="pres">
      <dgm:prSet presAssocID="{0D464F8F-55EA-47A5-959B-11C8D7D11D2A}" presName="childShape" presStyleCnt="0">
        <dgm:presLayoutVars>
          <dgm:chMax val="0"/>
          <dgm:chPref val="0"/>
        </dgm:presLayoutVars>
      </dgm:prSet>
      <dgm:spPr/>
    </dgm:pt>
    <dgm:pt modelId="{898CC762-8BAC-4576-8ADF-3B5EEB6DE82B}" type="pres">
      <dgm:prSet presAssocID="{58AA0433-D486-47B6-9918-FEE873155AD8}" presName="childComposite" presStyleCnt="0">
        <dgm:presLayoutVars>
          <dgm:chMax val="0"/>
          <dgm:chPref val="0"/>
        </dgm:presLayoutVars>
      </dgm:prSet>
      <dgm:spPr/>
    </dgm:pt>
    <dgm:pt modelId="{49434848-BAAB-43E3-A55F-C491A113492F}" type="pres">
      <dgm:prSet presAssocID="{58AA0433-D486-47B6-9918-FEE873155AD8}" presName="ChildAccent" presStyleLbl="solidFgAcc1" presStyleIdx="0" presStyleCnt="4" custLinFactX="-126019" custLinFactNeighborX="-200000" custLinFactNeighborY="-50473"/>
      <dgm:spPr/>
    </dgm:pt>
    <dgm:pt modelId="{0521A3A0-4D69-4295-8BF6-3B7F0A2BE67C}" type="pres">
      <dgm:prSet presAssocID="{58AA0433-D486-47B6-9918-FEE873155AD8}" presName="Child" presStyleLbl="revTx" presStyleIdx="1" presStyleCnt="6" custLinFactNeighborX="-222" custLinFactNeighborY="-15871">
        <dgm:presLayoutVars>
          <dgm:chMax val="0"/>
          <dgm:chPref val="0"/>
          <dgm:bulletEnabled val="1"/>
        </dgm:presLayoutVars>
      </dgm:prSet>
      <dgm:spPr/>
    </dgm:pt>
    <dgm:pt modelId="{F51B9B4B-ED6C-4C35-ADBF-1ACBF61A61E6}" type="pres">
      <dgm:prSet presAssocID="{F838AE60-8608-4D29-9706-9CDEA6A000F0}" presName="childComposite" presStyleCnt="0">
        <dgm:presLayoutVars>
          <dgm:chMax val="0"/>
          <dgm:chPref val="0"/>
        </dgm:presLayoutVars>
      </dgm:prSet>
      <dgm:spPr/>
    </dgm:pt>
    <dgm:pt modelId="{043D6B20-D86D-43C0-AC2A-B6D297EE7539}" type="pres">
      <dgm:prSet presAssocID="{F838AE60-8608-4D29-9706-9CDEA6A000F0}" presName="ChildAccent" presStyleLbl="solidFgAcc1" presStyleIdx="1" presStyleCnt="4" custLinFactX="-127153" custLinFactNeighborX="-200000" custLinFactNeighborY="54356"/>
      <dgm:spPr/>
    </dgm:pt>
    <dgm:pt modelId="{DC6C9F17-AFD6-45E8-9E70-D9CDCEB0AFD2}" type="pres">
      <dgm:prSet presAssocID="{F838AE60-8608-4D29-9706-9CDEA6A000F0}" presName="Child" presStyleLbl="revTx" presStyleIdx="2" presStyleCnt="6" custLinFactNeighborX="559" custLinFactNeighborY="31991">
        <dgm:presLayoutVars>
          <dgm:chMax val="0"/>
          <dgm:chPref val="0"/>
          <dgm:bulletEnabled val="1"/>
        </dgm:presLayoutVars>
      </dgm:prSet>
      <dgm:spPr/>
    </dgm:pt>
    <dgm:pt modelId="{BA18AF86-81F8-4D76-84A4-EABEA7A4B51D}" type="pres">
      <dgm:prSet presAssocID="{6F4D9A58-A917-4228-9632-D5EFD00C461A}" presName="childComposite" presStyleCnt="0">
        <dgm:presLayoutVars>
          <dgm:chMax val="0"/>
          <dgm:chPref val="0"/>
        </dgm:presLayoutVars>
      </dgm:prSet>
      <dgm:spPr/>
    </dgm:pt>
    <dgm:pt modelId="{8F2799F6-9316-4C11-8066-D40D174E2BAB}" type="pres">
      <dgm:prSet presAssocID="{6F4D9A58-A917-4228-9632-D5EFD00C461A}" presName="ChildAccent" presStyleLbl="solidFgAcc1" presStyleIdx="2" presStyleCnt="4" custLinFactX="-126019" custLinFactY="94126" custLinFactNeighborX="-200000" custLinFactNeighborY="100000"/>
      <dgm:spPr/>
    </dgm:pt>
    <dgm:pt modelId="{BB7F176D-5C94-48E6-8A28-A7BD4EC979B3}" type="pres">
      <dgm:prSet presAssocID="{6F4D9A58-A917-4228-9632-D5EFD00C461A}" presName="Child" presStyleLbl="revTx" presStyleIdx="3" presStyleCnt="6" custScaleX="104792" custLinFactNeighborX="1490" custLinFactNeighborY="79362">
        <dgm:presLayoutVars>
          <dgm:chMax val="0"/>
          <dgm:chPref val="0"/>
          <dgm:bulletEnabled val="1"/>
        </dgm:presLayoutVars>
      </dgm:prSet>
      <dgm:spPr/>
    </dgm:pt>
    <dgm:pt modelId="{3FA64A79-C665-4CCF-9F94-35C58A1747B8}" type="pres">
      <dgm:prSet presAssocID="{1EEB1FBC-CCF7-4788-BD76-D3AA074D386B}" presName="root" presStyleCnt="0">
        <dgm:presLayoutVars>
          <dgm:chMax/>
          <dgm:chPref/>
        </dgm:presLayoutVars>
      </dgm:prSet>
      <dgm:spPr/>
    </dgm:pt>
    <dgm:pt modelId="{47C2DA6E-DAA5-4F3C-A7E0-016B77954723}" type="pres">
      <dgm:prSet presAssocID="{1EEB1FBC-CCF7-4788-BD76-D3AA074D386B}" presName="rootComposite" presStyleCnt="0">
        <dgm:presLayoutVars/>
      </dgm:prSet>
      <dgm:spPr/>
    </dgm:pt>
    <dgm:pt modelId="{6F312E18-4CD8-452D-B62E-C9027A9F1834}" type="pres">
      <dgm:prSet presAssocID="{1EEB1FBC-CCF7-4788-BD76-D3AA074D386B}" presName="ParentAccent" presStyleLbl="alignNode1" presStyleIdx="1" presStyleCnt="2"/>
      <dgm:spPr/>
    </dgm:pt>
    <dgm:pt modelId="{B8570E47-AD35-49CF-B850-BE4F4C12E039}" type="pres">
      <dgm:prSet presAssocID="{1EEB1FBC-CCF7-4788-BD76-D3AA074D386B}" presName="ParentSmallAccent" presStyleLbl="fgAcc1" presStyleIdx="1" presStyleCnt="2"/>
      <dgm:spPr/>
    </dgm:pt>
    <dgm:pt modelId="{32052175-6352-4F60-99C5-967D8D128420}" type="pres">
      <dgm:prSet presAssocID="{1EEB1FBC-CCF7-4788-BD76-D3AA074D386B}" presName="Parent" presStyleLbl="revTx" presStyleIdx="4" presStyleCnt="6">
        <dgm:presLayoutVars>
          <dgm:chMax/>
          <dgm:chPref val="4"/>
          <dgm:bulletEnabled val="1"/>
        </dgm:presLayoutVars>
      </dgm:prSet>
      <dgm:spPr/>
    </dgm:pt>
    <dgm:pt modelId="{ABE1631F-A04E-4461-A585-B47B9967718B}" type="pres">
      <dgm:prSet presAssocID="{1EEB1FBC-CCF7-4788-BD76-D3AA074D386B}" presName="childShape" presStyleCnt="0">
        <dgm:presLayoutVars>
          <dgm:chMax val="0"/>
          <dgm:chPref val="0"/>
        </dgm:presLayoutVars>
      </dgm:prSet>
      <dgm:spPr/>
    </dgm:pt>
    <dgm:pt modelId="{22987A1D-1E6C-41DC-AD77-B49076386A2C}" type="pres">
      <dgm:prSet presAssocID="{E333C575-2782-4AD6-9D71-F0D8233BBDEA}" presName="childComposite" presStyleCnt="0">
        <dgm:presLayoutVars>
          <dgm:chMax val="0"/>
          <dgm:chPref val="0"/>
        </dgm:presLayoutVars>
      </dgm:prSet>
      <dgm:spPr/>
    </dgm:pt>
    <dgm:pt modelId="{DF5DB2E2-2369-4CA7-9749-879391DC29CD}" type="pres">
      <dgm:prSet presAssocID="{E333C575-2782-4AD6-9D71-F0D8233BBDEA}" presName="ChildAccent" presStyleLbl="solidFgAcc1" presStyleIdx="3" presStyleCnt="4" custLinFactY="56579" custLinFactNeighborX="-9325" custLinFactNeighborY="100000"/>
      <dgm:spPr/>
    </dgm:pt>
    <dgm:pt modelId="{2EDB89CC-B8B2-40D2-BBF0-5162742DD5BE}" type="pres">
      <dgm:prSet presAssocID="{E333C575-2782-4AD6-9D71-F0D8233BBDEA}" presName="Child" presStyleLbl="revTx" presStyleIdx="5" presStyleCnt="6" custLinFactNeighborX="-1344" custLinFactNeighborY="58411">
        <dgm:presLayoutVars>
          <dgm:chMax val="0"/>
          <dgm:chPref val="0"/>
          <dgm:bulletEnabled val="1"/>
        </dgm:presLayoutVars>
      </dgm:prSet>
      <dgm:spPr/>
    </dgm:pt>
  </dgm:ptLst>
  <dgm:cxnLst>
    <dgm:cxn modelId="{BECB3F17-3DC6-44F4-B86B-A7CE300AF8B3}" type="presOf" srcId="{F838AE60-8608-4D29-9706-9CDEA6A000F0}" destId="{DC6C9F17-AFD6-45E8-9E70-D9CDCEB0AFD2}" srcOrd="0" destOrd="0" presId="urn:microsoft.com/office/officeart/2008/layout/SquareAccentList"/>
    <dgm:cxn modelId="{D846CE1A-AE0C-4C18-9B28-AF244AA365DA}" type="presOf" srcId="{58AA0433-D486-47B6-9918-FEE873155AD8}" destId="{0521A3A0-4D69-4295-8BF6-3B7F0A2BE67C}" srcOrd="0" destOrd="0" presId="urn:microsoft.com/office/officeart/2008/layout/SquareAccentList"/>
    <dgm:cxn modelId="{CD7B972D-BCCA-400A-AE1C-8B64B1A1F3E3}" type="presOf" srcId="{64D24673-E38A-48AE-9CDC-B113E9D6F9E5}" destId="{9FCF9EE5-0536-4DE3-9666-ECD7AD3F8903}" srcOrd="0" destOrd="0" presId="urn:microsoft.com/office/officeart/2008/layout/SquareAccentList"/>
    <dgm:cxn modelId="{C22CD463-EF6E-4EA6-B425-E3F39EFF1BBA}" srcId="{0D464F8F-55EA-47A5-959B-11C8D7D11D2A}" destId="{58AA0433-D486-47B6-9918-FEE873155AD8}" srcOrd="0" destOrd="0" parTransId="{51A8AA17-1341-4BA3-8FD3-E6DD5C5DA726}" sibTransId="{1F01C97B-9D3F-46A0-9661-90BC3F1F40E4}"/>
    <dgm:cxn modelId="{0D26E048-0C07-40B5-AC1A-30B5C2D0B64B}" srcId="{1EEB1FBC-CCF7-4788-BD76-D3AA074D386B}" destId="{E333C575-2782-4AD6-9D71-F0D8233BBDEA}" srcOrd="0" destOrd="0" parTransId="{7AC494D8-0B14-449F-B8AA-EBD53BF94E9E}" sibTransId="{3EE783A6-22F1-4CB5-B7F1-60B8E85D9326}"/>
    <dgm:cxn modelId="{12BB1F6E-F016-4CBB-B403-C92987346917}" type="presOf" srcId="{6F4D9A58-A917-4228-9632-D5EFD00C461A}" destId="{BB7F176D-5C94-48E6-8A28-A7BD4EC979B3}" srcOrd="0" destOrd="0" presId="urn:microsoft.com/office/officeart/2008/layout/SquareAccentList"/>
    <dgm:cxn modelId="{0F0E8775-4339-42B8-8D42-33B4A29515DA}" type="presOf" srcId="{1EEB1FBC-CCF7-4788-BD76-D3AA074D386B}" destId="{32052175-6352-4F60-99C5-967D8D128420}" srcOrd="0" destOrd="0" presId="urn:microsoft.com/office/officeart/2008/layout/SquareAccentList"/>
    <dgm:cxn modelId="{1C9D4279-5F8B-453B-953A-B2D12BE5FC7D}" srcId="{0D464F8F-55EA-47A5-959B-11C8D7D11D2A}" destId="{6F4D9A58-A917-4228-9632-D5EFD00C461A}" srcOrd="2" destOrd="0" parTransId="{BB2481CD-B613-40EA-BBEC-F3C422594C98}" sibTransId="{E678F4F8-3D96-4ECE-AAB3-DE85A5DA785A}"/>
    <dgm:cxn modelId="{6881D6AD-E8BE-4757-85F6-7B4C414A9A07}" srcId="{0D464F8F-55EA-47A5-959B-11C8D7D11D2A}" destId="{F838AE60-8608-4D29-9706-9CDEA6A000F0}" srcOrd="1" destOrd="0" parTransId="{4999EA70-B155-46E7-8290-68120FAABA9D}" sibTransId="{277E743C-23A5-428C-8A3A-75D9B3300AF2}"/>
    <dgm:cxn modelId="{EC1315E4-C66E-4B1A-9B35-9583992A9B83}" srcId="{64D24673-E38A-48AE-9CDC-B113E9D6F9E5}" destId="{1EEB1FBC-CCF7-4788-BD76-D3AA074D386B}" srcOrd="1" destOrd="0" parTransId="{6071B553-D719-4234-AD20-890DD85DF45D}" sibTransId="{E11047A9-DFE5-43FB-8FE8-0C4B9489AC89}"/>
    <dgm:cxn modelId="{EFE9D5F2-DB04-4332-A9A8-015BC079FBAE}" type="presOf" srcId="{0D464F8F-55EA-47A5-959B-11C8D7D11D2A}" destId="{CCD509EA-CA57-4501-84D7-E5AEEB71F59C}" srcOrd="0" destOrd="0" presId="urn:microsoft.com/office/officeart/2008/layout/SquareAccentList"/>
    <dgm:cxn modelId="{31F732F6-6C59-4996-892B-89917E047430}" srcId="{64D24673-E38A-48AE-9CDC-B113E9D6F9E5}" destId="{0D464F8F-55EA-47A5-959B-11C8D7D11D2A}" srcOrd="0" destOrd="0" parTransId="{B0257169-BCC7-4CE9-BDF7-3206E0443ABB}" sibTransId="{2A0C9EE5-33DD-4F51-AB53-D07F805ECAF9}"/>
    <dgm:cxn modelId="{62D19EF7-FA92-45F8-B632-946571A17396}" type="presOf" srcId="{E333C575-2782-4AD6-9D71-F0D8233BBDEA}" destId="{2EDB89CC-B8B2-40D2-BBF0-5162742DD5BE}" srcOrd="0" destOrd="0" presId="urn:microsoft.com/office/officeart/2008/layout/SquareAccentList"/>
    <dgm:cxn modelId="{05D15CF4-B044-4685-B8E3-666D5BCEB48D}" type="presParOf" srcId="{9FCF9EE5-0536-4DE3-9666-ECD7AD3F8903}" destId="{DCAF1CAB-4553-4C54-9A84-4098C3186353}" srcOrd="0" destOrd="0" presId="urn:microsoft.com/office/officeart/2008/layout/SquareAccentList"/>
    <dgm:cxn modelId="{4EB8623A-BBA0-4EB7-AF53-39EB0EFC8645}" type="presParOf" srcId="{DCAF1CAB-4553-4C54-9A84-4098C3186353}" destId="{9E639FB3-CF52-4C64-B03E-781216F751B8}" srcOrd="0" destOrd="0" presId="urn:microsoft.com/office/officeart/2008/layout/SquareAccentList"/>
    <dgm:cxn modelId="{E32A8110-B2BA-403B-83DD-8137552388C8}" type="presParOf" srcId="{9E639FB3-CF52-4C64-B03E-781216F751B8}" destId="{8A58DCE3-FF81-492D-95A4-7AEC8FAEE8E5}" srcOrd="0" destOrd="0" presId="urn:microsoft.com/office/officeart/2008/layout/SquareAccentList"/>
    <dgm:cxn modelId="{1E7CE104-CF0E-4A8F-BEFE-12762F3AF5F8}" type="presParOf" srcId="{9E639FB3-CF52-4C64-B03E-781216F751B8}" destId="{82189DC8-85CC-497E-ACA4-0CF0832CC20F}" srcOrd="1" destOrd="0" presId="urn:microsoft.com/office/officeart/2008/layout/SquareAccentList"/>
    <dgm:cxn modelId="{009B1911-4FDF-4E33-88DE-7E9C70CD938D}" type="presParOf" srcId="{9E639FB3-CF52-4C64-B03E-781216F751B8}" destId="{CCD509EA-CA57-4501-84D7-E5AEEB71F59C}" srcOrd="2" destOrd="0" presId="urn:microsoft.com/office/officeart/2008/layout/SquareAccentList"/>
    <dgm:cxn modelId="{84990E78-8258-40C4-AC46-68BF8B3D5D63}" type="presParOf" srcId="{DCAF1CAB-4553-4C54-9A84-4098C3186353}" destId="{36273E20-7F71-4C7B-A37A-AF295A3AD055}" srcOrd="1" destOrd="0" presId="urn:microsoft.com/office/officeart/2008/layout/SquareAccentList"/>
    <dgm:cxn modelId="{F4F4BCF9-E4EF-40AB-A52B-DB01A79616C0}" type="presParOf" srcId="{36273E20-7F71-4C7B-A37A-AF295A3AD055}" destId="{898CC762-8BAC-4576-8ADF-3B5EEB6DE82B}" srcOrd="0" destOrd="0" presId="urn:microsoft.com/office/officeart/2008/layout/SquareAccentList"/>
    <dgm:cxn modelId="{9E181162-B790-4292-9214-C99912227EE7}" type="presParOf" srcId="{898CC762-8BAC-4576-8ADF-3B5EEB6DE82B}" destId="{49434848-BAAB-43E3-A55F-C491A113492F}" srcOrd="0" destOrd="0" presId="urn:microsoft.com/office/officeart/2008/layout/SquareAccentList"/>
    <dgm:cxn modelId="{482DDB4E-0D7F-4D76-B324-EAD3E7C85015}" type="presParOf" srcId="{898CC762-8BAC-4576-8ADF-3B5EEB6DE82B}" destId="{0521A3A0-4D69-4295-8BF6-3B7F0A2BE67C}" srcOrd="1" destOrd="0" presId="urn:microsoft.com/office/officeart/2008/layout/SquareAccentList"/>
    <dgm:cxn modelId="{47093258-EFC6-4FFA-9047-F2277AB3D9A8}" type="presParOf" srcId="{36273E20-7F71-4C7B-A37A-AF295A3AD055}" destId="{F51B9B4B-ED6C-4C35-ADBF-1ACBF61A61E6}" srcOrd="1" destOrd="0" presId="urn:microsoft.com/office/officeart/2008/layout/SquareAccentList"/>
    <dgm:cxn modelId="{06E4F4B6-0A4C-4928-8B06-7EF7EF5EB983}" type="presParOf" srcId="{F51B9B4B-ED6C-4C35-ADBF-1ACBF61A61E6}" destId="{043D6B20-D86D-43C0-AC2A-B6D297EE7539}" srcOrd="0" destOrd="0" presId="urn:microsoft.com/office/officeart/2008/layout/SquareAccentList"/>
    <dgm:cxn modelId="{8602ED1A-D35C-4183-B452-99CC57004A4B}" type="presParOf" srcId="{F51B9B4B-ED6C-4C35-ADBF-1ACBF61A61E6}" destId="{DC6C9F17-AFD6-45E8-9E70-D9CDCEB0AFD2}" srcOrd="1" destOrd="0" presId="urn:microsoft.com/office/officeart/2008/layout/SquareAccentList"/>
    <dgm:cxn modelId="{E6D6CF72-BC23-4D3C-B6D3-449262373F66}" type="presParOf" srcId="{36273E20-7F71-4C7B-A37A-AF295A3AD055}" destId="{BA18AF86-81F8-4D76-84A4-EABEA7A4B51D}" srcOrd="2" destOrd="0" presId="urn:microsoft.com/office/officeart/2008/layout/SquareAccentList"/>
    <dgm:cxn modelId="{9E04621D-9CCA-497A-BF3B-E4D9FB3DC65F}" type="presParOf" srcId="{BA18AF86-81F8-4D76-84A4-EABEA7A4B51D}" destId="{8F2799F6-9316-4C11-8066-D40D174E2BAB}" srcOrd="0" destOrd="0" presId="urn:microsoft.com/office/officeart/2008/layout/SquareAccentList"/>
    <dgm:cxn modelId="{DADBE2D0-A69A-4C65-A7DD-2B710C8FA117}" type="presParOf" srcId="{BA18AF86-81F8-4D76-84A4-EABEA7A4B51D}" destId="{BB7F176D-5C94-48E6-8A28-A7BD4EC979B3}" srcOrd="1" destOrd="0" presId="urn:microsoft.com/office/officeart/2008/layout/SquareAccentList"/>
    <dgm:cxn modelId="{6D9CDE1D-40E4-4A3E-8B6D-299A37E390CE}" type="presParOf" srcId="{9FCF9EE5-0536-4DE3-9666-ECD7AD3F8903}" destId="{3FA64A79-C665-4CCF-9F94-35C58A1747B8}" srcOrd="1" destOrd="0" presId="urn:microsoft.com/office/officeart/2008/layout/SquareAccentList"/>
    <dgm:cxn modelId="{D12B9A6D-769D-4AF5-9627-2E4F307FF72A}" type="presParOf" srcId="{3FA64A79-C665-4CCF-9F94-35C58A1747B8}" destId="{47C2DA6E-DAA5-4F3C-A7E0-016B77954723}" srcOrd="0" destOrd="0" presId="urn:microsoft.com/office/officeart/2008/layout/SquareAccentList"/>
    <dgm:cxn modelId="{74FED91D-BCFF-4F7B-A050-C6880CD5AA07}" type="presParOf" srcId="{47C2DA6E-DAA5-4F3C-A7E0-016B77954723}" destId="{6F312E18-4CD8-452D-B62E-C9027A9F1834}" srcOrd="0" destOrd="0" presId="urn:microsoft.com/office/officeart/2008/layout/SquareAccentList"/>
    <dgm:cxn modelId="{68755EE6-59D4-4D0B-A4B6-CEF257E50C7E}" type="presParOf" srcId="{47C2DA6E-DAA5-4F3C-A7E0-016B77954723}" destId="{B8570E47-AD35-49CF-B850-BE4F4C12E039}" srcOrd="1" destOrd="0" presId="urn:microsoft.com/office/officeart/2008/layout/SquareAccentList"/>
    <dgm:cxn modelId="{C66205C3-3B45-4342-85A9-E2E4A56CA8A8}" type="presParOf" srcId="{47C2DA6E-DAA5-4F3C-A7E0-016B77954723}" destId="{32052175-6352-4F60-99C5-967D8D128420}" srcOrd="2" destOrd="0" presId="urn:microsoft.com/office/officeart/2008/layout/SquareAccentList"/>
    <dgm:cxn modelId="{D1DBB9A1-0759-47BE-A054-6935FE10B2C8}" type="presParOf" srcId="{3FA64A79-C665-4CCF-9F94-35C58A1747B8}" destId="{ABE1631F-A04E-4461-A585-B47B9967718B}" srcOrd="1" destOrd="0" presId="urn:microsoft.com/office/officeart/2008/layout/SquareAccentList"/>
    <dgm:cxn modelId="{7591854D-7CEA-448F-914A-0B9B885A091D}" type="presParOf" srcId="{ABE1631F-A04E-4461-A585-B47B9967718B}" destId="{22987A1D-1E6C-41DC-AD77-B49076386A2C}" srcOrd="0" destOrd="0" presId="urn:microsoft.com/office/officeart/2008/layout/SquareAccentList"/>
    <dgm:cxn modelId="{E783BA75-E894-466A-953F-EF38A061E1F6}" type="presParOf" srcId="{22987A1D-1E6C-41DC-AD77-B49076386A2C}" destId="{DF5DB2E2-2369-4CA7-9749-879391DC29CD}" srcOrd="0" destOrd="0" presId="urn:microsoft.com/office/officeart/2008/layout/SquareAccentList"/>
    <dgm:cxn modelId="{AB50AE87-0DEF-48EB-9864-54A9602CF6A5}" type="presParOf" srcId="{22987A1D-1E6C-41DC-AD77-B49076386A2C}" destId="{2EDB89CC-B8B2-40D2-BBF0-5162742DD5B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22EA9-0D87-4B1B-BD18-DE60BD1C4A2F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17C750-25F5-4F6F-97C6-1CE4DC1AE3C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>
              <a:solidFill>
                <a:schemeClr val="tx1"/>
              </a:solidFill>
            </a:rPr>
            <a:t>Tương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phản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về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đường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nét</a:t>
          </a:r>
          <a:r>
            <a:rPr lang="fr-FR" sz="1600" dirty="0">
              <a:solidFill>
                <a:schemeClr val="tx1"/>
              </a:solidFill>
            </a:rPr>
            <a:t>: </a:t>
          </a:r>
          <a:r>
            <a:rPr lang="fr-FR" sz="1600" dirty="0" err="1">
              <a:solidFill>
                <a:schemeClr val="tx1"/>
              </a:solidFill>
            </a:rPr>
            <a:t>Trong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cả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hai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bức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tranh</a:t>
          </a:r>
          <a:r>
            <a:rPr lang="fr-FR" sz="1600" dirty="0">
              <a:solidFill>
                <a:schemeClr val="tx1"/>
              </a:solidFill>
            </a:rPr>
            <a:t>, </a:t>
          </a:r>
          <a:r>
            <a:rPr lang="fr-FR" sz="1600" dirty="0" err="1">
              <a:solidFill>
                <a:schemeClr val="tx1"/>
              </a:solidFill>
            </a:rPr>
            <a:t>hoạ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sĩ</a:t>
          </a:r>
          <a:r>
            <a:rPr lang="fr-FR" sz="1600" dirty="0">
              <a:solidFill>
                <a:schemeClr val="tx1"/>
              </a:solidFill>
            </a:rPr>
            <a:t> Van Gogh </a:t>
          </a:r>
          <a:r>
            <a:rPr lang="fr-FR" sz="1600" dirty="0" err="1">
              <a:solidFill>
                <a:schemeClr val="tx1"/>
              </a:solidFill>
            </a:rPr>
            <a:t>đều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sử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dụng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tương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phản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về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đường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nét</a:t>
          </a:r>
          <a:r>
            <a:rPr lang="fr-FR" sz="1600" dirty="0">
              <a:solidFill>
                <a:schemeClr val="tx1"/>
              </a:solidFill>
            </a:rPr>
            <a:t>: </a:t>
          </a:r>
          <a:r>
            <a:rPr lang="fr-FR" sz="1600" dirty="0" err="1">
              <a:solidFill>
                <a:schemeClr val="tx1"/>
              </a:solidFill>
            </a:rPr>
            <a:t>đường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cong</a:t>
          </a:r>
          <a:r>
            <a:rPr lang="fr-FR" sz="1600" dirty="0">
              <a:solidFill>
                <a:schemeClr val="tx1"/>
              </a:solidFill>
            </a:rPr>
            <a:t>, </a:t>
          </a:r>
          <a:r>
            <a:rPr lang="fr-FR" sz="1600" dirty="0" err="1">
              <a:solidFill>
                <a:schemeClr val="tx1"/>
              </a:solidFill>
            </a:rPr>
            <a:t>cuộn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xoáy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diễn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tả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mây</a:t>
          </a:r>
          <a:r>
            <a:rPr lang="fr-FR" sz="1600" dirty="0">
              <a:solidFill>
                <a:schemeClr val="tx1"/>
              </a:solidFill>
            </a:rPr>
            <a:t>, </a:t>
          </a:r>
          <a:r>
            <a:rPr lang="fr-FR" sz="1600" dirty="0" err="1">
              <a:solidFill>
                <a:schemeClr val="tx1"/>
              </a:solidFill>
            </a:rPr>
            <a:t>bầu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trời</a:t>
          </a:r>
          <a:r>
            <a:rPr lang="fr-FR" sz="1600" dirty="0">
              <a:solidFill>
                <a:schemeClr val="tx1"/>
              </a:solidFill>
            </a:rPr>
            <a:t>, con </a:t>
          </a:r>
          <a:r>
            <a:rPr lang="fr-FR" sz="1600" dirty="0" err="1">
              <a:solidFill>
                <a:schemeClr val="tx1"/>
              </a:solidFill>
            </a:rPr>
            <a:t>đường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tương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phản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với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những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nét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thẳng</a:t>
          </a:r>
          <a:r>
            <a:rPr lang="fr-FR" sz="1600" dirty="0">
              <a:solidFill>
                <a:schemeClr val="tx1"/>
              </a:solidFill>
            </a:rPr>
            <a:t>, </a:t>
          </a:r>
          <a:r>
            <a:rPr lang="fr-FR" sz="1600" dirty="0" err="1">
              <a:solidFill>
                <a:schemeClr val="tx1"/>
              </a:solidFill>
            </a:rPr>
            <a:t>khoẻ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thể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hiện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ngôi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nhà</a:t>
          </a:r>
          <a:r>
            <a:rPr lang="fr-FR" sz="1600" dirty="0">
              <a:solidFill>
                <a:schemeClr val="tx1"/>
              </a:solidFill>
            </a:rPr>
            <a:t>.</a:t>
          </a:r>
          <a:endParaRPr lang="en-US" sz="1600" dirty="0">
            <a:solidFill>
              <a:schemeClr val="tx1"/>
            </a:solidFill>
          </a:endParaRPr>
        </a:p>
      </dgm:t>
    </dgm:pt>
    <dgm:pt modelId="{917F11FF-0AE4-48A4-9CC9-C1CD134FDC54}" type="parTrans" cxnId="{9669635A-FFA0-4FBF-8EE5-65A345AF8840}">
      <dgm:prSet/>
      <dgm:spPr/>
      <dgm:t>
        <a:bodyPr/>
        <a:lstStyle/>
        <a:p>
          <a:endParaRPr lang="en-US"/>
        </a:p>
      </dgm:t>
    </dgm:pt>
    <dgm:pt modelId="{9C204310-AD88-49D0-9580-D09BC781F0C8}" type="sibTrans" cxnId="{9669635A-FFA0-4FBF-8EE5-65A345AF8840}">
      <dgm:prSet/>
      <dgm:spPr/>
      <dgm:t>
        <a:bodyPr/>
        <a:lstStyle/>
        <a:p>
          <a:endParaRPr lang="en-US"/>
        </a:p>
      </dgm:t>
    </dgm:pt>
    <dgm:pt modelId="{9EB80D9D-B1B7-413E-90E3-D65A1DAAD0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>
              <a:solidFill>
                <a:schemeClr val="bg1"/>
              </a:solidFill>
            </a:rPr>
            <a:t>Tương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phản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về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màu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sắc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trong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tranh</a:t>
          </a:r>
          <a:r>
            <a:rPr lang="fr-FR" sz="1600" dirty="0">
              <a:solidFill>
                <a:schemeClr val="bg1"/>
              </a:solidFill>
            </a:rPr>
            <a:t> Con </a:t>
          </a:r>
          <a:r>
            <a:rPr lang="fr-FR" sz="1600" dirty="0" err="1">
              <a:solidFill>
                <a:schemeClr val="bg1"/>
              </a:solidFill>
            </a:rPr>
            <a:t>đường</a:t>
          </a:r>
          <a:r>
            <a:rPr lang="fr-FR" sz="1600" dirty="0">
              <a:solidFill>
                <a:schemeClr val="bg1"/>
              </a:solidFill>
            </a:rPr>
            <a:t> ở </a:t>
          </a:r>
          <a:r>
            <a:rPr lang="fr-FR" sz="1600" dirty="0" err="1">
              <a:solidFill>
                <a:schemeClr val="bg1"/>
              </a:solidFill>
            </a:rPr>
            <a:t>vùng</a:t>
          </a:r>
          <a:r>
            <a:rPr lang="fr-FR" sz="1600" dirty="0">
              <a:solidFill>
                <a:schemeClr val="bg1"/>
              </a:solidFill>
            </a:rPr>
            <a:t> Auvers-sur-Oise: </a:t>
          </a:r>
          <a:r>
            <a:rPr lang="fr-FR" sz="1600" dirty="0" err="1">
              <a:solidFill>
                <a:schemeClr val="bg1"/>
              </a:solidFill>
            </a:rPr>
            <a:t>Hoa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sĩ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đã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sử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dụng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cặp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màu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tương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phản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đỏ</a:t>
          </a:r>
          <a:r>
            <a:rPr lang="fr-FR" sz="1600" dirty="0">
              <a:solidFill>
                <a:schemeClr val="bg1"/>
              </a:solidFill>
            </a:rPr>
            <a:t> - </a:t>
          </a:r>
          <a:r>
            <a:rPr lang="fr-FR" sz="1600" dirty="0" err="1">
              <a:solidFill>
                <a:schemeClr val="bg1"/>
              </a:solidFill>
            </a:rPr>
            <a:t>xanh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lá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cây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trên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những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mái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nhà</a:t>
          </a:r>
          <a:r>
            <a:rPr lang="fr-FR" sz="1600" dirty="0">
              <a:solidFill>
                <a:schemeClr val="bg1"/>
              </a:solidFill>
            </a:rPr>
            <a:t>; </a:t>
          </a:r>
          <a:r>
            <a:rPr lang="fr-FR" sz="1600" dirty="0" err="1">
              <a:solidFill>
                <a:schemeClr val="bg1"/>
              </a:solidFill>
            </a:rPr>
            <a:t>màu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xanh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trời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tương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phản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với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màu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vàng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rực</a:t>
          </a:r>
          <a:r>
            <a:rPr lang="fr-FR" sz="1600" dirty="0">
              <a:solidFill>
                <a:schemeClr val="bg1"/>
              </a:solidFill>
            </a:rPr>
            <a:t> </a:t>
          </a:r>
          <a:r>
            <a:rPr lang="fr-FR" sz="1600" dirty="0" err="1">
              <a:solidFill>
                <a:schemeClr val="bg1"/>
              </a:solidFill>
            </a:rPr>
            <a:t>của</a:t>
          </a:r>
          <a:r>
            <a:rPr lang="fr-FR" sz="1600" dirty="0">
              <a:solidFill>
                <a:schemeClr val="bg1"/>
              </a:solidFill>
            </a:rPr>
            <a:t> con </a:t>
          </a:r>
          <a:r>
            <a:rPr lang="fr-FR" sz="1600" dirty="0" err="1">
              <a:solidFill>
                <a:schemeClr val="bg1"/>
              </a:solidFill>
            </a:rPr>
            <a:t>đường</a:t>
          </a:r>
          <a:endParaRPr lang="en-US" sz="1600" dirty="0">
            <a:solidFill>
              <a:schemeClr val="bg1"/>
            </a:solidFill>
          </a:endParaRPr>
        </a:p>
      </dgm:t>
    </dgm:pt>
    <dgm:pt modelId="{2B5BC9C9-FC8A-4405-A68B-1501811A7DE5}" type="parTrans" cxnId="{E8F964A5-22C0-49BB-82C4-A9F842E62C70}">
      <dgm:prSet/>
      <dgm:spPr/>
      <dgm:t>
        <a:bodyPr/>
        <a:lstStyle/>
        <a:p>
          <a:endParaRPr lang="en-US"/>
        </a:p>
      </dgm:t>
    </dgm:pt>
    <dgm:pt modelId="{C01B2975-E9F5-4A40-BDDB-675144507CF8}" type="sibTrans" cxnId="{E8F964A5-22C0-49BB-82C4-A9F842E62C70}">
      <dgm:prSet/>
      <dgm:spPr/>
      <dgm:t>
        <a:bodyPr/>
        <a:lstStyle/>
        <a:p>
          <a:endParaRPr lang="en-US"/>
        </a:p>
      </dgm:t>
    </dgm:pt>
    <dgm:pt modelId="{657F5E31-9226-4568-85B8-AE4AA5C68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>
              <a:solidFill>
                <a:schemeClr val="tx1"/>
              </a:solidFill>
            </a:rPr>
            <a:t>Tương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phản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về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đậm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nhạt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trong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bức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tranh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Nhà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tranh</a:t>
          </a:r>
          <a:r>
            <a:rPr lang="fr-FR" sz="1600" dirty="0">
              <a:solidFill>
                <a:schemeClr val="tx1"/>
              </a:solidFill>
            </a:rPr>
            <a:t> ở </a:t>
          </a:r>
          <a:r>
            <a:rPr lang="fr-FR" sz="1600" dirty="0" err="1">
              <a:solidFill>
                <a:schemeClr val="tx1"/>
              </a:solidFill>
            </a:rPr>
            <a:t>làng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Cordeville</a:t>
          </a:r>
          <a:r>
            <a:rPr lang="fr-FR" sz="1600" dirty="0">
              <a:solidFill>
                <a:schemeClr val="tx1"/>
              </a:solidFill>
            </a:rPr>
            <a:t>, </a:t>
          </a:r>
          <a:r>
            <a:rPr lang="fr-FR" sz="1600" dirty="0" err="1">
              <a:solidFill>
                <a:schemeClr val="tx1"/>
              </a:solidFill>
            </a:rPr>
            <a:t>vùng</a:t>
          </a:r>
          <a:r>
            <a:rPr lang="fr-FR" sz="1600" dirty="0">
              <a:solidFill>
                <a:schemeClr val="tx1"/>
              </a:solidFill>
            </a:rPr>
            <a:t> Auvers-sur-Oise: </a:t>
          </a:r>
          <a:r>
            <a:rPr lang="fr-FR" sz="1600" dirty="0" err="1">
              <a:solidFill>
                <a:schemeClr val="tx1"/>
              </a:solidFill>
            </a:rPr>
            <a:t>Những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mảng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đậm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nhạt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mạnh</a:t>
          </a:r>
          <a:r>
            <a:rPr lang="fr-FR" sz="1600" dirty="0">
              <a:solidFill>
                <a:schemeClr val="tx1"/>
              </a:solidFill>
            </a:rPr>
            <a:t>, </a:t>
          </a:r>
          <a:r>
            <a:rPr lang="fr-FR" sz="1600" dirty="0" err="1">
              <a:solidFill>
                <a:schemeClr val="tx1"/>
              </a:solidFill>
            </a:rPr>
            <a:t>tương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phản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trên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bầu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trời</a:t>
          </a:r>
          <a:r>
            <a:rPr lang="fr-FR" sz="1600" dirty="0">
              <a:solidFill>
                <a:schemeClr val="tx1"/>
              </a:solidFill>
            </a:rPr>
            <a:t>, </a:t>
          </a:r>
          <a:r>
            <a:rPr lang="fr-FR" sz="1600" dirty="0" err="1">
              <a:solidFill>
                <a:schemeClr val="tx1"/>
              </a:solidFill>
            </a:rPr>
            <a:t>giữa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cây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và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nhà</a:t>
          </a:r>
          <a:r>
            <a:rPr lang="fr-FR" sz="1600" dirty="0">
              <a:solidFill>
                <a:schemeClr val="tx1"/>
              </a:solidFill>
            </a:rPr>
            <a:t>, </a:t>
          </a:r>
          <a:r>
            <a:rPr lang="fr-FR" sz="1600" dirty="0" err="1">
              <a:solidFill>
                <a:schemeClr val="tx1"/>
              </a:solidFill>
            </a:rPr>
            <a:t>giữa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nhà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dirty="0" err="1">
              <a:solidFill>
                <a:schemeClr val="tx1"/>
              </a:solidFill>
            </a:rPr>
            <a:t>và</a:t>
          </a:r>
          <a:r>
            <a:rPr lang="fr-FR" sz="1600" dirty="0">
              <a:solidFill>
                <a:schemeClr val="tx1"/>
              </a:solidFill>
            </a:rPr>
            <a:t> con </a:t>
          </a:r>
          <a:r>
            <a:rPr lang="fr-FR" sz="1600" dirty="0" err="1">
              <a:solidFill>
                <a:schemeClr val="tx1"/>
              </a:solidFill>
            </a:rPr>
            <a:t>đường</a:t>
          </a:r>
          <a:endParaRPr lang="en-US" sz="1600" dirty="0">
            <a:solidFill>
              <a:schemeClr val="tx1"/>
            </a:solidFill>
          </a:endParaRPr>
        </a:p>
      </dgm:t>
    </dgm:pt>
    <dgm:pt modelId="{5A338826-DA54-4209-B86F-7164854E672F}" type="parTrans" cxnId="{F2AE3104-616C-41C8-9303-E4E8F75BFBDD}">
      <dgm:prSet/>
      <dgm:spPr/>
      <dgm:t>
        <a:bodyPr/>
        <a:lstStyle/>
        <a:p>
          <a:endParaRPr lang="en-US"/>
        </a:p>
      </dgm:t>
    </dgm:pt>
    <dgm:pt modelId="{40C44BE0-4179-433E-ABC8-B90F5D275EED}" type="sibTrans" cxnId="{F2AE3104-616C-41C8-9303-E4E8F75BFBDD}">
      <dgm:prSet/>
      <dgm:spPr/>
      <dgm:t>
        <a:bodyPr/>
        <a:lstStyle/>
        <a:p>
          <a:endParaRPr lang="en-US"/>
        </a:p>
      </dgm:t>
    </dgm:pt>
    <dgm:pt modelId="{6EAF84AE-1ED8-4880-9323-A23D9F5A382B}">
      <dgm:prSet custT="1"/>
      <dgm:spPr/>
      <dgm:t>
        <a:bodyPr/>
        <a:lstStyle/>
        <a:p>
          <a:r>
            <a:rPr lang="en-US" sz="2600" b="1" u="sng" dirty="0" err="1"/>
            <a:t>Kết</a:t>
          </a:r>
          <a:r>
            <a:rPr lang="en-US" sz="2600" b="1" u="sng" dirty="0"/>
            <a:t> </a:t>
          </a:r>
          <a:r>
            <a:rPr lang="en-US" sz="2600" b="1" u="sng" dirty="0" err="1"/>
            <a:t>luận</a:t>
          </a:r>
          <a:endParaRPr lang="en-US" sz="2600" b="1" u="sng" dirty="0"/>
        </a:p>
      </dgm:t>
    </dgm:pt>
    <dgm:pt modelId="{FE084D39-CFE4-44BF-BC5B-79457ED8A3C1}" type="parTrans" cxnId="{680E80BA-96C2-43BC-8738-A0F8F0CCCDEE}">
      <dgm:prSet/>
      <dgm:spPr/>
      <dgm:t>
        <a:bodyPr/>
        <a:lstStyle/>
        <a:p>
          <a:endParaRPr lang="en-US"/>
        </a:p>
      </dgm:t>
    </dgm:pt>
    <dgm:pt modelId="{B870C2F2-752C-4789-BD57-C94BE4F598A8}" type="sibTrans" cxnId="{680E80BA-96C2-43BC-8738-A0F8F0CCCDEE}">
      <dgm:prSet/>
      <dgm:spPr/>
      <dgm:t>
        <a:bodyPr/>
        <a:lstStyle/>
        <a:p>
          <a:endParaRPr lang="en-US"/>
        </a:p>
      </dgm:t>
    </dgm:pt>
    <dgm:pt modelId="{F7E29318-8718-48CC-ACAC-FAEA69878B0B}" type="pres">
      <dgm:prSet presAssocID="{1F222EA9-0D87-4B1B-BD18-DE60BD1C4A2F}" presName="matrix" presStyleCnt="0">
        <dgm:presLayoutVars>
          <dgm:chMax val="1"/>
          <dgm:dir/>
          <dgm:resizeHandles val="exact"/>
        </dgm:presLayoutVars>
      </dgm:prSet>
      <dgm:spPr/>
    </dgm:pt>
    <dgm:pt modelId="{8FA78B2E-71D4-40A6-8C71-62076E4B0347}" type="pres">
      <dgm:prSet presAssocID="{1F222EA9-0D87-4B1B-BD18-DE60BD1C4A2F}" presName="axisShape" presStyleLbl="bgShp" presStyleIdx="0" presStyleCnt="1" custScaleX="133981"/>
      <dgm:spPr/>
    </dgm:pt>
    <dgm:pt modelId="{18988D45-5314-456F-BD48-9A7518B352A0}" type="pres">
      <dgm:prSet presAssocID="{1F222EA9-0D87-4B1B-BD18-DE60BD1C4A2F}" presName="rect1" presStyleLbl="node1" presStyleIdx="0" presStyleCnt="4" custScaleX="210628" custScaleY="104000" custLinFactX="69014" custLinFactY="16167" custLinFactNeighborX="100000" custLinFactNeighborY="100000">
        <dgm:presLayoutVars>
          <dgm:chMax val="0"/>
          <dgm:chPref val="0"/>
          <dgm:bulletEnabled val="1"/>
        </dgm:presLayoutVars>
      </dgm:prSet>
      <dgm:spPr/>
    </dgm:pt>
    <dgm:pt modelId="{DA84B84A-DE47-49E1-B7BD-D8F0D66E5576}" type="pres">
      <dgm:prSet presAssocID="{1F222EA9-0D87-4B1B-BD18-DE60BD1C4A2F}" presName="rect2" presStyleLbl="node1" presStyleIdx="1" presStyleCnt="4" custScaleX="208121" custScaleY="112046" custLinFactNeighborX="50358" custLinFactNeighborY="-2935">
        <dgm:presLayoutVars>
          <dgm:chMax val="0"/>
          <dgm:chPref val="0"/>
          <dgm:bulletEnabled val="1"/>
        </dgm:presLayoutVars>
      </dgm:prSet>
      <dgm:spPr/>
    </dgm:pt>
    <dgm:pt modelId="{6BDCC2AE-1349-4BB2-8ED4-946AD2BFC8FB}" type="pres">
      <dgm:prSet presAssocID="{1F222EA9-0D87-4B1B-BD18-DE60BD1C4A2F}" presName="rect3" presStyleLbl="node1" presStyleIdx="2" presStyleCnt="4" custScaleX="213979" custLinFactNeighborX="-52247" custLinFactNeighborY="-4182">
        <dgm:presLayoutVars>
          <dgm:chMax val="0"/>
          <dgm:chPref val="0"/>
          <dgm:bulletEnabled val="1"/>
        </dgm:presLayoutVars>
      </dgm:prSet>
      <dgm:spPr/>
    </dgm:pt>
    <dgm:pt modelId="{C1F5B1C6-DA26-42BE-88BC-B40582369515}" type="pres">
      <dgm:prSet presAssocID="{1F222EA9-0D87-4B1B-BD18-DE60BD1C4A2F}" presName="rect4" presStyleLbl="node1" presStyleIdx="3" presStyleCnt="4" custScaleX="212893" custScaleY="106770" custLinFactX="-70572" custLinFactY="-18136" custLinFactNeighborX="-10000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B0602-7796-40F6-81DD-567900F081A5}" type="presOf" srcId="{657F5E31-9226-4568-85B8-AE4AA5C684C7}" destId="{6BDCC2AE-1349-4BB2-8ED4-946AD2BFC8FB}" srcOrd="0" destOrd="0" presId="urn:microsoft.com/office/officeart/2005/8/layout/matrix2"/>
    <dgm:cxn modelId="{F2AE3104-616C-41C8-9303-E4E8F75BFBDD}" srcId="{1F222EA9-0D87-4B1B-BD18-DE60BD1C4A2F}" destId="{657F5E31-9226-4568-85B8-AE4AA5C684C7}" srcOrd="2" destOrd="0" parTransId="{5A338826-DA54-4209-B86F-7164854E672F}" sibTransId="{40C44BE0-4179-433E-ABC8-B90F5D275EED}"/>
    <dgm:cxn modelId="{1BDF6245-8009-4A88-AFF8-72F29559868E}" type="presOf" srcId="{1F222EA9-0D87-4B1B-BD18-DE60BD1C4A2F}" destId="{F7E29318-8718-48CC-ACAC-FAEA69878B0B}" srcOrd="0" destOrd="0" presId="urn:microsoft.com/office/officeart/2005/8/layout/matrix2"/>
    <dgm:cxn modelId="{434C0C49-1746-4DD7-8559-2187B3AAE345}" type="presOf" srcId="{6EAF84AE-1ED8-4880-9323-A23D9F5A382B}" destId="{C1F5B1C6-DA26-42BE-88BC-B40582369515}" srcOrd="0" destOrd="0" presId="urn:microsoft.com/office/officeart/2005/8/layout/matrix2"/>
    <dgm:cxn modelId="{9669635A-FFA0-4FBF-8EE5-65A345AF8840}" srcId="{1F222EA9-0D87-4B1B-BD18-DE60BD1C4A2F}" destId="{9F17C750-25F5-4F6F-97C6-1CE4DC1AE3C5}" srcOrd="0" destOrd="0" parTransId="{917F11FF-0AE4-48A4-9CC9-C1CD134FDC54}" sibTransId="{9C204310-AD88-49D0-9580-D09BC781F0C8}"/>
    <dgm:cxn modelId="{9F01F77B-1CE2-47F4-A588-0E460FCF96DA}" type="presOf" srcId="{9F17C750-25F5-4F6F-97C6-1CE4DC1AE3C5}" destId="{18988D45-5314-456F-BD48-9A7518B352A0}" srcOrd="0" destOrd="0" presId="urn:microsoft.com/office/officeart/2005/8/layout/matrix2"/>
    <dgm:cxn modelId="{E8F964A5-22C0-49BB-82C4-A9F842E62C70}" srcId="{1F222EA9-0D87-4B1B-BD18-DE60BD1C4A2F}" destId="{9EB80D9D-B1B7-413E-90E3-D65A1DAAD0BF}" srcOrd="1" destOrd="0" parTransId="{2B5BC9C9-FC8A-4405-A68B-1501811A7DE5}" sibTransId="{C01B2975-E9F5-4A40-BDDB-675144507CF8}"/>
    <dgm:cxn modelId="{680E80BA-96C2-43BC-8738-A0F8F0CCCDEE}" srcId="{1F222EA9-0D87-4B1B-BD18-DE60BD1C4A2F}" destId="{6EAF84AE-1ED8-4880-9323-A23D9F5A382B}" srcOrd="3" destOrd="0" parTransId="{FE084D39-CFE4-44BF-BC5B-79457ED8A3C1}" sibTransId="{B870C2F2-752C-4789-BD57-C94BE4F598A8}"/>
    <dgm:cxn modelId="{37966FF3-A2DA-40EC-8263-EDFC25EB72FE}" type="presOf" srcId="{9EB80D9D-B1B7-413E-90E3-D65A1DAAD0BF}" destId="{DA84B84A-DE47-49E1-B7BD-D8F0D66E5576}" srcOrd="0" destOrd="0" presId="urn:microsoft.com/office/officeart/2005/8/layout/matrix2"/>
    <dgm:cxn modelId="{34EF39A4-BA86-49A2-BF29-1468809558DE}" type="presParOf" srcId="{F7E29318-8718-48CC-ACAC-FAEA69878B0B}" destId="{8FA78B2E-71D4-40A6-8C71-62076E4B0347}" srcOrd="0" destOrd="0" presId="urn:microsoft.com/office/officeart/2005/8/layout/matrix2"/>
    <dgm:cxn modelId="{8CDCAB27-4151-47BA-B9F4-3F5A4B7E76FB}" type="presParOf" srcId="{F7E29318-8718-48CC-ACAC-FAEA69878B0B}" destId="{18988D45-5314-456F-BD48-9A7518B352A0}" srcOrd="1" destOrd="0" presId="urn:microsoft.com/office/officeart/2005/8/layout/matrix2"/>
    <dgm:cxn modelId="{8F3587DB-E8FB-4F7B-A005-84D347BBA597}" type="presParOf" srcId="{F7E29318-8718-48CC-ACAC-FAEA69878B0B}" destId="{DA84B84A-DE47-49E1-B7BD-D8F0D66E5576}" srcOrd="2" destOrd="0" presId="urn:microsoft.com/office/officeart/2005/8/layout/matrix2"/>
    <dgm:cxn modelId="{0DB29572-76B4-402D-A95F-06F25B3F90E8}" type="presParOf" srcId="{F7E29318-8718-48CC-ACAC-FAEA69878B0B}" destId="{6BDCC2AE-1349-4BB2-8ED4-946AD2BFC8FB}" srcOrd="3" destOrd="0" presId="urn:microsoft.com/office/officeart/2005/8/layout/matrix2"/>
    <dgm:cxn modelId="{ED0606DE-E753-4179-B821-39E584ADBE45}" type="presParOf" srcId="{F7E29318-8718-48CC-ACAC-FAEA69878B0B}" destId="{C1F5B1C6-DA26-42BE-88BC-B4058236951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C0BE6-B1BA-48A6-A702-C6BA907A0822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15188" y="894876"/>
        <a:ext cx="31423" cy="6284"/>
      </dsp:txXfrm>
    </dsp:sp>
    <dsp:sp modelId="{223C8F09-490C-460B-B9A5-AFFAC55FBF4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1. </a:t>
          </a:r>
          <a:r>
            <a:rPr lang="en-US" sz="4000" kern="1200" dirty="0" err="1"/>
            <a:t>Quan</a:t>
          </a:r>
          <a:r>
            <a:rPr lang="en-US" sz="4000" kern="1200" dirty="0"/>
            <a:t> </a:t>
          </a:r>
          <a:r>
            <a:rPr lang="en-US" sz="4000" kern="1200" dirty="0" err="1"/>
            <a:t>sát</a:t>
          </a:r>
          <a:endParaRPr lang="en-US" sz="4000" kern="1200" dirty="0"/>
        </a:p>
      </dsp:txBody>
      <dsp:txXfrm>
        <a:off x="1279" y="78273"/>
        <a:ext cx="2732484" cy="1639490"/>
      </dsp:txXfrm>
    </dsp:sp>
    <dsp:sp modelId="{04B33FD7-AC35-44A6-9D48-42A29CC06FEB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2519" y="2011757"/>
        <a:ext cx="170960" cy="6284"/>
      </dsp:txXfrm>
    </dsp:sp>
    <dsp:sp modelId="{43050026-8BB4-46A7-AD02-456A5D424143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2. </a:t>
          </a:r>
          <a:r>
            <a:rPr lang="en-US" sz="4000" kern="1200" dirty="0" err="1"/>
            <a:t>Thể</a:t>
          </a:r>
          <a:r>
            <a:rPr lang="en-US" sz="4000" kern="1200" dirty="0"/>
            <a:t> </a:t>
          </a:r>
          <a:r>
            <a:rPr lang="en-US" sz="4000" kern="1200" dirty="0" err="1"/>
            <a:t>hiện</a:t>
          </a:r>
          <a:endParaRPr lang="en-US" sz="4000" kern="1200" dirty="0"/>
        </a:p>
      </dsp:txBody>
      <dsp:txXfrm>
        <a:off x="3362235" y="78273"/>
        <a:ext cx="2732484" cy="1639490"/>
      </dsp:txXfrm>
    </dsp:sp>
    <dsp:sp modelId="{74D939FC-6F6C-46EC-A52F-BB7DE15379B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15188" y="3162838"/>
        <a:ext cx="31423" cy="6284"/>
      </dsp:txXfrm>
    </dsp:sp>
    <dsp:sp modelId="{51BCBFFA-1F2C-4BEC-95DE-A899CB8A700F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3. </a:t>
          </a:r>
          <a:r>
            <a:rPr lang="en-US" sz="4000" kern="1200" dirty="0" err="1"/>
            <a:t>Thảo</a:t>
          </a:r>
          <a:r>
            <a:rPr lang="en-US" sz="4000" kern="1200" dirty="0"/>
            <a:t> </a:t>
          </a:r>
          <a:r>
            <a:rPr lang="en-US" sz="4000" kern="1200" dirty="0" err="1"/>
            <a:t>luận</a:t>
          </a:r>
          <a:endParaRPr lang="en-US" sz="4000" kern="1200" dirty="0"/>
        </a:p>
      </dsp:txBody>
      <dsp:txXfrm>
        <a:off x="1279" y="2346235"/>
        <a:ext cx="2732484" cy="1639490"/>
      </dsp:txXfrm>
    </dsp:sp>
    <dsp:sp modelId="{BB8BC96D-29AB-476F-B181-DBF3719EF17B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4. </a:t>
          </a:r>
          <a:r>
            <a:rPr lang="en-US" sz="4000" kern="1200" dirty="0" err="1"/>
            <a:t>Vận</a:t>
          </a:r>
          <a:r>
            <a:rPr lang="en-US" sz="4000" kern="1200" dirty="0"/>
            <a:t> </a:t>
          </a:r>
          <a:r>
            <a:rPr lang="en-US" sz="4000" kern="1200" dirty="0" err="1"/>
            <a:t>dụng</a:t>
          </a:r>
          <a:endParaRPr lang="en-US" sz="4000" kern="1200" dirty="0"/>
        </a:p>
      </dsp:txBody>
      <dsp:txXfrm>
        <a:off x="3362235" y="2346235"/>
        <a:ext cx="2732484" cy="163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DCE3-FF81-492D-95A4-7AEC8FAEE8E5}">
      <dsp:nvSpPr>
        <dsp:cNvPr id="0" name=""/>
        <dsp:cNvSpPr/>
      </dsp:nvSpPr>
      <dsp:spPr>
        <a:xfrm>
          <a:off x="0" y="859226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9DC8-85CC-497E-ACA4-0CF0832CC20F}">
      <dsp:nvSpPr>
        <dsp:cNvPr id="0" name=""/>
        <dsp:cNvSpPr/>
      </dsp:nvSpPr>
      <dsp:spPr>
        <a:xfrm>
          <a:off x="0" y="1032439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09EA-CA57-4501-84D7-E5AEEB71F59C}">
      <dsp:nvSpPr>
        <dsp:cNvPr id="0" name=""/>
        <dsp:cNvSpPr/>
      </dsp:nvSpPr>
      <dsp:spPr>
        <a:xfrm>
          <a:off x="51935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Đặc</a:t>
          </a:r>
          <a:r>
            <a:rPr lang="en-US" sz="4000" kern="1200" dirty="0"/>
            <a:t> </a:t>
          </a:r>
          <a:r>
            <a:rPr lang="en-US" sz="4000" kern="1200" dirty="0" err="1"/>
            <a:t>điểm</a:t>
          </a:r>
          <a:endParaRPr lang="en-US" sz="4000" kern="1200" dirty="0"/>
        </a:p>
      </dsp:txBody>
      <dsp:txXfrm>
        <a:off x="51935" y="0"/>
        <a:ext cx="4155430" cy="878223"/>
      </dsp:txXfrm>
    </dsp:sp>
    <dsp:sp modelId="{49434848-BAAB-43E3-A55F-C491A113492F}">
      <dsp:nvSpPr>
        <dsp:cNvPr id="0" name=""/>
        <dsp:cNvSpPr/>
      </dsp:nvSpPr>
      <dsp:spPr>
        <a:xfrm>
          <a:off x="0" y="1619330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A3A0-4D69-4295-8BF6-3B7F0A2BE67C}">
      <dsp:nvSpPr>
        <dsp:cNvPr id="0" name=""/>
        <dsp:cNvSpPr/>
      </dsp:nvSpPr>
      <dsp:spPr>
        <a:xfrm>
          <a:off x="378045" y="1457318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Các</a:t>
          </a:r>
          <a:r>
            <a:rPr lang="fr-FR" sz="1800" kern="1200" dirty="0"/>
            <a:t> </a:t>
          </a:r>
          <a:r>
            <a:rPr lang="fr-FR" sz="1800" kern="1200" dirty="0" err="1"/>
            <a:t>ngôi</a:t>
          </a:r>
          <a:r>
            <a:rPr lang="fr-FR" sz="1800" kern="1200" dirty="0"/>
            <a:t> </a:t>
          </a:r>
          <a:r>
            <a:rPr lang="fr-FR" sz="1800" kern="1200" dirty="0" err="1"/>
            <a:t>nhà</a:t>
          </a:r>
          <a:r>
            <a:rPr lang="fr-FR" sz="1800" kern="1200" dirty="0"/>
            <a:t> </a:t>
          </a:r>
          <a:r>
            <a:rPr lang="fr-FR" sz="1800" kern="1200" dirty="0" err="1"/>
            <a:t>đều</a:t>
          </a:r>
          <a:r>
            <a:rPr lang="fr-FR" sz="1800" kern="1200" dirty="0"/>
            <a:t> </a:t>
          </a:r>
          <a:r>
            <a:rPr lang="fr-FR" sz="1800" kern="1200" dirty="0" err="1"/>
            <a:t>có</a:t>
          </a:r>
          <a:r>
            <a:rPr lang="fr-FR" sz="1800" kern="1200" dirty="0"/>
            <a:t> </a:t>
          </a:r>
          <a:r>
            <a:rPr lang="fr-FR" sz="1800" kern="1200" dirty="0" err="1"/>
            <a:t>kết</a:t>
          </a:r>
          <a:r>
            <a:rPr lang="fr-FR" sz="1800" kern="1200" dirty="0"/>
            <a:t> </a:t>
          </a:r>
          <a:r>
            <a:rPr lang="fr-FR" sz="1800" kern="1200" dirty="0" err="1"/>
            <a:t>cấu</a:t>
          </a:r>
          <a:r>
            <a:rPr lang="fr-FR" sz="1800" kern="1200" dirty="0"/>
            <a:t> </a:t>
          </a:r>
          <a:r>
            <a:rPr lang="fr-FR" sz="1800" kern="1200" dirty="0" err="1"/>
            <a:t>bao</a:t>
          </a:r>
          <a:r>
            <a:rPr lang="fr-FR" sz="1800" kern="1200" dirty="0"/>
            <a:t> </a:t>
          </a:r>
          <a:r>
            <a:rPr lang="fr-FR" sz="1800" kern="1200" dirty="0" err="1"/>
            <a:t>gồm</a:t>
          </a:r>
          <a:r>
            <a:rPr lang="fr-FR" sz="1800" kern="1200" dirty="0"/>
            <a:t>: </a:t>
          </a:r>
          <a:r>
            <a:rPr lang="fr-FR" sz="1800" kern="1200" dirty="0" err="1"/>
            <a:t>mái</a:t>
          </a:r>
          <a:r>
            <a:rPr lang="fr-FR" sz="1800" kern="1200" dirty="0"/>
            <a:t>, </a:t>
          </a:r>
          <a:r>
            <a:rPr lang="fr-FR" sz="1800" kern="1200" dirty="0" err="1"/>
            <a:t>tường</a:t>
          </a:r>
          <a:r>
            <a:rPr lang="fr-FR" sz="1800" kern="1200" dirty="0"/>
            <a:t>, </a:t>
          </a:r>
          <a:r>
            <a:rPr lang="fr-FR" sz="1800" kern="1200" dirty="0" err="1"/>
            <a:t>cửa</a:t>
          </a:r>
          <a:r>
            <a:rPr lang="fr-FR" sz="1800" kern="1200" dirty="0"/>
            <a:t> </a:t>
          </a:r>
          <a:r>
            <a:rPr lang="fr-FR" sz="1800" kern="1200" dirty="0" err="1"/>
            <a:t>sổ</a:t>
          </a:r>
          <a:r>
            <a:rPr lang="fr-FR" sz="1800" kern="1200" dirty="0"/>
            <a:t>, </a:t>
          </a:r>
          <a:r>
            <a:rPr lang="fr-FR" sz="1800" kern="1200" dirty="0" err="1"/>
            <a:t>cửa</a:t>
          </a:r>
          <a:r>
            <a:rPr lang="fr-FR" sz="1800" kern="1200" dirty="0"/>
            <a:t> ra </a:t>
          </a:r>
          <a:r>
            <a:rPr lang="fr-FR" sz="1800" kern="1200" dirty="0" err="1"/>
            <a:t>vào</a:t>
          </a:r>
          <a:endParaRPr lang="en-US" sz="1800" kern="1200" dirty="0"/>
        </a:p>
      </dsp:txBody>
      <dsp:txXfrm>
        <a:off x="378045" y="1457318"/>
        <a:ext cx="3864550" cy="711574"/>
      </dsp:txXfrm>
    </dsp:sp>
    <dsp:sp modelId="{043D6B20-D86D-43C0-AC2A-B6D297EE7539}">
      <dsp:nvSpPr>
        <dsp:cNvPr id="0" name=""/>
        <dsp:cNvSpPr/>
      </dsp:nvSpPr>
      <dsp:spPr>
        <a:xfrm>
          <a:off x="0" y="2650911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C9F17-AFD6-45E8-9E70-D9CDCEB0AFD2}">
      <dsp:nvSpPr>
        <dsp:cNvPr id="0" name=""/>
        <dsp:cNvSpPr/>
      </dsp:nvSpPr>
      <dsp:spPr>
        <a:xfrm>
          <a:off x="408227" y="2509466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Về</a:t>
          </a:r>
          <a:r>
            <a:rPr lang="fr-FR" sz="1600" kern="1200" dirty="0"/>
            <a:t> </a:t>
          </a:r>
          <a:r>
            <a:rPr lang="fr-FR" sz="1600" kern="1200" dirty="0" err="1"/>
            <a:t>hình</a:t>
          </a:r>
          <a:r>
            <a:rPr lang="fr-FR" sz="1600" kern="1200" dirty="0"/>
            <a:t> </a:t>
          </a:r>
          <a:r>
            <a:rPr lang="fr-FR" sz="1600" kern="1200" dirty="0" err="1"/>
            <a:t>dáng</a:t>
          </a:r>
          <a:r>
            <a:rPr lang="fr-FR" sz="1600" kern="1200" dirty="0"/>
            <a:t>: </a:t>
          </a:r>
          <a:r>
            <a:rPr lang="fr-FR" sz="1600" kern="1200" dirty="0" err="1"/>
            <a:t>nhà</a:t>
          </a:r>
          <a:r>
            <a:rPr lang="fr-FR" sz="1600" kern="1200" dirty="0"/>
            <a:t> </a:t>
          </a:r>
          <a:r>
            <a:rPr lang="fr-FR" sz="1600" kern="1200" dirty="0" err="1"/>
            <a:t>sàn</a:t>
          </a:r>
          <a:r>
            <a:rPr lang="fr-FR" sz="1600" kern="1200" dirty="0"/>
            <a:t>, </a:t>
          </a:r>
          <a:r>
            <a:rPr lang="fr-FR" sz="1600" kern="1200" dirty="0" err="1"/>
            <a:t>nhà</a:t>
          </a:r>
          <a:r>
            <a:rPr lang="fr-FR" sz="1600" kern="1200" dirty="0"/>
            <a:t> </a:t>
          </a:r>
          <a:r>
            <a:rPr lang="fr-FR" sz="1600" kern="1200" dirty="0" err="1"/>
            <a:t>rông</a:t>
          </a:r>
          <a:r>
            <a:rPr lang="fr-FR" sz="1600" kern="1200" dirty="0"/>
            <a:t> </a:t>
          </a:r>
          <a:r>
            <a:rPr lang="fr-FR" sz="1600" kern="1200" dirty="0" err="1"/>
            <a:t>được</a:t>
          </a:r>
          <a:r>
            <a:rPr lang="fr-FR" sz="1600" kern="1200" dirty="0"/>
            <a:t> </a:t>
          </a:r>
          <a:r>
            <a:rPr lang="fr-FR" sz="1600" kern="1200" dirty="0" err="1"/>
            <a:t>xây</a:t>
          </a:r>
          <a:r>
            <a:rPr lang="fr-FR" sz="1600" kern="1200" dirty="0"/>
            <a:t> </a:t>
          </a:r>
          <a:r>
            <a:rPr lang="fr-FR" sz="1600" kern="1200" dirty="0" err="1"/>
            <a:t>dựng</a:t>
          </a:r>
          <a:r>
            <a:rPr lang="fr-FR" sz="1600" kern="1200" dirty="0"/>
            <a:t> </a:t>
          </a:r>
          <a:r>
            <a:rPr lang="fr-FR" sz="1600" kern="1200" dirty="0" err="1"/>
            <a:t>trên</a:t>
          </a:r>
          <a:r>
            <a:rPr lang="fr-FR" sz="1600" kern="1200" dirty="0"/>
            <a:t> </a:t>
          </a:r>
          <a:r>
            <a:rPr lang="fr-FR" sz="1600" kern="1200" dirty="0" err="1"/>
            <a:t>các</a:t>
          </a:r>
          <a:r>
            <a:rPr lang="fr-FR" sz="1600" kern="1200" dirty="0"/>
            <a:t> </a:t>
          </a:r>
          <a:r>
            <a:rPr lang="fr-FR" sz="1600" kern="1200" dirty="0" err="1"/>
            <a:t>cây</a:t>
          </a:r>
          <a:r>
            <a:rPr lang="fr-FR" sz="1600" kern="1200" dirty="0"/>
            <a:t> </a:t>
          </a:r>
          <a:r>
            <a:rPr lang="fr-FR" sz="1600" kern="1200" dirty="0" err="1"/>
            <a:t>cột</a:t>
          </a:r>
          <a:r>
            <a:rPr lang="fr-FR" sz="1600" kern="1200" dirty="0"/>
            <a:t> </a:t>
          </a:r>
          <a:r>
            <a:rPr lang="fr-FR" sz="1600" kern="1200" dirty="0" err="1"/>
            <a:t>cao</a:t>
          </a:r>
          <a:r>
            <a:rPr lang="fr-FR" sz="1600" kern="1200" dirty="0"/>
            <a:t>; </a:t>
          </a:r>
          <a:r>
            <a:rPr lang="fr-FR" sz="1600" kern="1200" dirty="0" err="1"/>
            <a:t>nhà</a:t>
          </a:r>
          <a:r>
            <a:rPr lang="fr-FR" sz="1600" kern="1200" dirty="0"/>
            <a:t> </a:t>
          </a:r>
          <a:r>
            <a:rPr lang="fr-FR" sz="1600" kern="1200" dirty="0" err="1"/>
            <a:t>rường</a:t>
          </a:r>
          <a:r>
            <a:rPr lang="fr-FR" sz="1600" kern="1200" dirty="0"/>
            <a:t> </a:t>
          </a:r>
          <a:r>
            <a:rPr lang="fr-FR" sz="1600" kern="1200" dirty="0" err="1"/>
            <a:t>và</a:t>
          </a:r>
          <a:r>
            <a:rPr lang="fr-FR" sz="1600" kern="1200" dirty="0"/>
            <a:t> </a:t>
          </a:r>
          <a:r>
            <a:rPr lang="fr-FR" sz="1600" kern="1200" dirty="0" err="1"/>
            <a:t>nhà</a:t>
          </a:r>
          <a:r>
            <a:rPr lang="fr-FR" sz="1600" kern="1200" dirty="0"/>
            <a:t> </a:t>
          </a:r>
          <a:r>
            <a:rPr lang="fr-FR" sz="1600" kern="1200" dirty="0" err="1"/>
            <a:t>xây</a:t>
          </a:r>
          <a:r>
            <a:rPr lang="fr-FR" sz="1600" kern="1200" dirty="0"/>
            <a:t> </a:t>
          </a:r>
          <a:r>
            <a:rPr lang="fr-FR" sz="1600" kern="1200" dirty="0" err="1"/>
            <a:t>dựng</a:t>
          </a:r>
          <a:r>
            <a:rPr lang="fr-FR" sz="1600" kern="1200" dirty="0"/>
            <a:t> </a:t>
          </a:r>
          <a:r>
            <a:rPr lang="fr-FR" sz="1600" kern="1200" dirty="0" err="1"/>
            <a:t>trên</a:t>
          </a:r>
          <a:r>
            <a:rPr lang="fr-FR" sz="1600" kern="1200" dirty="0"/>
            <a:t> </a:t>
          </a:r>
          <a:r>
            <a:rPr lang="fr-FR" sz="1600" kern="1200" dirty="0" err="1"/>
            <a:t>mặt</a:t>
          </a:r>
          <a:r>
            <a:rPr lang="fr-FR" sz="1600" kern="1200" dirty="0"/>
            <a:t> </a:t>
          </a:r>
          <a:r>
            <a:rPr lang="fr-FR" sz="1600" kern="1200" dirty="0" err="1"/>
            <a:t>đất</a:t>
          </a:r>
          <a:r>
            <a:rPr lang="fr-FR" sz="1600" kern="1200" dirty="0"/>
            <a:t> </a:t>
          </a:r>
          <a:r>
            <a:rPr lang="fr-FR" sz="1600" kern="1200" dirty="0" err="1"/>
            <a:t>và</a:t>
          </a:r>
          <a:r>
            <a:rPr lang="fr-FR" sz="1600" kern="1200" dirty="0"/>
            <a:t> </a:t>
          </a:r>
          <a:r>
            <a:rPr lang="fr-FR" sz="1600" kern="1200" dirty="0" err="1"/>
            <a:t>có</a:t>
          </a:r>
          <a:r>
            <a:rPr lang="fr-FR" sz="1600" kern="1200" dirty="0"/>
            <a:t> </a:t>
          </a:r>
          <a:r>
            <a:rPr lang="fr-FR" sz="1600" kern="1200" dirty="0" err="1"/>
            <a:t>hình</a:t>
          </a:r>
          <a:r>
            <a:rPr lang="fr-FR" sz="1600" kern="1200" dirty="0"/>
            <a:t> </a:t>
          </a:r>
          <a:r>
            <a:rPr lang="fr-FR" sz="1600" kern="1200" dirty="0" err="1"/>
            <a:t>dáng</a:t>
          </a:r>
          <a:r>
            <a:rPr lang="fr-FR" sz="1600" kern="1200" dirty="0"/>
            <a:t> </a:t>
          </a:r>
          <a:r>
            <a:rPr lang="fr-FR" sz="1600" kern="1200" dirty="0" err="1"/>
            <a:t>thấp</a:t>
          </a:r>
          <a:endParaRPr lang="en-US" sz="1600" kern="1200" dirty="0"/>
        </a:p>
      </dsp:txBody>
      <dsp:txXfrm>
        <a:off x="408227" y="2509466"/>
        <a:ext cx="3864550" cy="711574"/>
      </dsp:txXfrm>
    </dsp:sp>
    <dsp:sp modelId="{8F2799F6-9316-4C11-8066-D40D174E2BAB}">
      <dsp:nvSpPr>
        <dsp:cNvPr id="0" name=""/>
        <dsp:cNvSpPr/>
      </dsp:nvSpPr>
      <dsp:spPr>
        <a:xfrm>
          <a:off x="0" y="3789155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176D-5C94-48E6-8A28-A7BD4EC979B3}">
      <dsp:nvSpPr>
        <dsp:cNvPr id="0" name=""/>
        <dsp:cNvSpPr/>
      </dsp:nvSpPr>
      <dsp:spPr>
        <a:xfrm>
          <a:off x="259017" y="3558120"/>
          <a:ext cx="4049739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Tỉ</a:t>
          </a:r>
          <a:r>
            <a:rPr lang="fr-FR" sz="1600" kern="1200" dirty="0"/>
            <a:t> </a:t>
          </a:r>
          <a:r>
            <a:rPr lang="fr-FR" sz="1600" kern="1200" dirty="0" err="1"/>
            <a:t>lệ</a:t>
          </a:r>
          <a:r>
            <a:rPr lang="fr-FR" sz="1600" kern="1200" dirty="0"/>
            <a:t> </a:t>
          </a:r>
          <a:r>
            <a:rPr lang="fr-FR" sz="1600" kern="1200" dirty="0" err="1"/>
            <a:t>mái</a:t>
          </a:r>
          <a:r>
            <a:rPr lang="fr-FR" sz="1600" kern="1200" dirty="0"/>
            <a:t> </a:t>
          </a:r>
          <a:r>
            <a:rPr lang="fr-FR" sz="1600" kern="1200" dirty="0" err="1"/>
            <a:t>nhà</a:t>
          </a:r>
          <a:r>
            <a:rPr lang="fr-FR" sz="1600" kern="1200" dirty="0"/>
            <a:t> </a:t>
          </a:r>
          <a:r>
            <a:rPr lang="fr-FR" sz="1600" kern="1200" dirty="0" err="1"/>
            <a:t>cũng</a:t>
          </a:r>
          <a:r>
            <a:rPr lang="fr-FR" sz="1600" kern="1200" dirty="0"/>
            <a:t> </a:t>
          </a:r>
          <a:r>
            <a:rPr lang="fr-FR" sz="1600" kern="1200" dirty="0" err="1"/>
            <a:t>cao</a:t>
          </a:r>
          <a:r>
            <a:rPr lang="fr-FR" sz="1600" kern="1200" dirty="0"/>
            <a:t> </a:t>
          </a:r>
          <a:r>
            <a:rPr lang="fr-FR" sz="1600" kern="1200" dirty="0" err="1"/>
            <a:t>thấp</a:t>
          </a:r>
          <a:r>
            <a:rPr lang="fr-FR" sz="1600" kern="1200" dirty="0"/>
            <a:t> </a:t>
          </a:r>
          <a:r>
            <a:rPr lang="fr-FR" sz="1600" kern="1200" dirty="0" err="1"/>
            <a:t>khác</a:t>
          </a:r>
          <a:r>
            <a:rPr lang="fr-FR" sz="1600" kern="1200" dirty="0"/>
            <a:t> </a:t>
          </a:r>
          <a:r>
            <a:rPr lang="fr-FR" sz="1600" kern="1200" dirty="0" err="1"/>
            <a:t>nhau</a:t>
          </a:r>
          <a:r>
            <a:rPr lang="fr-FR" sz="1600" kern="1200" dirty="0"/>
            <a:t> </a:t>
          </a:r>
          <a:r>
            <a:rPr lang="fr-FR" sz="1600" kern="1200" dirty="0" err="1"/>
            <a:t>để</a:t>
          </a:r>
          <a:r>
            <a:rPr lang="fr-FR" sz="1600" kern="1200" dirty="0"/>
            <a:t> </a:t>
          </a:r>
          <a:r>
            <a:rPr lang="fr-FR" sz="1600" kern="1200" dirty="0" err="1"/>
            <a:t>phù</a:t>
          </a:r>
          <a:r>
            <a:rPr lang="fr-FR" sz="1600" kern="1200" dirty="0"/>
            <a:t> </a:t>
          </a:r>
          <a:r>
            <a:rPr lang="fr-FR" sz="1600" kern="1200" dirty="0" err="1"/>
            <a:t>hợp</a:t>
          </a:r>
          <a:r>
            <a:rPr lang="fr-FR" sz="1600" kern="1200" dirty="0"/>
            <a:t> </a:t>
          </a:r>
          <a:r>
            <a:rPr lang="fr-FR" sz="1600" kern="1200" dirty="0" err="1"/>
            <a:t>với</a:t>
          </a:r>
          <a:r>
            <a:rPr lang="fr-FR" sz="1600" kern="1200" dirty="0"/>
            <a:t> </a:t>
          </a:r>
          <a:r>
            <a:rPr lang="fr-FR" sz="1600" kern="1200" dirty="0" err="1"/>
            <a:t>dáng</a:t>
          </a:r>
          <a:r>
            <a:rPr lang="fr-FR" sz="1600" kern="1200" dirty="0"/>
            <a:t> </a:t>
          </a:r>
          <a:r>
            <a:rPr lang="fr-FR" sz="1600" kern="1200" dirty="0" err="1"/>
            <a:t>chung</a:t>
          </a:r>
          <a:r>
            <a:rPr lang="fr-FR" sz="1600" kern="1200" dirty="0"/>
            <a:t> </a:t>
          </a:r>
          <a:r>
            <a:rPr lang="fr-FR" sz="1600" kern="1200" dirty="0" err="1"/>
            <a:t>của</a:t>
          </a:r>
          <a:r>
            <a:rPr lang="fr-FR" sz="1600" kern="1200" dirty="0"/>
            <a:t> </a:t>
          </a:r>
          <a:r>
            <a:rPr lang="fr-FR" sz="1600" kern="1200" dirty="0" err="1"/>
            <a:t>ngôi</a:t>
          </a:r>
          <a:r>
            <a:rPr lang="fr-FR" sz="1600" kern="1200" dirty="0"/>
            <a:t> </a:t>
          </a:r>
          <a:r>
            <a:rPr lang="fr-FR" sz="1600" kern="1200" dirty="0" err="1"/>
            <a:t>nhà</a:t>
          </a:r>
          <a:r>
            <a:rPr lang="fr-FR" sz="1600" kern="1200" dirty="0"/>
            <a:t>.</a:t>
          </a:r>
          <a:endParaRPr lang="en-US" sz="1600" kern="1200" dirty="0"/>
        </a:p>
      </dsp:txBody>
      <dsp:txXfrm>
        <a:off x="259017" y="3558120"/>
        <a:ext cx="4049739" cy="711574"/>
      </dsp:txXfrm>
    </dsp:sp>
    <dsp:sp modelId="{6F312E18-4CD8-452D-B62E-C9027A9F1834}">
      <dsp:nvSpPr>
        <dsp:cNvPr id="0" name=""/>
        <dsp:cNvSpPr/>
      </dsp:nvSpPr>
      <dsp:spPr>
        <a:xfrm>
          <a:off x="4458947" y="878223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0E47-AD35-49CF-B850-BE4F4C12E039}">
      <dsp:nvSpPr>
        <dsp:cNvPr id="0" name=""/>
        <dsp:cNvSpPr/>
      </dsp:nvSpPr>
      <dsp:spPr>
        <a:xfrm>
          <a:off x="4458947" y="1061824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52175-6352-4F60-99C5-967D8D128420}">
      <dsp:nvSpPr>
        <dsp:cNvPr id="0" name=""/>
        <dsp:cNvSpPr/>
      </dsp:nvSpPr>
      <dsp:spPr>
        <a:xfrm>
          <a:off x="4458947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Quang</a:t>
          </a:r>
          <a:r>
            <a:rPr lang="en-US" sz="4000" kern="1200" dirty="0"/>
            <a:t> </a:t>
          </a:r>
          <a:r>
            <a:rPr lang="en-US" sz="4000" kern="1200" dirty="0" err="1"/>
            <a:t>cảnh</a:t>
          </a:r>
          <a:endParaRPr lang="en-US" sz="4000" kern="1200" dirty="0"/>
        </a:p>
      </dsp:txBody>
      <dsp:txXfrm>
        <a:off x="4458947" y="0"/>
        <a:ext cx="4155430" cy="878223"/>
      </dsp:txXfrm>
    </dsp:sp>
    <dsp:sp modelId="{DF5DB2E2-2369-4CA7-9749-879391DC29CD}">
      <dsp:nvSpPr>
        <dsp:cNvPr id="0" name=""/>
        <dsp:cNvSpPr/>
      </dsp:nvSpPr>
      <dsp:spPr>
        <a:xfrm>
          <a:off x="4430481" y="2251388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B89CC-B8B2-40D2-BBF0-5162742DD5BE}">
      <dsp:nvSpPr>
        <dsp:cNvPr id="0" name=""/>
        <dsp:cNvSpPr/>
      </dsp:nvSpPr>
      <dsp:spPr>
        <a:xfrm>
          <a:off x="4697887" y="1985890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Ngôi</a:t>
          </a:r>
          <a:r>
            <a:rPr lang="fr-FR" sz="1800" kern="1200" dirty="0"/>
            <a:t> </a:t>
          </a:r>
          <a:r>
            <a:rPr lang="fr-FR" sz="1800" kern="1200" dirty="0" err="1"/>
            <a:t>nhà</a:t>
          </a:r>
          <a:r>
            <a:rPr lang="fr-FR" sz="1800" kern="1200" dirty="0"/>
            <a:t> </a:t>
          </a:r>
          <a:r>
            <a:rPr lang="fr-FR" sz="1800" kern="1200" dirty="0" err="1"/>
            <a:t>gắn</a:t>
          </a:r>
          <a:r>
            <a:rPr lang="fr-FR" sz="1800" kern="1200" dirty="0"/>
            <a:t> </a:t>
          </a:r>
          <a:r>
            <a:rPr lang="fr-FR" sz="1800" kern="1200" dirty="0" err="1"/>
            <a:t>bó</a:t>
          </a:r>
          <a:r>
            <a:rPr lang="fr-FR" sz="1800" kern="1200" dirty="0"/>
            <a:t>, </a:t>
          </a:r>
          <a:r>
            <a:rPr lang="fr-FR" sz="1800" kern="1200" dirty="0" err="1"/>
            <a:t>hài</a:t>
          </a:r>
          <a:r>
            <a:rPr lang="fr-FR" sz="1800" kern="1200" dirty="0"/>
            <a:t> </a:t>
          </a:r>
          <a:r>
            <a:rPr lang="fr-FR" sz="1800" kern="1200" dirty="0" err="1"/>
            <a:t>hoà</a:t>
          </a:r>
          <a:r>
            <a:rPr lang="fr-FR" sz="1800" kern="1200" dirty="0"/>
            <a:t> </a:t>
          </a:r>
          <a:r>
            <a:rPr lang="fr-FR" sz="1800" kern="1200" dirty="0" err="1"/>
            <a:t>với</a:t>
          </a:r>
          <a:r>
            <a:rPr lang="fr-FR" sz="1800" kern="1200" dirty="0"/>
            <a:t> </a:t>
          </a:r>
          <a:r>
            <a:rPr lang="fr-FR" sz="1800" kern="1200" dirty="0" err="1"/>
            <a:t>cảnh</a:t>
          </a:r>
          <a:r>
            <a:rPr lang="fr-FR" sz="1800" kern="1200" dirty="0"/>
            <a:t> </a:t>
          </a:r>
          <a:r>
            <a:rPr lang="fr-FR" sz="1800" kern="1200" dirty="0" err="1"/>
            <a:t>quan</a:t>
          </a:r>
          <a:r>
            <a:rPr lang="fr-FR" sz="1800" kern="1200" dirty="0"/>
            <a:t> </a:t>
          </a:r>
          <a:r>
            <a:rPr lang="fr-FR" sz="1800" kern="1200" dirty="0" err="1"/>
            <a:t>xung</a:t>
          </a:r>
          <a:r>
            <a:rPr lang="fr-FR" sz="1800" kern="1200" dirty="0"/>
            <a:t> </a:t>
          </a:r>
          <a:r>
            <a:rPr lang="fr-FR" sz="1800" kern="1200" dirty="0" err="1"/>
            <a:t>quanh</a:t>
          </a:r>
          <a:r>
            <a:rPr lang="fr-FR" sz="1800" kern="1200" dirty="0"/>
            <a:t> </a:t>
          </a:r>
          <a:r>
            <a:rPr lang="fr-FR" sz="1800" kern="1200" dirty="0" err="1"/>
            <a:t>như</a:t>
          </a:r>
          <a:r>
            <a:rPr lang="fr-FR" sz="1800" kern="1200" dirty="0"/>
            <a:t> </a:t>
          </a:r>
          <a:r>
            <a:rPr lang="fr-FR" sz="1800" kern="1200" dirty="0" err="1"/>
            <a:t>cây</a:t>
          </a:r>
          <a:r>
            <a:rPr lang="fr-FR" sz="1800" kern="1200" dirty="0"/>
            <a:t> </a:t>
          </a:r>
          <a:r>
            <a:rPr lang="fr-FR" sz="1800" kern="1200" dirty="0" err="1"/>
            <a:t>cối</a:t>
          </a:r>
          <a:r>
            <a:rPr lang="fr-FR" sz="1800" kern="1200" dirty="0"/>
            <a:t>, </a:t>
          </a:r>
          <a:r>
            <a:rPr lang="fr-FR" sz="1800" kern="1200" dirty="0" err="1"/>
            <a:t>hồ</a:t>
          </a:r>
          <a:r>
            <a:rPr lang="fr-FR" sz="1800" kern="1200" dirty="0"/>
            <a:t> </a:t>
          </a:r>
          <a:r>
            <a:rPr lang="fr-FR" sz="1800" kern="1200" dirty="0" err="1"/>
            <a:t>nước</a:t>
          </a:r>
          <a:r>
            <a:rPr lang="fr-FR" sz="1800" kern="1200" dirty="0"/>
            <a:t>, </a:t>
          </a:r>
          <a:r>
            <a:rPr lang="fr-FR" sz="1800" kern="1200" dirty="0" err="1"/>
            <a:t>sân</a:t>
          </a:r>
          <a:r>
            <a:rPr lang="fr-FR" sz="1800" kern="1200" dirty="0"/>
            <a:t>, </a:t>
          </a:r>
          <a:r>
            <a:rPr lang="fr-FR" sz="1800" kern="1200" dirty="0" err="1"/>
            <a:t>vườn</a:t>
          </a:r>
          <a:r>
            <a:rPr lang="fr-FR" sz="1800" kern="1200" dirty="0"/>
            <a:t>,...</a:t>
          </a:r>
          <a:r>
            <a:rPr lang="fr-FR" sz="1800" kern="1200" dirty="0" err="1"/>
            <a:t>tạo</a:t>
          </a:r>
          <a:r>
            <a:rPr lang="fr-FR" sz="1800" kern="1200" dirty="0"/>
            <a:t> </a:t>
          </a:r>
          <a:r>
            <a:rPr lang="fr-FR" sz="1800" kern="1200" dirty="0" err="1"/>
            <a:t>nên</a:t>
          </a:r>
          <a:r>
            <a:rPr lang="fr-FR" sz="1800" kern="1200" dirty="0"/>
            <a:t> </a:t>
          </a:r>
          <a:r>
            <a:rPr lang="fr-FR" sz="1800" kern="1200" dirty="0" err="1"/>
            <a:t>không</a:t>
          </a:r>
          <a:r>
            <a:rPr lang="fr-FR" sz="1800" kern="1200" dirty="0"/>
            <a:t> </a:t>
          </a:r>
          <a:r>
            <a:rPr lang="fr-FR" sz="1800" kern="1200" dirty="0" err="1"/>
            <a:t>gian</a:t>
          </a:r>
          <a:r>
            <a:rPr lang="fr-FR" sz="1800" kern="1200" dirty="0"/>
            <a:t> </a:t>
          </a:r>
          <a:r>
            <a:rPr lang="fr-FR" sz="1800" kern="1200" dirty="0" err="1"/>
            <a:t>cho</a:t>
          </a:r>
          <a:r>
            <a:rPr lang="fr-FR" sz="1800" kern="1200" dirty="0"/>
            <a:t> con </a:t>
          </a:r>
          <a:r>
            <a:rPr lang="fr-FR" sz="1800" kern="1200" dirty="0" err="1"/>
            <a:t>người</a:t>
          </a:r>
          <a:r>
            <a:rPr lang="fr-FR" sz="1800" kern="1200" dirty="0"/>
            <a:t> </a:t>
          </a:r>
          <a:r>
            <a:rPr lang="fr-FR" sz="1800" kern="1200" dirty="0" err="1"/>
            <a:t>sống</a:t>
          </a:r>
          <a:r>
            <a:rPr lang="fr-FR" sz="1800" kern="1200" dirty="0"/>
            <a:t> </a:t>
          </a:r>
          <a:r>
            <a:rPr lang="fr-FR" sz="1800" kern="1200" dirty="0" err="1"/>
            <a:t>khoẻ</a:t>
          </a:r>
          <a:r>
            <a:rPr lang="fr-FR" sz="1800" kern="1200" dirty="0"/>
            <a:t> </a:t>
          </a:r>
          <a:r>
            <a:rPr lang="fr-FR" sz="1800" kern="1200" dirty="0" err="1"/>
            <a:t>mạnh</a:t>
          </a:r>
          <a:r>
            <a:rPr lang="fr-FR" sz="1800" kern="1200" dirty="0"/>
            <a:t>.</a:t>
          </a:r>
          <a:endParaRPr lang="en-US" sz="1800" kern="1200" dirty="0"/>
        </a:p>
      </dsp:txBody>
      <dsp:txXfrm>
        <a:off x="4697887" y="1985890"/>
        <a:ext cx="3864550" cy="71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78B2E-71D4-40A6-8C71-62076E4B0347}">
      <dsp:nvSpPr>
        <dsp:cNvPr id="0" name=""/>
        <dsp:cNvSpPr/>
      </dsp:nvSpPr>
      <dsp:spPr>
        <a:xfrm>
          <a:off x="1239569" y="0"/>
          <a:ext cx="6487578" cy="48421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88D45-5314-456F-BD48-9A7518B352A0}">
      <dsp:nvSpPr>
        <dsp:cNvPr id="0" name=""/>
        <dsp:cNvSpPr/>
      </dsp:nvSpPr>
      <dsp:spPr>
        <a:xfrm>
          <a:off x="4579233" y="2526001"/>
          <a:ext cx="4079580" cy="2014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solidFill>
                <a:schemeClr val="tx1"/>
              </a:solidFill>
            </a:rPr>
            <a:t>Tương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phản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về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đường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nét</a:t>
          </a:r>
          <a:r>
            <a:rPr lang="fr-FR" sz="1600" kern="1200" dirty="0">
              <a:solidFill>
                <a:schemeClr val="tx1"/>
              </a:solidFill>
            </a:rPr>
            <a:t>: </a:t>
          </a:r>
          <a:r>
            <a:rPr lang="fr-FR" sz="1600" kern="1200" dirty="0" err="1">
              <a:solidFill>
                <a:schemeClr val="tx1"/>
              </a:solidFill>
            </a:rPr>
            <a:t>Trong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cả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hai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bức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tranh</a:t>
          </a:r>
          <a:r>
            <a:rPr lang="fr-FR" sz="1600" kern="1200" dirty="0">
              <a:solidFill>
                <a:schemeClr val="tx1"/>
              </a:solidFill>
            </a:rPr>
            <a:t>, </a:t>
          </a:r>
          <a:r>
            <a:rPr lang="fr-FR" sz="1600" kern="1200" dirty="0" err="1">
              <a:solidFill>
                <a:schemeClr val="tx1"/>
              </a:solidFill>
            </a:rPr>
            <a:t>hoạ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sĩ</a:t>
          </a:r>
          <a:r>
            <a:rPr lang="fr-FR" sz="1600" kern="1200" dirty="0">
              <a:solidFill>
                <a:schemeClr val="tx1"/>
              </a:solidFill>
            </a:rPr>
            <a:t> Van Gogh </a:t>
          </a:r>
          <a:r>
            <a:rPr lang="fr-FR" sz="1600" kern="1200" dirty="0" err="1">
              <a:solidFill>
                <a:schemeClr val="tx1"/>
              </a:solidFill>
            </a:rPr>
            <a:t>đều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sử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dụng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tương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phản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về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đường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nét</a:t>
          </a:r>
          <a:r>
            <a:rPr lang="fr-FR" sz="1600" kern="1200" dirty="0">
              <a:solidFill>
                <a:schemeClr val="tx1"/>
              </a:solidFill>
            </a:rPr>
            <a:t>: </a:t>
          </a:r>
          <a:r>
            <a:rPr lang="fr-FR" sz="1600" kern="1200" dirty="0" err="1">
              <a:solidFill>
                <a:schemeClr val="tx1"/>
              </a:solidFill>
            </a:rPr>
            <a:t>đường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cong</a:t>
          </a:r>
          <a:r>
            <a:rPr lang="fr-FR" sz="1600" kern="1200" dirty="0">
              <a:solidFill>
                <a:schemeClr val="tx1"/>
              </a:solidFill>
            </a:rPr>
            <a:t>, </a:t>
          </a:r>
          <a:r>
            <a:rPr lang="fr-FR" sz="1600" kern="1200" dirty="0" err="1">
              <a:solidFill>
                <a:schemeClr val="tx1"/>
              </a:solidFill>
            </a:rPr>
            <a:t>cuộn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xoáy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diễn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tả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mây</a:t>
          </a:r>
          <a:r>
            <a:rPr lang="fr-FR" sz="1600" kern="1200" dirty="0">
              <a:solidFill>
                <a:schemeClr val="tx1"/>
              </a:solidFill>
            </a:rPr>
            <a:t>, </a:t>
          </a:r>
          <a:r>
            <a:rPr lang="fr-FR" sz="1600" kern="1200" dirty="0" err="1">
              <a:solidFill>
                <a:schemeClr val="tx1"/>
              </a:solidFill>
            </a:rPr>
            <a:t>bầu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trời</a:t>
          </a:r>
          <a:r>
            <a:rPr lang="fr-FR" sz="1600" kern="1200" dirty="0">
              <a:solidFill>
                <a:schemeClr val="tx1"/>
              </a:solidFill>
            </a:rPr>
            <a:t>, con </a:t>
          </a:r>
          <a:r>
            <a:rPr lang="fr-FR" sz="1600" kern="1200" dirty="0" err="1">
              <a:solidFill>
                <a:schemeClr val="tx1"/>
              </a:solidFill>
            </a:rPr>
            <a:t>đường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tương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phản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với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những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nét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thẳng</a:t>
          </a:r>
          <a:r>
            <a:rPr lang="fr-FR" sz="1600" kern="1200" dirty="0">
              <a:solidFill>
                <a:schemeClr val="tx1"/>
              </a:solidFill>
            </a:rPr>
            <a:t>, </a:t>
          </a:r>
          <a:r>
            <a:rPr lang="fr-FR" sz="1600" kern="1200" dirty="0" err="1">
              <a:solidFill>
                <a:schemeClr val="tx1"/>
              </a:solidFill>
            </a:rPr>
            <a:t>khoẻ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thể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hiện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ngôi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nhà</a:t>
          </a:r>
          <a:r>
            <a:rPr lang="fr-FR" sz="1600" kern="1200" dirty="0">
              <a:solidFill>
                <a:schemeClr val="tx1"/>
              </a:solidFill>
            </a:rPr>
            <a:t>.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677565" y="2624333"/>
        <a:ext cx="3882916" cy="1817675"/>
      </dsp:txXfrm>
    </dsp:sp>
    <dsp:sp modelId="{DA84B84A-DE47-49E1-B7BD-D8F0D66E5576}">
      <dsp:nvSpPr>
        <dsp:cNvPr id="0" name=""/>
        <dsp:cNvSpPr/>
      </dsp:nvSpPr>
      <dsp:spPr>
        <a:xfrm>
          <a:off x="4581122" y="141236"/>
          <a:ext cx="4031023" cy="2170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solidFill>
                <a:schemeClr val="bg1"/>
              </a:solidFill>
            </a:rPr>
            <a:t>Tương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phản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về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màu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sắc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trong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tranh</a:t>
          </a:r>
          <a:r>
            <a:rPr lang="fr-FR" sz="1600" kern="1200" dirty="0">
              <a:solidFill>
                <a:schemeClr val="bg1"/>
              </a:solidFill>
            </a:rPr>
            <a:t> Con </a:t>
          </a:r>
          <a:r>
            <a:rPr lang="fr-FR" sz="1600" kern="1200" dirty="0" err="1">
              <a:solidFill>
                <a:schemeClr val="bg1"/>
              </a:solidFill>
            </a:rPr>
            <a:t>đường</a:t>
          </a:r>
          <a:r>
            <a:rPr lang="fr-FR" sz="1600" kern="1200" dirty="0">
              <a:solidFill>
                <a:schemeClr val="bg1"/>
              </a:solidFill>
            </a:rPr>
            <a:t> ở </a:t>
          </a:r>
          <a:r>
            <a:rPr lang="fr-FR" sz="1600" kern="1200" dirty="0" err="1">
              <a:solidFill>
                <a:schemeClr val="bg1"/>
              </a:solidFill>
            </a:rPr>
            <a:t>vùng</a:t>
          </a:r>
          <a:r>
            <a:rPr lang="fr-FR" sz="1600" kern="1200" dirty="0">
              <a:solidFill>
                <a:schemeClr val="bg1"/>
              </a:solidFill>
            </a:rPr>
            <a:t> Auvers-sur-Oise: </a:t>
          </a:r>
          <a:r>
            <a:rPr lang="fr-FR" sz="1600" kern="1200" dirty="0" err="1">
              <a:solidFill>
                <a:schemeClr val="bg1"/>
              </a:solidFill>
            </a:rPr>
            <a:t>Hoa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sĩ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đã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sử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dụng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cặp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màu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tương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phản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đỏ</a:t>
          </a:r>
          <a:r>
            <a:rPr lang="fr-FR" sz="1600" kern="1200" dirty="0">
              <a:solidFill>
                <a:schemeClr val="bg1"/>
              </a:solidFill>
            </a:rPr>
            <a:t> - </a:t>
          </a:r>
          <a:r>
            <a:rPr lang="fr-FR" sz="1600" kern="1200" dirty="0" err="1">
              <a:solidFill>
                <a:schemeClr val="bg1"/>
              </a:solidFill>
            </a:rPr>
            <a:t>xanh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lá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cây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trên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những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mái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nhà</a:t>
          </a:r>
          <a:r>
            <a:rPr lang="fr-FR" sz="1600" kern="1200" dirty="0">
              <a:solidFill>
                <a:schemeClr val="bg1"/>
              </a:solidFill>
            </a:rPr>
            <a:t>; </a:t>
          </a:r>
          <a:r>
            <a:rPr lang="fr-FR" sz="1600" kern="1200" dirty="0" err="1">
              <a:solidFill>
                <a:schemeClr val="bg1"/>
              </a:solidFill>
            </a:rPr>
            <a:t>màu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xanh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trời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tương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phản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với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màu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vàng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rực</a:t>
          </a:r>
          <a:r>
            <a:rPr lang="fr-FR" sz="1600" kern="1200" dirty="0">
              <a:solidFill>
                <a:schemeClr val="bg1"/>
              </a:solidFill>
            </a:rPr>
            <a:t> </a:t>
          </a:r>
          <a:r>
            <a:rPr lang="fr-FR" sz="1600" kern="1200" dirty="0" err="1">
              <a:solidFill>
                <a:schemeClr val="bg1"/>
              </a:solidFill>
            </a:rPr>
            <a:t>của</a:t>
          </a:r>
          <a:r>
            <a:rPr lang="fr-FR" sz="1600" kern="1200" dirty="0">
              <a:solidFill>
                <a:schemeClr val="bg1"/>
              </a:solidFill>
            </a:rPr>
            <a:t> con </a:t>
          </a:r>
          <a:r>
            <a:rPr lang="fr-FR" sz="1600" kern="1200" dirty="0" err="1">
              <a:solidFill>
                <a:schemeClr val="bg1"/>
              </a:solidFill>
            </a:rPr>
            <a:t>đường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687061" y="247175"/>
        <a:ext cx="3819145" cy="1958301"/>
      </dsp:txXfrm>
    </dsp:sp>
    <dsp:sp modelId="{6BDCC2AE-1349-4BB2-8ED4-946AD2BFC8FB}">
      <dsp:nvSpPr>
        <dsp:cNvPr id="0" name=""/>
        <dsp:cNvSpPr/>
      </dsp:nvSpPr>
      <dsp:spPr>
        <a:xfrm>
          <a:off x="261254" y="2509557"/>
          <a:ext cx="4144484" cy="19368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solidFill>
                <a:schemeClr val="tx1"/>
              </a:solidFill>
            </a:rPr>
            <a:t>Tương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phản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về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đậm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nhạt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trong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bức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tranh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Nhà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tranh</a:t>
          </a:r>
          <a:r>
            <a:rPr lang="fr-FR" sz="1600" kern="1200" dirty="0">
              <a:solidFill>
                <a:schemeClr val="tx1"/>
              </a:solidFill>
            </a:rPr>
            <a:t> ở </a:t>
          </a:r>
          <a:r>
            <a:rPr lang="fr-FR" sz="1600" kern="1200" dirty="0" err="1">
              <a:solidFill>
                <a:schemeClr val="tx1"/>
              </a:solidFill>
            </a:rPr>
            <a:t>làng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Cordeville</a:t>
          </a:r>
          <a:r>
            <a:rPr lang="fr-FR" sz="1600" kern="1200" dirty="0">
              <a:solidFill>
                <a:schemeClr val="tx1"/>
              </a:solidFill>
            </a:rPr>
            <a:t>, </a:t>
          </a:r>
          <a:r>
            <a:rPr lang="fr-FR" sz="1600" kern="1200" dirty="0" err="1">
              <a:solidFill>
                <a:schemeClr val="tx1"/>
              </a:solidFill>
            </a:rPr>
            <a:t>vùng</a:t>
          </a:r>
          <a:r>
            <a:rPr lang="fr-FR" sz="1600" kern="1200" dirty="0">
              <a:solidFill>
                <a:schemeClr val="tx1"/>
              </a:solidFill>
            </a:rPr>
            <a:t> Auvers-sur-Oise: </a:t>
          </a:r>
          <a:r>
            <a:rPr lang="fr-FR" sz="1600" kern="1200" dirty="0" err="1">
              <a:solidFill>
                <a:schemeClr val="tx1"/>
              </a:solidFill>
            </a:rPr>
            <a:t>Những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mảng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đậm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nhạt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mạnh</a:t>
          </a:r>
          <a:r>
            <a:rPr lang="fr-FR" sz="1600" kern="1200" dirty="0">
              <a:solidFill>
                <a:schemeClr val="tx1"/>
              </a:solidFill>
            </a:rPr>
            <a:t>, </a:t>
          </a:r>
          <a:r>
            <a:rPr lang="fr-FR" sz="1600" kern="1200" dirty="0" err="1">
              <a:solidFill>
                <a:schemeClr val="tx1"/>
              </a:solidFill>
            </a:rPr>
            <a:t>tương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phản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trên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bầu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trời</a:t>
          </a:r>
          <a:r>
            <a:rPr lang="fr-FR" sz="1600" kern="1200" dirty="0">
              <a:solidFill>
                <a:schemeClr val="tx1"/>
              </a:solidFill>
            </a:rPr>
            <a:t>, </a:t>
          </a:r>
          <a:r>
            <a:rPr lang="fr-FR" sz="1600" kern="1200" dirty="0" err="1">
              <a:solidFill>
                <a:schemeClr val="tx1"/>
              </a:solidFill>
            </a:rPr>
            <a:t>giữa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cây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và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nhà</a:t>
          </a:r>
          <a:r>
            <a:rPr lang="fr-FR" sz="1600" kern="1200" dirty="0">
              <a:solidFill>
                <a:schemeClr val="tx1"/>
              </a:solidFill>
            </a:rPr>
            <a:t>, </a:t>
          </a:r>
          <a:r>
            <a:rPr lang="fr-FR" sz="1600" kern="1200" dirty="0" err="1">
              <a:solidFill>
                <a:schemeClr val="tx1"/>
              </a:solidFill>
            </a:rPr>
            <a:t>giữa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nhà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kern="1200" dirty="0" err="1">
              <a:solidFill>
                <a:schemeClr val="tx1"/>
              </a:solidFill>
            </a:rPr>
            <a:t>và</a:t>
          </a:r>
          <a:r>
            <a:rPr lang="fr-FR" sz="1600" kern="1200" dirty="0">
              <a:solidFill>
                <a:schemeClr val="tx1"/>
              </a:solidFill>
            </a:rPr>
            <a:t> con </a:t>
          </a:r>
          <a:r>
            <a:rPr lang="fr-FR" sz="1600" kern="1200" dirty="0" err="1">
              <a:solidFill>
                <a:schemeClr val="tx1"/>
              </a:solidFill>
            </a:rPr>
            <a:t>đường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55804" y="2604107"/>
        <a:ext cx="3955384" cy="1747765"/>
      </dsp:txXfrm>
    </dsp:sp>
    <dsp:sp modelId="{C1F5B1C6-DA26-42BE-88BC-B40582369515}">
      <dsp:nvSpPr>
        <dsp:cNvPr id="0" name=""/>
        <dsp:cNvSpPr/>
      </dsp:nvSpPr>
      <dsp:spPr>
        <a:xfrm>
          <a:off x="255792" y="236859"/>
          <a:ext cx="4123450" cy="20679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sng" kern="1200" dirty="0" err="1"/>
            <a:t>Kết</a:t>
          </a:r>
          <a:r>
            <a:rPr lang="en-US" sz="2600" b="1" u="sng" kern="1200" dirty="0"/>
            <a:t> </a:t>
          </a:r>
          <a:r>
            <a:rPr lang="en-US" sz="2600" b="1" u="sng" kern="1200" dirty="0" err="1"/>
            <a:t>luận</a:t>
          </a:r>
          <a:endParaRPr lang="en-US" sz="2600" b="1" u="sng" kern="1200" dirty="0"/>
        </a:p>
      </dsp:txBody>
      <dsp:txXfrm>
        <a:off x="356743" y="337810"/>
        <a:ext cx="3921548" cy="186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81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70680025_2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70680025_2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+mj-lt"/>
              </a:rPr>
              <a:t>CHÀO MỪNG QUÝ THẦY CÔ VÀ CÁC EM HỌC SINH</a:t>
            </a:r>
            <a:endParaRPr sz="5000" b="1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72"/>
            <a:ext cx="4738255" cy="209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2940627"/>
            <a:ext cx="4718149" cy="21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807" y="1981146"/>
            <a:ext cx="3784457" cy="3162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2448" y="522211"/>
            <a:ext cx="4238816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sát tranh và </a:t>
            </a: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 liệu sử dụng, các bước thực hiện một SPMT tranh in như thế nào?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9" y="83127"/>
            <a:ext cx="164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2. </a:t>
            </a:r>
            <a:r>
              <a:rPr lang="en-US" sz="1800" b="1" dirty="0" err="1"/>
              <a:t>Thể</a:t>
            </a:r>
            <a:r>
              <a:rPr lang="en-US" sz="1800" b="1" dirty="0"/>
              <a:t> </a:t>
            </a:r>
            <a:r>
              <a:rPr lang="en-US" sz="1800" b="1" dirty="0" err="1"/>
              <a:t>hiện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4954" y="1289275"/>
            <a:ext cx="5483173" cy="2596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fr-FR" b="1" i="1" dirty="0" err="1">
                <a:latin typeface="+mj-lt"/>
              </a:rPr>
              <a:t>Cách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tạo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hình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một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ngôi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nhà</a:t>
            </a:r>
            <a:r>
              <a:rPr lang="fr-FR" b="1" i="1" dirty="0">
                <a:latin typeface="+mj-lt"/>
              </a:rPr>
              <a:t> :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latin typeface="+mj-lt"/>
              </a:rPr>
              <a:t>Vẽ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cần</a:t>
            </a:r>
            <a:r>
              <a:rPr lang="fr-FR" dirty="0">
                <a:latin typeface="+mj-lt"/>
              </a:rPr>
              <a:t> in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latin typeface="+mj-lt"/>
              </a:rPr>
              <a:t>Vẽ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mẫu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vào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latin typeface="+mj-lt"/>
              </a:rPr>
              <a:t>Đặt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giấy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 </a:t>
            </a:r>
            <a:r>
              <a:rPr lang="fr-FR" dirty="0" err="1">
                <a:latin typeface="+mj-lt"/>
              </a:rPr>
              <a:t>và</a:t>
            </a:r>
            <a:r>
              <a:rPr lang="fr-FR" dirty="0">
                <a:latin typeface="+mj-lt"/>
              </a:rPr>
              <a:t> in.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>
                <a:latin typeface="+mj-lt"/>
              </a:rPr>
              <a:t>Hoàn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thiện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bản</a:t>
            </a:r>
            <a:r>
              <a:rPr lang="fr-FR" dirty="0">
                <a:latin typeface="+mj-lt"/>
              </a:rPr>
              <a:t> in</a:t>
            </a:r>
            <a:endParaRPr lang="en-US" dirty="0">
              <a:latin typeface="+mj-lt"/>
            </a:endParaRPr>
          </a:p>
        </p:txBody>
      </p:sp>
      <p:pic>
        <p:nvPicPr>
          <p:cNvPr id="137" name="Google Shape;137;p26" descr="offi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732" y="1289275"/>
            <a:ext cx="2907600" cy="2907600"/>
          </a:xfrm>
          <a:prstGeom prst="roundRect">
            <a:avLst>
              <a:gd name="adj" fmla="val 8091"/>
            </a:avLst>
          </a:prstGeom>
          <a:noFill/>
          <a:ln>
            <a:noFill/>
          </a:ln>
        </p:spPr>
      </p:pic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12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846351" cy="254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040" y="2492173"/>
            <a:ext cx="3391463" cy="2597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08871"/>
            <a:ext cx="282004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Những hình ảnh, màu sắc nào được sử dụng để thể hiện bài thực hành?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Bạn thích bài thực hành nào nhất? Vì sao?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319" y="-44282"/>
            <a:ext cx="3792682" cy="2590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890" y="2546158"/>
            <a:ext cx="2920999" cy="254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10" y="0"/>
            <a:ext cx="167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3. </a:t>
            </a:r>
            <a:r>
              <a:rPr lang="en-US" sz="2000" b="1" dirty="0" err="1"/>
              <a:t>Thảo</a:t>
            </a:r>
            <a:r>
              <a:rPr lang="en-US" sz="2000" b="1" dirty="0"/>
              <a:t> </a:t>
            </a:r>
            <a:r>
              <a:rPr lang="en-US" sz="2000" b="1" dirty="0" err="1"/>
              <a:t>luận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8" y="1207943"/>
            <a:ext cx="7742387" cy="2865293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7979" y="363067"/>
            <a:ext cx="3834245" cy="33458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908" y="622586"/>
            <a:ext cx="3818919" cy="28917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4096" y="3708940"/>
            <a:ext cx="8203624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5" y="-37043"/>
            <a:ext cx="201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4. </a:t>
            </a:r>
            <a:r>
              <a:rPr lang="en-US" sz="2000" b="1" dirty="0" err="1"/>
              <a:t>Vận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42823943"/>
              </p:ext>
            </p:extLst>
          </p:nvPr>
        </p:nvGraphicFramePr>
        <p:xfrm>
          <a:off x="93306" y="124055"/>
          <a:ext cx="8966718" cy="484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2377764" y="12226"/>
            <a:ext cx="3938155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H</a:t>
            </a:r>
            <a:r>
              <a:rPr lang="en" b="1" dirty="0">
                <a:latin typeface="+mj-lt"/>
              </a:rPr>
              <a:t>ướng dẫn về nhà</a:t>
            </a:r>
            <a:endParaRPr b="1" dirty="0">
              <a:latin typeface="+mj-lt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89626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3256389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Chuẩn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bị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đồ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dung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theo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hướng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dẫn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của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GV</a:t>
            </a:r>
            <a:endParaRPr sz="2000" dirty="0">
              <a:latin typeface="+mj-lt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3"/>
          </p:nvPr>
        </p:nvSpPr>
        <p:spPr>
          <a:xfrm>
            <a:off x="6028999" y="151539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Đọc</a:t>
            </a:r>
            <a:r>
              <a:rPr lang="en-US" sz="2000" b="1" dirty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trước</a:t>
            </a:r>
            <a:r>
              <a:rPr lang="en-US" sz="2000" b="1" dirty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nội</a:t>
            </a:r>
            <a:r>
              <a:rPr lang="en-US" sz="2000" b="1" dirty="0">
                <a:solidFill>
                  <a:schemeClr val="accent1"/>
                </a:solidFill>
                <a:latin typeface="+mj-lt"/>
                <a:sym typeface="Permanent Marker"/>
              </a:rPr>
              <a:t> dung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bài</a:t>
            </a:r>
            <a:r>
              <a:rPr lang="en-US" sz="2000" b="1" dirty="0">
                <a:solidFill>
                  <a:schemeClr val="accent1"/>
                </a:solidFill>
                <a:latin typeface="+mj-lt"/>
                <a:sym typeface="Permanent Marker"/>
              </a:rPr>
              <a:t> 4: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Thiết</a:t>
            </a:r>
            <a:r>
              <a:rPr lang="en-US" sz="2000" b="1" dirty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kế</a:t>
            </a:r>
            <a:r>
              <a:rPr lang="en-US" sz="2000" b="1" dirty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quà</a:t>
            </a:r>
            <a:r>
              <a:rPr lang="en-US" sz="2000" b="1" dirty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lưu</a:t>
            </a:r>
            <a:r>
              <a:rPr lang="en-US" sz="2000" b="1" dirty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sym typeface="Permanent Marker"/>
              </a:rPr>
              <a:t>niệm</a:t>
            </a:r>
            <a:endParaRPr sz="2000" dirty="0">
              <a:latin typeface="+mj-lt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38732" y="1211950"/>
            <a:ext cx="340928" cy="39156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3397441" y="1255763"/>
            <a:ext cx="300109" cy="303962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6123886" y="1200150"/>
            <a:ext cx="319780" cy="355989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0" grpId="0" build="p"/>
      <p:bldP spid="234" grpId="0" build="p"/>
      <p:bldP spid="235" grpId="0" animBg="1"/>
      <p:bldP spid="236" grpId="0" animBg="1"/>
      <p:bldP spid="2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body" idx="1"/>
          </p:nvPr>
        </p:nvSpPr>
        <p:spPr>
          <a:xfrm>
            <a:off x="1020488" y="1307239"/>
            <a:ext cx="7320600" cy="1605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+mj-lt"/>
              </a:rPr>
              <a:t>Cảm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quý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thầy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cô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em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đã</a:t>
            </a:r>
            <a:r>
              <a:rPr lang="en-US" sz="4000" dirty="0">
                <a:latin typeface="+mj-lt"/>
              </a:rPr>
              <a:t> </a:t>
            </a:r>
            <a:r>
              <a:rPr lang="en-US" sz="4000" err="1">
                <a:latin typeface="+mj-lt"/>
              </a:rPr>
              <a:t>lắng</a:t>
            </a:r>
            <a:r>
              <a:rPr lang="en-US" sz="4000">
                <a:latin typeface="+mj-lt"/>
              </a:rPr>
              <a:t> nghe!</a:t>
            </a:r>
            <a:endParaRPr sz="4000" dirty="0">
              <a:solidFill>
                <a:srgbClr val="0198AD"/>
              </a:solidFill>
              <a:latin typeface="+mj-l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6" y="141144"/>
            <a:ext cx="3864119" cy="2123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3508"/>
            <a:ext cx="4062845" cy="269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499" y="141144"/>
            <a:ext cx="4029075" cy="481965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1092344" y="2265095"/>
            <a:ext cx="6908656" cy="74650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kiểu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ở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775" y="63990"/>
            <a:ext cx="697979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4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529855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4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82" y="114300"/>
            <a:ext cx="2858836" cy="607812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1. </a:t>
            </a:r>
            <a:r>
              <a:rPr lang="en-US" sz="3000" dirty="0" err="1">
                <a:latin typeface="+mj-lt"/>
              </a:rPr>
              <a:t>Quan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sát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68" y="344220"/>
            <a:ext cx="6146223" cy="441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82" y="802448"/>
            <a:ext cx="2552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sát các hình ảnh và cho biết sự giống và khác nhau trong các bộ phận cấu thành ngôi nhà ở các vùng, miền.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509153" y="137875"/>
            <a:ext cx="2680855" cy="519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THẢO LUẬN NHÓM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936" y="0"/>
            <a:ext cx="4092282" cy="294062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55352"/>
              </p:ext>
            </p:extLst>
          </p:nvPr>
        </p:nvGraphicFramePr>
        <p:xfrm>
          <a:off x="0" y="1612332"/>
          <a:ext cx="5030936" cy="353116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030936">
                  <a:extLst>
                    <a:ext uri="{9D8B030D-6E8A-4147-A177-3AD203B41FA5}">
                      <a16:colId xmlns:a16="http://schemas.microsoft.com/office/drawing/2014/main" val="723362184"/>
                    </a:ext>
                  </a:extLst>
                </a:gridCol>
              </a:tblGrid>
              <a:tr h="4035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PHIẾU</a:t>
                      </a:r>
                      <a:r>
                        <a:rPr lang="en-US" sz="1800" baseline="0" dirty="0"/>
                        <a:t> HỌC TẬP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16834"/>
                  </a:ext>
                </a:extLst>
              </a:tr>
              <a:tr h="3127605">
                <a:tc>
                  <a:txBody>
                    <a:bodyPr/>
                    <a:lstStyle/>
                    <a:p>
                      <a:pPr algn="l"/>
                      <a:r>
                        <a:rPr lang="nl-NL" sz="1400" u="none" strike="noStrike" cap="none" dirty="0">
                          <a:sym typeface="Arial"/>
                        </a:rPr>
                        <a:t> </a:t>
                      </a:r>
                      <a:r>
                        <a:rPr lang="nl-NL" sz="1800" b="1" u="none" strike="noStrike" cap="none" dirty="0">
                          <a:sym typeface="Arial"/>
                        </a:rPr>
                        <a:t>Yêu</a:t>
                      </a:r>
                      <a:r>
                        <a:rPr lang="nl-NL" sz="1800" b="1" u="none" strike="noStrike" cap="none" baseline="0" dirty="0">
                          <a:sym typeface="Arial"/>
                        </a:rPr>
                        <a:t> cầu</a:t>
                      </a:r>
                      <a:r>
                        <a:rPr lang="nl-NL" sz="1800" u="none" strike="noStrike" cap="none" baseline="0" dirty="0">
                          <a:sym typeface="Arial"/>
                        </a:rPr>
                        <a:t>: Quan sát hình vẽ và trả lời câu hỏi:</a:t>
                      </a:r>
                    </a:p>
                    <a:p>
                      <a:pPr algn="l"/>
                      <a:r>
                        <a:rPr lang="nl-NL" sz="1800" u="none" strike="noStrike" cap="none" dirty="0">
                          <a:sym typeface="Arial"/>
                        </a:rPr>
                        <a:t>- Hình đáng ngôi nhà có những đặc điểm gì?</a:t>
                      </a:r>
                      <a:endParaRPr lang="en-US" sz="1800" u="none" strike="noStrike" cap="none" dirty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>
                          <a:sym typeface="Arial"/>
                        </a:rPr>
                        <a:t>- Quang cảnh xung quanh ngôi nhà như thế nào?</a:t>
                      </a:r>
                      <a:endParaRPr lang="en-US" sz="1800" u="none" strike="noStrike" cap="none" dirty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>
                          <a:sym typeface="Arial"/>
                        </a:rPr>
                        <a:t>- Loại cây nào thường gắn với nhà ở vùng miền nào?</a:t>
                      </a:r>
                      <a:endParaRPr lang="en-US" sz="1800" u="none" strike="noStrike" cap="none" dirty="0">
                        <a:sym typeface="Arial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u="none" strike="noStrike" cap="none" dirty="0">
                          <a:sym typeface="Arial"/>
                        </a:rPr>
                        <a:t>- Tìm sự khác nhau về hình dáng, kết cấu, chất liệu tạo dựng ngôi nhà ở mỗi vùng, miền.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b="1" u="none" strike="noStrike" cap="none" dirty="0">
                          <a:sym typeface="Arial"/>
                        </a:rPr>
                        <a:t>Trả</a:t>
                      </a:r>
                      <a:r>
                        <a:rPr lang="nl-NL" sz="1800" b="1" u="none" strike="noStrike" cap="none" baseline="0" dirty="0">
                          <a:sym typeface="Arial"/>
                        </a:rPr>
                        <a:t> lời</a:t>
                      </a:r>
                      <a:r>
                        <a:rPr lang="nl-NL" sz="1800" u="none" strike="noStrike" cap="none" baseline="0" dirty="0">
                          <a:sym typeface="Arial"/>
                        </a:rPr>
                        <a:t>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u="none" strike="noStrike" cap="none" dirty="0">
                          <a:sym typeface="Arial"/>
                        </a:rPr>
                        <a:t>……………………………………………………………………………………………………………</a:t>
                      </a:r>
                      <a:endParaRPr lang="en-US"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3761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8209" y="657421"/>
            <a:ext cx="375111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Chia </a:t>
            </a:r>
            <a:r>
              <a:rPr lang="en-US" sz="1800" dirty="0" err="1"/>
              <a:t>lớp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5 </a:t>
            </a:r>
            <a:r>
              <a:rPr lang="en-US" sz="1800" dirty="0" err="1"/>
              <a:t>nhóm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luận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hoàn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phiếu</a:t>
            </a:r>
            <a:r>
              <a:rPr lang="en-US" sz="1800" dirty="0"/>
              <a:t> </a:t>
            </a:r>
            <a:r>
              <a:rPr lang="en-US" sz="1800" dirty="0" err="1"/>
              <a:t>học</a:t>
            </a:r>
            <a:r>
              <a:rPr lang="en-US" sz="1800" dirty="0"/>
              <a:t> </a:t>
            </a:r>
            <a:r>
              <a:rPr lang="en-US" sz="1800" dirty="0" err="1"/>
              <a:t>tập</a:t>
            </a:r>
            <a:r>
              <a:rPr lang="en-US" sz="1800" dirty="0"/>
              <a:t>:</a:t>
            </a:r>
          </a:p>
        </p:txBody>
      </p:sp>
      <p:pic>
        <p:nvPicPr>
          <p:cNvPr id="8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5418" y="4329112"/>
            <a:ext cx="1447800" cy="814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37532836"/>
              </p:ext>
            </p:extLst>
          </p:nvPr>
        </p:nvGraphicFramePr>
        <p:xfrm>
          <a:off x="263236" y="406078"/>
          <a:ext cx="8617528" cy="473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966" y="-32720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570" y="21716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4" y="97960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064" y="3266063"/>
            <a:ext cx="8322400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8580" y="1200150"/>
            <a:ext cx="4163220" cy="3284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loạt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“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”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hoạ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sĩ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Bùi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Xuân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 :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đường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góc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bầu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cột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viền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thẳng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mảng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461800" y="1200150"/>
            <a:ext cx="3077335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Gam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đỏ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sắc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tả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thâm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nghiêm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cổ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811</Words>
  <Application>Microsoft Office PowerPoint</Application>
  <PresentationFormat>On-screen Show (16:9)</PresentationFormat>
  <Paragraphs>65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Source Sans Pro</vt:lpstr>
      <vt:lpstr>Permanent Marker</vt:lpstr>
      <vt:lpstr>Arial</vt:lpstr>
      <vt:lpstr>Timon template</vt:lpstr>
      <vt:lpstr>CHÀO MỪNG QUÝ THẦY CÔ VÀ CÁC EM HỌC SINH</vt:lpstr>
      <vt:lpstr>PowerPoint Presentation</vt:lpstr>
      <vt:lpstr>CHỦ ĐỀ 2: NGÔI NHÀ YÊU THƯƠNG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Administrator</cp:lastModifiedBy>
  <cp:revision>17</cp:revision>
  <dcterms:modified xsi:type="dcterms:W3CDTF">2024-10-08T03:18:04Z</dcterms:modified>
</cp:coreProperties>
</file>