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5" r:id="rId4"/>
    <p:sldMasterId id="2147483734" r:id="rId5"/>
    <p:sldMasterId id="2147483747" r:id="rId6"/>
  </p:sldMasterIdLst>
  <p:notesMasterIdLst>
    <p:notesMasterId r:id="rId33"/>
  </p:notesMasterIdLst>
  <p:sldIdLst>
    <p:sldId id="261" r:id="rId7"/>
    <p:sldId id="350" r:id="rId8"/>
    <p:sldId id="381" r:id="rId9"/>
    <p:sldId id="422" r:id="rId10"/>
    <p:sldId id="370" r:id="rId11"/>
    <p:sldId id="507" r:id="rId12"/>
    <p:sldId id="495" r:id="rId13"/>
    <p:sldId id="385" r:id="rId14"/>
    <p:sldId id="3267" r:id="rId15"/>
    <p:sldId id="3271" r:id="rId16"/>
    <p:sldId id="431" r:id="rId17"/>
    <p:sldId id="407" r:id="rId18"/>
    <p:sldId id="390" r:id="rId19"/>
    <p:sldId id="387" r:id="rId20"/>
    <p:sldId id="392" r:id="rId21"/>
    <p:sldId id="3278" r:id="rId22"/>
    <p:sldId id="408" r:id="rId23"/>
    <p:sldId id="3283" r:id="rId24"/>
    <p:sldId id="3281" r:id="rId25"/>
    <p:sldId id="3282" r:id="rId26"/>
    <p:sldId id="384" r:id="rId27"/>
    <p:sldId id="348" r:id="rId28"/>
    <p:sldId id="419" r:id="rId29"/>
    <p:sldId id="417" r:id="rId30"/>
    <p:sldId id="335" r:id="rId31"/>
    <p:sldId id="324" r:id="rId32"/>
  </p:sldIdLst>
  <p:sldSz cx="12192000" cy="6858000"/>
  <p:notesSz cx="6858000" cy="9144000"/>
  <p:embeddedFontLst>
    <p:embeddedFont>
      <p:font typeface="#9Slide01 Noi dung ngan" panose="020B0604020202020204" charset="-93"/>
      <p:regular r:id="rId34"/>
    </p:embeddedFont>
    <p:embeddedFont>
      <p:font typeface="#9Slide01 Tieu de ngan" panose="020B0604020202020204" charset="-93"/>
      <p:bold r:id="rId35"/>
    </p:embeddedFont>
    <p:embeddedFont>
      <p:font typeface="#9Slide02 Noi dung rat dai" panose="020B0604020202020204" charset="0"/>
      <p:regular r:id="rId36"/>
    </p:embeddedFont>
    <p:embeddedFont>
      <p:font typeface="#9Slide02 Tieu de dai" panose="020B0604020202020204" charset="0"/>
      <p:regular r:id="rId37"/>
    </p:embeddedFont>
    <p:embeddedFont>
      <p:font typeface="#9Slide03 AmpleSoft Bold" panose="020B0604020202020204" charset="-93"/>
      <p:regular r:id="rId38"/>
    </p:embeddedFont>
    <p:embeddedFont>
      <p:font typeface="#9Slide03 BoosterNextFYBlack" panose="020B0604020202020204" charset="-93"/>
      <p:regular r:id="rId39"/>
    </p:embeddedFont>
    <p:embeddedFont>
      <p:font typeface="#9Slide03 Cabin Condensed Bold" panose="020B0604020202020204" charset="-93"/>
      <p:bold r:id="rId40"/>
    </p:embeddedFont>
    <p:embeddedFont>
      <p:font typeface="#9Slide03 Maven Pro Black" panose="020B0604020202020204" charset="-93"/>
      <p:bold r:id="rId41"/>
    </p:embeddedFont>
    <p:embeddedFont>
      <p:font typeface="#9Slide03 SVNKelson Sans" panose="02000500000000000000" charset="0"/>
      <p:regular r:id="rId42"/>
    </p:embeddedFont>
    <p:embeddedFont>
      <p:font typeface="#9Slide04 Abraham Lincoln" panose="020B0604020202020204" charset="-93"/>
      <p:regular r:id="rId43"/>
    </p:embeddedFont>
    <p:embeddedFont>
      <p:font typeface="#9Slide05 Claudia" panose="020B0604020202020204" charset="-93"/>
      <p:regular r:id="rId44"/>
    </p:embeddedFont>
    <p:embeddedFont>
      <p:font typeface="#9Slide05 Fourth Medium" panose="020B0604020202020204" charset="-93"/>
      <p:bold r:id="rId45"/>
    </p:embeddedFont>
    <p:embeddedFont>
      <p:font typeface="#9Slide05 Fourth Thin" panose="020B0604020202020204" charset="-93"/>
      <p:regular r:id="rId46"/>
    </p:embeddedFont>
    <p:embeddedFont>
      <p:font typeface="#9Slide05 Lobster" panose="020B0604020202020204" charset="-93"/>
      <p:regular r:id="rId47"/>
    </p:embeddedFont>
    <p:embeddedFont>
      <p:font typeface="#9Slide05 SVNBistro Script" panose="020B0604020202020204" charset="0"/>
      <p:regular r:id="rId48"/>
    </p:embeddedFont>
    <p:embeddedFont>
      <p:font typeface="#9Slide05 SVNVanilla Daisy Pro" panose="020B0604020202020204" charset="0"/>
      <p:regular r:id="rId49"/>
    </p:embeddedFont>
    <p:embeddedFont>
      <p:font typeface="#9Slide07 Cadena" panose="020B0604020202020204" charset="-93"/>
      <p:bold r:id="rId50"/>
    </p:embeddedFont>
    <p:embeddedFont>
      <p:font typeface="#9Slide07 IcielBaliho Script" panose="020B0604020202020204" charset="-93"/>
      <p:regular r:id="rId51"/>
    </p:embeddedFont>
    <p:embeddedFont>
      <p:font typeface="#9Slide07 IcielBC Cubano Normal" panose="020B0604020202020204" charset="0"/>
      <p:regular r:id="rId52"/>
    </p:embeddedFont>
    <p:embeddedFont>
      <p:font typeface="#9Slide07 IcielLa Chic Pro Shad" panose="020B0604020202020204" charset="-93"/>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16BFEF"/>
    <a:srgbClr val="FFFFC2"/>
    <a:srgbClr val="E6E6E6"/>
    <a:srgbClr val="234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471" autoAdjust="0"/>
  </p:normalViewPr>
  <p:slideViewPr>
    <p:cSldViewPr>
      <p:cViewPr varScale="1">
        <p:scale>
          <a:sx n="80" d="100"/>
          <a:sy n="80" d="100"/>
        </p:scale>
        <p:origin x="811"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4972"/>
    </p:cViewPr>
  </p:sorterViewPr>
  <p:notesViewPr>
    <p:cSldViewPr>
      <p:cViewPr varScale="1">
        <p:scale>
          <a:sx n="57" d="100"/>
          <a:sy n="57" d="100"/>
        </p:scale>
        <p:origin x="256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8.fntdata"/><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1A77A3-577D-4205-AD9F-E713B0263C90}" type="doc">
      <dgm:prSet loTypeId="urn:microsoft.com/office/officeart/2008/layout/BubblePictureList" loCatId="picture" qsTypeId="urn:microsoft.com/office/officeart/2005/8/quickstyle/simple1" qsCatId="simple" csTypeId="urn:microsoft.com/office/officeart/2005/8/colors/accent1_2" csCatId="accent1" phldr="1"/>
      <dgm:spPr/>
    </dgm:pt>
    <dgm:pt modelId="{166297C0-3926-4842-87DF-FAD175A7A3AC}">
      <dgm:prSet phldrT="[Text]" phldr="1"/>
      <dgm:spPr/>
      <dgm:t>
        <a:bodyPr/>
        <a:lstStyle/>
        <a:p>
          <a:endParaRPr lang="en-US"/>
        </a:p>
      </dgm:t>
    </dgm:pt>
    <dgm:pt modelId="{5935A5B3-6806-404C-86B8-CB586B0409CE}" type="parTrans" cxnId="{FF76CEB2-44E8-4B26-8F1C-85710C03E627}">
      <dgm:prSet/>
      <dgm:spPr/>
      <dgm:t>
        <a:bodyPr/>
        <a:lstStyle/>
        <a:p>
          <a:endParaRPr lang="en-US"/>
        </a:p>
      </dgm:t>
    </dgm:pt>
    <dgm:pt modelId="{2F497185-79EB-44D0-89E5-0218FA4BC13D}" type="sibTrans" cxnId="{FF76CEB2-44E8-4B26-8F1C-85710C03E62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14A55F23-AD01-44F7-98FD-E7B8BBE0601C}">
      <dgm:prSet phldrT="[Text]" phldr="1"/>
      <dgm:spPr/>
      <dgm:t>
        <a:bodyPr/>
        <a:lstStyle/>
        <a:p>
          <a:endParaRPr lang="en-US" dirty="0"/>
        </a:p>
      </dgm:t>
    </dgm:pt>
    <dgm:pt modelId="{46E6690D-CEF7-4B25-8994-B1633C11BD1A}" type="parTrans" cxnId="{2EF909B9-0A12-4956-8D94-61228F4AA5AC}">
      <dgm:prSet/>
      <dgm:spPr/>
      <dgm:t>
        <a:bodyPr/>
        <a:lstStyle/>
        <a:p>
          <a:endParaRPr lang="en-US"/>
        </a:p>
      </dgm:t>
    </dgm:pt>
    <dgm:pt modelId="{5E01B5DF-C2DB-4F70-9498-C2A72B06DEE5}" type="sibTrans" cxnId="{2EF909B9-0A12-4956-8D94-61228F4AA5AC}">
      <dgm:prSet/>
      <dgm:spPr>
        <a:blipFill>
          <a:blip xmlns:r="http://schemas.openxmlformats.org/officeDocument/2006/relationships" r:embed="rId2"/>
          <a:srcRect/>
          <a:stretch>
            <a:fillRect l="-10000" r="-10000"/>
          </a:stretch>
        </a:blipFill>
      </dgm:spPr>
      <dgm:t>
        <a:bodyPr/>
        <a:lstStyle/>
        <a:p>
          <a:endParaRPr lang="en-US"/>
        </a:p>
      </dgm:t>
    </dgm:pt>
    <dgm:pt modelId="{F877555B-E877-403D-B9A2-076CB8F028C6}" type="pres">
      <dgm:prSet presAssocID="{EB1A77A3-577D-4205-AD9F-E713B0263C90}" presName="Name0" presStyleCnt="0">
        <dgm:presLayoutVars>
          <dgm:chMax val="8"/>
          <dgm:chPref val="8"/>
          <dgm:dir/>
        </dgm:presLayoutVars>
      </dgm:prSet>
      <dgm:spPr/>
    </dgm:pt>
    <dgm:pt modelId="{6278957A-0525-4EB0-9E73-0321D1BDA3E3}" type="pres">
      <dgm:prSet presAssocID="{166297C0-3926-4842-87DF-FAD175A7A3AC}" presName="parent_text_1" presStyleLbl="revTx" presStyleIdx="0" presStyleCnt="2">
        <dgm:presLayoutVars>
          <dgm:chMax val="0"/>
          <dgm:chPref val="0"/>
          <dgm:bulletEnabled val="1"/>
        </dgm:presLayoutVars>
      </dgm:prSet>
      <dgm:spPr/>
    </dgm:pt>
    <dgm:pt modelId="{0EE222C4-8EEA-4E87-A8F8-DF68F646F5C0}" type="pres">
      <dgm:prSet presAssocID="{166297C0-3926-4842-87DF-FAD175A7A3AC}" presName="image_accent_1" presStyleCnt="0"/>
      <dgm:spPr/>
    </dgm:pt>
    <dgm:pt modelId="{322772F7-2DF5-44DA-AC18-7737F5721540}" type="pres">
      <dgm:prSet presAssocID="{166297C0-3926-4842-87DF-FAD175A7A3AC}" presName="imageAccentRepeatNode" presStyleLbl="alignNode1" presStyleIdx="0" presStyleCnt="3" custScaleX="115881" custScaleY="118008" custLinFactNeighborX="0" custLinFactNeighborY="-16643"/>
      <dgm:spPr>
        <a:solidFill>
          <a:srgbClr val="FF0000"/>
        </a:solidFill>
      </dgm:spPr>
    </dgm:pt>
    <dgm:pt modelId="{F3DBC093-F1CC-4FA1-94C6-7518EB7C3A6E}" type="pres">
      <dgm:prSet presAssocID="{166297C0-3926-4842-87DF-FAD175A7A3AC}" presName="accent_1" presStyleLbl="alignNode1" presStyleIdx="1" presStyleCnt="3"/>
      <dgm:spPr>
        <a:solidFill>
          <a:srgbClr val="FF0066"/>
        </a:solidFill>
        <a:ln>
          <a:solidFill>
            <a:srgbClr val="FF0066"/>
          </a:solidFill>
        </a:ln>
      </dgm:spPr>
    </dgm:pt>
    <dgm:pt modelId="{D4A0999F-869A-4520-9C90-1BC6960CCF1F}" type="pres">
      <dgm:prSet presAssocID="{2F497185-79EB-44D0-89E5-0218FA4BC13D}" presName="image_1" presStyleCnt="0"/>
      <dgm:spPr/>
    </dgm:pt>
    <dgm:pt modelId="{3B626069-8923-4EBB-BEBA-5B317D51C7A2}" type="pres">
      <dgm:prSet presAssocID="{2F497185-79EB-44D0-89E5-0218FA4BC13D}" presName="imageRepeatNode" presStyleLbl="fgImgPlace1" presStyleIdx="0" presStyleCnt="2" custScaleX="115881" custScaleY="118008" custLinFactNeighborX="-321" custLinFactNeighborY="-17218"/>
      <dgm:spPr/>
    </dgm:pt>
    <dgm:pt modelId="{A06B4EB3-8688-440C-AC86-F79CFE6EF12E}" type="pres">
      <dgm:prSet presAssocID="{14A55F23-AD01-44F7-98FD-E7B8BBE0601C}" presName="parent_text_2" presStyleLbl="revTx" presStyleIdx="1" presStyleCnt="2">
        <dgm:presLayoutVars>
          <dgm:chMax val="0"/>
          <dgm:chPref val="0"/>
          <dgm:bulletEnabled val="1"/>
        </dgm:presLayoutVars>
      </dgm:prSet>
      <dgm:spPr/>
    </dgm:pt>
    <dgm:pt modelId="{D36F1E0E-C010-4F51-8359-E2E53BAE5521}" type="pres">
      <dgm:prSet presAssocID="{14A55F23-AD01-44F7-98FD-E7B8BBE0601C}" presName="image_accent_2" presStyleCnt="0"/>
      <dgm:spPr/>
    </dgm:pt>
    <dgm:pt modelId="{F969DDA3-2E1C-4BB8-A044-D9249288183C}" type="pres">
      <dgm:prSet presAssocID="{14A55F23-AD01-44F7-98FD-E7B8BBE0601C}" presName="imageAccentRepeatNode" presStyleLbl="alignNode1" presStyleIdx="2" presStyleCnt="3" custScaleX="176788" custScaleY="153456" custLinFactNeighborX="95219" custLinFactNeighborY="-97512"/>
      <dgm:spPr>
        <a:solidFill>
          <a:srgbClr val="FFFF00"/>
        </a:solidFill>
      </dgm:spPr>
    </dgm:pt>
    <dgm:pt modelId="{6531F682-B719-4031-9D9C-E7A29A536EAE}" type="pres">
      <dgm:prSet presAssocID="{5E01B5DF-C2DB-4F70-9498-C2A72B06DEE5}" presName="image_2" presStyleCnt="0"/>
      <dgm:spPr/>
    </dgm:pt>
    <dgm:pt modelId="{BF4F761D-5673-4358-918A-20C9BB39382F}" type="pres">
      <dgm:prSet presAssocID="{5E01B5DF-C2DB-4F70-9498-C2A72B06DEE5}" presName="imageRepeatNode" presStyleLbl="fgImgPlace1" presStyleIdx="1" presStyleCnt="2" custScaleX="176788" custScaleY="161914" custLinFactX="7972" custLinFactY="-10526" custLinFactNeighborX="100000" custLinFactNeighborY="-100000"/>
      <dgm:spPr/>
    </dgm:pt>
  </dgm:ptLst>
  <dgm:cxnLst>
    <dgm:cxn modelId="{682FB128-9838-4F73-A765-A22F8EAAA406}" type="presOf" srcId="{5E01B5DF-C2DB-4F70-9498-C2A72B06DEE5}" destId="{BF4F761D-5673-4358-918A-20C9BB39382F}" srcOrd="0" destOrd="0" presId="urn:microsoft.com/office/officeart/2008/layout/BubblePictureList"/>
    <dgm:cxn modelId="{4B122860-027A-46E2-A451-CCCD03D4C028}" type="presOf" srcId="{14A55F23-AD01-44F7-98FD-E7B8BBE0601C}" destId="{A06B4EB3-8688-440C-AC86-F79CFE6EF12E}" srcOrd="0" destOrd="0" presId="urn:microsoft.com/office/officeart/2008/layout/BubblePictureList"/>
    <dgm:cxn modelId="{FF76CEB2-44E8-4B26-8F1C-85710C03E627}" srcId="{EB1A77A3-577D-4205-AD9F-E713B0263C90}" destId="{166297C0-3926-4842-87DF-FAD175A7A3AC}" srcOrd="0" destOrd="0" parTransId="{5935A5B3-6806-404C-86B8-CB586B0409CE}" sibTransId="{2F497185-79EB-44D0-89E5-0218FA4BC13D}"/>
    <dgm:cxn modelId="{2EF909B9-0A12-4956-8D94-61228F4AA5AC}" srcId="{EB1A77A3-577D-4205-AD9F-E713B0263C90}" destId="{14A55F23-AD01-44F7-98FD-E7B8BBE0601C}" srcOrd="1" destOrd="0" parTransId="{46E6690D-CEF7-4B25-8994-B1633C11BD1A}" sibTransId="{5E01B5DF-C2DB-4F70-9498-C2A72B06DEE5}"/>
    <dgm:cxn modelId="{BBC62FCA-0EF3-4E85-A73A-E27997566ECE}" type="presOf" srcId="{EB1A77A3-577D-4205-AD9F-E713B0263C90}" destId="{F877555B-E877-403D-B9A2-076CB8F028C6}" srcOrd="0" destOrd="0" presId="urn:microsoft.com/office/officeart/2008/layout/BubblePictureList"/>
    <dgm:cxn modelId="{BA46FFD7-94CB-4EB5-ACE1-2105DBA8AEAF}" type="presOf" srcId="{2F497185-79EB-44D0-89E5-0218FA4BC13D}" destId="{3B626069-8923-4EBB-BEBA-5B317D51C7A2}" srcOrd="0" destOrd="0" presId="urn:microsoft.com/office/officeart/2008/layout/BubblePictureList"/>
    <dgm:cxn modelId="{CC90E2DF-0DD6-42FB-9E61-13EE724D7948}" type="presOf" srcId="{166297C0-3926-4842-87DF-FAD175A7A3AC}" destId="{6278957A-0525-4EB0-9E73-0321D1BDA3E3}" srcOrd="0" destOrd="0" presId="urn:microsoft.com/office/officeart/2008/layout/BubblePictureList"/>
    <dgm:cxn modelId="{6AD5F372-3194-4230-9E90-65E8F296872E}" type="presParOf" srcId="{F877555B-E877-403D-B9A2-076CB8F028C6}" destId="{6278957A-0525-4EB0-9E73-0321D1BDA3E3}" srcOrd="0" destOrd="0" presId="urn:microsoft.com/office/officeart/2008/layout/BubblePictureList"/>
    <dgm:cxn modelId="{8FC3BCFF-7D2A-47A3-BEC7-B3805463A6BC}" type="presParOf" srcId="{F877555B-E877-403D-B9A2-076CB8F028C6}" destId="{0EE222C4-8EEA-4E87-A8F8-DF68F646F5C0}" srcOrd="1" destOrd="0" presId="urn:microsoft.com/office/officeart/2008/layout/BubblePictureList"/>
    <dgm:cxn modelId="{230705B6-F929-4857-A076-CD30FE85A162}" type="presParOf" srcId="{0EE222C4-8EEA-4E87-A8F8-DF68F646F5C0}" destId="{322772F7-2DF5-44DA-AC18-7737F5721540}" srcOrd="0" destOrd="0" presId="urn:microsoft.com/office/officeart/2008/layout/BubblePictureList"/>
    <dgm:cxn modelId="{8924D7E2-3A1B-4265-9BAE-D59F7723618B}" type="presParOf" srcId="{F877555B-E877-403D-B9A2-076CB8F028C6}" destId="{F3DBC093-F1CC-4FA1-94C6-7518EB7C3A6E}" srcOrd="2" destOrd="0" presId="urn:microsoft.com/office/officeart/2008/layout/BubblePictureList"/>
    <dgm:cxn modelId="{C290679F-41BD-436D-BBCC-A23414CD3FEF}" type="presParOf" srcId="{F877555B-E877-403D-B9A2-076CB8F028C6}" destId="{D4A0999F-869A-4520-9C90-1BC6960CCF1F}" srcOrd="3" destOrd="0" presId="urn:microsoft.com/office/officeart/2008/layout/BubblePictureList"/>
    <dgm:cxn modelId="{732B65BD-71CB-4790-8401-75CDD821466A}" type="presParOf" srcId="{D4A0999F-869A-4520-9C90-1BC6960CCF1F}" destId="{3B626069-8923-4EBB-BEBA-5B317D51C7A2}" srcOrd="0" destOrd="0" presId="urn:microsoft.com/office/officeart/2008/layout/BubblePictureList"/>
    <dgm:cxn modelId="{F18D22C9-D62D-42AC-A406-E3EEF731C909}" type="presParOf" srcId="{F877555B-E877-403D-B9A2-076CB8F028C6}" destId="{A06B4EB3-8688-440C-AC86-F79CFE6EF12E}" srcOrd="4" destOrd="0" presId="urn:microsoft.com/office/officeart/2008/layout/BubblePictureList"/>
    <dgm:cxn modelId="{5164B687-D1B6-4126-ABE3-1B4D24FE6092}" type="presParOf" srcId="{F877555B-E877-403D-B9A2-076CB8F028C6}" destId="{D36F1E0E-C010-4F51-8359-E2E53BAE5521}" srcOrd="5" destOrd="0" presId="urn:microsoft.com/office/officeart/2008/layout/BubblePictureList"/>
    <dgm:cxn modelId="{3FA73B81-0301-452D-9CD0-B94B70457770}" type="presParOf" srcId="{D36F1E0E-C010-4F51-8359-E2E53BAE5521}" destId="{F969DDA3-2E1C-4BB8-A044-D9249288183C}" srcOrd="0" destOrd="0" presId="urn:microsoft.com/office/officeart/2008/layout/BubblePictureList"/>
    <dgm:cxn modelId="{B62F9EC8-79FF-4E90-B695-FB68591BB703}" type="presParOf" srcId="{F877555B-E877-403D-B9A2-076CB8F028C6}" destId="{6531F682-B719-4031-9D9C-E7A29A536EAE}" srcOrd="6" destOrd="0" presId="urn:microsoft.com/office/officeart/2008/layout/BubblePictureList"/>
    <dgm:cxn modelId="{739C4CC7-DB3C-419B-B5E8-C0FF82B16DD6}" type="presParOf" srcId="{6531F682-B719-4031-9D9C-E7A29A536EAE}" destId="{BF4F761D-5673-4358-918A-20C9BB39382F}"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772F7-2DF5-44DA-AC18-7737F5721540}">
      <dsp:nvSpPr>
        <dsp:cNvPr id="0" name=""/>
        <dsp:cNvSpPr/>
      </dsp:nvSpPr>
      <dsp:spPr>
        <a:xfrm>
          <a:off x="3197514" y="1380933"/>
          <a:ext cx="4122170" cy="4198908"/>
        </a:xfrm>
        <a:prstGeom prst="ellipse">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DBC093-F1CC-4FA1-94C6-7518EB7C3A6E}">
      <dsp:nvSpPr>
        <dsp:cNvPr id="0" name=""/>
        <dsp:cNvSpPr/>
      </dsp:nvSpPr>
      <dsp:spPr>
        <a:xfrm>
          <a:off x="9384944" y="4873924"/>
          <a:ext cx="586930" cy="586355"/>
        </a:xfrm>
        <a:prstGeom prst="donut">
          <a:avLst>
            <a:gd name="adj" fmla="val 7460"/>
          </a:avLst>
        </a:prstGeom>
        <a:solidFill>
          <a:srgbClr val="FF0066"/>
        </a:solidFill>
        <a:ln w="25400" cap="flat" cmpd="sng" algn="ctr">
          <a:solidFill>
            <a:srgbClr val="FF0066"/>
          </a:solidFill>
          <a:prstDash val="solid"/>
        </a:ln>
        <a:effectLst/>
      </dsp:spPr>
      <dsp:style>
        <a:lnRef idx="2">
          <a:scrgbClr r="0" g="0" b="0"/>
        </a:lnRef>
        <a:fillRef idx="1">
          <a:scrgbClr r="0" g="0" b="0"/>
        </a:fillRef>
        <a:effectRef idx="0">
          <a:scrgbClr r="0" g="0" b="0"/>
        </a:effectRef>
        <a:fontRef idx="minor">
          <a:schemeClr val="lt1"/>
        </a:fontRef>
      </dsp:style>
    </dsp:sp>
    <dsp:sp modelId="{3B626069-8923-4EBB-BEBA-5B317D51C7A2}">
      <dsp:nvSpPr>
        <dsp:cNvPr id="0" name=""/>
        <dsp:cNvSpPr/>
      </dsp:nvSpPr>
      <dsp:spPr>
        <a:xfrm>
          <a:off x="3345263" y="1569042"/>
          <a:ext cx="3807067" cy="38759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69DDA3-2E1C-4BB8-A044-D9249288183C}">
      <dsp:nvSpPr>
        <dsp:cNvPr id="0" name=""/>
        <dsp:cNvSpPr/>
      </dsp:nvSpPr>
      <dsp:spPr>
        <a:xfrm>
          <a:off x="8487486" y="692370"/>
          <a:ext cx="3291496" cy="2856501"/>
        </a:xfrm>
        <a:prstGeom prst="ellipse">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4F761D-5673-4358-918A-20C9BB39382F}">
      <dsp:nvSpPr>
        <dsp:cNvPr id="0" name=""/>
        <dsp:cNvSpPr/>
      </dsp:nvSpPr>
      <dsp:spPr>
        <a:xfrm>
          <a:off x="8681871" y="790870"/>
          <a:ext cx="2902716" cy="2659051"/>
        </a:xfrm>
        <a:prstGeom prst="ellipse">
          <a:avLst/>
        </a:prstGeom>
        <a:blipFill>
          <a:blip xmlns:r="http://schemas.openxmlformats.org/officeDocument/2006/relationships" r:embed="rId2"/>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78957A-0525-4EB0-9E73-0321D1BDA3E3}">
      <dsp:nvSpPr>
        <dsp:cNvPr id="0" name=""/>
        <dsp:cNvSpPr/>
      </dsp:nvSpPr>
      <dsp:spPr>
        <a:xfrm>
          <a:off x="0" y="1198032"/>
          <a:ext cx="5279402" cy="10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 numCol="1" spcCol="1270" anchor="b" anchorCtr="0">
          <a:noAutofit/>
        </a:bodyPr>
        <a:lstStyle/>
        <a:p>
          <a:pPr marL="0" lvl="0" indent="0" algn="r" defTabSz="2889250">
            <a:lnSpc>
              <a:spcPct val="90000"/>
            </a:lnSpc>
            <a:spcBef>
              <a:spcPct val="0"/>
            </a:spcBef>
            <a:spcAft>
              <a:spcPct val="35000"/>
            </a:spcAft>
            <a:buNone/>
          </a:pPr>
          <a:endParaRPr lang="en-US" sz="6500" kern="1200"/>
        </a:p>
      </dsp:txBody>
      <dsp:txXfrm>
        <a:off x="0" y="1198032"/>
        <a:ext cx="5279402" cy="1000527"/>
      </dsp:txXfrm>
    </dsp:sp>
    <dsp:sp modelId="{A06B4EB3-8688-440C-AC86-F79CFE6EF12E}">
      <dsp:nvSpPr>
        <dsp:cNvPr id="0" name=""/>
        <dsp:cNvSpPr/>
      </dsp:nvSpPr>
      <dsp:spPr>
        <a:xfrm>
          <a:off x="9579597" y="3114391"/>
          <a:ext cx="5279402" cy="1642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9579597" y="3114391"/>
        <a:ext cx="5279402" cy="1642261"/>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72693-1BA4-4E29-AA43-2D0C02760871}" type="datetimeFigureOut">
              <a:rPr lang="en-US" smtClean="0"/>
              <a:t>2/13/2025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BDF57-27A5-4545-99EA-5523867AF2C6}" type="slidenum">
              <a:rPr lang="en-US" smtClean="0"/>
              <a:t>‹#›</a:t>
            </a:fld>
            <a:endParaRPr lang="en-US"/>
          </a:p>
        </p:txBody>
      </p:sp>
    </p:spTree>
    <p:extLst>
      <p:ext uri="{BB962C8B-B14F-4D97-AF65-F5344CB8AC3E}">
        <p14:creationId xmlns:p14="http://schemas.microsoft.com/office/powerpoint/2010/main" val="106333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17000538" y="-11796713"/>
            <a:ext cx="22198013" cy="12487276"/>
          </a:xfrm>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vi-VN">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20CBDF57-27A5-4545-99EA-5523867AF2C6}" type="slidenum">
              <a:rPr lang="en-US" smtClean="0"/>
              <a:t>8</a:t>
            </a:fld>
            <a:endParaRPr lang="en-US"/>
          </a:p>
        </p:txBody>
      </p:sp>
    </p:spTree>
    <p:extLst>
      <p:ext uri="{BB962C8B-B14F-4D97-AF65-F5344CB8AC3E}">
        <p14:creationId xmlns:p14="http://schemas.microsoft.com/office/powerpoint/2010/main" val="164454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06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01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51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622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122266226"/>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706878180"/>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994736990"/>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Hình ảnh 5">
            <a:extLst>
              <a:ext uri="{FF2B5EF4-FFF2-40B4-BE49-F238E27FC236}">
                <a16:creationId xmlns:a16="http://schemas.microsoft.com/office/drawing/2014/main" id="{5C96EFF8-EA6A-4FC3-925C-6CF6934C61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9102" y="6349852"/>
            <a:ext cx="596900" cy="596900"/>
          </a:xfrm>
          <a:prstGeom prst="ellipse">
            <a:avLst/>
          </a:prstGeom>
        </p:spPr>
      </p:pic>
    </p:spTree>
    <p:extLst>
      <p:ext uri="{BB962C8B-B14F-4D97-AF65-F5344CB8AC3E}">
        <p14:creationId xmlns:p14="http://schemas.microsoft.com/office/powerpoint/2010/main" val="713502330"/>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71156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3269888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0552754"/>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24085046"/>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56685176"/>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0257433"/>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2833425"/>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4165583560"/>
      </p:ext>
    </p:extLst>
  </p:cSld>
  <p:clrMapOvr>
    <a:masterClrMapping/>
  </p:clrMapOvr>
  <p:transition spd="slow">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30486532"/>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75926734"/>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31400416"/>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F95532-A8AA-4D5C-A7A9-64E7A0AF479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2595418693"/>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95532-A8AA-4D5C-A7A9-64E7A0AF479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2370694451"/>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F95532-A8AA-4D5C-A7A9-64E7A0AF479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806170744"/>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F95532-A8AA-4D5C-A7A9-64E7A0AF4796}"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271509939"/>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F95532-A8AA-4D5C-A7A9-64E7A0AF4796}"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2700234665"/>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F95532-A8AA-4D5C-A7A9-64E7A0AF4796}"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988323988"/>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95532-A8AA-4D5C-A7A9-64E7A0AF4796}"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956673405"/>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76732258"/>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F95532-A8AA-4D5C-A7A9-64E7A0AF4796}"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1528624125"/>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F95532-A8AA-4D5C-A7A9-64E7A0AF4796}"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007755123"/>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95532-A8AA-4D5C-A7A9-64E7A0AF479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447652895"/>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95532-A8AA-4D5C-A7A9-64E7A0AF479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2771712914"/>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692CD3E-1D37-4A6A-96CE-609241C9343B}" type="slidenum">
              <a:rPr lang="en-US" altLang="en-US"/>
              <a:pPr/>
              <a:t>‹#›</a:t>
            </a:fld>
            <a:endParaRPr lang="en-US" altLang="en-US"/>
          </a:p>
        </p:txBody>
      </p:sp>
    </p:spTree>
    <p:extLst>
      <p:ext uri="{BB962C8B-B14F-4D97-AF65-F5344CB8AC3E}">
        <p14:creationId xmlns:p14="http://schemas.microsoft.com/office/powerpoint/2010/main" val="1139822470"/>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FAE6F3-B62A-491C-9CA4-B2B32B42FB74}"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265F5-553B-4DA7-8EE9-3E363B8F7C4F}" type="slidenum">
              <a:rPr lang="en-US" smtClean="0"/>
              <a:pPr/>
              <a:t>‹#›</a:t>
            </a:fld>
            <a:endParaRPr lang="en-US"/>
          </a:p>
        </p:txBody>
      </p:sp>
    </p:spTree>
    <p:extLst>
      <p:ext uri="{BB962C8B-B14F-4D97-AF65-F5344CB8AC3E}">
        <p14:creationId xmlns:p14="http://schemas.microsoft.com/office/powerpoint/2010/main" val="736811677"/>
      </p:ext>
    </p:extLst>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CAD4AE-9459-4803-AA51-4EBA724125A3}"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6DD90-D00E-44C6-864C-3FDE444A9826}" type="slidenum">
              <a:rPr lang="en-US" smtClean="0"/>
              <a:pPr/>
              <a:t>‹#›</a:t>
            </a:fld>
            <a:endParaRPr lang="en-US"/>
          </a:p>
        </p:txBody>
      </p:sp>
    </p:spTree>
    <p:extLst>
      <p:ext uri="{BB962C8B-B14F-4D97-AF65-F5344CB8AC3E}">
        <p14:creationId xmlns:p14="http://schemas.microsoft.com/office/powerpoint/2010/main" val="538963146"/>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7A5F76-A674-4BD4-8AC0-7AEFE8787DB2}"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8CE8D-1295-4ED0-B5B1-23C594A4A6F3}" type="slidenum">
              <a:rPr lang="en-US" smtClean="0"/>
              <a:pPr/>
              <a:t>‹#›</a:t>
            </a:fld>
            <a:endParaRPr lang="en-US"/>
          </a:p>
        </p:txBody>
      </p:sp>
    </p:spTree>
    <p:extLst>
      <p:ext uri="{BB962C8B-B14F-4D97-AF65-F5344CB8AC3E}">
        <p14:creationId xmlns:p14="http://schemas.microsoft.com/office/powerpoint/2010/main" val="3741703577"/>
      </p:ext>
    </p:extLst>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DAE52B-D4B1-448E-9210-81741AC37881}"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67E65-57CB-44CA-8825-2372339654DE}" type="slidenum">
              <a:rPr lang="en-US" smtClean="0"/>
              <a:pPr/>
              <a:t>‹#›</a:t>
            </a:fld>
            <a:endParaRPr lang="en-US"/>
          </a:p>
        </p:txBody>
      </p:sp>
    </p:spTree>
    <p:extLst>
      <p:ext uri="{BB962C8B-B14F-4D97-AF65-F5344CB8AC3E}">
        <p14:creationId xmlns:p14="http://schemas.microsoft.com/office/powerpoint/2010/main" val="3778763872"/>
      </p:ext>
    </p:extLst>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687AAC-BDD4-42D5-A1EB-680B9C8C6D22}" type="datetimeFigureOut">
              <a:rPr lang="en-US" smtClean="0"/>
              <a:pPr/>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00CF06-3DE2-41C8-8443-015576EBAB8C}" type="slidenum">
              <a:rPr lang="en-US" smtClean="0"/>
              <a:pPr/>
              <a:t>‹#›</a:t>
            </a:fld>
            <a:endParaRPr lang="en-US"/>
          </a:p>
        </p:txBody>
      </p:sp>
    </p:spTree>
    <p:extLst>
      <p:ext uri="{BB962C8B-B14F-4D97-AF65-F5344CB8AC3E}">
        <p14:creationId xmlns:p14="http://schemas.microsoft.com/office/powerpoint/2010/main" val="2692790126"/>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908961212"/>
      </p:ext>
    </p:extLst>
  </p:cSld>
  <p:clrMapOvr>
    <a:masterClrMapping/>
  </p:clrMapOvr>
  <p:transition spd="slow">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C16F1F-62AB-4112-9A04-6E4A83CF0C99}" type="datetimeFigureOut">
              <a:rPr lang="en-US" smtClean="0"/>
              <a:pPr/>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C127CC-F389-492C-BCA3-6DA1C744A92E}" type="slidenum">
              <a:rPr lang="en-US" smtClean="0"/>
              <a:pPr/>
              <a:t>‹#›</a:t>
            </a:fld>
            <a:endParaRPr lang="en-US"/>
          </a:p>
        </p:txBody>
      </p:sp>
    </p:spTree>
    <p:extLst>
      <p:ext uri="{BB962C8B-B14F-4D97-AF65-F5344CB8AC3E}">
        <p14:creationId xmlns:p14="http://schemas.microsoft.com/office/powerpoint/2010/main" val="2286125692"/>
      </p:ext>
    </p:extLst>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FC22C-AF48-4FAB-8E52-AC0284DC6585}" type="datetimeFigureOut">
              <a:rPr lang="en-US" smtClean="0"/>
              <a:pPr/>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CAB723-1EC0-4528-A78D-787EFEC14157}" type="slidenum">
              <a:rPr lang="en-US" smtClean="0"/>
              <a:pPr/>
              <a:t>‹#›</a:t>
            </a:fld>
            <a:endParaRPr lang="en-US"/>
          </a:p>
        </p:txBody>
      </p:sp>
    </p:spTree>
    <p:extLst>
      <p:ext uri="{BB962C8B-B14F-4D97-AF65-F5344CB8AC3E}">
        <p14:creationId xmlns:p14="http://schemas.microsoft.com/office/powerpoint/2010/main" val="3212073619"/>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1EB5E2-D314-47FA-8ED0-429B40ADD0EC}"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F5AD6-62C8-42CA-BBBC-9A5E915743F9}" type="slidenum">
              <a:rPr lang="en-US" smtClean="0"/>
              <a:pPr/>
              <a:t>‹#›</a:t>
            </a:fld>
            <a:endParaRPr lang="en-US"/>
          </a:p>
        </p:txBody>
      </p:sp>
    </p:spTree>
    <p:extLst>
      <p:ext uri="{BB962C8B-B14F-4D97-AF65-F5344CB8AC3E}">
        <p14:creationId xmlns:p14="http://schemas.microsoft.com/office/powerpoint/2010/main" val="2517263027"/>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BE0616-0DB5-421E-B547-232FF9175DCD}"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EEC8A-6E98-4143-A840-9550EDD521AD}" type="slidenum">
              <a:rPr lang="en-US" smtClean="0"/>
              <a:pPr/>
              <a:t>‹#›</a:t>
            </a:fld>
            <a:endParaRPr lang="en-US"/>
          </a:p>
        </p:txBody>
      </p:sp>
    </p:spTree>
    <p:extLst>
      <p:ext uri="{BB962C8B-B14F-4D97-AF65-F5344CB8AC3E}">
        <p14:creationId xmlns:p14="http://schemas.microsoft.com/office/powerpoint/2010/main" val="427127746"/>
      </p:ext>
    </p:extLst>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26837D-5F1D-482E-9BBF-CAB3D072F30A}"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FA0E6-15FF-436D-A905-EA646B22BB3B}" type="slidenum">
              <a:rPr lang="en-US" smtClean="0"/>
              <a:pPr/>
              <a:t>‹#›</a:t>
            </a:fld>
            <a:endParaRPr lang="en-US"/>
          </a:p>
        </p:txBody>
      </p:sp>
    </p:spTree>
    <p:extLst>
      <p:ext uri="{BB962C8B-B14F-4D97-AF65-F5344CB8AC3E}">
        <p14:creationId xmlns:p14="http://schemas.microsoft.com/office/powerpoint/2010/main" val="1303424813"/>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AD2214-7CA3-4B30-98FA-FDDD6267B4B1}"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F283F-9A7D-4236-BCB1-41EDAB88C87A}" type="slidenum">
              <a:rPr lang="en-US" smtClean="0"/>
              <a:pPr/>
              <a:t>‹#›</a:t>
            </a:fld>
            <a:endParaRPr lang="en-US"/>
          </a:p>
        </p:txBody>
      </p:sp>
    </p:spTree>
    <p:extLst>
      <p:ext uri="{BB962C8B-B14F-4D97-AF65-F5344CB8AC3E}">
        <p14:creationId xmlns:p14="http://schemas.microsoft.com/office/powerpoint/2010/main" val="3388770789"/>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1" indent="0" algn="ctr">
              <a:buNone/>
              <a:defRPr/>
            </a:lvl2pPr>
            <a:lvl3pPr marL="914341" indent="0" algn="ctr">
              <a:buNone/>
              <a:defRPr/>
            </a:lvl3pPr>
            <a:lvl4pPr marL="1371511" indent="0" algn="ctr">
              <a:buNone/>
              <a:defRPr/>
            </a:lvl4pPr>
            <a:lvl5pPr marL="1828681" indent="0" algn="ctr">
              <a:buNone/>
              <a:defRPr/>
            </a:lvl5pPr>
            <a:lvl6pPr marL="2285852" indent="0" algn="ctr">
              <a:buNone/>
              <a:defRPr/>
            </a:lvl6pPr>
            <a:lvl7pPr marL="2743022" indent="0" algn="ctr">
              <a:buNone/>
              <a:defRPr/>
            </a:lvl7pPr>
            <a:lvl8pPr marL="3200192" indent="0" algn="ctr">
              <a:buNone/>
              <a:defRPr/>
            </a:lvl8pPr>
            <a:lvl9pPr marL="3657362"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pPr>
              <a:defRPr/>
            </a:pPr>
            <a:fld id="{1E0E1EFD-0F45-4AED-A8BA-01E21219AFFE}" type="slidenum">
              <a:rPr lang="en-US" altLang="vi-VN"/>
              <a:pPr>
                <a:defRPr/>
              </a:pPr>
              <a:t>‹#›</a:t>
            </a:fld>
            <a:endParaRPr lang="en-US" altLang="vi-VN"/>
          </a:p>
        </p:txBody>
      </p:sp>
    </p:spTree>
    <p:extLst>
      <p:ext uri="{BB962C8B-B14F-4D97-AF65-F5344CB8AC3E}">
        <p14:creationId xmlns:p14="http://schemas.microsoft.com/office/powerpoint/2010/main" val="3696273623"/>
      </p:ext>
    </p:extLst>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F02ED8EC-EBEF-4A54-B765-A9D3A56D5095}" type="slidenum">
              <a:rPr lang="en-US" altLang="vi-VN"/>
              <a:pPr>
                <a:defRPr/>
              </a:pPr>
              <a:t>‹#›</a:t>
            </a:fld>
            <a:endParaRPr lang="en-US" altLang="vi-VN"/>
          </a:p>
        </p:txBody>
      </p:sp>
    </p:spTree>
    <p:extLst>
      <p:ext uri="{BB962C8B-B14F-4D97-AF65-F5344CB8AC3E}">
        <p14:creationId xmlns:p14="http://schemas.microsoft.com/office/powerpoint/2010/main" val="2311136885"/>
      </p:ext>
    </p:extLst>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1" indent="0">
              <a:buNone/>
              <a:defRPr sz="1800"/>
            </a:lvl2pPr>
            <a:lvl3pPr marL="914341" indent="0">
              <a:buNone/>
              <a:defRPr sz="1600"/>
            </a:lvl3pPr>
            <a:lvl4pPr marL="1371511" indent="0">
              <a:buNone/>
              <a:defRPr sz="1400"/>
            </a:lvl4pPr>
            <a:lvl5pPr marL="1828681" indent="0">
              <a:buNone/>
              <a:defRPr sz="1400"/>
            </a:lvl5pPr>
            <a:lvl6pPr marL="2285852" indent="0">
              <a:buNone/>
              <a:defRPr sz="1400"/>
            </a:lvl6pPr>
            <a:lvl7pPr marL="2743022" indent="0">
              <a:buNone/>
              <a:defRPr sz="1400"/>
            </a:lvl7pPr>
            <a:lvl8pPr marL="3200192" indent="0">
              <a:buNone/>
              <a:defRPr sz="1400"/>
            </a:lvl8pPr>
            <a:lvl9pPr marL="3657362"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E311388-23F3-452F-B9D1-BBDAEC72294A}" type="slidenum">
              <a:rPr lang="en-US" altLang="vi-VN"/>
              <a:pPr>
                <a:defRPr/>
              </a:pPr>
              <a:t>‹#›</a:t>
            </a:fld>
            <a:endParaRPr lang="en-US" altLang="vi-VN"/>
          </a:p>
        </p:txBody>
      </p:sp>
    </p:spTree>
    <p:extLst>
      <p:ext uri="{BB962C8B-B14F-4D97-AF65-F5344CB8AC3E}">
        <p14:creationId xmlns:p14="http://schemas.microsoft.com/office/powerpoint/2010/main" val="4204659373"/>
      </p:ext>
    </p:extLst>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5" y="1600203"/>
            <a:ext cx="538056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1" y="1600203"/>
            <a:ext cx="538056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pPr>
              <a:defRPr/>
            </a:pPr>
            <a:fld id="{4C378C98-FFBC-492D-A813-31D1D27A36D8}" type="slidenum">
              <a:rPr lang="en-US" altLang="vi-VN"/>
              <a:pPr>
                <a:defRPr/>
              </a:pPr>
              <a:t>‹#›</a:t>
            </a:fld>
            <a:endParaRPr lang="en-US" altLang="vi-VN"/>
          </a:p>
        </p:txBody>
      </p:sp>
    </p:spTree>
    <p:extLst>
      <p:ext uri="{BB962C8B-B14F-4D97-AF65-F5344CB8AC3E}">
        <p14:creationId xmlns:p14="http://schemas.microsoft.com/office/powerpoint/2010/main" val="182689098"/>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125589733"/>
      </p:ext>
    </p:extLst>
  </p:cSld>
  <p:clrMapOvr>
    <a:masterClrMapping/>
  </p:clrMapOvr>
  <p:transition spd="slow">
    <p:wipe di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171" indent="0">
              <a:buNone/>
              <a:defRPr sz="2000" b="1"/>
            </a:lvl2pPr>
            <a:lvl3pPr marL="914341" indent="0">
              <a:buNone/>
              <a:defRPr sz="1800" b="1"/>
            </a:lvl3pPr>
            <a:lvl4pPr marL="1371511" indent="0">
              <a:buNone/>
              <a:defRPr sz="1600" b="1"/>
            </a:lvl4pPr>
            <a:lvl5pPr marL="1828681" indent="0">
              <a:buNone/>
              <a:defRPr sz="1600" b="1"/>
            </a:lvl5pPr>
            <a:lvl6pPr marL="2285852" indent="0">
              <a:buNone/>
              <a:defRPr sz="1600" b="1"/>
            </a:lvl6pPr>
            <a:lvl7pPr marL="2743022" indent="0">
              <a:buNone/>
              <a:defRPr sz="1600" b="1"/>
            </a:lvl7pPr>
            <a:lvl8pPr marL="3200192" indent="0">
              <a:buNone/>
              <a:defRPr sz="1600" b="1"/>
            </a:lvl8pPr>
            <a:lvl9pPr marL="365736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4"/>
            <a:ext cx="5389033" cy="639763"/>
          </a:xfrm>
        </p:spPr>
        <p:txBody>
          <a:bodyPr anchor="b"/>
          <a:lstStyle>
            <a:lvl1pPr marL="0" indent="0">
              <a:buNone/>
              <a:defRPr sz="2400" b="1"/>
            </a:lvl1pPr>
            <a:lvl2pPr marL="457171" indent="0">
              <a:buNone/>
              <a:defRPr sz="2000" b="1"/>
            </a:lvl2pPr>
            <a:lvl3pPr marL="914341" indent="0">
              <a:buNone/>
              <a:defRPr sz="1800" b="1"/>
            </a:lvl3pPr>
            <a:lvl4pPr marL="1371511" indent="0">
              <a:buNone/>
              <a:defRPr sz="1600" b="1"/>
            </a:lvl4pPr>
            <a:lvl5pPr marL="1828681" indent="0">
              <a:buNone/>
              <a:defRPr sz="1600" b="1"/>
            </a:lvl5pPr>
            <a:lvl6pPr marL="2285852" indent="0">
              <a:buNone/>
              <a:defRPr sz="1600" b="1"/>
            </a:lvl6pPr>
            <a:lvl7pPr marL="2743022" indent="0">
              <a:buNone/>
              <a:defRPr sz="1600" b="1"/>
            </a:lvl7pPr>
            <a:lvl8pPr marL="3200192" indent="0">
              <a:buNone/>
              <a:defRPr sz="1600" b="1"/>
            </a:lvl8pPr>
            <a:lvl9pPr marL="36573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pPr>
              <a:defRPr/>
            </a:pPr>
            <a:fld id="{6D3159FF-178D-49A7-9324-D68B0E0E8134}" type="slidenum">
              <a:rPr lang="en-US" altLang="vi-VN"/>
              <a:pPr>
                <a:defRPr/>
              </a:pPr>
              <a:t>‹#›</a:t>
            </a:fld>
            <a:endParaRPr lang="en-US" altLang="vi-VN"/>
          </a:p>
        </p:txBody>
      </p:sp>
    </p:spTree>
    <p:extLst>
      <p:ext uri="{BB962C8B-B14F-4D97-AF65-F5344CB8AC3E}">
        <p14:creationId xmlns:p14="http://schemas.microsoft.com/office/powerpoint/2010/main" val="441423226"/>
      </p:ext>
    </p:extLst>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pPr>
              <a:defRPr/>
            </a:pPr>
            <a:fld id="{1EFBD35E-F545-4600-9BD4-3853CBE9E110}" type="slidenum">
              <a:rPr lang="en-US" altLang="vi-VN"/>
              <a:pPr>
                <a:defRPr/>
              </a:pPr>
              <a:t>‹#›</a:t>
            </a:fld>
            <a:endParaRPr lang="en-US" altLang="vi-VN"/>
          </a:p>
        </p:txBody>
      </p:sp>
    </p:spTree>
    <p:extLst>
      <p:ext uri="{BB962C8B-B14F-4D97-AF65-F5344CB8AC3E}">
        <p14:creationId xmlns:p14="http://schemas.microsoft.com/office/powerpoint/2010/main" val="3027783141"/>
      </p:ext>
    </p:extLst>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xfrm>
            <a:off x="6096000" y="6858000"/>
            <a:ext cx="2836333" cy="469900"/>
          </a:xfrm>
          <a:ln/>
        </p:spPr>
        <p:txBody>
          <a:bodyPr/>
          <a:lstStyle>
            <a:lvl1pPr>
              <a:defRPr/>
            </a:lvl1pPr>
          </a:lstStyle>
          <a:p>
            <a:pPr>
              <a:defRPr/>
            </a:pPr>
            <a:endParaRPr lang="en-US" altLang="vi-VN"/>
          </a:p>
        </p:txBody>
      </p:sp>
      <p:pic>
        <p:nvPicPr>
          <p:cNvPr id="7" name="Hình ảnh 6">
            <a:extLst>
              <a:ext uri="{FF2B5EF4-FFF2-40B4-BE49-F238E27FC236}">
                <a16:creationId xmlns:a16="http://schemas.microsoft.com/office/drawing/2014/main" id="{5BBCA4E4-F9FD-44A2-A907-8905D1A71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2400" y="6159500"/>
            <a:ext cx="933450" cy="933450"/>
          </a:xfrm>
          <a:prstGeom prst="ellipse">
            <a:avLst/>
          </a:prstGeom>
        </p:spPr>
      </p:pic>
    </p:spTree>
    <p:extLst>
      <p:ext uri="{BB962C8B-B14F-4D97-AF65-F5344CB8AC3E}">
        <p14:creationId xmlns:p14="http://schemas.microsoft.com/office/powerpoint/2010/main" val="613095600"/>
      </p:ext>
    </p:extLst>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171" indent="0">
              <a:buNone/>
              <a:defRPr sz="1200"/>
            </a:lvl2pPr>
            <a:lvl3pPr marL="914341" indent="0">
              <a:buNone/>
              <a:defRPr sz="1000"/>
            </a:lvl3pPr>
            <a:lvl4pPr marL="1371511" indent="0">
              <a:buNone/>
              <a:defRPr sz="900"/>
            </a:lvl4pPr>
            <a:lvl5pPr marL="1828681" indent="0">
              <a:buNone/>
              <a:defRPr sz="900"/>
            </a:lvl5pPr>
            <a:lvl6pPr marL="2285852" indent="0">
              <a:buNone/>
              <a:defRPr sz="900"/>
            </a:lvl6pPr>
            <a:lvl7pPr marL="2743022" indent="0">
              <a:buNone/>
              <a:defRPr sz="900"/>
            </a:lvl7pPr>
            <a:lvl8pPr marL="3200192" indent="0">
              <a:buNone/>
              <a:defRPr sz="900"/>
            </a:lvl8pPr>
            <a:lvl9pPr marL="3657362"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FC083AB-ABA9-4B75-A78C-8A1B552D2CF7}" type="slidenum">
              <a:rPr lang="en-US" altLang="vi-VN"/>
              <a:pPr>
                <a:defRPr/>
              </a:pPr>
              <a:t>‹#›</a:t>
            </a:fld>
            <a:endParaRPr lang="en-US" altLang="vi-VN"/>
          </a:p>
        </p:txBody>
      </p:sp>
    </p:spTree>
    <p:extLst>
      <p:ext uri="{BB962C8B-B14F-4D97-AF65-F5344CB8AC3E}">
        <p14:creationId xmlns:p14="http://schemas.microsoft.com/office/powerpoint/2010/main" val="2676830322"/>
      </p:ext>
    </p:extLst>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1" indent="0">
              <a:buNone/>
              <a:defRPr sz="2800"/>
            </a:lvl2pPr>
            <a:lvl3pPr marL="914341" indent="0">
              <a:buNone/>
              <a:defRPr sz="2400"/>
            </a:lvl3pPr>
            <a:lvl4pPr marL="1371511" indent="0">
              <a:buNone/>
              <a:defRPr sz="2000"/>
            </a:lvl4pPr>
            <a:lvl5pPr marL="1828681" indent="0">
              <a:buNone/>
              <a:defRPr sz="2000"/>
            </a:lvl5pPr>
            <a:lvl6pPr marL="2285852" indent="0">
              <a:buNone/>
              <a:defRPr sz="2000"/>
            </a:lvl6pPr>
            <a:lvl7pPr marL="2743022" indent="0">
              <a:buNone/>
              <a:defRPr sz="2000"/>
            </a:lvl7pPr>
            <a:lvl8pPr marL="3200192" indent="0">
              <a:buNone/>
              <a:defRPr sz="2000"/>
            </a:lvl8pPr>
            <a:lvl9pPr marL="3657362"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400"/>
            </a:lvl1pPr>
            <a:lvl2pPr marL="457171" indent="0">
              <a:buNone/>
              <a:defRPr sz="1200"/>
            </a:lvl2pPr>
            <a:lvl3pPr marL="914341" indent="0">
              <a:buNone/>
              <a:defRPr sz="1000"/>
            </a:lvl3pPr>
            <a:lvl4pPr marL="1371511" indent="0">
              <a:buNone/>
              <a:defRPr sz="900"/>
            </a:lvl4pPr>
            <a:lvl5pPr marL="1828681" indent="0">
              <a:buNone/>
              <a:defRPr sz="900"/>
            </a:lvl5pPr>
            <a:lvl6pPr marL="2285852" indent="0">
              <a:buNone/>
              <a:defRPr sz="900"/>
            </a:lvl6pPr>
            <a:lvl7pPr marL="2743022" indent="0">
              <a:buNone/>
              <a:defRPr sz="900"/>
            </a:lvl7pPr>
            <a:lvl8pPr marL="3200192" indent="0">
              <a:buNone/>
              <a:defRPr sz="900"/>
            </a:lvl8pPr>
            <a:lvl9pPr marL="3657362"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1EAAABE-087A-4D9B-8E94-D3A685164474}" type="slidenum">
              <a:rPr lang="en-US" altLang="vi-VN"/>
              <a:pPr>
                <a:defRPr/>
              </a:pPr>
              <a:t>‹#›</a:t>
            </a:fld>
            <a:endParaRPr lang="en-US" altLang="vi-VN"/>
          </a:p>
        </p:txBody>
      </p:sp>
    </p:spTree>
    <p:extLst>
      <p:ext uri="{BB962C8B-B14F-4D97-AF65-F5344CB8AC3E}">
        <p14:creationId xmlns:p14="http://schemas.microsoft.com/office/powerpoint/2010/main" val="803509071"/>
      </p:ext>
    </p:extLst>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1AEB29AA-AA80-4CD1-909B-24B5D137C09A}" type="slidenum">
              <a:rPr lang="en-US" altLang="vi-VN"/>
              <a:pPr>
                <a:defRPr/>
              </a:pPr>
              <a:t>‹#›</a:t>
            </a:fld>
            <a:endParaRPr lang="en-US" altLang="vi-VN"/>
          </a:p>
        </p:txBody>
      </p:sp>
    </p:spTree>
    <p:extLst>
      <p:ext uri="{BB962C8B-B14F-4D97-AF65-F5344CB8AC3E}">
        <p14:creationId xmlns:p14="http://schemas.microsoft.com/office/powerpoint/2010/main" val="3273567979"/>
      </p:ext>
    </p:extLst>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1" y="274642"/>
            <a:ext cx="2741083" cy="584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0051" cy="584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76FB8842-ECF5-4862-95EC-831635DDBECE}" type="slidenum">
              <a:rPr lang="en-US" altLang="vi-VN"/>
              <a:pPr>
                <a:defRPr/>
              </a:pPr>
              <a:t>‹#›</a:t>
            </a:fld>
            <a:endParaRPr lang="en-US" altLang="vi-VN"/>
          </a:p>
        </p:txBody>
      </p:sp>
    </p:spTree>
    <p:extLst>
      <p:ext uri="{BB962C8B-B14F-4D97-AF65-F5344CB8AC3E}">
        <p14:creationId xmlns:p14="http://schemas.microsoft.com/office/powerpoint/2010/main" val="4062581192"/>
      </p:ext>
    </p:extLst>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64333" cy="1136649"/>
          </a:xfrm>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pPr>
              <a:defRPr/>
            </a:pPr>
            <a:fld id="{AA462B9A-B8CB-4C79-A4C2-0D55D539CFEA}" type="slidenum">
              <a:rPr lang="en-US" altLang="vi-VN"/>
              <a:pPr>
                <a:defRPr/>
              </a:pPr>
              <a:t>‹#›</a:t>
            </a:fld>
            <a:endParaRPr lang="en-US" altLang="vi-VN"/>
          </a:p>
        </p:txBody>
      </p:sp>
    </p:spTree>
    <p:extLst>
      <p:ext uri="{BB962C8B-B14F-4D97-AF65-F5344CB8AC3E}">
        <p14:creationId xmlns:p14="http://schemas.microsoft.com/office/powerpoint/2010/main" val="290835151"/>
      </p:ext>
    </p:extLst>
  </p:cSld>
  <p:clrMapOvr>
    <a:masterClrMapping/>
  </p:clrMapOvr>
  <p:transition spd="slow">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D360-E097-4269-8D02-D7FFE76DD8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E9C9C-AE55-4677-95D1-220155470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03F51-AF58-46C2-8B53-5E04A0B37175}"/>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5" name="Footer Placeholder 4">
            <a:extLst>
              <a:ext uri="{FF2B5EF4-FFF2-40B4-BE49-F238E27FC236}">
                <a16:creationId xmlns:a16="http://schemas.microsoft.com/office/drawing/2014/main" id="{7E0FE403-AC4D-4A74-BB31-884EACF40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84074-42F5-4192-9113-E21A7DABB437}"/>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1233655166"/>
      </p:ext>
    </p:extLst>
  </p:cSld>
  <p:clrMapOvr>
    <a:masterClrMapping/>
  </p:clrMapOvr>
  <p:transition spd="slow">
    <p:wipe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0C27-D86C-442E-AEF9-FBA2AB1CF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79166-CF3C-4B66-9591-8898C31359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1631B-A54D-47E1-B9F6-9740D9188450}"/>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5" name="Footer Placeholder 4">
            <a:extLst>
              <a:ext uri="{FF2B5EF4-FFF2-40B4-BE49-F238E27FC236}">
                <a16:creationId xmlns:a16="http://schemas.microsoft.com/office/drawing/2014/main" id="{F89C1D9F-1682-4039-8374-F320E50F9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53C94-1506-4965-BAC7-A260DB0E3BEC}"/>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958470091"/>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140199938"/>
      </p:ext>
    </p:extLst>
  </p:cSld>
  <p:clrMapOvr>
    <a:masterClrMapping/>
  </p:clrMapOvr>
  <p:transition spd="slow">
    <p:wipe di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1B0B-F767-4680-A77A-EAC21A588F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88B0EE-E038-4C4A-8712-7904D746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38C6BD-9310-41DB-BE1C-AF19347DB59E}"/>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5" name="Footer Placeholder 4">
            <a:extLst>
              <a:ext uri="{FF2B5EF4-FFF2-40B4-BE49-F238E27FC236}">
                <a16:creationId xmlns:a16="http://schemas.microsoft.com/office/drawing/2014/main" id="{ACE6477F-1BFA-4201-8B4C-FABA9464D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86570-3E39-444F-A09C-558D4BF70440}"/>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1470054323"/>
      </p:ext>
    </p:extLst>
  </p:cSld>
  <p:clrMapOvr>
    <a:masterClrMapping/>
  </p:clrMapOvr>
  <p:transition spd="slow">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283D-29E8-4F8F-AF30-4A447171CB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D2F7A-42DA-4E09-89A4-10CA45A5E0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670767-8254-4A0E-A874-EC32E85782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65A120-243E-48CC-8C90-1290EDA5B822}"/>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6" name="Footer Placeholder 5">
            <a:extLst>
              <a:ext uri="{FF2B5EF4-FFF2-40B4-BE49-F238E27FC236}">
                <a16:creationId xmlns:a16="http://schemas.microsoft.com/office/drawing/2014/main" id="{707A0D64-3563-4444-8EF3-CAD59DC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AD546-93BF-403F-9436-792B35821642}"/>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2176659135"/>
      </p:ext>
    </p:extLst>
  </p:cSld>
  <p:clrMapOvr>
    <a:masterClrMapping/>
  </p:clrMapOvr>
  <p:transition spd="slow">
    <p:wipe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C64B-F112-404D-AF69-684F41C77F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AFBAD6-C10C-4F9E-93CA-E21BF19F3F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92167E-6E1A-4E7F-87FA-2CA8D40CB2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7E218C-5101-4822-8F1C-4AC112530D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292729-264C-4CB0-BB36-A8DD774ECB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9E06CC-9731-4C6E-81E2-0B52DEB9B3E5}"/>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8" name="Footer Placeholder 7">
            <a:extLst>
              <a:ext uri="{FF2B5EF4-FFF2-40B4-BE49-F238E27FC236}">
                <a16:creationId xmlns:a16="http://schemas.microsoft.com/office/drawing/2014/main" id="{BD787387-D814-46CA-8340-6D9D0C0386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AD6A2-47D1-42B1-A63B-6DEA0D61999C}"/>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515793299"/>
      </p:ext>
    </p:extLst>
  </p:cSld>
  <p:clrMapOvr>
    <a:masterClrMapping/>
  </p:clrMapOvr>
  <p:transition spd="slow">
    <p:wipe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FBE-AEAF-4A39-8B7A-69EC04E65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4DFFF-979A-4219-93AC-419168E23018}"/>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4" name="Footer Placeholder 3">
            <a:extLst>
              <a:ext uri="{FF2B5EF4-FFF2-40B4-BE49-F238E27FC236}">
                <a16:creationId xmlns:a16="http://schemas.microsoft.com/office/drawing/2014/main" id="{B799AEE3-A905-4E15-83B7-52D30BD186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48527F-9E39-43B7-8EA2-01A3F0B57FDC}"/>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3999955140"/>
      </p:ext>
    </p:extLst>
  </p:cSld>
  <p:clrMapOvr>
    <a:masterClrMapping/>
  </p:clrMapOvr>
  <p:transition spd="slow">
    <p:wipe di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054347"/>
      </p:ext>
    </p:extLst>
  </p:cSld>
  <p:clrMapOvr>
    <a:masterClrMapping/>
  </p:clrMapOvr>
  <p:transition spd="slow">
    <p:wipe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41D7-6FE1-4912-BDB6-1F0C5F08D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55A6E8-CCCF-4B6C-BD3C-0F95E44B9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BE36E-3C65-42A2-845F-9C1B78474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FAEBEC-4FA8-4F7F-9BD1-7AF4CF167E1F}"/>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6" name="Footer Placeholder 5">
            <a:extLst>
              <a:ext uri="{FF2B5EF4-FFF2-40B4-BE49-F238E27FC236}">
                <a16:creationId xmlns:a16="http://schemas.microsoft.com/office/drawing/2014/main" id="{9C65442C-4EE5-46D5-9934-803D43FA70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946E2-366A-4EDC-ADFC-ACDE058BF189}"/>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856412030"/>
      </p:ext>
    </p:extLst>
  </p:cSld>
  <p:clrMapOvr>
    <a:masterClrMapping/>
  </p:clrMapOvr>
  <p:transition spd="slow">
    <p:wipe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83D9-3EBD-43DF-A0DD-D9A617DEC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3C899-2BCA-4C86-BFF5-47A41DAFC5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20DA52-895C-4B29-B90C-AEC119EAA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A4604-2EAC-4E3A-A98D-82A2CF8E4DB9}"/>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6" name="Footer Placeholder 5">
            <a:extLst>
              <a:ext uri="{FF2B5EF4-FFF2-40B4-BE49-F238E27FC236}">
                <a16:creationId xmlns:a16="http://schemas.microsoft.com/office/drawing/2014/main" id="{9AD177CD-D38A-46E3-8E43-CEFCA8A5D5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2BA16-05ED-454A-B089-D4823CF78212}"/>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1219347337"/>
      </p:ext>
    </p:extLst>
  </p:cSld>
  <p:clrMapOvr>
    <a:masterClrMapping/>
  </p:clrMapOvr>
  <p:transition spd="slow">
    <p:wipe di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3C7B-C417-4C8E-AB71-86AEA9860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7FB3D7-D15D-4A67-BC55-C32DA13456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EA4DE-C12D-4B24-AC11-7465EE5796F3}"/>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5" name="Footer Placeholder 4">
            <a:extLst>
              <a:ext uri="{FF2B5EF4-FFF2-40B4-BE49-F238E27FC236}">
                <a16:creationId xmlns:a16="http://schemas.microsoft.com/office/drawing/2014/main" id="{EE290BF4-F9EC-42C7-9A3C-7EC6892F7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99409-D370-4852-B927-2661B3C3EE8E}"/>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4086033389"/>
      </p:ext>
    </p:extLst>
  </p:cSld>
  <p:clrMapOvr>
    <a:masterClrMapping/>
  </p:clrMapOvr>
  <p:transition spd="slow">
    <p:wipe dir="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79818-FC03-4828-950C-2EA342F795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7D0517-A078-49D7-BB4F-B5CF26E2FA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26A3B-A5EA-402D-8C12-C8DA5C521334}"/>
              </a:ext>
            </a:extLst>
          </p:cNvPr>
          <p:cNvSpPr>
            <a:spLocks noGrp="1"/>
          </p:cNvSpPr>
          <p:nvPr>
            <p:ph type="dt" sz="half" idx="10"/>
          </p:nvPr>
        </p:nvSpPr>
        <p:spPr/>
        <p:txBody>
          <a:bodyPr/>
          <a:lstStyle/>
          <a:p>
            <a:fld id="{08053F03-14A9-4DD2-83E4-7A4D2FA510E6}" type="datetimeFigureOut">
              <a:rPr lang="en-US" smtClean="0"/>
              <a:t>2/13/2025</a:t>
            </a:fld>
            <a:endParaRPr lang="en-US"/>
          </a:p>
        </p:txBody>
      </p:sp>
      <p:sp>
        <p:nvSpPr>
          <p:cNvPr id="5" name="Footer Placeholder 4">
            <a:extLst>
              <a:ext uri="{FF2B5EF4-FFF2-40B4-BE49-F238E27FC236}">
                <a16:creationId xmlns:a16="http://schemas.microsoft.com/office/drawing/2014/main" id="{09E6BBB6-F88A-484E-B34B-6C498AF13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4E357-8E4D-472C-B85D-6908FC4DD612}"/>
              </a:ext>
            </a:extLst>
          </p:cNvPr>
          <p:cNvSpPr>
            <a:spLocks noGrp="1"/>
          </p:cNvSpPr>
          <p:nvPr>
            <p:ph type="sldNum" sz="quarter" idx="12"/>
          </p:nvPr>
        </p:nvSpPr>
        <p:spPr/>
        <p:txBody>
          <a:bodyPr/>
          <a:lstStyle/>
          <a:p>
            <a:fld id="{CA43E97B-18BE-4F4A-90FC-5D30A4AD08FB}" type="slidenum">
              <a:rPr lang="en-US" smtClean="0"/>
              <a:t>‹#›</a:t>
            </a:fld>
            <a:endParaRPr lang="en-US"/>
          </a:p>
        </p:txBody>
      </p:sp>
    </p:spTree>
    <p:extLst>
      <p:ext uri="{BB962C8B-B14F-4D97-AF65-F5344CB8AC3E}">
        <p14:creationId xmlns:p14="http://schemas.microsoft.com/office/powerpoint/2010/main" val="84364541"/>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851058210"/>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229942276"/>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2/13/2025</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107535465"/>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2/13/2025</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421355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2955121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95532-A8AA-4D5C-A7A9-64E7A0AF4796}" type="datetimeFigureOut">
              <a:rPr lang="en-US" smtClean="0"/>
              <a:t>2/13/2025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9F21C-C890-4000-8AE2-70493B75F4EE}" type="slidenum">
              <a:rPr lang="en-US" smtClean="0"/>
              <a:t>‹#›</a:t>
            </a:fld>
            <a:endParaRPr lang="en-US"/>
          </a:p>
        </p:txBody>
      </p:sp>
    </p:spTree>
    <p:extLst>
      <p:ext uri="{BB962C8B-B14F-4D97-AF65-F5344CB8AC3E}">
        <p14:creationId xmlns:p14="http://schemas.microsoft.com/office/powerpoint/2010/main" val="2999019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5C1AA889-F163-4C53-B19E-8218F6F2E26B}" type="datetimeFigureOut">
              <a:rPr lang="en-US" smtClean="0">
                <a:cs typeface="Arial" pitchFamily="34" charset="0"/>
              </a:rPr>
              <a:pPr fontAlgn="base">
                <a:spcBef>
                  <a:spcPct val="0"/>
                </a:spcBef>
                <a:spcAft>
                  <a:spcPct val="0"/>
                </a:spcAft>
              </a:pPr>
              <a:t>2/13/2025</a:t>
            </a:fld>
            <a:endParaRPr lang="en-US">
              <a:cs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cs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7F656EB5-7381-4940-96EE-D7A96E2AB123}" type="slidenum">
              <a:rPr lang="en-US" smtClean="0">
                <a:cs typeface="Arial" pitchFamily="34" charset="0"/>
              </a:rPr>
              <a:pPr fontAlgn="base">
                <a:spcBef>
                  <a:spcPct val="0"/>
                </a:spcBef>
                <a:spcAft>
                  <a:spcPct val="0"/>
                </a:spcAft>
              </a:pPr>
              <a:t>‹#›</a:t>
            </a:fld>
            <a:endParaRPr lang="en-US">
              <a:cs typeface="Arial" pitchFamily="34" charset="0"/>
            </a:endParaRPr>
          </a:p>
        </p:txBody>
      </p:sp>
    </p:spTree>
    <p:extLst>
      <p:ext uri="{BB962C8B-B14F-4D97-AF65-F5344CB8AC3E}">
        <p14:creationId xmlns:p14="http://schemas.microsoft.com/office/powerpoint/2010/main" val="20594734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09600" y="274641"/>
            <a:ext cx="10964333" cy="11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Nhấn để chỉnh sửa định dạng cho tiêu đề</a:t>
            </a:r>
          </a:p>
        </p:txBody>
      </p:sp>
      <p:sp>
        <p:nvSpPr>
          <p:cNvPr id="2051" name="Rectangle 2"/>
          <p:cNvSpPr>
            <a:spLocks noGrp="1" noChangeArrowheads="1"/>
          </p:cNvSpPr>
          <p:nvPr>
            <p:ph type="body" idx="1"/>
          </p:nvPr>
        </p:nvSpPr>
        <p:spPr bwMode="auto">
          <a:xfrm>
            <a:off x="609600" y="1600203"/>
            <a:ext cx="10964333"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Nhấn để chỉnh sửa định dạng văn bản phác thảo</a:t>
            </a:r>
          </a:p>
          <a:p>
            <a:pPr lvl="1"/>
            <a:r>
              <a:rPr lang="en-GB" altLang="en-US"/>
              <a:t>Cấp phác thảo thứ hai</a:t>
            </a:r>
          </a:p>
          <a:p>
            <a:pPr lvl="2"/>
            <a:r>
              <a:rPr lang="en-GB" altLang="en-US"/>
              <a:t>Cấp phác thảo thứ ba</a:t>
            </a:r>
          </a:p>
          <a:p>
            <a:pPr lvl="3"/>
            <a:r>
              <a:rPr lang="en-GB" altLang="en-US"/>
              <a:t>Cấp phác thảo thứ tư</a:t>
            </a:r>
          </a:p>
          <a:p>
            <a:pPr lvl="4"/>
            <a:r>
              <a:rPr lang="en-GB" altLang="en-US"/>
              <a:t>Cấp phác thảo thứ năm</a:t>
            </a:r>
          </a:p>
          <a:p>
            <a:pPr lvl="4"/>
            <a:r>
              <a:rPr lang="en-GB" altLang="en-US"/>
              <a:t>Cấp phác thảo thứ sáu</a:t>
            </a:r>
          </a:p>
          <a:p>
            <a:pPr lvl="4"/>
            <a:r>
              <a:rPr lang="en-GB" altLang="en-US"/>
              <a:t>Cấp phác thảo thứ bảy</a:t>
            </a:r>
          </a:p>
        </p:txBody>
      </p:sp>
      <p:sp>
        <p:nvSpPr>
          <p:cNvPr id="2052" name="Text Box 3"/>
          <p:cNvSpPr txBox="1">
            <a:spLocks noChangeArrowheads="1"/>
          </p:cNvSpPr>
          <p:nvPr/>
        </p:nvSpPr>
        <p:spPr bwMode="auto">
          <a:xfrm>
            <a:off x="609600" y="6245226"/>
            <a:ext cx="28448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53" name="Text Box 4"/>
          <p:cNvSpPr txBox="1">
            <a:spLocks noChangeArrowheads="1"/>
          </p:cNvSpPr>
          <p:nvPr/>
        </p:nvSpPr>
        <p:spPr bwMode="auto">
          <a:xfrm>
            <a:off x="4165600" y="6245226"/>
            <a:ext cx="38608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5"/>
          <p:cNvSpPr>
            <a:spLocks noGrp="1" noChangeArrowheads="1"/>
          </p:cNvSpPr>
          <p:nvPr>
            <p:ph type="sldNum"/>
          </p:nvPr>
        </p:nvSpPr>
        <p:spPr bwMode="auto">
          <a:xfrm>
            <a:off x="8737600" y="6245226"/>
            <a:ext cx="2836333" cy="469900"/>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eaLnBrk="1" hangingPunct="1">
              <a:buSzPct val="100000"/>
              <a:tabLst>
                <a:tab pos="449234" algn="l"/>
                <a:tab pos="898467" algn="l"/>
                <a:tab pos="1347701" algn="l"/>
                <a:tab pos="1796934" algn="l"/>
              </a:tabLst>
              <a:defRPr sz="1400">
                <a:solidFill>
                  <a:srgbClr val="000000"/>
                </a:solidFill>
                <a:latin typeface="Times New Roman" panose="02020603050405020304" pitchFamily="18" charset="0"/>
                <a:cs typeface="Arial" panose="020B0604020202020204" pitchFamily="34" charset="0"/>
              </a:defRPr>
            </a:lvl1pPr>
          </a:lstStyle>
          <a:p>
            <a:pPr>
              <a:defRPr/>
            </a:pPr>
            <a:fld id="{7C764A32-971B-48B8-BE66-66C2B19D75B7}" type="slidenum">
              <a:rPr lang="en-US" altLang="vi-VN"/>
              <a:pPr>
                <a:defRPr/>
              </a:pPr>
              <a:t>‹#›</a:t>
            </a:fld>
            <a:endParaRPr lang="en-US" altLang="vi-VN"/>
          </a:p>
        </p:txBody>
      </p:sp>
    </p:spTree>
    <p:extLst>
      <p:ext uri="{BB962C8B-B14F-4D97-AF65-F5344CB8AC3E}">
        <p14:creationId xmlns:p14="http://schemas.microsoft.com/office/powerpoint/2010/main" val="418244924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slow">
    <p:wipe dir="d"/>
  </p:transition>
  <p:txStyles>
    <p:titleStyle>
      <a:lvl1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2pPr>
      <a:lvl3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3pPr>
      <a:lvl4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4pPr>
      <a:lvl5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5pPr>
      <a:lvl6pPr marL="2514436" indent="-228585" algn="ctr" defTabSz="449234"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607" indent="-228585" algn="ctr" defTabSz="449234"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8777" indent="-228585" algn="ctr" defTabSz="449234"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5947" indent="-228585" algn="ctr" defTabSz="449234"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878" indent="-342878" algn="l" defTabSz="449234" rtl="0" eaLnBrk="0" fontAlgn="base" hangingPunct="0">
        <a:spcBef>
          <a:spcPts val="800"/>
        </a:spcBef>
        <a:spcAft>
          <a:spcPct val="0"/>
        </a:spcAft>
        <a:buClr>
          <a:srgbClr val="000000"/>
        </a:buClr>
        <a:buSzPct val="100000"/>
        <a:buFont typeface="Times New Roman" panose="02020603050405020304" pitchFamily="18" charset="0"/>
        <a:buChar char="•"/>
        <a:defRPr sz="4400">
          <a:solidFill>
            <a:srgbClr val="000000"/>
          </a:solidFill>
          <a:latin typeface="+mn-lt"/>
          <a:ea typeface="+mn-ea"/>
          <a:cs typeface="+mn-cs"/>
        </a:defRPr>
      </a:lvl1pPr>
      <a:lvl2pPr marL="742901" indent="-285732" algn="l" defTabSz="449234"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j-lt"/>
          <a:cs typeface="+mj-cs"/>
        </a:defRPr>
      </a:lvl2pPr>
      <a:lvl3pPr marL="1142926" indent="-228585" algn="l" defTabSz="449234"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j-lt"/>
          <a:cs typeface="+mj-cs"/>
        </a:defRPr>
      </a:lvl3pPr>
      <a:lvl4pPr marL="1600096" indent="-228585" algn="l" defTabSz="449234"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cs typeface="+mj-cs"/>
        </a:defRPr>
      </a:lvl4pPr>
      <a:lvl5pPr marL="2057266" indent="-228585" algn="l" defTabSz="449234"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cs typeface="+mj-cs"/>
        </a:defRPr>
      </a:lvl5pPr>
      <a:lvl6pPr marL="2514436" indent="-228585" algn="l" defTabSz="449234"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6pPr>
      <a:lvl7pPr marL="2971607" indent="-228585" algn="l" defTabSz="449234"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7pPr>
      <a:lvl8pPr marL="3428777" indent="-228585" algn="l" defTabSz="449234"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8pPr>
      <a:lvl9pPr marL="3885947" indent="-228585" algn="l" defTabSz="449234"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2" algn="l" defTabSz="91434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DE69F-234C-42BF-AB0B-60DF17EB4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EA87E2-F0F0-4512-9436-145713B3B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A8BD1-93C5-4C8B-8C03-C88EE882F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53F03-14A9-4DD2-83E4-7A4D2FA510E6}" type="datetimeFigureOut">
              <a:rPr lang="en-US" smtClean="0"/>
              <a:t>2/13/2025</a:t>
            </a:fld>
            <a:endParaRPr lang="en-US"/>
          </a:p>
        </p:txBody>
      </p:sp>
      <p:sp>
        <p:nvSpPr>
          <p:cNvPr id="5" name="Footer Placeholder 4">
            <a:extLst>
              <a:ext uri="{FF2B5EF4-FFF2-40B4-BE49-F238E27FC236}">
                <a16:creationId xmlns:a16="http://schemas.microsoft.com/office/drawing/2014/main" id="{A78741EB-9D8C-490C-BD20-5406F2306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F61FE2-3AED-4F13-AF6A-DE8D226B0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3E97B-18BE-4F4A-90FC-5D30A4AD08FB}" type="slidenum">
              <a:rPr lang="en-US" smtClean="0"/>
              <a:t>‹#›</a:t>
            </a:fld>
            <a:endParaRPr lang="en-US"/>
          </a:p>
        </p:txBody>
      </p:sp>
    </p:spTree>
    <p:extLst>
      <p:ext uri="{BB962C8B-B14F-4D97-AF65-F5344CB8AC3E}">
        <p14:creationId xmlns:p14="http://schemas.microsoft.com/office/powerpoint/2010/main" val="190168761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4.mp4"/><Relationship Id="rId1" Type="http://schemas.openxmlformats.org/officeDocument/2006/relationships/video" Target="NULL" TargetMode="External"/><Relationship Id="rId6" Type="http://schemas.microsoft.com/office/2007/relationships/hdphoto" Target="../media/hdphoto7.wdp"/><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5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504994" y="68580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810000" y="990600"/>
            <a:ext cx="75438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Chào mừng thầy cô và các em đến với tiết học Địa lí</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394944" y="2957393"/>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FC1E9">
                    <a:lumMod val="50000"/>
                  </a:srgbClr>
                </a:solidFill>
                <a:effectLst/>
                <a:uLnTx/>
                <a:uFillTx/>
                <a:latin typeface="#9Slide05 SVNVanilla Daisy Pro" panose="00000500000000000000" pitchFamily="2" charset="0"/>
                <a:ea typeface="+mn-ea"/>
                <a:cs typeface="+mn-cs"/>
              </a:rPr>
              <a:t>Địa lí hay - Học mê say</a:t>
            </a:r>
          </a:p>
        </p:txBody>
      </p:sp>
    </p:spTree>
    <p:extLst>
      <p:ext uri="{BB962C8B-B14F-4D97-AF65-F5344CB8AC3E}">
        <p14:creationId xmlns:p14="http://schemas.microsoft.com/office/powerpoint/2010/main" val="2817079516"/>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loud 52">
            <a:extLst>
              <a:ext uri="{FF2B5EF4-FFF2-40B4-BE49-F238E27FC236}">
                <a16:creationId xmlns:a16="http://schemas.microsoft.com/office/drawing/2014/main" id="{F2F6C208-20B9-48C1-812B-B4EAB23341CB}"/>
              </a:ext>
            </a:extLst>
          </p:cNvPr>
          <p:cNvSpPr/>
          <p:nvPr/>
        </p:nvSpPr>
        <p:spPr>
          <a:xfrm>
            <a:off x="155714" y="860077"/>
            <a:ext cx="1346426" cy="1125137"/>
          </a:xfrm>
          <a:prstGeom prst="cloud">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latin typeface="#9Slide03 Maven Pro Black" panose="00000A00000000000000" pitchFamily="2" charset="0"/>
              </a:rPr>
              <a:t>?</a:t>
            </a:r>
          </a:p>
        </p:txBody>
      </p:sp>
      <p:grpSp>
        <p:nvGrpSpPr>
          <p:cNvPr id="59" name="Group 58">
            <a:extLst>
              <a:ext uri="{FF2B5EF4-FFF2-40B4-BE49-F238E27FC236}">
                <a16:creationId xmlns:a16="http://schemas.microsoft.com/office/drawing/2014/main" id="{05F588E0-7682-4026-9749-320BB7DDB2C3}"/>
              </a:ext>
            </a:extLst>
          </p:cNvPr>
          <p:cNvGrpSpPr/>
          <p:nvPr/>
        </p:nvGrpSpPr>
        <p:grpSpPr>
          <a:xfrm>
            <a:off x="572352" y="3512275"/>
            <a:ext cx="2074645" cy="511024"/>
            <a:chOff x="1853843" y="1437346"/>
            <a:chExt cx="1752543" cy="481697"/>
          </a:xfrm>
        </p:grpSpPr>
        <p:sp>
          <p:nvSpPr>
            <p:cNvPr id="60" name="Rectangle: Rounded Corners 59">
              <a:extLst>
                <a:ext uri="{FF2B5EF4-FFF2-40B4-BE49-F238E27FC236}">
                  <a16:creationId xmlns:a16="http://schemas.microsoft.com/office/drawing/2014/main" id="{D4C8530A-4F6A-4346-B955-FDEEFFA2872A}"/>
                </a:ext>
              </a:extLst>
            </p:cNvPr>
            <p:cNvSpPr/>
            <p:nvPr/>
          </p:nvSpPr>
          <p:spPr>
            <a:xfrm>
              <a:off x="1853843" y="1520308"/>
              <a:ext cx="1203384" cy="398735"/>
            </a:xfrm>
            <a:prstGeom prst="roundRect">
              <a:avLst>
                <a:gd name="adj" fmla="val 50000"/>
              </a:avLst>
            </a:prstGeom>
            <a:solidFill>
              <a:srgbClr val="FFFF00"/>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70C0"/>
                </a:solidFill>
              </a:endParaRPr>
            </a:p>
          </p:txBody>
        </p:sp>
        <p:sp>
          <p:nvSpPr>
            <p:cNvPr id="61" name="Hộp Văn bản 5">
              <a:extLst>
                <a:ext uri="{FF2B5EF4-FFF2-40B4-BE49-F238E27FC236}">
                  <a16:creationId xmlns:a16="http://schemas.microsoft.com/office/drawing/2014/main" id="{8820B2F0-35C5-4DC1-A1B3-4FDC0D12D624}"/>
                </a:ext>
              </a:extLst>
            </p:cNvPr>
            <p:cNvSpPr txBox="1"/>
            <p:nvPr/>
          </p:nvSpPr>
          <p:spPr>
            <a:xfrm>
              <a:off x="2051493" y="1437346"/>
              <a:ext cx="1554893" cy="419000"/>
            </a:xfrm>
            <a:prstGeom prst="rect">
              <a:avLst/>
            </a:prstGeom>
            <a:noFill/>
          </p:spPr>
          <p:txBody>
            <a:bodyPr wrap="square" rtlCol="0">
              <a:spAutoFit/>
            </a:bodyPr>
            <a:lstStyle/>
            <a:p>
              <a:r>
                <a:rPr lang="vi-VN" sz="3200" b="1">
                  <a:solidFill>
                    <a:srgbClr val="0070C0"/>
                  </a:solidFill>
                  <a:latin typeface="#9Slide04 Abraham Lincoln" pitchFamily="2" charset="0"/>
                  <a:ea typeface="#9Slide04 Abraham Lincoln" pitchFamily="2" charset="0"/>
                </a:rPr>
                <a:t>V</a:t>
              </a:r>
              <a:r>
                <a:rPr lang="en-US" sz="3200" b="1">
                  <a:solidFill>
                    <a:srgbClr val="0070C0"/>
                  </a:solidFill>
                  <a:latin typeface="#9Slide04 Abraham Lincoln" pitchFamily="2" charset="0"/>
                  <a:ea typeface="#9Slide04 Abraham Lincoln" pitchFamily="2" charset="0"/>
                </a:rPr>
                <a:t>ỏ</a:t>
              </a:r>
              <a:r>
                <a:rPr lang="vi-VN" sz="3200" b="1">
                  <a:solidFill>
                    <a:srgbClr val="0070C0"/>
                  </a:solidFill>
                  <a:latin typeface="#9Slide04 Abraham Lincoln" pitchFamily="2" charset="0"/>
                  <a:ea typeface="#9Slide04 Abraham Lincoln" pitchFamily="2" charset="0"/>
                </a:rPr>
                <a:t> TĐ</a:t>
              </a:r>
              <a:endParaRPr lang="en-US" sz="3200" b="1" dirty="0">
                <a:solidFill>
                  <a:srgbClr val="0070C0"/>
                </a:solidFill>
                <a:latin typeface="#9Slide04 Abraham Lincoln" pitchFamily="2" charset="0"/>
                <a:ea typeface="#9Slide04 Abraham Lincoln" pitchFamily="2" charset="0"/>
              </a:endParaRPr>
            </a:p>
          </p:txBody>
        </p:sp>
      </p:grpSp>
      <p:grpSp>
        <p:nvGrpSpPr>
          <p:cNvPr id="62" name="Group 61">
            <a:extLst>
              <a:ext uri="{FF2B5EF4-FFF2-40B4-BE49-F238E27FC236}">
                <a16:creationId xmlns:a16="http://schemas.microsoft.com/office/drawing/2014/main" id="{2B7C0BD3-3247-4170-9F3D-6815D93B13F5}"/>
              </a:ext>
            </a:extLst>
          </p:cNvPr>
          <p:cNvGrpSpPr/>
          <p:nvPr/>
        </p:nvGrpSpPr>
        <p:grpSpPr>
          <a:xfrm>
            <a:off x="469459" y="4295100"/>
            <a:ext cx="3075817" cy="572461"/>
            <a:chOff x="1853843" y="1443389"/>
            <a:chExt cx="1685145" cy="475655"/>
          </a:xfrm>
        </p:grpSpPr>
        <p:sp>
          <p:nvSpPr>
            <p:cNvPr id="63" name="Rectangle: Rounded Corners 62">
              <a:extLst>
                <a:ext uri="{FF2B5EF4-FFF2-40B4-BE49-F238E27FC236}">
                  <a16:creationId xmlns:a16="http://schemas.microsoft.com/office/drawing/2014/main" id="{1F631C42-D770-4BBB-8560-37097D1426F7}"/>
                </a:ext>
              </a:extLst>
            </p:cNvPr>
            <p:cNvSpPr/>
            <p:nvPr/>
          </p:nvSpPr>
          <p:spPr>
            <a:xfrm>
              <a:off x="1853843" y="1520308"/>
              <a:ext cx="1254655" cy="398736"/>
            </a:xfrm>
            <a:prstGeom prst="roundRect">
              <a:avLst>
                <a:gd name="adj" fmla="val 50000"/>
              </a:avLst>
            </a:prstGeom>
            <a:solidFill>
              <a:srgbClr val="FFFF00"/>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70C0"/>
                </a:solidFill>
              </a:endParaRPr>
            </a:p>
          </p:txBody>
        </p:sp>
        <p:sp>
          <p:nvSpPr>
            <p:cNvPr id="64" name="Hộp Văn bản 5">
              <a:extLst>
                <a:ext uri="{FF2B5EF4-FFF2-40B4-BE49-F238E27FC236}">
                  <a16:creationId xmlns:a16="http://schemas.microsoft.com/office/drawing/2014/main" id="{BFAD7EC1-9BFA-4D08-8B62-8AD882EB16C8}"/>
                </a:ext>
              </a:extLst>
            </p:cNvPr>
            <p:cNvSpPr txBox="1"/>
            <p:nvPr/>
          </p:nvSpPr>
          <p:spPr>
            <a:xfrm>
              <a:off x="1984095" y="1443389"/>
              <a:ext cx="1554893" cy="419000"/>
            </a:xfrm>
            <a:prstGeom prst="rect">
              <a:avLst/>
            </a:prstGeom>
            <a:noFill/>
          </p:spPr>
          <p:txBody>
            <a:bodyPr wrap="square" rtlCol="0">
              <a:spAutoFit/>
            </a:bodyPr>
            <a:lstStyle/>
            <a:p>
              <a:r>
                <a:rPr lang="vi-VN" sz="3200" b="1">
                  <a:solidFill>
                    <a:srgbClr val="0070C0"/>
                  </a:solidFill>
                  <a:latin typeface="#9Slide04 Abraham Lincoln" pitchFamily="2" charset="0"/>
                  <a:ea typeface="#9Slide04 Abraham Lincoln" pitchFamily="2" charset="0"/>
                </a:rPr>
                <a:t>Man-ti</a:t>
              </a:r>
              <a:endParaRPr lang="en-US" sz="3200" b="1" dirty="0">
                <a:solidFill>
                  <a:srgbClr val="0070C0"/>
                </a:solidFill>
                <a:latin typeface="#9Slide04 Abraham Lincoln" pitchFamily="2" charset="0"/>
                <a:ea typeface="#9Slide04 Abraham Lincoln" pitchFamily="2" charset="0"/>
              </a:endParaRPr>
            </a:p>
          </p:txBody>
        </p:sp>
      </p:grpSp>
      <p:grpSp>
        <p:nvGrpSpPr>
          <p:cNvPr id="65" name="Group 64">
            <a:extLst>
              <a:ext uri="{FF2B5EF4-FFF2-40B4-BE49-F238E27FC236}">
                <a16:creationId xmlns:a16="http://schemas.microsoft.com/office/drawing/2014/main" id="{F86F0F81-BE51-4EA2-8AA5-B339969F145B}"/>
              </a:ext>
            </a:extLst>
          </p:cNvPr>
          <p:cNvGrpSpPr/>
          <p:nvPr/>
        </p:nvGrpSpPr>
        <p:grpSpPr>
          <a:xfrm>
            <a:off x="572352" y="5231935"/>
            <a:ext cx="1932817" cy="573117"/>
            <a:chOff x="2108630" y="1393146"/>
            <a:chExt cx="1709562" cy="499322"/>
          </a:xfrm>
        </p:grpSpPr>
        <p:sp>
          <p:nvSpPr>
            <p:cNvPr id="66" name="Rectangle: Rounded Corners 65">
              <a:extLst>
                <a:ext uri="{FF2B5EF4-FFF2-40B4-BE49-F238E27FC236}">
                  <a16:creationId xmlns:a16="http://schemas.microsoft.com/office/drawing/2014/main" id="{5E9B1B83-3EA1-4963-B229-6E66F13DF857}"/>
                </a:ext>
              </a:extLst>
            </p:cNvPr>
            <p:cNvSpPr/>
            <p:nvPr/>
          </p:nvSpPr>
          <p:spPr>
            <a:xfrm>
              <a:off x="2108630" y="1457849"/>
              <a:ext cx="1429934" cy="434619"/>
            </a:xfrm>
            <a:prstGeom prst="roundRect">
              <a:avLst>
                <a:gd name="adj" fmla="val 50000"/>
              </a:avLst>
            </a:prstGeom>
            <a:solidFill>
              <a:srgbClr val="FFFF00"/>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70C0"/>
                </a:solidFill>
              </a:endParaRPr>
            </a:p>
          </p:txBody>
        </p:sp>
        <p:sp>
          <p:nvSpPr>
            <p:cNvPr id="67" name="Hộp Văn bản 5">
              <a:extLst>
                <a:ext uri="{FF2B5EF4-FFF2-40B4-BE49-F238E27FC236}">
                  <a16:creationId xmlns:a16="http://schemas.microsoft.com/office/drawing/2014/main" id="{BC1A150D-AEB7-4C5F-8214-F62379917B92}"/>
                </a:ext>
              </a:extLst>
            </p:cNvPr>
            <p:cNvSpPr txBox="1"/>
            <p:nvPr/>
          </p:nvSpPr>
          <p:spPr>
            <a:xfrm>
              <a:off x="2263299" y="1393146"/>
              <a:ext cx="1554893" cy="424906"/>
            </a:xfrm>
            <a:prstGeom prst="rect">
              <a:avLst/>
            </a:prstGeom>
            <a:noFill/>
          </p:spPr>
          <p:txBody>
            <a:bodyPr wrap="square" rtlCol="0">
              <a:spAutoFit/>
            </a:bodyPr>
            <a:lstStyle/>
            <a:p>
              <a:r>
                <a:rPr lang="vi-VN" sz="3200" b="1">
                  <a:solidFill>
                    <a:srgbClr val="0070C0"/>
                  </a:solidFill>
                  <a:latin typeface="#9Slide04 Abraham Lincoln" pitchFamily="2" charset="0"/>
                  <a:ea typeface="#9Slide04 Abraham Lincoln" pitchFamily="2" charset="0"/>
                </a:rPr>
                <a:t>N</a:t>
              </a:r>
              <a:r>
                <a:rPr lang="en-US" sz="3200" b="1">
                  <a:solidFill>
                    <a:srgbClr val="0070C0"/>
                  </a:solidFill>
                  <a:latin typeface="#9Slide04 Abraham Lincoln" pitchFamily="2" charset="0"/>
                  <a:ea typeface="#9Slide04 Abraham Lincoln" pitchFamily="2" charset="0"/>
                </a:rPr>
                <a:t>hân</a:t>
              </a:r>
              <a:r>
                <a:rPr lang="vi-VN" sz="3200" b="1">
                  <a:solidFill>
                    <a:srgbClr val="0070C0"/>
                  </a:solidFill>
                  <a:latin typeface="#9Slide04 Abraham Lincoln" pitchFamily="2" charset="0"/>
                  <a:ea typeface="#9Slide04 Abraham Lincoln" pitchFamily="2" charset="0"/>
                </a:rPr>
                <a:t> TĐ</a:t>
              </a:r>
              <a:endParaRPr lang="en-US" sz="3200" b="1" dirty="0">
                <a:solidFill>
                  <a:srgbClr val="0070C0"/>
                </a:solidFill>
                <a:latin typeface="#9Slide04 Abraham Lincoln" pitchFamily="2" charset="0"/>
                <a:ea typeface="#9Slide04 Abraham Lincoln" pitchFamily="2" charset="0"/>
              </a:endParaRPr>
            </a:p>
          </p:txBody>
        </p:sp>
      </p:grpSp>
      <p:pic>
        <p:nvPicPr>
          <p:cNvPr id="4" name="Hình ảnh 3">
            <a:extLst>
              <a:ext uri="{FF2B5EF4-FFF2-40B4-BE49-F238E27FC236}">
                <a16:creationId xmlns:a16="http://schemas.microsoft.com/office/drawing/2014/main" id="{427CD142-926B-4352-AB33-1BF568E1D3D9}"/>
              </a:ext>
            </a:extLst>
          </p:cNvPr>
          <p:cNvPicPr>
            <a:picLocks noChangeAspect="1"/>
          </p:cNvPicPr>
          <p:nvPr/>
        </p:nvPicPr>
        <p:blipFill>
          <a:blip r:embed="rId3"/>
          <a:stretch>
            <a:fillRect/>
          </a:stretch>
        </p:blipFill>
        <p:spPr>
          <a:xfrm>
            <a:off x="5105400" y="888289"/>
            <a:ext cx="6617141" cy="5081422"/>
          </a:xfrm>
          <a:prstGeom prst="rect">
            <a:avLst/>
          </a:prstGeom>
        </p:spPr>
      </p:pic>
      <p:sp>
        <p:nvSpPr>
          <p:cNvPr id="5" name="Hình chữ nhật: Góc Tròn 4">
            <a:extLst>
              <a:ext uri="{FF2B5EF4-FFF2-40B4-BE49-F238E27FC236}">
                <a16:creationId xmlns:a16="http://schemas.microsoft.com/office/drawing/2014/main" id="{31E0E4D8-68E4-47AF-A84E-04CAACCB0063}"/>
              </a:ext>
            </a:extLst>
          </p:cNvPr>
          <p:cNvSpPr/>
          <p:nvPr/>
        </p:nvSpPr>
        <p:spPr bwMode="auto">
          <a:xfrm>
            <a:off x="1730740" y="895194"/>
            <a:ext cx="2917460" cy="1009805"/>
          </a:xfrm>
          <a:prstGeom prst="roundRect">
            <a:avLst/>
          </a:prstGeom>
          <a:solidFill>
            <a:srgbClr val="0070C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sz="2800" b="0" i="0" u="none" strike="noStrike" cap="none" normalizeH="0" baseline="0">
                <a:ln>
                  <a:noFill/>
                </a:ln>
                <a:solidFill>
                  <a:schemeClr val="bg1"/>
                </a:solidFill>
                <a:effectLst/>
                <a:latin typeface="Arial" charset="0"/>
                <a:cs typeface="Lucida Sans Unicode" charset="0"/>
              </a:rPr>
              <a:t>Dựa vào hình 1, cho biết:</a:t>
            </a:r>
          </a:p>
        </p:txBody>
      </p:sp>
      <p:sp>
        <p:nvSpPr>
          <p:cNvPr id="6" name="Hộp Văn bản 5">
            <a:extLst>
              <a:ext uri="{FF2B5EF4-FFF2-40B4-BE49-F238E27FC236}">
                <a16:creationId xmlns:a16="http://schemas.microsoft.com/office/drawing/2014/main" id="{85EDAEF5-B54A-489A-A7CC-E6DFD37111D1}"/>
              </a:ext>
            </a:extLst>
          </p:cNvPr>
          <p:cNvSpPr txBox="1"/>
          <p:nvPr/>
        </p:nvSpPr>
        <p:spPr>
          <a:xfrm>
            <a:off x="469459" y="2307866"/>
            <a:ext cx="4026341" cy="954107"/>
          </a:xfrm>
          <a:prstGeom prst="rect">
            <a:avLst/>
          </a:prstGeom>
          <a:noFill/>
        </p:spPr>
        <p:txBody>
          <a:bodyPr wrap="square" rtlCol="0">
            <a:spAutoFit/>
          </a:bodyPr>
          <a:lstStyle/>
          <a:p>
            <a:r>
              <a:rPr lang="en-US" sz="2800">
                <a:solidFill>
                  <a:srgbClr val="0070C0"/>
                </a:solidFill>
                <a:latin typeface="#9Slide07 IcielBaliho Script" pitchFamily="2" charset="0"/>
              </a:rPr>
              <a:t>1. Trái Đất gồm mấy lớp?</a:t>
            </a:r>
          </a:p>
          <a:p>
            <a:r>
              <a:rPr lang="en-US" sz="2800">
                <a:solidFill>
                  <a:srgbClr val="0070C0"/>
                </a:solidFill>
                <a:latin typeface="#9Slide07 IcielBaliho Script" pitchFamily="2" charset="0"/>
              </a:rPr>
              <a:t>2. Kể tên các lớp?</a:t>
            </a:r>
          </a:p>
        </p:txBody>
      </p:sp>
    </p:spTree>
    <p:extLst>
      <p:ext uri="{BB962C8B-B14F-4D97-AF65-F5344CB8AC3E}">
        <p14:creationId xmlns:p14="http://schemas.microsoft.com/office/powerpoint/2010/main" val="28318612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barn(inVertical)">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52080217"/>
              </p:ext>
            </p:extLst>
          </p:nvPr>
        </p:nvGraphicFramePr>
        <p:xfrm>
          <a:off x="762000" y="3048001"/>
          <a:ext cx="10972800" cy="3487738"/>
        </p:xfrm>
        <a:graphic>
          <a:graphicData uri="http://schemas.openxmlformats.org/drawingml/2006/table">
            <a:tbl>
              <a:tblPr firstRow="1" bandRow="1">
                <a:tableStyleId>{5940675A-B579-460E-94D1-54222C63F5DA}</a:tableStyleId>
              </a:tblPr>
              <a:tblGrid>
                <a:gridCol w="1906987">
                  <a:extLst>
                    <a:ext uri="{9D8B030D-6E8A-4147-A177-3AD203B41FA5}">
                      <a16:colId xmlns:a16="http://schemas.microsoft.com/office/drawing/2014/main" val="2055685331"/>
                    </a:ext>
                  </a:extLst>
                </a:gridCol>
                <a:gridCol w="2729396">
                  <a:extLst>
                    <a:ext uri="{9D8B030D-6E8A-4147-A177-3AD203B41FA5}">
                      <a16:colId xmlns:a16="http://schemas.microsoft.com/office/drawing/2014/main" val="250137551"/>
                    </a:ext>
                  </a:extLst>
                </a:gridCol>
                <a:gridCol w="2924499">
                  <a:extLst>
                    <a:ext uri="{9D8B030D-6E8A-4147-A177-3AD203B41FA5}">
                      <a16:colId xmlns:a16="http://schemas.microsoft.com/office/drawing/2014/main" val="238598534"/>
                    </a:ext>
                  </a:extLst>
                </a:gridCol>
                <a:gridCol w="3411918">
                  <a:extLst>
                    <a:ext uri="{9D8B030D-6E8A-4147-A177-3AD203B41FA5}">
                      <a16:colId xmlns:a16="http://schemas.microsoft.com/office/drawing/2014/main" val="458597631"/>
                    </a:ext>
                  </a:extLst>
                </a:gridCol>
              </a:tblGrid>
              <a:tr h="533455">
                <a:tc>
                  <a:txBody>
                    <a:bodyPr/>
                    <a:lstStyle/>
                    <a:p>
                      <a:pPr algn="ctr"/>
                      <a:r>
                        <a:rPr lang="en-US" sz="2400" dirty="0" err="1">
                          <a:solidFill>
                            <a:srgbClr val="0070C0"/>
                          </a:solidFill>
                          <a:latin typeface="+mn-lt"/>
                        </a:rPr>
                        <a:t>Lớp</a:t>
                      </a:r>
                      <a:endParaRPr lang="en-US" sz="2400" dirty="0">
                        <a:solidFill>
                          <a:srgbClr val="0070C0"/>
                        </a:solidFill>
                        <a:latin typeface="+mn-lt"/>
                      </a:endParaRPr>
                    </a:p>
                  </a:txBody>
                  <a:tcPr marL="91441" marR="91441" marT="45712" marB="45712" anchor="ctr"/>
                </a:tc>
                <a:tc>
                  <a:txBody>
                    <a:bodyPr/>
                    <a:lstStyle/>
                    <a:p>
                      <a:pPr algn="ctr"/>
                      <a:r>
                        <a:rPr lang="en-US" sz="2400" err="1">
                          <a:solidFill>
                            <a:srgbClr val="0070C0"/>
                          </a:solidFill>
                          <a:latin typeface="+mn-lt"/>
                        </a:rPr>
                        <a:t>Độ</a:t>
                      </a:r>
                      <a:r>
                        <a:rPr lang="en-US" sz="2400" baseline="0">
                          <a:solidFill>
                            <a:srgbClr val="0070C0"/>
                          </a:solidFill>
                          <a:latin typeface="+mn-lt"/>
                        </a:rPr>
                        <a:t> dày</a:t>
                      </a:r>
                      <a:r>
                        <a:rPr lang="vi-VN" sz="2400" baseline="0">
                          <a:solidFill>
                            <a:srgbClr val="0070C0"/>
                          </a:solidFill>
                          <a:latin typeface="+mn-lt"/>
                        </a:rPr>
                        <a:t>, thể tích</a:t>
                      </a:r>
                      <a:endParaRPr lang="en-US" sz="2400" dirty="0">
                        <a:solidFill>
                          <a:srgbClr val="0070C0"/>
                        </a:solidFill>
                        <a:latin typeface="+mn-lt"/>
                      </a:endParaRPr>
                    </a:p>
                  </a:txBody>
                  <a:tcPr marL="91441" marR="91441" marT="45712" marB="45712" anchor="ctr"/>
                </a:tc>
                <a:tc>
                  <a:txBody>
                    <a:bodyPr/>
                    <a:lstStyle/>
                    <a:p>
                      <a:pPr algn="ctr"/>
                      <a:r>
                        <a:rPr lang="vi-VN" sz="2400">
                          <a:solidFill>
                            <a:srgbClr val="0070C0"/>
                          </a:solidFill>
                          <a:latin typeface="+mn-lt"/>
                        </a:rPr>
                        <a:t>Vật chất, trạng thái</a:t>
                      </a:r>
                      <a:endParaRPr lang="en-US" sz="2400" dirty="0">
                        <a:solidFill>
                          <a:srgbClr val="0070C0"/>
                        </a:solidFill>
                        <a:latin typeface="+mn-lt"/>
                      </a:endParaRPr>
                    </a:p>
                  </a:txBody>
                  <a:tcPr marL="91441" marR="91441" marT="45712" marB="45712" anchor="ctr"/>
                </a:tc>
                <a:tc>
                  <a:txBody>
                    <a:bodyPr/>
                    <a:lstStyle/>
                    <a:p>
                      <a:pPr algn="ctr"/>
                      <a:r>
                        <a:rPr lang="en-US" sz="2400" dirty="0" err="1">
                          <a:solidFill>
                            <a:srgbClr val="0070C0"/>
                          </a:solidFill>
                          <a:latin typeface="+mn-lt"/>
                        </a:rPr>
                        <a:t>Nhiệt</a:t>
                      </a:r>
                      <a:r>
                        <a:rPr lang="en-US" sz="2400" baseline="0" dirty="0">
                          <a:solidFill>
                            <a:srgbClr val="0070C0"/>
                          </a:solidFill>
                          <a:latin typeface="+mn-lt"/>
                        </a:rPr>
                        <a:t> </a:t>
                      </a:r>
                      <a:r>
                        <a:rPr lang="en-US" sz="2400" baseline="0" dirty="0" err="1">
                          <a:solidFill>
                            <a:srgbClr val="0070C0"/>
                          </a:solidFill>
                          <a:latin typeface="+mn-lt"/>
                        </a:rPr>
                        <a:t>độ</a:t>
                      </a:r>
                      <a:endParaRPr lang="en-US" sz="2400" dirty="0">
                        <a:solidFill>
                          <a:srgbClr val="0070C0"/>
                        </a:solidFill>
                        <a:latin typeface="+mn-lt"/>
                      </a:endParaRPr>
                    </a:p>
                  </a:txBody>
                  <a:tcPr marL="91441" marR="91441" marT="45712" marB="45712" anchor="ctr"/>
                </a:tc>
                <a:extLst>
                  <a:ext uri="{0D108BD9-81ED-4DB2-BD59-A6C34878D82A}">
                    <a16:rowId xmlns:a16="http://schemas.microsoft.com/office/drawing/2014/main" val="2857183240"/>
                  </a:ext>
                </a:extLst>
              </a:tr>
              <a:tr h="984761">
                <a:tc>
                  <a:txBody>
                    <a:bodyPr/>
                    <a:lstStyle/>
                    <a:p>
                      <a:pPr algn="ctr"/>
                      <a:r>
                        <a:rPr lang="en-US" sz="2400" dirty="0" err="1">
                          <a:solidFill>
                            <a:srgbClr val="0070C0"/>
                          </a:solidFill>
                          <a:latin typeface="+mn-lt"/>
                        </a:rPr>
                        <a:t>Vỏ</a:t>
                      </a:r>
                      <a:r>
                        <a:rPr lang="en-US" sz="2400" baseline="0" dirty="0">
                          <a:solidFill>
                            <a:srgbClr val="0070C0"/>
                          </a:solidFill>
                          <a:latin typeface="+mn-lt"/>
                        </a:rPr>
                        <a:t> </a:t>
                      </a:r>
                      <a:r>
                        <a:rPr lang="en-US" sz="2400" baseline="0" dirty="0" err="1">
                          <a:solidFill>
                            <a:srgbClr val="0070C0"/>
                          </a:solidFill>
                          <a:latin typeface="+mn-lt"/>
                        </a:rPr>
                        <a:t>Trái</a:t>
                      </a:r>
                      <a:r>
                        <a:rPr lang="en-US" sz="2400" baseline="0" dirty="0">
                          <a:solidFill>
                            <a:srgbClr val="0070C0"/>
                          </a:solidFill>
                          <a:latin typeface="+mn-lt"/>
                        </a:rPr>
                        <a:t> </a:t>
                      </a:r>
                      <a:r>
                        <a:rPr lang="en-US" sz="2400" baseline="0" dirty="0" err="1">
                          <a:solidFill>
                            <a:srgbClr val="0070C0"/>
                          </a:solidFill>
                          <a:latin typeface="+mn-lt"/>
                        </a:rPr>
                        <a:t>Đất</a:t>
                      </a:r>
                      <a:endParaRPr lang="en-US" sz="2400" dirty="0">
                        <a:solidFill>
                          <a:srgbClr val="0070C0"/>
                        </a:solidFill>
                        <a:latin typeface="+mn-lt"/>
                      </a:endParaRPr>
                    </a:p>
                  </a:txBody>
                  <a:tcPr marL="91441" marR="91441" marT="45712" marB="45712" anchor="ctr"/>
                </a:tc>
                <a:tc>
                  <a:txBody>
                    <a:bodyPr/>
                    <a:lstStyle/>
                    <a:p>
                      <a:pPr algn="ctr"/>
                      <a:endParaRPr lang="en-US" sz="2400" dirty="0">
                        <a:solidFill>
                          <a:srgbClr val="0070C0"/>
                        </a:solidFill>
                        <a:latin typeface="+mn-lt"/>
                      </a:endParaRPr>
                    </a:p>
                  </a:txBody>
                  <a:tcPr marL="91441" marR="91441" marT="45712" marB="45712" anchor="ctr"/>
                </a:tc>
                <a:tc>
                  <a:txBody>
                    <a:bodyPr/>
                    <a:lstStyle/>
                    <a:p>
                      <a:pPr algn="ctr"/>
                      <a:endParaRPr lang="en-US" sz="2400" dirty="0">
                        <a:solidFill>
                          <a:srgbClr val="0070C0"/>
                        </a:solidFill>
                        <a:latin typeface="+mn-lt"/>
                      </a:endParaRPr>
                    </a:p>
                  </a:txBody>
                  <a:tcPr marL="91441" marR="91441" marT="45712" marB="45712" anchor="ctr"/>
                </a:tc>
                <a:tc>
                  <a:txBody>
                    <a:bodyPr/>
                    <a:lstStyle/>
                    <a:p>
                      <a:pPr algn="ctr"/>
                      <a:endParaRPr lang="en-US" sz="2400" dirty="0">
                        <a:solidFill>
                          <a:srgbClr val="0070C0"/>
                        </a:solidFill>
                        <a:latin typeface="+mn-lt"/>
                      </a:endParaRPr>
                    </a:p>
                  </a:txBody>
                  <a:tcPr marL="91441" marR="91441" marT="45712" marB="45712" anchor="ctr"/>
                </a:tc>
                <a:extLst>
                  <a:ext uri="{0D108BD9-81ED-4DB2-BD59-A6C34878D82A}">
                    <a16:rowId xmlns:a16="http://schemas.microsoft.com/office/drawing/2014/main" val="667890098"/>
                  </a:ext>
                </a:extLst>
              </a:tr>
              <a:tr h="984761">
                <a:tc>
                  <a:txBody>
                    <a:bodyPr/>
                    <a:lstStyle/>
                    <a:p>
                      <a:pPr algn="ctr"/>
                      <a:r>
                        <a:rPr lang="en-US" sz="2400">
                          <a:solidFill>
                            <a:srgbClr val="0070C0"/>
                          </a:solidFill>
                          <a:latin typeface="+mn-lt"/>
                        </a:rPr>
                        <a:t>Manti</a:t>
                      </a:r>
                      <a:endParaRPr lang="vi-VN" sz="2400">
                        <a:solidFill>
                          <a:srgbClr val="0070C0"/>
                        </a:solidFill>
                        <a:latin typeface="+mn-lt"/>
                      </a:endParaRPr>
                    </a:p>
                  </a:txBody>
                  <a:tcPr marL="91441" marR="91441" marT="45712" marB="45712" anchor="ctr"/>
                </a:tc>
                <a:tc>
                  <a:txBody>
                    <a:bodyPr/>
                    <a:lstStyle/>
                    <a:p>
                      <a:pPr algn="ctr"/>
                      <a:endParaRPr lang="en-US" sz="2400" dirty="0">
                        <a:solidFill>
                          <a:srgbClr val="0070C0"/>
                        </a:solidFill>
                        <a:latin typeface="+mn-lt"/>
                      </a:endParaRPr>
                    </a:p>
                  </a:txBody>
                  <a:tcPr marL="91441" marR="91441" marT="45712" marB="45712" anchor="ctr"/>
                </a:tc>
                <a:tc>
                  <a:txBody>
                    <a:bodyPr/>
                    <a:lstStyle/>
                    <a:p>
                      <a:pPr algn="ctr"/>
                      <a:endParaRPr lang="en-US" sz="2400" dirty="0">
                        <a:solidFill>
                          <a:srgbClr val="0070C0"/>
                        </a:solidFill>
                        <a:latin typeface="+mn-lt"/>
                      </a:endParaRPr>
                    </a:p>
                  </a:txBody>
                  <a:tcPr marL="91441" marR="91441" marT="45712" marB="45712" anchor="ctr"/>
                </a:tc>
                <a:tc>
                  <a:txBody>
                    <a:bodyPr/>
                    <a:lstStyle/>
                    <a:p>
                      <a:pPr algn="ctr"/>
                      <a:endParaRPr lang="en-US" sz="2400" dirty="0">
                        <a:solidFill>
                          <a:srgbClr val="0070C0"/>
                        </a:solidFill>
                        <a:latin typeface="+mn-lt"/>
                      </a:endParaRPr>
                    </a:p>
                  </a:txBody>
                  <a:tcPr marL="91441" marR="91441" marT="45712" marB="45712" anchor="ctr"/>
                </a:tc>
                <a:extLst>
                  <a:ext uri="{0D108BD9-81ED-4DB2-BD59-A6C34878D82A}">
                    <a16:rowId xmlns:a16="http://schemas.microsoft.com/office/drawing/2014/main" val="1619329001"/>
                  </a:ext>
                </a:extLst>
              </a:tr>
              <a:tr h="984761">
                <a:tc>
                  <a:txBody>
                    <a:bodyPr/>
                    <a:lstStyle/>
                    <a:p>
                      <a:pPr algn="ctr"/>
                      <a:r>
                        <a:rPr lang="vi-VN" sz="2400" baseline="0">
                          <a:solidFill>
                            <a:srgbClr val="0070C0"/>
                          </a:solidFill>
                          <a:latin typeface="+mn-lt"/>
                        </a:rPr>
                        <a:t>Nhân </a:t>
                      </a:r>
                      <a:r>
                        <a:rPr lang="en-US" sz="2400" baseline="0">
                          <a:solidFill>
                            <a:srgbClr val="0070C0"/>
                          </a:solidFill>
                          <a:latin typeface="+mn-lt"/>
                        </a:rPr>
                        <a:t>Trái </a:t>
                      </a:r>
                      <a:r>
                        <a:rPr lang="en-US" sz="2400" baseline="0" dirty="0" err="1">
                          <a:solidFill>
                            <a:srgbClr val="0070C0"/>
                          </a:solidFill>
                          <a:latin typeface="+mn-lt"/>
                        </a:rPr>
                        <a:t>Đất</a:t>
                      </a:r>
                      <a:endParaRPr lang="en-US" sz="2400" dirty="0">
                        <a:solidFill>
                          <a:srgbClr val="0070C0"/>
                        </a:solidFill>
                        <a:latin typeface="+mn-lt"/>
                      </a:endParaRPr>
                    </a:p>
                  </a:txBody>
                  <a:tcPr marL="91441" marR="91441" marT="45712" marB="45712" anchor="ctr"/>
                </a:tc>
                <a:tc>
                  <a:txBody>
                    <a:bodyPr/>
                    <a:lstStyle/>
                    <a:p>
                      <a:pPr algn="ctr"/>
                      <a:endParaRPr lang="en-US" sz="2400" dirty="0">
                        <a:solidFill>
                          <a:srgbClr val="0070C0"/>
                        </a:solidFill>
                        <a:latin typeface="+mn-lt"/>
                      </a:endParaRPr>
                    </a:p>
                  </a:txBody>
                  <a:tcPr marL="91441" marR="91441" marT="45712" marB="45712" anchor="ctr"/>
                </a:tc>
                <a:tc>
                  <a:txBody>
                    <a:bodyPr/>
                    <a:lstStyle/>
                    <a:p>
                      <a:pPr algn="ctr"/>
                      <a:endParaRPr lang="en-US" sz="2400" dirty="0">
                        <a:solidFill>
                          <a:srgbClr val="0070C0"/>
                        </a:solidFill>
                        <a:latin typeface="+mn-lt"/>
                      </a:endParaRPr>
                    </a:p>
                  </a:txBody>
                  <a:tcPr marL="91441" marR="91441" marT="45712" marB="45712" anchor="ctr"/>
                </a:tc>
                <a:tc>
                  <a:txBody>
                    <a:bodyPr/>
                    <a:lstStyle/>
                    <a:p>
                      <a:pPr algn="ctr"/>
                      <a:endParaRPr lang="en-US" sz="2400" dirty="0">
                        <a:solidFill>
                          <a:srgbClr val="0070C0"/>
                        </a:solidFill>
                        <a:latin typeface="+mn-lt"/>
                      </a:endParaRPr>
                    </a:p>
                  </a:txBody>
                  <a:tcPr marL="91441" marR="91441" marT="45712" marB="45712" anchor="ctr"/>
                </a:tc>
                <a:extLst>
                  <a:ext uri="{0D108BD9-81ED-4DB2-BD59-A6C34878D82A}">
                    <a16:rowId xmlns:a16="http://schemas.microsoft.com/office/drawing/2014/main" val="2676946018"/>
                  </a:ext>
                </a:extLst>
              </a:tr>
            </a:tbl>
          </a:graphicData>
        </a:graphic>
      </p:graphicFrame>
      <p:pic>
        <p:nvPicPr>
          <p:cNvPr id="1231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9929"/>
            <a:ext cx="1693864"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27264" y="132415"/>
            <a:ext cx="7983536" cy="1077218"/>
          </a:xfrm>
          <a:prstGeom prst="rect">
            <a:avLst/>
          </a:prstGeom>
          <a:noFill/>
          <a:ln w="19050">
            <a:noFill/>
          </a:ln>
        </p:spPr>
        <p:txBody>
          <a:bodyPr wrap="square">
            <a:spAutoFit/>
          </a:bodyPr>
          <a:lstStyle/>
          <a:p>
            <a:pPr algn="ctr">
              <a:defRPr/>
            </a:pPr>
            <a:r>
              <a:rPr lang="en-US" sz="3200" dirty="0" err="1">
                <a:solidFill>
                  <a:srgbClr val="0070C0"/>
                </a:solidFill>
                <a:latin typeface="#9Slide07 IcielBaliho Script" pitchFamily="2" charset="0"/>
              </a:rPr>
              <a:t>Nhiệm</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vụ</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Dựa</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vào</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thông</a:t>
            </a:r>
            <a:r>
              <a:rPr lang="en-US" sz="3200" dirty="0">
                <a:solidFill>
                  <a:srgbClr val="0070C0"/>
                </a:solidFill>
                <a:latin typeface="#9Slide07 IcielBaliho Script" pitchFamily="2" charset="0"/>
              </a:rPr>
              <a:t> tin SGK, </a:t>
            </a:r>
            <a:r>
              <a:rPr lang="en-US" sz="3200" dirty="0" err="1">
                <a:solidFill>
                  <a:srgbClr val="0070C0"/>
                </a:solidFill>
                <a:latin typeface="#9Slide07 IcielBaliho Script" pitchFamily="2" charset="0"/>
              </a:rPr>
              <a:t>hãy</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sắp</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xếp</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các</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thẻ</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kiến</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thức</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sau</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vào</a:t>
            </a:r>
            <a:r>
              <a:rPr lang="en-US" sz="3200" dirty="0">
                <a:solidFill>
                  <a:srgbClr val="0070C0"/>
                </a:solidFill>
                <a:latin typeface="#9Slide07 IcielBaliho Script" pitchFamily="2" charset="0"/>
              </a:rPr>
              <a:t> ô </a:t>
            </a:r>
            <a:r>
              <a:rPr lang="en-US" sz="3200" dirty="0" err="1">
                <a:solidFill>
                  <a:srgbClr val="0070C0"/>
                </a:solidFill>
                <a:latin typeface="#9Slide07 IcielBaliho Script" pitchFamily="2" charset="0"/>
              </a:rPr>
              <a:t>phù</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hợp</a:t>
            </a:r>
            <a:r>
              <a:rPr lang="en-US" sz="3200" dirty="0">
                <a:solidFill>
                  <a:srgbClr val="0070C0"/>
                </a:solidFill>
                <a:latin typeface="#9Slide07 IcielBaliho Script" pitchFamily="2" charset="0"/>
              </a:rPr>
              <a:t>. </a:t>
            </a:r>
          </a:p>
        </p:txBody>
      </p:sp>
      <p:sp>
        <p:nvSpPr>
          <p:cNvPr id="9" name="TextBox 8"/>
          <p:cNvSpPr txBox="1"/>
          <p:nvPr/>
        </p:nvSpPr>
        <p:spPr>
          <a:xfrm>
            <a:off x="2871170" y="1344088"/>
            <a:ext cx="1978025" cy="430887"/>
          </a:xfrm>
          <a:prstGeom prst="rect">
            <a:avLst/>
          </a:prstGeom>
          <a:noFill/>
          <a:ln w="19050">
            <a:solidFill>
              <a:srgbClr val="0070C0"/>
            </a:solidFill>
          </a:ln>
        </p:spPr>
        <p:txBody>
          <a:bodyPr wrap="square">
            <a:spAutoFit/>
          </a:bodyPr>
          <a:lstStyle/>
          <a:p>
            <a:pPr algn="ctr">
              <a:defRPr/>
            </a:pPr>
            <a:r>
              <a:rPr lang="vi-VN" sz="2200">
                <a:solidFill>
                  <a:srgbClr val="FF0000"/>
                </a:solidFill>
              </a:rPr>
              <a:t>Khoảng </a:t>
            </a:r>
            <a:r>
              <a:rPr lang="en-US" sz="2200">
                <a:solidFill>
                  <a:srgbClr val="FF0000"/>
                </a:solidFill>
              </a:rPr>
              <a:t>5000</a:t>
            </a:r>
            <a:r>
              <a:rPr lang="en-US" sz="2200" baseline="30000">
                <a:solidFill>
                  <a:srgbClr val="FF0000"/>
                </a:solidFill>
              </a:rPr>
              <a:t>0</a:t>
            </a:r>
            <a:r>
              <a:rPr lang="en-US" sz="2200">
                <a:solidFill>
                  <a:srgbClr val="FF0000"/>
                </a:solidFill>
              </a:rPr>
              <a:t>C</a:t>
            </a:r>
            <a:endParaRPr lang="en-US" sz="2200" dirty="0">
              <a:solidFill>
                <a:srgbClr val="FF0000"/>
              </a:solidFill>
            </a:endParaRPr>
          </a:p>
        </p:txBody>
      </p:sp>
      <p:sp>
        <p:nvSpPr>
          <p:cNvPr id="10" name="TextBox 9"/>
          <p:cNvSpPr txBox="1"/>
          <p:nvPr/>
        </p:nvSpPr>
        <p:spPr>
          <a:xfrm>
            <a:off x="797103" y="2067675"/>
            <a:ext cx="1811337" cy="769441"/>
          </a:xfrm>
          <a:prstGeom prst="rect">
            <a:avLst/>
          </a:prstGeom>
          <a:noFill/>
          <a:ln w="19050">
            <a:solidFill>
              <a:srgbClr val="0070C0"/>
            </a:solidFill>
          </a:ln>
        </p:spPr>
        <p:txBody>
          <a:bodyPr>
            <a:spAutoFit/>
          </a:bodyPr>
          <a:lstStyle/>
          <a:p>
            <a:pPr algn="ctr">
              <a:defRPr/>
            </a:pPr>
            <a:r>
              <a:rPr lang="vi-VN" sz="2200">
                <a:solidFill>
                  <a:srgbClr val="FF0000"/>
                </a:solidFill>
                <a:latin typeface="+mn-lt"/>
              </a:rPr>
              <a:t>Quánh dẻo đến rắn</a:t>
            </a:r>
            <a:endParaRPr lang="en-US" sz="2200" dirty="0">
              <a:solidFill>
                <a:srgbClr val="FF0000"/>
              </a:solidFill>
              <a:latin typeface="+mn-lt"/>
            </a:endParaRPr>
          </a:p>
        </p:txBody>
      </p:sp>
      <p:sp>
        <p:nvSpPr>
          <p:cNvPr id="11" name="TextBox 10"/>
          <p:cNvSpPr txBox="1"/>
          <p:nvPr/>
        </p:nvSpPr>
        <p:spPr>
          <a:xfrm>
            <a:off x="797103" y="1316727"/>
            <a:ext cx="1811337" cy="430887"/>
          </a:xfrm>
          <a:prstGeom prst="rect">
            <a:avLst/>
          </a:prstGeom>
          <a:noFill/>
          <a:ln w="19050">
            <a:solidFill>
              <a:srgbClr val="0070C0"/>
            </a:solidFill>
          </a:ln>
        </p:spPr>
        <p:txBody>
          <a:bodyPr>
            <a:spAutoFit/>
          </a:bodyPr>
          <a:lstStyle/>
          <a:p>
            <a:pPr algn="ctr">
              <a:defRPr/>
            </a:pPr>
            <a:r>
              <a:rPr lang="en-US" sz="2200" dirty="0">
                <a:solidFill>
                  <a:srgbClr val="FF0000"/>
                </a:solidFill>
                <a:latin typeface="+mn-lt"/>
              </a:rPr>
              <a:t>5 -&gt;70 km</a:t>
            </a:r>
          </a:p>
        </p:txBody>
      </p:sp>
      <p:sp>
        <p:nvSpPr>
          <p:cNvPr id="12" name="TextBox 11"/>
          <p:cNvSpPr txBox="1"/>
          <p:nvPr/>
        </p:nvSpPr>
        <p:spPr>
          <a:xfrm>
            <a:off x="10000697" y="2392096"/>
            <a:ext cx="1353104" cy="430887"/>
          </a:xfrm>
          <a:prstGeom prst="rect">
            <a:avLst/>
          </a:prstGeom>
          <a:noFill/>
          <a:ln w="19050">
            <a:solidFill>
              <a:srgbClr val="0070C0"/>
            </a:solidFill>
          </a:ln>
        </p:spPr>
        <p:txBody>
          <a:bodyPr wrap="square">
            <a:spAutoFit/>
          </a:bodyPr>
          <a:lstStyle/>
          <a:p>
            <a:pPr algn="ctr">
              <a:defRPr/>
            </a:pPr>
            <a:r>
              <a:rPr lang="en-US" sz="2200" dirty="0" err="1">
                <a:solidFill>
                  <a:srgbClr val="FF0000"/>
                </a:solidFill>
                <a:latin typeface="+mn-lt"/>
              </a:rPr>
              <a:t>Rắn</a:t>
            </a:r>
            <a:r>
              <a:rPr lang="en-US" sz="2200" dirty="0">
                <a:solidFill>
                  <a:srgbClr val="FF0000"/>
                </a:solidFill>
                <a:latin typeface="+mn-lt"/>
              </a:rPr>
              <a:t> </a:t>
            </a:r>
            <a:r>
              <a:rPr lang="en-US" sz="2200" dirty="0" err="1">
                <a:solidFill>
                  <a:srgbClr val="FF0000"/>
                </a:solidFill>
                <a:latin typeface="+mn-lt"/>
              </a:rPr>
              <a:t>chắc</a:t>
            </a:r>
            <a:endParaRPr lang="en-US" sz="2200" dirty="0">
              <a:solidFill>
                <a:srgbClr val="FF0000"/>
              </a:solidFill>
              <a:latin typeface="+mn-lt"/>
            </a:endParaRPr>
          </a:p>
        </p:txBody>
      </p:sp>
      <p:sp>
        <p:nvSpPr>
          <p:cNvPr id="13" name="TextBox 12"/>
          <p:cNvSpPr txBox="1"/>
          <p:nvPr/>
        </p:nvSpPr>
        <p:spPr>
          <a:xfrm>
            <a:off x="5391835" y="2375451"/>
            <a:ext cx="2182453" cy="400110"/>
          </a:xfrm>
          <a:prstGeom prst="rect">
            <a:avLst/>
          </a:prstGeom>
          <a:noFill/>
          <a:ln w="19050">
            <a:solidFill>
              <a:srgbClr val="0070C0"/>
            </a:solidFill>
          </a:ln>
        </p:spPr>
        <p:txBody>
          <a:bodyPr wrap="square">
            <a:spAutoFit/>
          </a:bodyPr>
          <a:lstStyle/>
          <a:p>
            <a:pPr algn="ctr">
              <a:defRPr/>
            </a:pPr>
            <a:r>
              <a:rPr lang="en-US" sz="2000">
                <a:solidFill>
                  <a:srgbClr val="FF0000"/>
                </a:solidFill>
                <a:latin typeface="+mn-lt"/>
              </a:rPr>
              <a:t>1</a:t>
            </a:r>
            <a:r>
              <a:rPr lang="vi-VN" sz="2000">
                <a:solidFill>
                  <a:srgbClr val="FF0000"/>
                </a:solidFill>
              </a:rPr>
              <a:t>500</a:t>
            </a:r>
            <a:r>
              <a:rPr lang="en-US" sz="2000" baseline="30000">
                <a:solidFill>
                  <a:srgbClr val="FF0000"/>
                </a:solidFill>
                <a:latin typeface="+mn-lt"/>
              </a:rPr>
              <a:t>0</a:t>
            </a:r>
            <a:r>
              <a:rPr lang="en-US" sz="2000">
                <a:solidFill>
                  <a:srgbClr val="FF0000"/>
                </a:solidFill>
                <a:latin typeface="+mn-lt"/>
              </a:rPr>
              <a:t>C-</a:t>
            </a:r>
            <a:r>
              <a:rPr lang="vi-VN" sz="2000">
                <a:solidFill>
                  <a:srgbClr val="FF0000"/>
                </a:solidFill>
                <a:latin typeface="+mn-lt"/>
              </a:rPr>
              <a:t>&gt; </a:t>
            </a:r>
            <a:r>
              <a:rPr lang="vi-VN" sz="2000">
                <a:solidFill>
                  <a:srgbClr val="FF0000"/>
                </a:solidFill>
              </a:rPr>
              <a:t>4700</a:t>
            </a:r>
            <a:r>
              <a:rPr lang="en-US" sz="2000" baseline="30000">
                <a:solidFill>
                  <a:srgbClr val="FF0000"/>
                </a:solidFill>
                <a:latin typeface="+mn-lt"/>
              </a:rPr>
              <a:t>0</a:t>
            </a:r>
            <a:r>
              <a:rPr lang="en-US" sz="2000">
                <a:solidFill>
                  <a:srgbClr val="FF0000"/>
                </a:solidFill>
                <a:latin typeface="+mn-lt"/>
              </a:rPr>
              <a:t>C</a:t>
            </a:r>
            <a:endParaRPr lang="en-US" sz="2000" dirty="0">
              <a:solidFill>
                <a:srgbClr val="FF0000"/>
              </a:solidFill>
              <a:latin typeface="+mn-lt"/>
            </a:endParaRPr>
          </a:p>
        </p:txBody>
      </p:sp>
      <p:sp>
        <p:nvSpPr>
          <p:cNvPr id="14" name="TextBox 13"/>
          <p:cNvSpPr txBox="1"/>
          <p:nvPr/>
        </p:nvSpPr>
        <p:spPr>
          <a:xfrm>
            <a:off x="8070928" y="2383800"/>
            <a:ext cx="1562575" cy="430887"/>
          </a:xfrm>
          <a:prstGeom prst="rect">
            <a:avLst/>
          </a:prstGeom>
          <a:noFill/>
          <a:ln w="19050">
            <a:solidFill>
              <a:srgbClr val="0070C0"/>
            </a:solidFill>
          </a:ln>
        </p:spPr>
        <p:txBody>
          <a:bodyPr wrap="square">
            <a:spAutoFit/>
          </a:bodyPr>
          <a:lstStyle/>
          <a:p>
            <a:pPr algn="ctr">
              <a:defRPr/>
            </a:pPr>
            <a:r>
              <a:rPr lang="en-US" sz="2200">
                <a:solidFill>
                  <a:srgbClr val="FF0000"/>
                </a:solidFill>
                <a:latin typeface="+mn-lt"/>
              </a:rPr>
              <a:t> </a:t>
            </a:r>
            <a:r>
              <a:rPr lang="vi-VN" sz="2200">
                <a:solidFill>
                  <a:srgbClr val="FF0000"/>
                </a:solidFill>
                <a:latin typeface="+mn-lt"/>
              </a:rPr>
              <a:t>2900 </a:t>
            </a:r>
            <a:r>
              <a:rPr lang="en-US" sz="2200">
                <a:solidFill>
                  <a:srgbClr val="FF0000"/>
                </a:solidFill>
                <a:latin typeface="+mn-lt"/>
              </a:rPr>
              <a:t>km</a:t>
            </a:r>
            <a:endParaRPr lang="en-US" sz="2200" dirty="0">
              <a:solidFill>
                <a:srgbClr val="FF0000"/>
              </a:solidFill>
              <a:latin typeface="+mn-lt"/>
            </a:endParaRPr>
          </a:p>
        </p:txBody>
      </p:sp>
      <p:sp>
        <p:nvSpPr>
          <p:cNvPr id="15" name="TextBox 14"/>
          <p:cNvSpPr txBox="1"/>
          <p:nvPr/>
        </p:nvSpPr>
        <p:spPr>
          <a:xfrm>
            <a:off x="8794742" y="1323983"/>
            <a:ext cx="2411909" cy="430887"/>
          </a:xfrm>
          <a:prstGeom prst="rect">
            <a:avLst/>
          </a:prstGeom>
          <a:noFill/>
          <a:ln w="19050">
            <a:solidFill>
              <a:srgbClr val="0070C0"/>
            </a:solidFill>
          </a:ln>
        </p:spPr>
        <p:txBody>
          <a:bodyPr wrap="square">
            <a:spAutoFit/>
          </a:bodyPr>
          <a:lstStyle/>
          <a:p>
            <a:pPr algn="ctr">
              <a:defRPr/>
            </a:pPr>
            <a:r>
              <a:rPr lang="vi-VN" sz="2200">
                <a:solidFill>
                  <a:srgbClr val="FF0000"/>
                </a:solidFill>
                <a:latin typeface="+mn-lt"/>
              </a:rPr>
              <a:t>Khoảng </a:t>
            </a:r>
            <a:r>
              <a:rPr lang="en-US" sz="2200">
                <a:solidFill>
                  <a:srgbClr val="FF0000"/>
                </a:solidFill>
                <a:latin typeface="+mn-lt"/>
              </a:rPr>
              <a:t>3</a:t>
            </a:r>
            <a:r>
              <a:rPr lang="vi-VN" sz="2200">
                <a:solidFill>
                  <a:srgbClr val="FF0000"/>
                </a:solidFill>
                <a:latin typeface="+mn-lt"/>
              </a:rPr>
              <a:t>400</a:t>
            </a:r>
            <a:r>
              <a:rPr lang="en-US" sz="2200">
                <a:solidFill>
                  <a:srgbClr val="FF0000"/>
                </a:solidFill>
                <a:latin typeface="+mn-lt"/>
              </a:rPr>
              <a:t> km</a:t>
            </a:r>
            <a:endParaRPr lang="en-US" sz="2200" dirty="0">
              <a:solidFill>
                <a:srgbClr val="FF0000"/>
              </a:solidFill>
              <a:latin typeface="+mn-lt"/>
            </a:endParaRPr>
          </a:p>
        </p:txBody>
      </p:sp>
      <p:sp>
        <p:nvSpPr>
          <p:cNvPr id="16" name="TextBox 15"/>
          <p:cNvSpPr txBox="1"/>
          <p:nvPr/>
        </p:nvSpPr>
        <p:spPr>
          <a:xfrm>
            <a:off x="3037858" y="2102165"/>
            <a:ext cx="1811337" cy="769441"/>
          </a:xfrm>
          <a:prstGeom prst="rect">
            <a:avLst/>
          </a:prstGeom>
          <a:noFill/>
          <a:ln w="19050">
            <a:solidFill>
              <a:srgbClr val="0070C0"/>
            </a:solidFill>
          </a:ln>
        </p:spPr>
        <p:txBody>
          <a:bodyPr wrap="square">
            <a:spAutoFit/>
          </a:bodyPr>
          <a:lstStyle/>
          <a:p>
            <a:pPr algn="ctr">
              <a:defRPr/>
            </a:pPr>
            <a:r>
              <a:rPr lang="en-US" sz="2200">
                <a:solidFill>
                  <a:srgbClr val="FF0000"/>
                </a:solidFill>
                <a:latin typeface="+mn-lt"/>
              </a:rPr>
              <a:t>Lỏng </a:t>
            </a:r>
            <a:r>
              <a:rPr lang="en-US" sz="2200" dirty="0">
                <a:solidFill>
                  <a:srgbClr val="FF0000"/>
                </a:solidFill>
                <a:latin typeface="+mn-lt"/>
              </a:rPr>
              <a:t>ở </a:t>
            </a:r>
            <a:r>
              <a:rPr lang="en-US" sz="2200" dirty="0" err="1">
                <a:solidFill>
                  <a:srgbClr val="FF0000"/>
                </a:solidFill>
                <a:latin typeface="+mn-lt"/>
              </a:rPr>
              <a:t>ngoài</a:t>
            </a:r>
            <a:r>
              <a:rPr lang="en-US" sz="2200" dirty="0">
                <a:solidFill>
                  <a:srgbClr val="FF0000"/>
                </a:solidFill>
                <a:latin typeface="+mn-lt"/>
              </a:rPr>
              <a:t>, </a:t>
            </a:r>
            <a:r>
              <a:rPr lang="en-US" sz="2200" dirty="0" err="1">
                <a:solidFill>
                  <a:srgbClr val="FF0000"/>
                </a:solidFill>
                <a:latin typeface="+mn-lt"/>
              </a:rPr>
              <a:t>rắn</a:t>
            </a:r>
            <a:r>
              <a:rPr lang="en-US" sz="2200" dirty="0">
                <a:solidFill>
                  <a:srgbClr val="FF0000"/>
                </a:solidFill>
                <a:latin typeface="+mn-lt"/>
              </a:rPr>
              <a:t> ở </a:t>
            </a:r>
            <a:r>
              <a:rPr lang="en-US" sz="2200" dirty="0" err="1">
                <a:solidFill>
                  <a:srgbClr val="FF0000"/>
                </a:solidFill>
                <a:latin typeface="+mn-lt"/>
              </a:rPr>
              <a:t>trong</a:t>
            </a:r>
            <a:endParaRPr lang="en-US" sz="2200" dirty="0">
              <a:solidFill>
                <a:srgbClr val="FF0000"/>
              </a:solidFill>
              <a:latin typeface="+mn-lt"/>
            </a:endParaRPr>
          </a:p>
        </p:txBody>
      </p:sp>
      <p:sp>
        <p:nvSpPr>
          <p:cNvPr id="17" name="TextBox 16"/>
          <p:cNvSpPr txBox="1"/>
          <p:nvPr/>
        </p:nvSpPr>
        <p:spPr>
          <a:xfrm>
            <a:off x="5202995" y="1335817"/>
            <a:ext cx="3041651" cy="769441"/>
          </a:xfrm>
          <a:prstGeom prst="rect">
            <a:avLst/>
          </a:prstGeom>
          <a:noFill/>
          <a:ln w="19050">
            <a:solidFill>
              <a:srgbClr val="0070C0"/>
            </a:solidFill>
          </a:ln>
        </p:spPr>
        <p:txBody>
          <a:bodyPr wrap="square">
            <a:spAutoFit/>
          </a:bodyPr>
          <a:lstStyle/>
          <a:p>
            <a:pPr algn="ctr">
              <a:defRPr/>
            </a:pPr>
            <a:r>
              <a:rPr lang="en-US" sz="2200" dirty="0" err="1">
                <a:solidFill>
                  <a:srgbClr val="FF0000"/>
                </a:solidFill>
                <a:latin typeface="+mn-lt"/>
              </a:rPr>
              <a:t>Càng</a:t>
            </a:r>
            <a:r>
              <a:rPr lang="en-US" sz="2200" dirty="0">
                <a:solidFill>
                  <a:srgbClr val="FF0000"/>
                </a:solidFill>
                <a:latin typeface="+mn-lt"/>
              </a:rPr>
              <a:t> </a:t>
            </a:r>
            <a:r>
              <a:rPr lang="en-US" sz="2200" dirty="0" err="1">
                <a:solidFill>
                  <a:srgbClr val="FF0000"/>
                </a:solidFill>
                <a:latin typeface="+mn-lt"/>
              </a:rPr>
              <a:t>sâu</a:t>
            </a:r>
            <a:r>
              <a:rPr lang="en-US" sz="2200" dirty="0">
                <a:solidFill>
                  <a:srgbClr val="FF0000"/>
                </a:solidFill>
                <a:latin typeface="+mn-lt"/>
              </a:rPr>
              <a:t> </a:t>
            </a:r>
            <a:r>
              <a:rPr lang="en-US" sz="2200" dirty="0" err="1">
                <a:solidFill>
                  <a:srgbClr val="FF0000"/>
                </a:solidFill>
                <a:latin typeface="+mn-lt"/>
              </a:rPr>
              <a:t>nhiệt</a:t>
            </a:r>
            <a:r>
              <a:rPr lang="en-US" sz="2200" dirty="0">
                <a:solidFill>
                  <a:srgbClr val="FF0000"/>
                </a:solidFill>
                <a:latin typeface="+mn-lt"/>
              </a:rPr>
              <a:t> </a:t>
            </a:r>
            <a:r>
              <a:rPr lang="en-US" sz="2200" dirty="0" err="1">
                <a:solidFill>
                  <a:srgbClr val="FF0000"/>
                </a:solidFill>
                <a:latin typeface="+mn-lt"/>
              </a:rPr>
              <a:t>độ</a:t>
            </a:r>
            <a:r>
              <a:rPr lang="en-US" sz="2200" dirty="0">
                <a:solidFill>
                  <a:srgbClr val="FF0000"/>
                </a:solidFill>
                <a:latin typeface="+mn-lt"/>
              </a:rPr>
              <a:t> </a:t>
            </a:r>
            <a:r>
              <a:rPr lang="en-US" sz="2200" dirty="0" err="1">
                <a:solidFill>
                  <a:srgbClr val="FF0000"/>
                </a:solidFill>
                <a:latin typeface="+mn-lt"/>
              </a:rPr>
              <a:t>càng</a:t>
            </a:r>
            <a:r>
              <a:rPr lang="en-US" sz="2200" dirty="0">
                <a:solidFill>
                  <a:srgbClr val="FF0000"/>
                </a:solidFill>
                <a:latin typeface="+mn-lt"/>
              </a:rPr>
              <a:t> </a:t>
            </a:r>
            <a:r>
              <a:rPr lang="en-US" sz="2200" dirty="0" err="1">
                <a:solidFill>
                  <a:srgbClr val="FF0000"/>
                </a:solidFill>
                <a:latin typeface="+mn-lt"/>
              </a:rPr>
              <a:t>cao</a:t>
            </a:r>
            <a:r>
              <a:rPr lang="en-US" sz="2200" dirty="0">
                <a:solidFill>
                  <a:srgbClr val="FF0000"/>
                </a:solidFill>
                <a:latin typeface="+mn-lt"/>
              </a:rPr>
              <a:t>, </a:t>
            </a:r>
            <a:r>
              <a:rPr lang="en-US" sz="2200" dirty="0" err="1">
                <a:solidFill>
                  <a:srgbClr val="FF0000"/>
                </a:solidFill>
                <a:latin typeface="+mn-lt"/>
              </a:rPr>
              <a:t>tối</a:t>
            </a:r>
            <a:r>
              <a:rPr lang="en-US" sz="2200" dirty="0">
                <a:solidFill>
                  <a:srgbClr val="FF0000"/>
                </a:solidFill>
                <a:latin typeface="+mn-lt"/>
              </a:rPr>
              <a:t> </a:t>
            </a:r>
            <a:r>
              <a:rPr lang="en-US" sz="2200" dirty="0" err="1">
                <a:solidFill>
                  <a:srgbClr val="FF0000"/>
                </a:solidFill>
                <a:latin typeface="+mn-lt"/>
              </a:rPr>
              <a:t>đa</a:t>
            </a:r>
            <a:r>
              <a:rPr lang="en-US" sz="2200" dirty="0">
                <a:solidFill>
                  <a:srgbClr val="FF0000"/>
                </a:solidFill>
                <a:latin typeface="+mn-lt"/>
              </a:rPr>
              <a:t> 1000</a:t>
            </a:r>
            <a:r>
              <a:rPr lang="en-US" sz="2200" baseline="30000" dirty="0">
                <a:solidFill>
                  <a:srgbClr val="FF0000"/>
                </a:solidFill>
                <a:latin typeface="+mn-lt"/>
              </a:rPr>
              <a:t>0</a:t>
            </a:r>
            <a:r>
              <a:rPr lang="en-US" sz="2200" dirty="0">
                <a:solidFill>
                  <a:srgbClr val="FF0000"/>
                </a:solidFill>
                <a:latin typeface="+mn-lt"/>
              </a:rPr>
              <a:t>C</a:t>
            </a:r>
          </a:p>
        </p:txBody>
      </p:sp>
      <p:sp>
        <p:nvSpPr>
          <p:cNvPr id="18" name="Hình chữ nhật: Góc Tròn 17">
            <a:extLst>
              <a:ext uri="{FF2B5EF4-FFF2-40B4-BE49-F238E27FC236}">
                <a16:creationId xmlns:a16="http://schemas.microsoft.com/office/drawing/2014/main" id="{300712E2-9F7C-42C5-9778-684647BC0BE0}"/>
              </a:ext>
            </a:extLst>
          </p:cNvPr>
          <p:cNvSpPr/>
          <p:nvPr/>
        </p:nvSpPr>
        <p:spPr bwMode="auto">
          <a:xfrm>
            <a:off x="762000" y="1577158"/>
            <a:ext cx="10972800" cy="704496"/>
          </a:xfrm>
          <a:prstGeom prst="roundRect">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vi-VN" sz="3200">
                <a:solidFill>
                  <a:schemeClr val="bg1"/>
                </a:solidFill>
                <a:latin typeface="#9Slide02 Noi dung rat dai" panose="02000000000000000000" pitchFamily="2" charset="0"/>
                <a:ea typeface="#9Slide02 Noi dung rat dai" panose="02000000000000000000" pitchFamily="2" charset="0"/>
                <a:cs typeface="Lucida Sans Unicode" charset="0"/>
              </a:rPr>
              <a:t>So sánh về độ dày, nhiệt độ và trạng thái của các lớp tạo nên Trái Đất?</a:t>
            </a:r>
            <a:endParaRPr kumimoji="0" lang="en-US" sz="3200" b="0" i="0" u="none" strike="noStrike" cap="none" normalizeH="0" baseline="0">
              <a:ln>
                <a:noFill/>
              </a:ln>
              <a:solidFill>
                <a:schemeClr val="bg1"/>
              </a:solidFill>
              <a:effectLst/>
              <a:latin typeface="#9Slide02 Noi dung rat dai" panose="02000000000000000000" pitchFamily="2" charset="0"/>
              <a:ea typeface="#9Slide02 Noi dung rat dai" panose="02000000000000000000" pitchFamily="2" charset="0"/>
              <a:cs typeface="Lucida Sans Unicode" charset="0"/>
            </a:endParaRPr>
          </a:p>
        </p:txBody>
      </p:sp>
      <p:pic>
        <p:nvPicPr>
          <p:cNvPr id="19" name="Picture 3">
            <a:extLst>
              <a:ext uri="{FF2B5EF4-FFF2-40B4-BE49-F238E27FC236}">
                <a16:creationId xmlns:a16="http://schemas.microsoft.com/office/drawing/2014/main" id="{A695552A-555D-413D-9367-AE8E35D401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03" b="89989" l="9961" r="100000"/>
                    </a14:imgEffect>
                  </a14:imgLayer>
                </a14:imgProps>
              </a:ext>
            </a:extLst>
          </a:blip>
          <a:stretch>
            <a:fillRect/>
          </a:stretch>
        </p:blipFill>
        <p:spPr>
          <a:xfrm>
            <a:off x="501150" y="-1143000"/>
            <a:ext cx="11308373" cy="8610600"/>
          </a:xfrm>
          <a:prstGeom prst="rect">
            <a:avLst/>
          </a:prstGeom>
          <a:solidFill>
            <a:srgbClr val="FFFFFF"/>
          </a:solidFill>
        </p:spPr>
      </p:pic>
      <p:sp>
        <p:nvSpPr>
          <p:cNvPr id="20" name="Cloud 6">
            <a:extLst>
              <a:ext uri="{FF2B5EF4-FFF2-40B4-BE49-F238E27FC236}">
                <a16:creationId xmlns:a16="http://schemas.microsoft.com/office/drawing/2014/main" id="{0F64AB1B-FCC2-42D0-87DE-D00518E98CD9}"/>
              </a:ext>
            </a:extLst>
          </p:cNvPr>
          <p:cNvSpPr/>
          <p:nvPr/>
        </p:nvSpPr>
        <p:spPr>
          <a:xfrm>
            <a:off x="6920310" y="322261"/>
            <a:ext cx="4115188" cy="3050397"/>
          </a:xfrm>
          <a:prstGeom prst="cloud">
            <a:avLst/>
          </a:prstGeom>
          <a:solidFill>
            <a:srgbClr val="FFFF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Tại</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sao</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lớp</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vỏ</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Trái</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Đất</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vai</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trò</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rất</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quan</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9Slide07 IcielBaliho Script" pitchFamily="2" charset="0"/>
                <a:ea typeface="+mn-ea"/>
                <a:cs typeface="Times New Roman" panose="02020603050405020304" pitchFamily="18" charset="0"/>
              </a:rPr>
              <a:t>trọng</a:t>
            </a:r>
            <a:r>
              <a:rPr kumimoji="0" lang="en-US" sz="3600" b="0" i="0" u="none" strike="noStrike" kern="1200" cap="none" spc="0" normalizeH="0" baseline="0" noProof="0" dirty="0">
                <a:ln>
                  <a:noFill/>
                </a:ln>
                <a:solidFill>
                  <a:srgbClr val="FF0000"/>
                </a:solidFill>
                <a:effectLst/>
                <a:uLnTx/>
                <a:uFillTx/>
                <a:latin typeface="#9Slide07 IcielBaliho Script" pitchFamily="2" charset="0"/>
                <a:ea typeface="+mn-ea"/>
                <a:cs typeface="Times New Roman" panose="02020603050405020304" pitchFamily="18" charset="0"/>
              </a:rPr>
              <a:t>?</a:t>
            </a:r>
          </a:p>
        </p:txBody>
      </p:sp>
    </p:spTree>
    <p:extLst>
      <p:ext uri="{BB962C8B-B14F-4D97-AF65-F5344CB8AC3E}">
        <p14:creationId xmlns:p14="http://schemas.microsoft.com/office/powerpoint/2010/main" val="22970763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33333E-6 3.7037E-7 L 0.18542 0.37662 " pathEditMode="relative" rAng="0" ptsTypes="AA">
                                      <p:cBhvr>
                                        <p:cTn id="6" dur="2000" fill="hold"/>
                                        <p:tgtEl>
                                          <p:spTgt spid="11"/>
                                        </p:tgtEl>
                                        <p:attrNameLst>
                                          <p:attrName>ppt_x</p:attrName>
                                          <p:attrName>ppt_y</p:attrName>
                                        </p:attrNameLst>
                                      </p:cBhvr>
                                      <p:rCtr x="9271" y="1881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grpId="0" nodeType="clickEffect">
                                  <p:stCondLst>
                                    <p:cond delay="0"/>
                                  </p:stCondLst>
                                  <p:childTnLst>
                                    <p:animMotion origin="layout" path="M -1.25E-6 -2.59259E-6 L -0.32578 0.20949 " pathEditMode="relative" rAng="0" ptsTypes="AA">
                                      <p:cBhvr>
                                        <p:cTn id="10" dur="2000" fill="hold"/>
                                        <p:tgtEl>
                                          <p:spTgt spid="12"/>
                                        </p:tgtEl>
                                        <p:attrNameLst>
                                          <p:attrName>ppt_x</p:attrName>
                                          <p:attrName>ppt_y</p:attrName>
                                        </p:attrNameLst>
                                      </p:cBhvr>
                                      <p:rCtr x="-16289" y="10463"/>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grpId="0" nodeType="clickEffect">
                                  <p:stCondLst>
                                    <p:cond delay="0"/>
                                  </p:stCondLst>
                                  <p:childTnLst>
                                    <p:animMotion origin="layout" path="M -2.29167E-6 -4.44444E-6 L 0.26888 0.33774 " pathEditMode="relative" rAng="0" ptsTypes="AA">
                                      <p:cBhvr>
                                        <p:cTn id="14" dur="2000" fill="hold"/>
                                        <p:tgtEl>
                                          <p:spTgt spid="17"/>
                                        </p:tgtEl>
                                        <p:attrNameLst>
                                          <p:attrName>ppt_x</p:attrName>
                                          <p:attrName>ppt_y</p:attrName>
                                        </p:attrNameLst>
                                      </p:cBhvr>
                                      <p:rCtr x="13438" y="16875"/>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path" presetSubtype="0" accel="50000" decel="50000" fill="hold" grpId="0" nodeType="clickEffect">
                                  <p:stCondLst>
                                    <p:cond delay="0"/>
                                  </p:stCondLst>
                                  <p:childTnLst>
                                    <p:animMotion origin="layout" path="M -1.66667E-6 4.81481E-6 L -0.40729 0.35439 " pathEditMode="relative" rAng="0" ptsTypes="AA">
                                      <p:cBhvr>
                                        <p:cTn id="18" dur="2000" fill="hold"/>
                                        <p:tgtEl>
                                          <p:spTgt spid="14"/>
                                        </p:tgtEl>
                                        <p:attrNameLst>
                                          <p:attrName>ppt_x</p:attrName>
                                          <p:attrName>ppt_y</p:attrName>
                                        </p:attrNameLst>
                                      </p:cBhvr>
                                      <p:rCtr x="-20365" y="17708"/>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grpId="0" nodeType="clickEffect">
                                  <p:stCondLst>
                                    <p:cond delay="0"/>
                                  </p:stCondLst>
                                  <p:childTnLst>
                                    <p:animMotion origin="layout" path="M -3.33333E-6 2.59259E-6 L 0.42292 0.38379 " pathEditMode="relative" rAng="0" ptsTypes="AA">
                                      <p:cBhvr>
                                        <p:cTn id="22" dur="2000" fill="hold"/>
                                        <p:tgtEl>
                                          <p:spTgt spid="10"/>
                                        </p:tgtEl>
                                        <p:attrNameLst>
                                          <p:attrName>ppt_x</p:attrName>
                                          <p:attrName>ppt_y</p:attrName>
                                        </p:attrNameLst>
                                      </p:cBhvr>
                                      <p:rCtr x="21146" y="19190"/>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path" presetSubtype="0" accel="50000" decel="50000" fill="hold" grpId="0" nodeType="clickEffect">
                                  <p:stCondLst>
                                    <p:cond delay="0"/>
                                  </p:stCondLst>
                                  <p:childTnLst>
                                    <p:animMotion origin="layout" path="M -6.25E-7 -2.96296E-6 L 0.28086 0.36875 " pathEditMode="relative" rAng="0" ptsTypes="AA">
                                      <p:cBhvr>
                                        <p:cTn id="26" dur="2000" fill="hold"/>
                                        <p:tgtEl>
                                          <p:spTgt spid="13"/>
                                        </p:tgtEl>
                                        <p:attrNameLst>
                                          <p:attrName>ppt_x</p:attrName>
                                          <p:attrName>ppt_y</p:attrName>
                                        </p:attrNameLst>
                                      </p:cBhvr>
                                      <p:rCtr x="14036" y="18426"/>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path" presetSubtype="0" accel="50000" decel="50000" fill="hold" grpId="0" nodeType="clickEffect">
                                  <p:stCondLst>
                                    <p:cond delay="0"/>
                                  </p:stCondLst>
                                  <p:childTnLst>
                                    <p:animMotion origin="layout" path="M -2.29167E-6 4.44444E-6 L -0.48893 0.66458 " pathEditMode="relative" rAng="0" ptsTypes="AA">
                                      <p:cBhvr>
                                        <p:cTn id="30" dur="2000" fill="hold"/>
                                        <p:tgtEl>
                                          <p:spTgt spid="15"/>
                                        </p:tgtEl>
                                        <p:attrNameLst>
                                          <p:attrName>ppt_x</p:attrName>
                                          <p:attrName>ppt_y</p:attrName>
                                        </p:attrNameLst>
                                      </p:cBhvr>
                                      <p:rCtr x="-24453" y="33218"/>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path" presetSubtype="0" accel="50000" decel="50000" fill="hold" grpId="0" nodeType="clickEffect">
                                  <p:stCondLst>
                                    <p:cond delay="0"/>
                                  </p:stCondLst>
                                  <p:childTnLst>
                                    <p:animMotion origin="layout" path="M 0.00234 0.00417 L 0.23515 0.53056 " pathEditMode="relative" rAng="0" ptsTypes="AA">
                                      <p:cBhvr>
                                        <p:cTn id="34" dur="2000" fill="hold"/>
                                        <p:tgtEl>
                                          <p:spTgt spid="16"/>
                                        </p:tgtEl>
                                        <p:attrNameLst>
                                          <p:attrName>ppt_x</p:attrName>
                                          <p:attrName>ppt_y</p:attrName>
                                        </p:attrNameLst>
                                      </p:cBhvr>
                                      <p:rCtr x="11641" y="26319"/>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path" presetSubtype="0" accel="50000" decel="50000" fill="hold" grpId="0" nodeType="clickEffect">
                                  <p:stCondLst>
                                    <p:cond delay="0"/>
                                  </p:stCondLst>
                                  <p:childTnLst>
                                    <p:animMotion origin="layout" path="M 0.14101 0.01806 L 0.48984 0.66389 " pathEditMode="relative" rAng="0" ptsTypes="AA">
                                      <p:cBhvr>
                                        <p:cTn id="38" dur="2000" fill="hold"/>
                                        <p:tgtEl>
                                          <p:spTgt spid="9"/>
                                        </p:tgtEl>
                                        <p:attrNameLst>
                                          <p:attrName>ppt_x</p:attrName>
                                          <p:attrName>ppt_y</p:attrName>
                                        </p:attrNameLst>
                                      </p:cBhvr>
                                      <p:rCtr x="17435" y="32292"/>
                                    </p:animMotion>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76200"/>
            <a:ext cx="13761216" cy="7543800"/>
          </a:xfrm>
          <a:prstGeom prst="rect">
            <a:avLst/>
          </a:prstGeom>
        </p:spPr>
      </p:pic>
      <p:sp>
        <p:nvSpPr>
          <p:cNvPr id="5" name="Rounded Rectangle 4"/>
          <p:cNvSpPr/>
          <p:nvPr/>
        </p:nvSpPr>
        <p:spPr>
          <a:xfrm>
            <a:off x="2853302" y="1992594"/>
            <a:ext cx="7890898" cy="1044432"/>
          </a:xfrm>
          <a:prstGeom prst="roundRec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5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Nơi</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tồn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tại</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nhiên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khí</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6" name="Rounded Rectangle 5"/>
          <p:cNvSpPr/>
          <p:nvPr/>
        </p:nvSpPr>
        <p:spPr>
          <a:xfrm>
            <a:off x="4648200" y="4313454"/>
            <a:ext cx="6650454" cy="1044432"/>
          </a:xfrm>
          <a:prstGeom prst="roundRec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5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Nơi</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sống</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hoạt</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loài</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000530" y="1504296"/>
            <a:ext cx="2285999" cy="2021028"/>
          </a:xfrm>
          <a:prstGeom prst="flowChartConnector">
            <a:avLst/>
          </a:prstGeom>
          <a:ln w="28575">
            <a:solidFill>
              <a:srgbClr val="FF0066"/>
            </a:solidFill>
          </a:ln>
        </p:spPr>
      </p:pic>
      <p:pic>
        <p:nvPicPr>
          <p:cNvPr id="9" name="Picture 8"/>
          <p:cNvPicPr>
            <a:picLocks noChangeAspect="1"/>
          </p:cNvPicPr>
          <p:nvPr/>
        </p:nvPicPr>
        <p:blipFill>
          <a:blip r:embed="rId4"/>
          <a:stretch>
            <a:fillRect/>
          </a:stretch>
        </p:blipFill>
        <p:spPr>
          <a:xfrm>
            <a:off x="2719036" y="3833007"/>
            <a:ext cx="2243893" cy="2029391"/>
          </a:xfrm>
          <a:prstGeom prst="flowChartConnector">
            <a:avLst/>
          </a:prstGeom>
          <a:solidFill>
            <a:srgbClr val="E6F0E5"/>
          </a:solidFill>
          <a:ln w="28575">
            <a:solidFill>
              <a:srgbClr val="FF0066"/>
            </a:solidFill>
          </a:ln>
        </p:spPr>
      </p:pic>
    </p:spTree>
    <p:extLst>
      <p:ext uri="{BB962C8B-B14F-4D97-AF65-F5344CB8AC3E}">
        <p14:creationId xmlns:p14="http://schemas.microsoft.com/office/powerpoint/2010/main" val="8020647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2489" y="381000"/>
            <a:ext cx="5410200" cy="471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bwMode="auto">
          <a:xfrm>
            <a:off x="503323" y="381000"/>
            <a:ext cx="5410200" cy="815974"/>
          </a:xfrm>
          <a:prstGeom prst="roundRect">
            <a:avLst/>
          </a:prstGeom>
          <a:solidFill>
            <a:srgbClr val="FF0066"/>
          </a:solidFill>
          <a:ln w="9525" cap="flat" cmpd="sng" algn="ctr">
            <a:solidFill>
              <a:srgbClr val="FF0066"/>
            </a:solidFill>
            <a:prstDash val="solid"/>
            <a:round/>
            <a:headEnd type="none" w="med" len="med"/>
            <a:tailEnd type="none" w="med" len="med"/>
          </a:ln>
          <a:effectLst/>
        </p:spPr>
        <p:txBody>
          <a:bodyPr/>
          <a:lstStyle/>
          <a:p>
            <a:pPr algn="ctr" eaLnBrk="1" hangingPunct="1">
              <a:buClr>
                <a:srgbClr val="000000"/>
              </a:buClr>
              <a:buSzPct val="100000"/>
              <a:buFont typeface="Times New Roman" pitchFamily="16" charset="0"/>
              <a:buNone/>
              <a:defRPr/>
            </a:pPr>
            <a:r>
              <a:rPr lang="en-US" sz="3600" b="1" dirty="0">
                <a:solidFill>
                  <a:schemeClr val="bg1"/>
                </a:solidFill>
                <a:latin typeface="+mn-lt"/>
                <a:cs typeface="Lucida Sans Unicode" charset="0"/>
              </a:rPr>
              <a:t>EM CÓ BIẾT</a:t>
            </a:r>
          </a:p>
        </p:txBody>
      </p:sp>
      <p:sp>
        <p:nvSpPr>
          <p:cNvPr id="5" name="Rectangle 4"/>
          <p:cNvSpPr/>
          <p:nvPr/>
        </p:nvSpPr>
        <p:spPr>
          <a:xfrm>
            <a:off x="492332" y="1582080"/>
            <a:ext cx="5603668" cy="3539430"/>
          </a:xfrm>
          <a:prstGeom prst="rect">
            <a:avLst/>
          </a:prstGeom>
        </p:spPr>
        <p:txBody>
          <a:bodyPr wrap="square">
            <a:spAutoFit/>
          </a:bodyPr>
          <a:lstStyle/>
          <a:p>
            <a:pPr algn="just">
              <a:defRPr/>
            </a:pPr>
            <a:r>
              <a:rPr lang="vi-VN" sz="2400" dirty="0">
                <a:solidFill>
                  <a:srgbClr val="0070C0"/>
                </a:solidFill>
                <a:latin typeface="+mn-lt"/>
              </a:rPr>
              <a:t>     </a:t>
            </a:r>
            <a:r>
              <a:rPr lang="vi-VN" sz="3200" dirty="0">
                <a:solidFill>
                  <a:srgbClr val="0070C0"/>
                </a:solidFill>
                <a:latin typeface="#9Slide07 IcielBaliho Script" pitchFamily="2" charset="0"/>
              </a:rPr>
              <a:t>Thế giới đang chịu áp lực phải giảm sự phụ thuộc vào nhiên liệu hóa thạch, vì thế các nguồn năng lượng xanh như mặt trời và gió đang được chú ý rất nhiều. Năng lượng địa nhiệt cũng là một nguồn năng lượng khác thân thiện với môi trường.</a:t>
            </a:r>
            <a:endParaRPr lang="en-US" sz="2400" dirty="0">
              <a:solidFill>
                <a:srgbClr val="0070C0"/>
              </a:solidFill>
              <a:latin typeface="#9Slide07 IcielBaliho Script" pitchFamily="2" charset="0"/>
            </a:endParaRPr>
          </a:p>
        </p:txBody>
      </p:sp>
      <p:sp>
        <p:nvSpPr>
          <p:cNvPr id="6" name="Rounded Rectangle 5"/>
          <p:cNvSpPr/>
          <p:nvPr/>
        </p:nvSpPr>
        <p:spPr bwMode="auto">
          <a:xfrm>
            <a:off x="1981200" y="5334000"/>
            <a:ext cx="8610600" cy="1524000"/>
          </a:xfrm>
          <a:prstGeom prst="roundRect">
            <a:avLst/>
          </a:prstGeom>
          <a:noFill/>
          <a:ln w="9525" cap="flat" cmpd="sng" algn="ctr">
            <a:noFill/>
            <a:prstDash val="solid"/>
            <a:round/>
            <a:headEnd type="none" w="med" len="med"/>
            <a:tailEnd type="none" w="med" len="med"/>
          </a:ln>
          <a:effectLst/>
        </p:spPr>
        <p:txBody>
          <a:bodyPr/>
          <a:lstStyle/>
          <a:p>
            <a:pPr algn="ctr" eaLnBrk="1" hangingPunct="1">
              <a:buClr>
                <a:srgbClr val="000000"/>
              </a:buClr>
              <a:buSzPct val="100000"/>
              <a:buFont typeface="Times New Roman" pitchFamily="16" charset="0"/>
              <a:buNone/>
              <a:defRPr/>
            </a:pPr>
            <a:r>
              <a:rPr lang="en-US" sz="2400" b="1" dirty="0">
                <a:solidFill>
                  <a:srgbClr val="FF0066"/>
                </a:solidFill>
                <a:latin typeface="+mn-lt"/>
                <a:cs typeface="Lucida Sans Unicode" charset="0"/>
              </a:rPr>
              <a:t>NĂNG LƯỢNG ĐỊA NHIỆT – THÂN THIỆN VỚI MÔI TRƯỜNG – NĂNG LƯỢNG CHO TƯƠNG LAI</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52400" y="2057400"/>
            <a:ext cx="2286000" cy="2743200"/>
          </a:xfrm>
          <a:prstGeom prst="roundRect">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1" hangingPunct="1">
              <a:buClr>
                <a:srgbClr val="000000"/>
              </a:buClr>
              <a:buSzPct val="100000"/>
              <a:buFont typeface="Times New Roman" pitchFamily="16" charset="0"/>
              <a:buNone/>
              <a:defRPr/>
            </a:pPr>
            <a:r>
              <a:rPr lang="en-US" sz="3200" b="1">
                <a:solidFill>
                  <a:srgbClr val="FFFFFF"/>
                </a:solidFill>
                <a:latin typeface="+mn-lt"/>
                <a:cs typeface="Lucida Sans Unicode" charset="0"/>
              </a:rPr>
              <a:t>Iceland  </a:t>
            </a:r>
            <a:r>
              <a:rPr lang="vi-VN" sz="3200" b="1">
                <a:solidFill>
                  <a:srgbClr val="FFFFFF"/>
                </a:solidFill>
                <a:latin typeface="+mn-lt"/>
                <a:cs typeface="Lucida Sans Unicode" charset="0"/>
              </a:rPr>
              <a:t>- </a:t>
            </a:r>
            <a:r>
              <a:rPr lang="en-US" sz="3200" b="1">
                <a:solidFill>
                  <a:srgbClr val="FFFFFF"/>
                </a:solidFill>
                <a:latin typeface="+mn-lt"/>
                <a:cs typeface="Lucida Sans Unicode" charset="0"/>
              </a:rPr>
              <a:t>Vương </a:t>
            </a:r>
            <a:r>
              <a:rPr lang="en-US" sz="3200" b="1" dirty="0" err="1">
                <a:solidFill>
                  <a:srgbClr val="FFFFFF"/>
                </a:solidFill>
                <a:latin typeface="+mn-lt"/>
                <a:cs typeface="Lucida Sans Unicode" charset="0"/>
              </a:rPr>
              <a:t>quốc</a:t>
            </a:r>
            <a:r>
              <a:rPr lang="en-US" sz="3200" b="1" dirty="0">
                <a:solidFill>
                  <a:srgbClr val="FFFFFF"/>
                </a:solidFill>
                <a:latin typeface="+mn-lt"/>
                <a:cs typeface="Lucida Sans Unicode" charset="0"/>
              </a:rPr>
              <a:t> “</a:t>
            </a:r>
            <a:r>
              <a:rPr lang="en-US" sz="3200" b="1" dirty="0" err="1">
                <a:solidFill>
                  <a:srgbClr val="FFFFFF"/>
                </a:solidFill>
                <a:latin typeface="+mn-lt"/>
                <a:cs typeface="Lucida Sans Unicode" charset="0"/>
              </a:rPr>
              <a:t>mặt</a:t>
            </a:r>
            <a:r>
              <a:rPr lang="en-US" sz="3200" b="1" dirty="0">
                <a:solidFill>
                  <a:srgbClr val="FFFFFF"/>
                </a:solidFill>
                <a:latin typeface="+mn-lt"/>
                <a:cs typeface="Lucida Sans Unicode" charset="0"/>
              </a:rPr>
              <a:t> </a:t>
            </a:r>
            <a:r>
              <a:rPr lang="en-US" sz="3200" b="1" dirty="0" err="1">
                <a:solidFill>
                  <a:srgbClr val="FFFFFF"/>
                </a:solidFill>
                <a:latin typeface="+mn-lt"/>
                <a:cs typeface="Lucida Sans Unicode" charset="0"/>
              </a:rPr>
              <a:t>băng</a:t>
            </a:r>
            <a:r>
              <a:rPr lang="en-US" sz="3200" b="1" dirty="0">
                <a:solidFill>
                  <a:srgbClr val="FFFFFF"/>
                </a:solidFill>
                <a:latin typeface="+mn-lt"/>
                <a:cs typeface="Lucida Sans Unicode" charset="0"/>
              </a:rPr>
              <a:t> </a:t>
            </a:r>
            <a:r>
              <a:rPr lang="en-US" sz="3200" b="1" dirty="0" err="1">
                <a:solidFill>
                  <a:srgbClr val="FFFFFF"/>
                </a:solidFill>
                <a:latin typeface="+mn-lt"/>
                <a:cs typeface="Lucida Sans Unicode" charset="0"/>
              </a:rPr>
              <a:t>dạ</a:t>
            </a:r>
            <a:r>
              <a:rPr lang="en-US" sz="3200" b="1" dirty="0">
                <a:solidFill>
                  <a:srgbClr val="FFFFFF"/>
                </a:solidFill>
                <a:latin typeface="+mn-lt"/>
                <a:cs typeface="Lucida Sans Unicode" charset="0"/>
              </a:rPr>
              <a:t> </a:t>
            </a:r>
            <a:r>
              <a:rPr lang="en-US" sz="3200" b="1" dirty="0" err="1">
                <a:solidFill>
                  <a:srgbClr val="FFFFFF"/>
                </a:solidFill>
                <a:latin typeface="+mn-lt"/>
                <a:cs typeface="Lucida Sans Unicode" charset="0"/>
              </a:rPr>
              <a:t>lửa</a:t>
            </a:r>
            <a:r>
              <a:rPr lang="en-US" sz="3200" b="1" dirty="0">
                <a:solidFill>
                  <a:srgbClr val="FFFFFF"/>
                </a:solidFill>
                <a:latin typeface="+mn-lt"/>
                <a:cs typeface="Lucida Sans Unicode" charset="0"/>
              </a:rPr>
              <a:t>”</a:t>
            </a:r>
          </a:p>
        </p:txBody>
      </p:sp>
      <p:pic>
        <p:nvPicPr>
          <p:cNvPr id="4" name="y2mate.com - VTC14_Địa nhiệt -- nguồn năng lượng sạch ở Iceland_480p">
            <a:hlinkClick r:id="" action="ppaction://media"/>
            <a:extLst>
              <a:ext uri="{FF2B5EF4-FFF2-40B4-BE49-F238E27FC236}">
                <a16:creationId xmlns:a16="http://schemas.microsoft.com/office/drawing/2014/main" id="{777942E9-4325-4643-A709-530C341DAA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9400" y="609600"/>
            <a:ext cx="8829594" cy="5372100"/>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6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526437255"/>
              </p:ext>
            </p:extLst>
          </p:nvPr>
        </p:nvGraphicFramePr>
        <p:xfrm>
          <a:off x="-1333500" y="-1066800"/>
          <a:ext cx="14859000" cy="7370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066800" y="4648200"/>
            <a:ext cx="10515600" cy="2369880"/>
          </a:xfrm>
          <a:prstGeom prst="rect">
            <a:avLst/>
          </a:prstGeom>
          <a:solidFill>
            <a:schemeClr val="bg1"/>
          </a:solidFill>
        </p:spPr>
        <p:txBody>
          <a:bodyPr wrap="square">
            <a:spAutoFit/>
          </a:bodyPr>
          <a:lstStyle/>
          <a:p>
            <a:pPr algn="ctr" fontAlgn="t"/>
            <a:r>
              <a:rPr lang="vi-VN" sz="2800" dirty="0">
                <a:solidFill>
                  <a:schemeClr val="accent6"/>
                </a:solidFill>
                <a:latin typeface="+mn-lt"/>
              </a:rPr>
              <a:t>Nhà máy điện địa nhiệt đầu tiên tại Đakrông – Quảng Trị. Với công suất 25MW với vốn đầu tư khoảng 50 triệu đô la Mỹ</a:t>
            </a:r>
          </a:p>
          <a:p>
            <a:pPr lvl="0" algn="ctr" fontAlgn="t"/>
            <a:endParaRPr lang="vi-VN" sz="3600">
              <a:solidFill>
                <a:srgbClr val="FF0000"/>
              </a:solidFill>
              <a:latin typeface="Times New Roman"/>
            </a:endParaRPr>
          </a:p>
          <a:p>
            <a:pPr lvl="0" algn="ctr" fontAlgn="t"/>
            <a:r>
              <a:rPr lang="vi-VN" sz="3600">
                <a:solidFill>
                  <a:srgbClr val="FF0000"/>
                </a:solidFill>
                <a:latin typeface="Times New Roman"/>
              </a:rPr>
              <a:t>Đánh </a:t>
            </a:r>
            <a:r>
              <a:rPr lang="vi-VN" sz="3600" dirty="0">
                <a:solidFill>
                  <a:srgbClr val="FF0000"/>
                </a:solidFill>
                <a:latin typeface="Times New Roman"/>
              </a:rPr>
              <a:t>thức nguồn năng lượng thân thiện.</a:t>
            </a:r>
          </a:p>
          <a:p>
            <a:pPr algn="ctr" fontAlgn="t"/>
            <a:endParaRPr lang="vi-VN" sz="2000" dirty="0">
              <a:solidFill>
                <a:schemeClr val="accent6"/>
              </a:solidFill>
              <a:latin typeface="+mn-lt"/>
            </a:endParaRPr>
          </a:p>
        </p:txBody>
      </p:sp>
    </p:spTree>
    <p:extLst>
      <p:ext uri="{BB962C8B-B14F-4D97-AF65-F5344CB8AC3E}">
        <p14:creationId xmlns:p14="http://schemas.microsoft.com/office/powerpoint/2010/main" val="244418445"/>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5C176B7-B208-4DF3-BF51-D7EDA85A043F}"/>
              </a:ext>
            </a:extLst>
          </p:cNvPr>
          <p:cNvPicPr>
            <a:picLocks noChangeAspect="1"/>
          </p:cNvPicPr>
          <p:nvPr/>
        </p:nvPicPr>
        <p:blipFill>
          <a:blip r:embed="rId3"/>
          <a:stretch>
            <a:fillRect/>
          </a:stretch>
        </p:blipFill>
        <p:spPr>
          <a:xfrm>
            <a:off x="356616" y="1593233"/>
            <a:ext cx="6400800" cy="3976334"/>
          </a:xfrm>
          <a:prstGeom prst="rect">
            <a:avLst/>
          </a:prstGeom>
        </p:spPr>
      </p:pic>
      <p:sp>
        <p:nvSpPr>
          <p:cNvPr id="43" name="Hộp Văn bản 42">
            <a:extLst>
              <a:ext uri="{FF2B5EF4-FFF2-40B4-BE49-F238E27FC236}">
                <a16:creationId xmlns:a16="http://schemas.microsoft.com/office/drawing/2014/main" id="{FF764607-2E9D-4C14-9E26-78EE879E5C91}"/>
              </a:ext>
            </a:extLst>
          </p:cNvPr>
          <p:cNvSpPr txBox="1"/>
          <p:nvPr/>
        </p:nvSpPr>
        <p:spPr>
          <a:xfrm>
            <a:off x="838200" y="304800"/>
            <a:ext cx="4533900" cy="707886"/>
          </a:xfrm>
          <a:prstGeom prst="rect">
            <a:avLst/>
          </a:prstGeom>
          <a:noFill/>
        </p:spPr>
        <p:txBody>
          <a:bodyPr wrap="square">
            <a:spAutoFit/>
          </a:bodyPr>
          <a:lstStyle/>
          <a:p>
            <a:r>
              <a:rPr lang="vi-VN" sz="4000">
                <a:solidFill>
                  <a:srgbClr val="FF0066"/>
                </a:solidFill>
                <a:latin typeface="#9Slide07 IcielBaliho Script" pitchFamily="2" charset="0"/>
              </a:rPr>
              <a:t>2. </a:t>
            </a:r>
            <a:r>
              <a:rPr lang="en-US" sz="4000">
                <a:solidFill>
                  <a:srgbClr val="FF0066"/>
                </a:solidFill>
                <a:latin typeface="#9Slide07 IcielBaliho Script" pitchFamily="2" charset="0"/>
              </a:rPr>
              <a:t>Các mảng kiến tạo</a:t>
            </a:r>
          </a:p>
        </p:txBody>
      </p:sp>
      <p:sp>
        <p:nvSpPr>
          <p:cNvPr id="45" name="Hộp Văn bản 44">
            <a:extLst>
              <a:ext uri="{FF2B5EF4-FFF2-40B4-BE49-F238E27FC236}">
                <a16:creationId xmlns:a16="http://schemas.microsoft.com/office/drawing/2014/main" id="{060D4BE7-8A79-42F1-91CA-1C4C331DE3F5}"/>
              </a:ext>
            </a:extLst>
          </p:cNvPr>
          <p:cNvSpPr txBox="1"/>
          <p:nvPr/>
        </p:nvSpPr>
        <p:spPr>
          <a:xfrm>
            <a:off x="7111756" y="2010448"/>
            <a:ext cx="5171684" cy="1200329"/>
          </a:xfrm>
          <a:prstGeom prst="rect">
            <a:avLst/>
          </a:prstGeom>
          <a:noFill/>
        </p:spPr>
        <p:txBody>
          <a:bodyPr wrap="square">
            <a:spAutoFit/>
          </a:bodyPr>
          <a:lstStyle/>
          <a:p>
            <a:r>
              <a:rPr lang="vi-VN" sz="3600">
                <a:solidFill>
                  <a:srgbClr val="0070C0"/>
                </a:solidFill>
                <a:latin typeface="#9Slide07 IcielBaliho Script" pitchFamily="2" charset="0"/>
              </a:rPr>
              <a:t>Quan sát hình 2, kể tên các mảng lớn của TĐ?</a:t>
            </a:r>
            <a:endParaRPr lang="en-US" sz="3600">
              <a:solidFill>
                <a:srgbClr val="0070C0"/>
              </a:solidFill>
              <a:latin typeface="#9Slide07 IcielBaliho Script" pitchFamily="2" charset="0"/>
            </a:endParaRPr>
          </a:p>
        </p:txBody>
      </p:sp>
      <p:sp>
        <p:nvSpPr>
          <p:cNvPr id="6" name="Hình chữ nhật 5">
            <a:extLst>
              <a:ext uri="{FF2B5EF4-FFF2-40B4-BE49-F238E27FC236}">
                <a16:creationId xmlns:a16="http://schemas.microsoft.com/office/drawing/2014/main" id="{3711DB79-A3C3-434D-9AA2-FD00582B3C59}"/>
              </a:ext>
            </a:extLst>
          </p:cNvPr>
          <p:cNvSpPr/>
          <p:nvPr/>
        </p:nvSpPr>
        <p:spPr>
          <a:xfrm>
            <a:off x="7162800" y="3581400"/>
            <a:ext cx="4648200" cy="1430096"/>
          </a:xfrm>
          <a:prstGeom prst="rect">
            <a:avLst/>
          </a:prstGeom>
          <a:solidFill>
            <a:schemeClr val="bg1"/>
          </a:solid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rgbClr val="FF0066"/>
                </a:solidFill>
                <a:latin typeface="#9Slide02 Noi dung rat dai" panose="02000000000000000000" pitchFamily="2" charset="0"/>
                <a:ea typeface="#9Slide02 Noi dung rat dai" panose="02000000000000000000" pitchFamily="2" charset="0"/>
              </a:rPr>
              <a:t>- Gồm 7 mảng lớn: Bắc Mĩ, Nam Mĩ, Âu -Á, Thái Bình Dương, Phi, Nam Cực, Ooxxtraylia.</a:t>
            </a:r>
            <a:endParaRPr lang="en-US" sz="2800">
              <a:solidFill>
                <a:srgbClr val="FF0066"/>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75552724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Thuyết kiến tạo mảng (plate tectonics) siêu dễ hiểu_360p">
            <a:hlinkClick r:id="" action="ppaction://media"/>
          </p:cNvPr>
          <p:cNvPicPr>
            <a:picLocks noChangeAspect="1"/>
          </p:cNvPicPr>
          <p:nvPr>
            <a:videoFile r:link="rId1"/>
            <p:extLst>
              <p:ext uri="{DAA4B4D4-6D71-4841-9C94-3DE7FCFB9230}">
                <p14:media xmlns:p14="http://schemas.microsoft.com/office/powerpoint/2010/main" r:embed="rId2">
                  <p14:trim st="9842" end="17981"/>
                </p14:media>
              </p:ext>
            </p:extLst>
          </p:nvPr>
        </p:nvPicPr>
        <p:blipFill>
          <a:blip r:embed="rId4"/>
          <a:stretch>
            <a:fillRect/>
          </a:stretch>
        </p:blipFill>
        <p:spPr>
          <a:xfrm>
            <a:off x="360826" y="2070877"/>
            <a:ext cx="5567694" cy="4154319"/>
          </a:xfrm>
          <a:prstGeom prst="rect">
            <a:avLst/>
          </a:prstGeom>
        </p:spPr>
      </p:pic>
      <p:sp>
        <p:nvSpPr>
          <p:cNvPr id="5" name="Title 1"/>
          <p:cNvSpPr>
            <a:spLocks noGrp="1"/>
          </p:cNvSpPr>
          <p:nvPr>
            <p:ph type="title" idx="4294967295"/>
          </p:nvPr>
        </p:nvSpPr>
        <p:spPr>
          <a:xfrm>
            <a:off x="394354" y="304800"/>
            <a:ext cx="5534166" cy="1497940"/>
          </a:xfrm>
          <a:prstGeom prst="rect">
            <a:avLst/>
          </a:prstGeom>
          <a:solidFill>
            <a:srgbClr val="FF0066"/>
          </a:solidFill>
          <a:ln>
            <a:solidFill>
              <a:srgbClr val="FF0066"/>
            </a:solidFill>
          </a:ln>
        </p:spPr>
        <p:txBody>
          <a:bodyPr>
            <a:normAutofit fontScale="90000"/>
          </a:bodyPr>
          <a:lstStyle/>
          <a:p>
            <a:pPr algn="ctr"/>
            <a:br>
              <a:rPr lang="vi-VN" sz="3600">
                <a:solidFill>
                  <a:srgbClr val="FFFFFF"/>
                </a:solidFill>
                <a:latin typeface="#9Slide07 IcielBC Cubano Normal" panose="00000500000000000000" pitchFamily="2" charset="0"/>
                <a:cs typeface="Times New Roman" panose="02020603050405020304" pitchFamily="18" charset="0"/>
              </a:rPr>
            </a:br>
            <a:r>
              <a:rPr lang="en-US" sz="3600">
                <a:solidFill>
                  <a:srgbClr val="FFFFFF"/>
                </a:solidFill>
                <a:latin typeface="#9Slide07 IcielBC Cubano Normal" panose="00000500000000000000" pitchFamily="2" charset="0"/>
                <a:cs typeface="Times New Roman" panose="02020603050405020304" pitchFamily="18" charset="0"/>
              </a:rPr>
              <a:t>TÔI LÀ CHUYÊN GIA </a:t>
            </a:r>
            <a:br>
              <a:rPr lang="vi-VN" sz="3600">
                <a:solidFill>
                  <a:srgbClr val="FFFFFF"/>
                </a:solidFill>
                <a:latin typeface="#9Slide07 IcielBC Cubano Normal" panose="00000500000000000000" pitchFamily="2" charset="0"/>
                <a:cs typeface="Times New Roman" panose="02020603050405020304" pitchFamily="18" charset="0"/>
              </a:rPr>
            </a:br>
            <a:r>
              <a:rPr lang="en-US" sz="3600">
                <a:solidFill>
                  <a:srgbClr val="FFFFFF"/>
                </a:solidFill>
                <a:latin typeface="#9Slide07 IcielBC Cubano Normal" panose="00000500000000000000" pitchFamily="2" charset="0"/>
                <a:cs typeface="Times New Roman" panose="02020603050405020304" pitchFamily="18" charset="0"/>
              </a:rPr>
              <a:t>ĐỊA </a:t>
            </a:r>
            <a:r>
              <a:rPr lang="en-US" sz="3600" dirty="0">
                <a:solidFill>
                  <a:srgbClr val="FFFFFF"/>
                </a:solidFill>
                <a:latin typeface="#9Slide07 IcielBC Cubano Normal" panose="00000500000000000000" pitchFamily="2" charset="0"/>
                <a:cs typeface="Times New Roman" panose="02020603050405020304" pitchFamily="18" charset="0"/>
              </a:rPr>
              <a:t>LÍ</a:t>
            </a:r>
            <a:br>
              <a:rPr lang="en-US" sz="3600">
                <a:solidFill>
                  <a:srgbClr val="FFFFFF"/>
                </a:solidFill>
                <a:latin typeface="#9Slide07 IcielBC Cubano Normal" panose="00000500000000000000" pitchFamily="2" charset="0"/>
                <a:cs typeface="Times New Roman" panose="02020603050405020304" pitchFamily="18" charset="0"/>
              </a:rPr>
            </a:br>
            <a:endParaRPr lang="en-US" sz="3600" dirty="0">
              <a:solidFill>
                <a:srgbClr val="FFFFFF"/>
              </a:solidFill>
              <a:latin typeface="#9Slide07 IcielBC Cubano Normal" panose="00000500000000000000" pitchFamily="2" charset="0"/>
              <a:cs typeface="Times New Roman" panose="02020603050405020304" pitchFamily="18" charset="0"/>
            </a:endParaRPr>
          </a:p>
        </p:txBody>
      </p:sp>
      <p:sp>
        <p:nvSpPr>
          <p:cNvPr id="6" name="Rounded Rectangle 5"/>
          <p:cNvSpPr/>
          <p:nvPr/>
        </p:nvSpPr>
        <p:spPr>
          <a:xfrm>
            <a:off x="6096000" y="2170281"/>
            <a:ext cx="5791882" cy="4154319"/>
          </a:xfrm>
          <a:prstGeom prst="roundRect">
            <a:avLst/>
          </a:prstGeom>
          <a:solidFill>
            <a:schemeClr val="bg1"/>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41" eaLnBrk="1" fontAlgn="auto" hangingPunct="1">
              <a:spcBef>
                <a:spcPts val="0"/>
              </a:spcBef>
              <a:spcAft>
                <a:spcPts val="0"/>
              </a:spcAft>
              <a:defRPr/>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Lớp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tạo</a:t>
            </a:r>
            <a:r>
              <a:rPr lang="en-US" sz="2800" dirty="0">
                <a:solidFill>
                  <a:srgbClr val="FF0000"/>
                </a:solidFill>
                <a:latin typeface="Times New Roman" panose="02020603050405020304" pitchFamily="18" charset="0"/>
                <a:cs typeface="Times New Roman" panose="02020603050405020304" pitchFamily="18" charset="0"/>
              </a:rPr>
              <a:t> do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nằm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a:p>
            <a:pPr marL="342900" indent="-342900" defTabSz="914341" eaLnBrk="1" fontAlgn="auto" hangingPunct="1">
              <a:spcBef>
                <a:spcPts val="0"/>
              </a:spcBef>
              <a:spcAft>
                <a:spcPts val="0"/>
              </a:spcAft>
              <a:buFontTx/>
              <a:buChar char="-"/>
              <a:defRPr/>
            </a:pP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mảng</a:t>
            </a:r>
            <a:r>
              <a:rPr lang="en-US" sz="2800" dirty="0">
                <a:solidFill>
                  <a:srgbClr val="FF0000"/>
                </a:solidFill>
                <a:latin typeface="Times New Roman" panose="02020603050405020304" pitchFamily="18" charset="0"/>
                <a:cs typeface="Times New Roman" panose="02020603050405020304" pitchFamily="18" charset="0"/>
              </a:rPr>
              <a:t>………………..</a:t>
            </a:r>
          </a:p>
          <a:p>
            <a:pPr defTabSz="914341" eaLnBrk="1" fontAlgn="auto" hangingPunct="1">
              <a:spcBef>
                <a:spcPts val="0"/>
              </a:spcBef>
              <a:spcAft>
                <a:spcPts val="0"/>
              </a:spcAft>
              <a:defRPr/>
            </a:pPr>
            <a:r>
              <a:rPr lang="en-US" sz="2800" dirty="0" err="1">
                <a:solidFill>
                  <a:srgbClr val="FF0000"/>
                </a:solidFill>
                <a:latin typeface="Times New Roman" panose="02020603050405020304" pitchFamily="18" charset="0"/>
                <a:cs typeface="Times New Roman" panose="02020603050405020304" pitchFamily="18" charset="0"/>
              </a:rPr>
              <a:t>rất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chậm</a:t>
            </a:r>
            <a:r>
              <a:rPr lang="en-US" sz="2800" dirty="0">
                <a:solidFill>
                  <a:srgbClr val="FF0000"/>
                </a:solidFill>
                <a:latin typeface="Times New Roman" panose="02020603050405020304" pitchFamily="18" charset="0"/>
                <a:cs typeface="Times New Roman" panose="02020603050405020304" pitchFamily="18" charset="0"/>
              </a:rPr>
              <a:t>.</a:t>
            </a:r>
          </a:p>
          <a:p>
            <a:pPr defTabSz="914341" eaLnBrk="1" fontAlgn="auto" hangingPunct="1">
              <a:spcBef>
                <a:spcPts val="0"/>
              </a:spcBef>
              <a:spcAft>
                <a:spcPts val="0"/>
              </a:spcAft>
              <a:defRPr/>
            </a:pPr>
            <a:r>
              <a:rPr lang="en-US" sz="2800" dirty="0">
                <a:solidFill>
                  <a:srgbClr val="FF0000"/>
                </a:solidFill>
                <a:latin typeface="Times New Roman" panose="02020603050405020304" pitchFamily="18" charset="0"/>
                <a:cs typeface="Times New Roman" panose="02020603050405020304" pitchFamily="18" charset="0"/>
              </a:rPr>
              <a:t>- Hai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a:t>
            </a:r>
          </a:p>
          <a:p>
            <a:pPr defTabSz="914341" eaLnBrk="1" fontAlgn="auto" hangingPunct="1">
              <a:spcBef>
                <a:spcPts val="0"/>
              </a:spcBef>
              <a:spcAft>
                <a:spcPts val="0"/>
              </a:spcAft>
              <a:defRPr/>
            </a:pPr>
            <a:r>
              <a:rPr lang="en-US" sz="2800" dirty="0" err="1">
                <a:solidFill>
                  <a:srgbClr val="FF0000"/>
                </a:solidFill>
                <a:latin typeface="Times New Roman" panose="02020603050405020304" pitchFamily="18" charset="0"/>
                <a:cs typeface="Times New Roman" panose="02020603050405020304" pitchFamily="18" charset="0"/>
              </a:rPr>
              <a:t>Hoặc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7343474" y="4606520"/>
            <a:ext cx="2103962"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xô</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nhau</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839200" y="3349624"/>
            <a:ext cx="2379124" cy="523220"/>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di </a:t>
            </a:r>
            <a:r>
              <a:rPr lang="en-US" sz="2800" dirty="0" err="1">
                <a:solidFill>
                  <a:srgbClr val="0070C0"/>
                </a:solidFill>
                <a:latin typeface="Times New Roman" panose="02020603050405020304" pitchFamily="18" charset="0"/>
                <a:cs typeface="Times New Roman" panose="02020603050405020304" pitchFamily="18" charset="0"/>
              </a:rPr>
              <a:t>chuyển</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523316" y="4187824"/>
            <a:ext cx="2455324"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tách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nhau</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837836" y="5025215"/>
            <a:ext cx="12192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núi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lửa</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401642" y="5421587"/>
            <a:ext cx="2451434"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động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đất</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759366" y="2890989"/>
            <a:ext cx="2379124"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địa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mảng</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760EDC79-5897-413E-9B47-405CB05E6D2B}"/>
              </a:ext>
            </a:extLst>
          </p:cNvPr>
          <p:cNvSpPr txBox="1"/>
          <p:nvPr/>
        </p:nvSpPr>
        <p:spPr>
          <a:xfrm>
            <a:off x="6143468" y="233080"/>
            <a:ext cx="5835172" cy="1569660"/>
          </a:xfrm>
          <a:prstGeom prst="rect">
            <a:avLst/>
          </a:prstGeom>
          <a:noFill/>
        </p:spPr>
        <p:txBody>
          <a:bodyPr wrap="square">
            <a:spAutoFit/>
          </a:bodyPr>
          <a:lstStyle/>
          <a:p>
            <a:r>
              <a:rPr kumimoji="0" lang="en-US" sz="3200" b="0" i="0" u="none" strike="noStrike" kern="0" cap="none" spc="0" normalizeH="0" baseline="0" noProof="0">
                <a:ln>
                  <a:noFill/>
                </a:ln>
                <a:solidFill>
                  <a:srgbClr val="0070C0"/>
                </a:solidFill>
                <a:effectLst/>
                <a:uLnTx/>
                <a:uFillTx/>
                <a:latin typeface="#9Slide07 IcielBaliho Script" pitchFamily="2" charset="0"/>
                <a:ea typeface="+mj-ea"/>
                <a:cs typeface="Times New Roman" panose="02020603050405020304" pitchFamily="18" charset="0"/>
              </a:rPr>
              <a:t>Dựa vào nội dung đoạn video</a:t>
            </a:r>
            <a:r>
              <a:rPr lang="vi-VN" sz="3200" kern="0">
                <a:solidFill>
                  <a:srgbClr val="0070C0"/>
                </a:solidFill>
                <a:latin typeface="#9Slide07 IcielBaliho Script" pitchFamily="2" charset="0"/>
                <a:ea typeface="+mj-ea"/>
                <a:cs typeface="Times New Roman" panose="02020603050405020304" pitchFamily="18" charset="0"/>
              </a:rPr>
              <a:t>, </a:t>
            </a:r>
            <a:r>
              <a:rPr kumimoji="0" lang="en-US" sz="3200" b="0" i="0" u="none" strike="noStrike" kern="0" cap="none" spc="0" normalizeH="0" baseline="0" noProof="0">
                <a:ln>
                  <a:noFill/>
                </a:ln>
                <a:solidFill>
                  <a:srgbClr val="0070C0"/>
                </a:solidFill>
                <a:effectLst/>
                <a:uLnTx/>
                <a:uFillTx/>
                <a:latin typeface="#9Slide07 IcielBaliho Script" pitchFamily="2" charset="0"/>
                <a:ea typeface="+mj-ea"/>
                <a:cs typeface="Times New Roman" panose="02020603050405020304" pitchFamily="18" charset="0"/>
              </a:rPr>
              <a:t>kết hợp với thông tin SGK, các em hãy hoàn thiện nội dung bài tập sau:</a:t>
            </a:r>
            <a:endParaRPr lang="en-US" sz="2400">
              <a:solidFill>
                <a:srgbClr val="0070C0"/>
              </a:solidFill>
              <a:latin typeface="#9Slide07 IcielBaliho Script" pitchFamily="2" charset="0"/>
            </a:endParaRPr>
          </a:p>
        </p:txBody>
      </p:sp>
    </p:spTree>
    <p:extLst>
      <p:ext uri="{BB962C8B-B14F-4D97-AF65-F5344CB8AC3E}">
        <p14:creationId xmlns:p14="http://schemas.microsoft.com/office/powerpoint/2010/main" val="27090935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
                                        </p:tgtEl>
                                      </p:cBhvr>
                                    </p:cmd>
                                  </p:childTnLst>
                                </p:cTn>
                              </p:par>
                            </p:childTnLst>
                          </p:cTn>
                        </p:par>
                      </p:childTnLst>
                    </p:cTn>
                  </p:par>
                </p:childTnLst>
              </p:cTn>
              <p:nextCondLst>
                <p:cond evt="onClick" delay="0">
                  <p:tgtEl>
                    <p:spTgt spid="4"/>
                  </p:tgtEl>
                </p:cond>
              </p:nextCondLst>
            </p:seq>
            <p:video>
              <p:cMediaNode vol="80000">
                <p:cTn id="38" fill="hold" display="0">
                  <p:stCondLst>
                    <p:cond delay="indefinite"/>
                  </p:stCondLst>
                </p:cTn>
                <p:tgtEl>
                  <p:spTgt spid="4"/>
                </p:tgtEl>
              </p:cMediaNode>
            </p:video>
          </p:childTnLst>
        </p:cTn>
      </p:par>
    </p:tnLst>
    <p:bldLst>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6B6230F7-192C-4423-BC58-1C90DEC89C60}"/>
              </a:ext>
            </a:extLst>
          </p:cNvPr>
          <p:cNvGrpSpPr>
            <a:grpSpLocks/>
          </p:cNvGrpSpPr>
          <p:nvPr/>
        </p:nvGrpSpPr>
        <p:grpSpPr bwMode="auto">
          <a:xfrm>
            <a:off x="428980" y="151779"/>
            <a:ext cx="5713688" cy="2958021"/>
            <a:chOff x="7984628" y="628148"/>
            <a:chExt cx="4484085" cy="1985742"/>
          </a:xfrm>
        </p:grpSpPr>
        <p:sp>
          <p:nvSpPr>
            <p:cNvPr id="3" name="TextBox 10">
              <a:extLst>
                <a:ext uri="{FF2B5EF4-FFF2-40B4-BE49-F238E27FC236}">
                  <a16:creationId xmlns:a16="http://schemas.microsoft.com/office/drawing/2014/main" id="{AE46DE0A-B465-4583-9916-8F47776E949E}"/>
                </a:ext>
              </a:extLst>
            </p:cNvPr>
            <p:cNvSpPr txBox="1"/>
            <p:nvPr/>
          </p:nvSpPr>
          <p:spPr>
            <a:xfrm>
              <a:off x="7984628" y="628148"/>
              <a:ext cx="3908300" cy="309919"/>
            </a:xfrm>
            <a:prstGeom prst="rect">
              <a:avLst/>
            </a:prstGeom>
            <a:solidFill>
              <a:sysClr val="window" lastClr="FFFFFF"/>
            </a:solidFill>
            <a:ln w="19050" cap="flat" cmpd="sng" algn="ctr">
              <a:noFill/>
              <a:prstDash val="solid"/>
              <a:miter lim="800000"/>
            </a:ln>
            <a:effec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2060"/>
                </a:solidFill>
                <a:effectLst/>
                <a:uLnTx/>
                <a:uFillTx/>
                <a:latin typeface="#9Slide07 IcielBaliho Script" pitchFamily="2" charset="0"/>
              </a:endParaRPr>
            </a:p>
          </p:txBody>
        </p:sp>
        <p:pic>
          <p:nvPicPr>
            <p:cNvPr id="4" name="Picture 5">
              <a:extLst>
                <a:ext uri="{FF2B5EF4-FFF2-40B4-BE49-F238E27FC236}">
                  <a16:creationId xmlns:a16="http://schemas.microsoft.com/office/drawing/2014/main" id="{C79008D5-7AF4-4CBF-8F47-FA221D8CA3FF}"/>
                </a:ext>
              </a:extLst>
            </p:cNvPr>
            <p:cNvPicPr>
              <a:picLocks noChangeAspect="1"/>
            </p:cNvPicPr>
            <p:nvPr/>
          </p:nvPicPr>
          <p:blipFill>
            <a:blip r:embed="rId2">
              <a:extLst>
                <a:ext uri="{28A0092B-C50C-407E-A947-70E740481C1C}">
                  <a14:useLocalDpi xmlns:a14="http://schemas.microsoft.com/office/drawing/2010/main" val="0"/>
                </a:ext>
              </a:extLst>
            </a:blip>
            <a:srcRect t="18726" b="7568"/>
            <a:stretch>
              <a:fillRect/>
            </a:stretch>
          </p:blipFill>
          <p:spPr bwMode="auto">
            <a:xfrm>
              <a:off x="8021572" y="905162"/>
              <a:ext cx="3764028" cy="17087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FDFBE8A8-2A32-4238-854E-52640F1CD95E}"/>
                </a:ext>
              </a:extLst>
            </p:cNvPr>
            <p:cNvSpPr txBox="1">
              <a:spLocks noChangeArrowheads="1"/>
            </p:cNvSpPr>
            <p:nvPr/>
          </p:nvSpPr>
          <p:spPr bwMode="auto">
            <a:xfrm>
              <a:off x="8634876" y="649818"/>
              <a:ext cx="3833837" cy="3925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a:ln>
                    <a:noFill/>
                  </a:ln>
                  <a:solidFill>
                    <a:srgbClr val="002060"/>
                  </a:solidFill>
                  <a:effectLst/>
                  <a:uLnTx/>
                  <a:uFillTx/>
                  <a:latin typeface="#9Slide07 IcielBaliho Script" pitchFamily="2" charset="0"/>
                </a:rPr>
                <a:t>Hai mảng xô vào nhau</a:t>
              </a:r>
            </a:p>
          </p:txBody>
        </p:sp>
      </p:grpSp>
      <p:grpSp>
        <p:nvGrpSpPr>
          <p:cNvPr id="6" name="Group 12">
            <a:extLst>
              <a:ext uri="{FF2B5EF4-FFF2-40B4-BE49-F238E27FC236}">
                <a16:creationId xmlns:a16="http://schemas.microsoft.com/office/drawing/2014/main" id="{443D7843-B13B-4280-8BB0-0AD7F20C1850}"/>
              </a:ext>
            </a:extLst>
          </p:cNvPr>
          <p:cNvGrpSpPr>
            <a:grpSpLocks/>
          </p:cNvGrpSpPr>
          <p:nvPr/>
        </p:nvGrpSpPr>
        <p:grpSpPr bwMode="auto">
          <a:xfrm>
            <a:off x="6469431" y="58268"/>
            <a:ext cx="5049840" cy="3060300"/>
            <a:chOff x="7984628" y="3170502"/>
            <a:chExt cx="3994936" cy="2057279"/>
          </a:xfrm>
        </p:grpSpPr>
        <p:sp>
          <p:nvSpPr>
            <p:cNvPr id="7" name="TextBox 11">
              <a:extLst>
                <a:ext uri="{FF2B5EF4-FFF2-40B4-BE49-F238E27FC236}">
                  <a16:creationId xmlns:a16="http://schemas.microsoft.com/office/drawing/2014/main" id="{BBC8F7FE-A5A6-4539-8273-BBE8BBA4DE73}"/>
                </a:ext>
              </a:extLst>
            </p:cNvPr>
            <p:cNvSpPr txBox="1"/>
            <p:nvPr/>
          </p:nvSpPr>
          <p:spPr>
            <a:xfrm>
              <a:off x="7984628" y="3253263"/>
              <a:ext cx="3994936" cy="310353"/>
            </a:xfrm>
            <a:prstGeom prst="rect">
              <a:avLst/>
            </a:prstGeom>
            <a:solidFill>
              <a:sysClr val="window" lastClr="FFFFFF"/>
            </a:solidFill>
            <a:ln w="19050" cap="flat" cmpd="sng" algn="ctr">
              <a:noFill/>
              <a:prstDash val="solid"/>
              <a:miter lim="800000"/>
            </a:ln>
            <a:effec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2060"/>
                </a:solidFill>
                <a:effectLst/>
                <a:uLnTx/>
                <a:uFillTx/>
                <a:latin typeface="#9Slide07 IcielBaliho Script" pitchFamily="2" charset="0"/>
              </a:endParaRPr>
            </a:p>
          </p:txBody>
        </p:sp>
        <p:pic>
          <p:nvPicPr>
            <p:cNvPr id="8" name="Picture 3">
              <a:extLst>
                <a:ext uri="{FF2B5EF4-FFF2-40B4-BE49-F238E27FC236}">
                  <a16:creationId xmlns:a16="http://schemas.microsoft.com/office/drawing/2014/main" id="{9D023C4E-3A57-40C5-9FF4-557684A5A633}"/>
                </a:ext>
              </a:extLst>
            </p:cNvPr>
            <p:cNvPicPr>
              <a:picLocks noChangeAspect="1"/>
            </p:cNvPicPr>
            <p:nvPr/>
          </p:nvPicPr>
          <p:blipFill>
            <a:blip r:embed="rId3" cstate="print">
              <a:extLst>
                <a:ext uri="{28A0092B-C50C-407E-A947-70E740481C1C}">
                  <a14:useLocalDpi xmlns:a14="http://schemas.microsoft.com/office/drawing/2010/main" val="0"/>
                </a:ext>
              </a:extLst>
            </a:blip>
            <a:srcRect l="8905" t="28749" r="39113" b="29279"/>
            <a:stretch>
              <a:fillRect/>
            </a:stretch>
          </p:blipFill>
          <p:spPr bwMode="auto">
            <a:xfrm>
              <a:off x="8007810" y="3352799"/>
              <a:ext cx="3884217" cy="18749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extBox 9">
              <a:extLst>
                <a:ext uri="{FF2B5EF4-FFF2-40B4-BE49-F238E27FC236}">
                  <a16:creationId xmlns:a16="http://schemas.microsoft.com/office/drawing/2014/main" id="{FC9CF7A4-CB42-4824-A25F-AE88C04EB3A0}"/>
                </a:ext>
              </a:extLst>
            </p:cNvPr>
            <p:cNvSpPr txBox="1">
              <a:spLocks noChangeArrowheads="1"/>
            </p:cNvSpPr>
            <p:nvPr/>
          </p:nvSpPr>
          <p:spPr bwMode="auto">
            <a:xfrm>
              <a:off x="8306265" y="3170502"/>
              <a:ext cx="3583709" cy="3931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a:ln>
                    <a:noFill/>
                  </a:ln>
                  <a:solidFill>
                    <a:srgbClr val="002060"/>
                  </a:solidFill>
                  <a:effectLst/>
                  <a:uLnTx/>
                  <a:uFillTx/>
                  <a:latin typeface="#9Slide07 IcielBaliho Script" pitchFamily="2" charset="0"/>
                </a:rPr>
                <a:t>Hai mảng tác</a:t>
              </a:r>
              <a:r>
                <a:rPr kumimoji="0" lang="vi-VN" altLang="en-US" sz="3200" b="0" i="0" u="none" strike="noStrike" kern="0" cap="none" spc="0" normalizeH="0" baseline="0" noProof="0">
                  <a:ln>
                    <a:noFill/>
                  </a:ln>
                  <a:solidFill>
                    <a:srgbClr val="002060"/>
                  </a:solidFill>
                  <a:effectLst/>
                  <a:uLnTx/>
                  <a:uFillTx/>
                  <a:latin typeface="#9Slide07 IcielBaliho Script" pitchFamily="2" charset="0"/>
                </a:rPr>
                <a:t>h</a:t>
              </a:r>
              <a:r>
                <a:rPr kumimoji="0" lang="en-US" altLang="en-US" sz="3200" b="0" i="0" u="none" strike="noStrike" kern="0" cap="none" spc="0" normalizeH="0" baseline="0" noProof="0">
                  <a:ln>
                    <a:noFill/>
                  </a:ln>
                  <a:solidFill>
                    <a:srgbClr val="002060"/>
                  </a:solidFill>
                  <a:effectLst/>
                  <a:uLnTx/>
                  <a:uFillTx/>
                  <a:latin typeface="#9Slide07 IcielBaliho Script" pitchFamily="2" charset="0"/>
                </a:rPr>
                <a:t> xa nhau</a:t>
              </a:r>
            </a:p>
          </p:txBody>
        </p:sp>
      </p:grpSp>
      <p:grpSp>
        <p:nvGrpSpPr>
          <p:cNvPr id="10" name="Group 22">
            <a:extLst>
              <a:ext uri="{FF2B5EF4-FFF2-40B4-BE49-F238E27FC236}">
                <a16:creationId xmlns:a16="http://schemas.microsoft.com/office/drawing/2014/main" id="{818392AD-D2BE-4FD8-BF8D-3B90CB8CE518}"/>
              </a:ext>
            </a:extLst>
          </p:cNvPr>
          <p:cNvGrpSpPr>
            <a:grpSpLocks/>
          </p:cNvGrpSpPr>
          <p:nvPr/>
        </p:nvGrpSpPr>
        <p:grpSpPr bwMode="auto">
          <a:xfrm>
            <a:off x="531448" y="3109800"/>
            <a:ext cx="4460949" cy="4140934"/>
            <a:chOff x="9659741" y="1042191"/>
            <a:chExt cx="2249463" cy="2360061"/>
          </a:xfrm>
        </p:grpSpPr>
        <p:pic>
          <p:nvPicPr>
            <p:cNvPr id="11" name="Picture 18">
              <a:extLst>
                <a:ext uri="{FF2B5EF4-FFF2-40B4-BE49-F238E27FC236}">
                  <a16:creationId xmlns:a16="http://schemas.microsoft.com/office/drawing/2014/main" id="{FBFBD37A-2881-4674-AE1C-AF3320B4E6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59741" y="1550209"/>
              <a:ext cx="999527" cy="105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C2D1A897-751A-41FE-B2F2-9A2D62379C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07911" y="1601172"/>
              <a:ext cx="1101293" cy="102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Arrow 20">
              <a:extLst>
                <a:ext uri="{FF2B5EF4-FFF2-40B4-BE49-F238E27FC236}">
                  <a16:creationId xmlns:a16="http://schemas.microsoft.com/office/drawing/2014/main" id="{CE6E6B96-0003-44A9-B077-D9F02A7CE11B}"/>
                </a:ext>
              </a:extLst>
            </p:cNvPr>
            <p:cNvSpPr/>
            <p:nvPr/>
          </p:nvSpPr>
          <p:spPr>
            <a:xfrm rot="5400000">
              <a:off x="10586032" y="977398"/>
              <a:ext cx="443756" cy="573342"/>
            </a:xfrm>
            <a:prstGeom prst="rightArrow">
              <a:avLst/>
            </a:prstGeom>
            <a:solidFill>
              <a:srgbClr val="FF0000"/>
            </a:solidFill>
            <a:ln w="12700" cap="flat" cmpd="sng" algn="ctr">
              <a:solidFill>
                <a:srgbClr val="FF0000"/>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21">
              <a:extLst>
                <a:ext uri="{FF2B5EF4-FFF2-40B4-BE49-F238E27FC236}">
                  <a16:creationId xmlns:a16="http://schemas.microsoft.com/office/drawing/2014/main" id="{D21C586C-B0DE-4E6F-B8D2-2494183D220E}"/>
                </a:ext>
              </a:extLst>
            </p:cNvPr>
            <p:cNvSpPr txBox="1">
              <a:spLocks noChangeArrowheads="1"/>
            </p:cNvSpPr>
            <p:nvPr/>
          </p:nvSpPr>
          <p:spPr bwMode="auto">
            <a:xfrm>
              <a:off x="9815329" y="2694366"/>
              <a:ext cx="19851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a:ln>
                    <a:noFill/>
                  </a:ln>
                  <a:solidFill>
                    <a:prstClr val="black"/>
                  </a:solidFill>
                  <a:effectLst/>
                  <a:uLnTx/>
                  <a:uFillTx/>
                  <a:latin typeface="iCiel Mijas" panose="02000506000000020004" pitchFamily="50" charset="0"/>
                </a:rPr>
                <a:t>Động đất, núi lửa, vực biển sâu</a:t>
              </a:r>
            </a:p>
          </p:txBody>
        </p:sp>
      </p:grpSp>
      <p:grpSp>
        <p:nvGrpSpPr>
          <p:cNvPr id="15" name="Group 24">
            <a:extLst>
              <a:ext uri="{FF2B5EF4-FFF2-40B4-BE49-F238E27FC236}">
                <a16:creationId xmlns:a16="http://schemas.microsoft.com/office/drawing/2014/main" id="{082EBD30-534E-4CBE-83F0-73A003026991}"/>
              </a:ext>
            </a:extLst>
          </p:cNvPr>
          <p:cNvGrpSpPr>
            <a:grpSpLocks/>
          </p:cNvGrpSpPr>
          <p:nvPr/>
        </p:nvGrpSpPr>
        <p:grpSpPr bwMode="auto">
          <a:xfrm>
            <a:off x="7086600" y="3888410"/>
            <a:ext cx="4786050" cy="3531433"/>
            <a:chOff x="10086662" y="3261596"/>
            <a:chExt cx="2244913" cy="2034237"/>
          </a:xfrm>
        </p:grpSpPr>
        <p:sp>
          <p:nvSpPr>
            <p:cNvPr id="16" name="TextBox 17">
              <a:extLst>
                <a:ext uri="{FF2B5EF4-FFF2-40B4-BE49-F238E27FC236}">
                  <a16:creationId xmlns:a16="http://schemas.microsoft.com/office/drawing/2014/main" id="{1AB17674-3817-4CE1-A4E7-9FFE348BBFB5}"/>
                </a:ext>
              </a:extLst>
            </p:cNvPr>
            <p:cNvSpPr txBox="1">
              <a:spLocks noChangeArrowheads="1"/>
            </p:cNvSpPr>
            <p:nvPr/>
          </p:nvSpPr>
          <p:spPr bwMode="auto">
            <a:xfrm>
              <a:off x="10346411" y="4587947"/>
              <a:ext cx="19851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a:ln>
                    <a:noFill/>
                  </a:ln>
                  <a:solidFill>
                    <a:prstClr val="black"/>
                  </a:solidFill>
                  <a:effectLst/>
                  <a:uLnTx/>
                  <a:uFillTx/>
                  <a:latin typeface="iCiel Mijas" panose="02000506000000020004" pitchFamily="50" charset="0"/>
                </a:rPr>
                <a:t>Sống núi ngầm, đảo núi lửa</a:t>
              </a:r>
            </a:p>
          </p:txBody>
        </p:sp>
        <p:pic>
          <p:nvPicPr>
            <p:cNvPr id="17" name="Picture 2" descr="Nhật Bản: Trong miệng núi lửa đang âm ỉ vẫn có bãi đáp trực thăng và 200  người dân sinh sống">
              <a:extLst>
                <a:ext uri="{FF2B5EF4-FFF2-40B4-BE49-F238E27FC236}">
                  <a16:creationId xmlns:a16="http://schemas.microsoft.com/office/drawing/2014/main" id="{B626AF16-DA41-4995-A11F-C65ACF529B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662" y="3261596"/>
              <a:ext cx="1789674" cy="11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ight Arrow 20">
            <a:extLst>
              <a:ext uri="{FF2B5EF4-FFF2-40B4-BE49-F238E27FC236}">
                <a16:creationId xmlns:a16="http://schemas.microsoft.com/office/drawing/2014/main" id="{B3E90A45-A1C5-42D1-AA79-232779E63FF1}"/>
              </a:ext>
            </a:extLst>
          </p:cNvPr>
          <p:cNvSpPr/>
          <p:nvPr/>
        </p:nvSpPr>
        <p:spPr bwMode="auto">
          <a:xfrm rot="5400000">
            <a:off x="8605047" y="3097900"/>
            <a:ext cx="778609" cy="1137004"/>
          </a:xfrm>
          <a:prstGeom prst="rightArrow">
            <a:avLst/>
          </a:prstGeom>
          <a:solidFill>
            <a:srgbClr val="FF0000"/>
          </a:solidFill>
          <a:ln w="12700" cap="flat" cmpd="sng" algn="ctr">
            <a:solidFill>
              <a:srgbClr val="FF0000"/>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8251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CD9D04D3-55BF-4256-9843-0A4EAF805A3F}"/>
              </a:ext>
            </a:extLst>
          </p:cNvPr>
          <p:cNvSpPr txBox="1"/>
          <p:nvPr/>
        </p:nvSpPr>
        <p:spPr>
          <a:xfrm>
            <a:off x="0" y="79774"/>
            <a:ext cx="4113754" cy="898772"/>
          </a:xfrm>
          <a:prstGeom prst="rect">
            <a:avLst/>
          </a:prstGeom>
          <a:noFill/>
        </p:spPr>
        <p:txBody>
          <a:bodyPr wrap="square">
            <a:spAutoFit/>
          </a:bodyPr>
          <a:lstStyle/>
          <a:p>
            <a:pPr marL="0" marR="0" lvl="0" indent="333375" algn="just" defTabSz="914400" rtl="0" eaLnBrk="1" fontAlgn="auto" latinLnBrk="0" hangingPunct="1">
              <a:lnSpc>
                <a:spcPct val="107000"/>
              </a:lnSpc>
              <a:spcBef>
                <a:spcPts val="600"/>
              </a:spcBef>
              <a:spcAft>
                <a:spcPts val="600"/>
              </a:spcAft>
              <a:buClrTx/>
              <a:buSzTx/>
              <a:buFontTx/>
              <a:buNone/>
              <a:tabLst/>
              <a:defRPr/>
            </a:pPr>
            <a:r>
              <a:rPr kumimoji="0" lang="en-US" sz="5400" b="1" i="0" u="none" strike="noStrike" kern="1200" cap="none" spc="0" normalizeH="0" baseline="0" noProof="0">
                <a:ln>
                  <a:noFill/>
                </a:ln>
                <a:solidFill>
                  <a:srgbClr val="0070C0"/>
                </a:solidFill>
                <a:effectLst/>
                <a:uLnTx/>
                <a:uFillTx/>
                <a:latin typeface="#9Slide07 IcielBC Cubano Normal" panose="00000500000000000000" pitchFamily="2" charset="0"/>
                <a:ea typeface="#9Slide04 Abraham Lincoln" pitchFamily="2" charset="0"/>
                <a:cs typeface="Times New Roman" panose="02020603050405020304" pitchFamily="18" charset="0"/>
              </a:rPr>
              <a:t>E</a:t>
            </a:r>
            <a:r>
              <a:rPr kumimoji="0" lang="en-US" sz="3600" b="0" i="0" u="none" strike="noStrike" kern="1200" cap="none" spc="0" normalizeH="0" baseline="0" noProof="0">
                <a:ln>
                  <a:noFill/>
                </a:ln>
                <a:solidFill>
                  <a:srgbClr val="0070C0"/>
                </a:solidFill>
                <a:effectLst/>
                <a:uLnTx/>
                <a:uFillTx/>
                <a:latin typeface="#9Slide07 IcielBC Cubano Normal" panose="00000500000000000000" pitchFamily="2" charset="0"/>
                <a:ea typeface="#9Slide04 Abraham Lincoln" pitchFamily="2" charset="0"/>
                <a:cs typeface="Times New Roman" panose="02020603050405020304" pitchFamily="18" charset="0"/>
              </a:rPr>
              <a:t>m có biết !</a:t>
            </a:r>
          </a:p>
        </p:txBody>
      </p:sp>
      <p:pic>
        <p:nvPicPr>
          <p:cNvPr id="3" name="Picture 2">
            <a:extLst>
              <a:ext uri="{FF2B5EF4-FFF2-40B4-BE49-F238E27FC236}">
                <a16:creationId xmlns:a16="http://schemas.microsoft.com/office/drawing/2014/main" id="{111A3497-AEC1-4F87-8BCE-B68578B05819}"/>
              </a:ext>
            </a:extLst>
          </p:cNvPr>
          <p:cNvPicPr>
            <a:picLocks noChangeAspect="1"/>
          </p:cNvPicPr>
          <p:nvPr/>
        </p:nvPicPr>
        <p:blipFill>
          <a:blip r:embed="rId3"/>
          <a:stretch>
            <a:fillRect/>
          </a:stretch>
        </p:blipFill>
        <p:spPr>
          <a:xfrm>
            <a:off x="810708" y="1227349"/>
            <a:ext cx="6047292" cy="4518510"/>
          </a:xfrm>
          <a:prstGeom prst="rect">
            <a:avLst/>
          </a:prstGeom>
        </p:spPr>
      </p:pic>
      <p:pic>
        <p:nvPicPr>
          <p:cNvPr id="5" name="Picture 4">
            <a:extLst>
              <a:ext uri="{FF2B5EF4-FFF2-40B4-BE49-F238E27FC236}">
                <a16:creationId xmlns:a16="http://schemas.microsoft.com/office/drawing/2014/main" id="{FCAA1803-AEC6-4941-95FB-80F70EEBDFB8}"/>
              </a:ext>
            </a:extLst>
          </p:cNvPr>
          <p:cNvPicPr>
            <a:picLocks noChangeAspect="1"/>
          </p:cNvPicPr>
          <p:nvPr/>
        </p:nvPicPr>
        <p:blipFill>
          <a:blip r:embed="rId4"/>
          <a:stretch>
            <a:fillRect/>
          </a:stretch>
        </p:blipFill>
        <p:spPr>
          <a:xfrm>
            <a:off x="7848600" y="117292"/>
            <a:ext cx="3886200" cy="3168177"/>
          </a:xfrm>
          <a:prstGeom prst="rect">
            <a:avLst/>
          </a:prstGeom>
        </p:spPr>
      </p:pic>
      <p:pic>
        <p:nvPicPr>
          <p:cNvPr id="6" name="Picture 5">
            <a:extLst>
              <a:ext uri="{FF2B5EF4-FFF2-40B4-BE49-F238E27FC236}">
                <a16:creationId xmlns:a16="http://schemas.microsoft.com/office/drawing/2014/main" id="{BC181418-5511-4AD2-AE4F-02B9146C0118}"/>
              </a:ext>
            </a:extLst>
          </p:cNvPr>
          <p:cNvPicPr>
            <a:picLocks noChangeAspect="1"/>
          </p:cNvPicPr>
          <p:nvPr/>
        </p:nvPicPr>
        <p:blipFill>
          <a:blip r:embed="rId5"/>
          <a:stretch>
            <a:fillRect/>
          </a:stretch>
        </p:blipFill>
        <p:spPr>
          <a:xfrm>
            <a:off x="7821168" y="3416808"/>
            <a:ext cx="3913632" cy="3158613"/>
          </a:xfrm>
          <a:prstGeom prst="rect">
            <a:avLst/>
          </a:prstGeom>
        </p:spPr>
      </p:pic>
      <p:sp>
        <p:nvSpPr>
          <p:cNvPr id="39" name="TextBox 38">
            <a:extLst>
              <a:ext uri="{FF2B5EF4-FFF2-40B4-BE49-F238E27FC236}">
                <a16:creationId xmlns:a16="http://schemas.microsoft.com/office/drawing/2014/main" id="{184091EE-6015-41A4-8643-EC606AECE1A7}"/>
              </a:ext>
            </a:extLst>
          </p:cNvPr>
          <p:cNvSpPr txBox="1"/>
          <p:nvPr/>
        </p:nvSpPr>
        <p:spPr>
          <a:xfrm>
            <a:off x="937746" y="6042510"/>
            <a:ext cx="5793216" cy="461665"/>
          </a:xfrm>
          <a:prstGeom prst="rect">
            <a:avLst/>
          </a:prstGeom>
          <a:solidFill>
            <a:srgbClr val="FFFF00"/>
          </a:solidFill>
          <a:ln>
            <a:solidFill>
              <a:srgbClr val="FFFF00"/>
            </a:solidFill>
          </a:ln>
        </p:spPr>
        <p:txBody>
          <a:bodyPr wrap="square">
            <a:spAutoFit/>
          </a:bodyPr>
          <a:lstStyle/>
          <a:p>
            <a:pPr algn="ctr"/>
            <a:r>
              <a:rPr lang="en-US" sz="2400">
                <a:effectLst/>
                <a:highlight>
                  <a:srgbClr val="FFFF00"/>
                </a:highlight>
                <a:latin typeface="Times New Roman" panose="02020603050405020304" pitchFamily="18" charset="0"/>
                <a:ea typeface="Calibri" panose="020F0502020204030204" pitchFamily="34" charset="0"/>
              </a:rPr>
              <a:t>Mảng Á-Âu và mảng Ấn Độ xô </a:t>
            </a:r>
            <a:r>
              <a:rPr lang="vi-VN" sz="2400">
                <a:highlight>
                  <a:srgbClr val="FFFF00"/>
                </a:highlight>
                <a:latin typeface="Times New Roman" panose="02020603050405020304" pitchFamily="18" charset="0"/>
                <a:ea typeface="Calibri" panose="020F0502020204030204" pitchFamily="34" charset="0"/>
              </a:rPr>
              <a:t>vào nhau</a:t>
            </a:r>
            <a:endParaRPr lang="en-US" sz="2400">
              <a:highlight>
                <a:srgbClr val="FFFF00"/>
              </a:highlight>
            </a:endParaRPr>
          </a:p>
        </p:txBody>
      </p:sp>
      <p:sp>
        <p:nvSpPr>
          <p:cNvPr id="43" name="TextBox 42">
            <a:extLst>
              <a:ext uri="{FF2B5EF4-FFF2-40B4-BE49-F238E27FC236}">
                <a16:creationId xmlns:a16="http://schemas.microsoft.com/office/drawing/2014/main" id="{C9B7D85D-8EE7-46AD-86AA-9E60DA94F267}"/>
              </a:ext>
            </a:extLst>
          </p:cNvPr>
          <p:cNvSpPr txBox="1"/>
          <p:nvPr/>
        </p:nvSpPr>
        <p:spPr>
          <a:xfrm>
            <a:off x="7821168" y="2732800"/>
            <a:ext cx="3913632" cy="830997"/>
          </a:xfrm>
          <a:prstGeom prst="rect">
            <a:avLst/>
          </a:prstGeom>
          <a:solidFill>
            <a:srgbClr val="FFFF00"/>
          </a:solidFill>
          <a:ln>
            <a:solidFill>
              <a:srgbClr val="FFFF00"/>
            </a:solidFill>
          </a:ln>
        </p:spPr>
        <p:txBody>
          <a:bodyPr wrap="square">
            <a:spAutoFit/>
          </a:bodyPr>
          <a:lstStyle/>
          <a:p>
            <a:pPr algn="ctr"/>
            <a:r>
              <a:rPr lang="en-US" sz="2400">
                <a:effectLst/>
                <a:highlight>
                  <a:srgbClr val="FFFF00"/>
                </a:highlight>
                <a:latin typeface="Times New Roman" panose="02020603050405020304" pitchFamily="18" charset="0"/>
                <a:ea typeface="Calibri" panose="020F0502020204030204" pitchFamily="34" charset="0"/>
              </a:rPr>
              <a:t>Mảng Nam Mĩ và mảng Thái Bình Dương xô </a:t>
            </a:r>
            <a:r>
              <a:rPr lang="vi-VN" sz="2400">
                <a:highlight>
                  <a:srgbClr val="FFFF00"/>
                </a:highlight>
                <a:latin typeface="Times New Roman" panose="02020603050405020304" pitchFamily="18" charset="0"/>
                <a:ea typeface="Calibri" panose="020F0502020204030204" pitchFamily="34" charset="0"/>
              </a:rPr>
              <a:t>vào nhau</a:t>
            </a:r>
            <a:endParaRPr lang="en-US" sz="2400">
              <a:highlight>
                <a:srgbClr val="FFFF00"/>
              </a:highlight>
            </a:endParaRPr>
          </a:p>
        </p:txBody>
      </p:sp>
      <p:sp>
        <p:nvSpPr>
          <p:cNvPr id="45" name="TextBox 44">
            <a:extLst>
              <a:ext uri="{FF2B5EF4-FFF2-40B4-BE49-F238E27FC236}">
                <a16:creationId xmlns:a16="http://schemas.microsoft.com/office/drawing/2014/main" id="{8A1513B5-D641-43BF-82F4-BFA3803F1C8B}"/>
              </a:ext>
            </a:extLst>
          </p:cNvPr>
          <p:cNvSpPr txBox="1"/>
          <p:nvPr/>
        </p:nvSpPr>
        <p:spPr>
          <a:xfrm>
            <a:off x="7787640" y="6042510"/>
            <a:ext cx="3947160" cy="830997"/>
          </a:xfrm>
          <a:prstGeom prst="rect">
            <a:avLst/>
          </a:prstGeom>
          <a:solidFill>
            <a:srgbClr val="FFFF00"/>
          </a:solidFill>
          <a:ln>
            <a:solidFill>
              <a:srgbClr val="FFFF00"/>
            </a:solidFill>
          </a:ln>
        </p:spPr>
        <p:txBody>
          <a:bodyPr wrap="square">
            <a:spAutoFit/>
          </a:bodyPr>
          <a:lstStyle/>
          <a:p>
            <a:pPr algn="ctr"/>
            <a:r>
              <a:rPr lang="en-US" sz="2400">
                <a:effectLst/>
                <a:highlight>
                  <a:srgbClr val="FFFF00"/>
                </a:highlight>
                <a:latin typeface="Times New Roman" panose="02020603050405020304" pitchFamily="18" charset="0"/>
                <a:ea typeface="Calibri" panose="020F0502020204030204" pitchFamily="34" charset="0"/>
              </a:rPr>
              <a:t>Va chạm hút chìm Á- Âu và mảng Thái Bình Dương</a:t>
            </a:r>
            <a:endParaRPr lang="en-US" sz="2400">
              <a:highlight>
                <a:srgbClr val="FFFF00"/>
              </a:highlight>
            </a:endParaRPr>
          </a:p>
        </p:txBody>
      </p:sp>
    </p:spTree>
    <p:extLst>
      <p:ext uri="{BB962C8B-B14F-4D97-AF65-F5344CB8AC3E}">
        <p14:creationId xmlns:p14="http://schemas.microsoft.com/office/powerpoint/2010/main" val="34098912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1000"/>
                                        <p:tgtEl>
                                          <p:spTgt spid="45"/>
                                        </p:tgtEl>
                                      </p:cBhvr>
                                    </p:animEffect>
                                    <p:anim calcmode="lin" valueType="num">
                                      <p:cBhvr>
                                        <p:cTn id="50" dur="1000" fill="hold"/>
                                        <p:tgtEl>
                                          <p:spTgt spid="45"/>
                                        </p:tgtEl>
                                        <p:attrNameLst>
                                          <p:attrName>ppt_x</p:attrName>
                                        </p:attrNameLst>
                                      </p:cBhvr>
                                      <p:tavLst>
                                        <p:tav tm="0">
                                          <p:val>
                                            <p:strVal val="#ppt_x"/>
                                          </p:val>
                                        </p:tav>
                                        <p:tav tm="100000">
                                          <p:val>
                                            <p:strVal val="#ppt_x"/>
                                          </p:val>
                                        </p:tav>
                                      </p:tavLst>
                                    </p:anim>
                                    <p:anim calcmode="lin" valueType="num">
                                      <p:cBhvr>
                                        <p:cTn id="5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3"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6699"/>
        </a:solidFill>
        <a:effectLst/>
      </p:bgPr>
    </p:bg>
    <p:spTree>
      <p:nvGrpSpPr>
        <p:cNvPr id="1" name=""/>
        <p:cNvGrpSpPr/>
        <p:nvPr/>
      </p:nvGrpSpPr>
      <p:grpSpPr>
        <a:xfrm>
          <a:off x="0" y="0"/>
          <a:ext cx="0" cy="0"/>
          <a:chOff x="0" y="0"/>
          <a:chExt cx="0" cy="0"/>
        </a:xfrm>
      </p:grpSpPr>
      <p:pic>
        <p:nvPicPr>
          <p:cNvPr id="5122" name="Picture 6" descr="Baby chick hatching 🐣 by Benjamin Hofer on Dribb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85800"/>
            <a:ext cx="8839200" cy="56388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43600" y="1999720"/>
            <a:ext cx="5650706" cy="769441"/>
          </a:xfrm>
          <a:prstGeom prst="rect">
            <a:avLst/>
          </a:prstGeom>
          <a:noFill/>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Times New Roman"/>
                <a:ea typeface="+mn-ea"/>
                <a:cs typeface="Lucida Sans Unicode" panose="020B0602030504020204" pitchFamily="34" charset="0"/>
              </a:rPr>
              <a:t>VUA BÓC TRỨNG</a:t>
            </a:r>
          </a:p>
        </p:txBody>
      </p:sp>
      <p:sp>
        <p:nvSpPr>
          <p:cNvPr id="6" name="TextBox 5"/>
          <p:cNvSpPr txBox="1"/>
          <p:nvPr/>
        </p:nvSpPr>
        <p:spPr>
          <a:xfrm>
            <a:off x="4800600" y="3088579"/>
            <a:ext cx="7086600" cy="2062103"/>
          </a:xfrm>
          <a:prstGeom prst="rect">
            <a:avLst/>
          </a:prstGeom>
          <a:solidFill>
            <a:schemeClr val="bg1"/>
          </a:solidFill>
        </p:spPr>
        <p:txBody>
          <a:bodyPr wrap="square">
            <a:spAutoFit/>
          </a:bodyPr>
          <a:lstStyle/>
          <a:p>
            <a:pPr marL="342878" marR="0" lvl="0" indent="-342878" algn="l" defTabSz="449263" rtl="0" eaLnBrk="1" fontAlgn="base" latinLnBrk="0" hangingPunct="1">
              <a:lnSpc>
                <a:spcPct val="100000"/>
              </a:lnSpc>
              <a:spcBef>
                <a:spcPct val="0"/>
              </a:spcBef>
              <a:spcAft>
                <a:spcPct val="0"/>
              </a:spcAft>
              <a:buClrTx/>
              <a:buSzTx/>
              <a:buFontTx/>
              <a:buChar char="-"/>
              <a:tabLst/>
              <a:defRPr/>
            </a:pP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GV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mời</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3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học</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sinh</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bất</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kì</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tham</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gia</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cuộc</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thi</a:t>
            </a:r>
            <a:endPar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endParaRPr>
          </a:p>
          <a:p>
            <a:pPr marL="342878" marR="0" lvl="0" indent="-342878" algn="l" defTabSz="449263" rtl="0" eaLnBrk="1" fontAlgn="base" latinLnBrk="0" hangingPunct="1">
              <a:lnSpc>
                <a:spcPct val="100000"/>
              </a:lnSpc>
              <a:spcBef>
                <a:spcPct val="0"/>
              </a:spcBef>
              <a:spcAft>
                <a:spcPct val="0"/>
              </a:spcAft>
              <a:buClrTx/>
              <a:buSzTx/>
              <a:buFontTx/>
              <a:buChar char="-"/>
              <a:tabLst/>
              <a:defRPr/>
            </a:pP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Mỗi</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học</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sinh</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nhận</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được</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1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quả</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trứng</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đã</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luộc</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a:t>
            </a:r>
          </a:p>
          <a:p>
            <a:pPr marL="342878" marR="0" lvl="0" indent="-342878" algn="l" defTabSz="449263" rtl="0" eaLnBrk="1" fontAlgn="base" latinLnBrk="0" hangingPunct="1">
              <a:lnSpc>
                <a:spcPct val="100000"/>
              </a:lnSpc>
              <a:spcBef>
                <a:spcPct val="0"/>
              </a:spcBef>
              <a:spcAft>
                <a:spcPct val="0"/>
              </a:spcAft>
              <a:buClrTx/>
              <a:buSzTx/>
              <a:buFontTx/>
              <a:buChar char="-"/>
              <a:tabLst/>
              <a:defRPr/>
            </a:pP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Bạn</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nào</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bóc</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nhanh</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và</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đẹp</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nhất</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sẽ</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giành</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chiến</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 </a:t>
            </a:r>
            <a:r>
              <a:rPr kumimoji="0" lang="en-US" sz="3200" b="0" i="0" u="none" strike="noStrike" kern="1200" cap="none" spc="0" normalizeH="0" baseline="0" noProof="0" dirty="0" err="1">
                <a:ln>
                  <a:noFill/>
                </a:ln>
                <a:solidFill>
                  <a:srgbClr val="FF0066"/>
                </a:solidFill>
                <a:effectLst/>
                <a:uLnTx/>
                <a:uFillTx/>
                <a:latin typeface="#9Slide07 IcielBaliho Script" pitchFamily="2" charset="0"/>
                <a:cs typeface="Lucida Sans Unicode" panose="020B0602030504020204" pitchFamily="34" charset="0"/>
              </a:rPr>
              <a:t>thắng</a:t>
            </a:r>
            <a:r>
              <a:rPr kumimoji="0" lang="en-US" sz="3200" b="0" i="0" u="none" strike="noStrike" kern="1200" cap="none" spc="0" normalizeH="0" baseline="0" noProof="0" dirty="0">
                <a:ln>
                  <a:noFill/>
                </a:ln>
                <a:solidFill>
                  <a:srgbClr val="FF0066"/>
                </a:solidFill>
                <a:effectLst/>
                <a:uLnTx/>
                <a:uFillTx/>
                <a:latin typeface="#9Slide07 IcielBaliho Script" pitchFamily="2" charset="0"/>
                <a:cs typeface="Lucida Sans Unicode" panose="020B0602030504020204" pitchFamily="34" charset="0"/>
              </a:rPr>
              <a:t>.</a:t>
            </a:r>
          </a:p>
        </p:txBody>
      </p:sp>
      <p:sp>
        <p:nvSpPr>
          <p:cNvPr id="8" name="Title 1"/>
          <p:cNvSpPr txBox="1">
            <a:spLocks/>
          </p:cNvSpPr>
          <p:nvPr/>
        </p:nvSpPr>
        <p:spPr bwMode="auto">
          <a:xfrm>
            <a:off x="3745706" y="594982"/>
            <a:ext cx="4395788" cy="838200"/>
          </a:xfrm>
          <a:prstGeom prst="rect">
            <a:avLst/>
          </a:prstGeom>
          <a:noFill/>
          <a:ln>
            <a:noFill/>
          </a:ln>
        </p:spPr>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altLang="en-US" sz="6000" b="0" i="0" u="none" strike="noStrike" kern="0" cap="none" spc="0" normalizeH="0" baseline="0" noProof="0">
                <a:ln>
                  <a:noFill/>
                </a:ln>
                <a:solidFill>
                  <a:srgbClr val="FFFFFF"/>
                </a:solidFill>
                <a:effectLst/>
                <a:uLnTx/>
                <a:uFillTx/>
                <a:latin typeface="SVN-Cookies" panose="02040603050506020204" pitchFamily="18" charset="0"/>
                <a:cs typeface="Arial"/>
              </a:rPr>
              <a:t>KHỞI ĐỘNG</a:t>
            </a:r>
            <a:endParaRPr kumimoji="0" lang="en-US" altLang="en-US" sz="6000" b="0" i="0" u="none" strike="noStrike" kern="0" cap="none" spc="0" normalizeH="0" baseline="0" noProof="0" dirty="0">
              <a:ln>
                <a:noFill/>
              </a:ln>
              <a:solidFill>
                <a:srgbClr val="FFFFFF"/>
              </a:solidFill>
              <a:effectLst/>
              <a:uLnTx/>
              <a:uFillTx/>
              <a:latin typeface="SVN-Cookies" panose="02040603050506020204" pitchFamily="18" charset="0"/>
              <a:cs typeface="Arial"/>
            </a:endParaRPr>
          </a:p>
        </p:txBody>
      </p:sp>
    </p:spTree>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5CB3B83-7E8D-464C-9E15-FB04724C816E}"/>
              </a:ext>
            </a:extLst>
          </p:cNvPr>
          <p:cNvSpPr txBox="1"/>
          <p:nvPr/>
        </p:nvSpPr>
        <p:spPr>
          <a:xfrm>
            <a:off x="304800" y="152400"/>
            <a:ext cx="5257800" cy="2246769"/>
          </a:xfrm>
          <a:prstGeom prst="rect">
            <a:avLst/>
          </a:prstGeom>
          <a:noFill/>
        </p:spPr>
        <p:txBody>
          <a:bodyPr wrap="square">
            <a:spAutoFit/>
          </a:bodyPr>
          <a:lstStyle/>
          <a:p>
            <a:r>
              <a:rPr lang="vi-VN" sz="2800" i="0">
                <a:solidFill>
                  <a:srgbClr val="0070C0"/>
                </a:solidFill>
                <a:effectLst/>
                <a:latin typeface="#9Slide07 IcielBaliho Script" pitchFamily="2" charset="0"/>
              </a:rPr>
              <a:t>Bơi xuyên qua một khu vực có vẻ đẹp tự nhiên tuyệt vời gần Iceland, một thợ lặn người Anh đã chụp được những bức ảnh cho thấy lỗ hổng ngày càng lớn giữa hai hai mảng kiến tạo Bắc Mỹ và Á - Âu.</a:t>
            </a:r>
            <a:endParaRPr lang="en-US" sz="2800">
              <a:solidFill>
                <a:srgbClr val="0070C0"/>
              </a:solidFill>
              <a:latin typeface="#9Slide07 IcielBaliho Script" pitchFamily="2" charset="0"/>
            </a:endParaRPr>
          </a:p>
        </p:txBody>
      </p:sp>
      <p:pic>
        <p:nvPicPr>
          <p:cNvPr id="4" name="Hình ảnh 3">
            <a:extLst>
              <a:ext uri="{FF2B5EF4-FFF2-40B4-BE49-F238E27FC236}">
                <a16:creationId xmlns:a16="http://schemas.microsoft.com/office/drawing/2014/main" id="{2B66E204-CE88-47E1-971A-569F2B306C7A}"/>
              </a:ext>
            </a:extLst>
          </p:cNvPr>
          <p:cNvPicPr>
            <a:picLocks noChangeAspect="1"/>
          </p:cNvPicPr>
          <p:nvPr/>
        </p:nvPicPr>
        <p:blipFill rotWithShape="1">
          <a:blip r:embed="rId2"/>
          <a:srcRect b="16523"/>
          <a:stretch/>
        </p:blipFill>
        <p:spPr>
          <a:xfrm>
            <a:off x="5943600" y="304800"/>
            <a:ext cx="6019800" cy="6053981"/>
          </a:xfrm>
          <a:prstGeom prst="rect">
            <a:avLst/>
          </a:prstGeom>
        </p:spPr>
      </p:pic>
      <p:pic>
        <p:nvPicPr>
          <p:cNvPr id="5" name="Hình ảnh 4">
            <a:extLst>
              <a:ext uri="{FF2B5EF4-FFF2-40B4-BE49-F238E27FC236}">
                <a16:creationId xmlns:a16="http://schemas.microsoft.com/office/drawing/2014/main" id="{83608633-FD8F-447C-BE8F-B1B3CB6DD675}"/>
              </a:ext>
            </a:extLst>
          </p:cNvPr>
          <p:cNvPicPr>
            <a:picLocks noChangeAspect="1"/>
          </p:cNvPicPr>
          <p:nvPr/>
        </p:nvPicPr>
        <p:blipFill>
          <a:blip r:embed="rId3"/>
          <a:stretch>
            <a:fillRect/>
          </a:stretch>
        </p:blipFill>
        <p:spPr>
          <a:xfrm>
            <a:off x="457200" y="2514600"/>
            <a:ext cx="5133474" cy="3048000"/>
          </a:xfrm>
          <a:prstGeom prst="rect">
            <a:avLst/>
          </a:prstGeom>
        </p:spPr>
      </p:pic>
      <p:sp>
        <p:nvSpPr>
          <p:cNvPr id="7" name="Hộp Văn bản 6">
            <a:extLst>
              <a:ext uri="{FF2B5EF4-FFF2-40B4-BE49-F238E27FC236}">
                <a16:creationId xmlns:a16="http://schemas.microsoft.com/office/drawing/2014/main" id="{65B8C9B7-8992-43ED-B9B8-616B5F9A2B8E}"/>
              </a:ext>
            </a:extLst>
          </p:cNvPr>
          <p:cNvSpPr txBox="1"/>
          <p:nvPr/>
        </p:nvSpPr>
        <p:spPr>
          <a:xfrm>
            <a:off x="332874" y="5678031"/>
            <a:ext cx="5257800" cy="830997"/>
          </a:xfrm>
          <a:prstGeom prst="rect">
            <a:avLst/>
          </a:prstGeom>
          <a:noFill/>
        </p:spPr>
        <p:txBody>
          <a:bodyPr wrap="square">
            <a:spAutoFit/>
          </a:bodyPr>
          <a:lstStyle/>
          <a:p>
            <a:r>
              <a:rPr lang="en-US" sz="2400" b="0">
                <a:solidFill>
                  <a:schemeClr val="accent2">
                    <a:lumMod val="75000"/>
                  </a:schemeClr>
                </a:solidFill>
                <a:effectLst/>
                <a:latin typeface="#9Slide02 Noi dung rat dai" panose="02000000000000000000" pitchFamily="2" charset="0"/>
                <a:ea typeface="#9Slide02 Noi dung rat dai" panose="02000000000000000000" pitchFamily="2" charset="0"/>
              </a:rPr>
              <a:t>Các mảng kiến tạo dịch chuyển ra xa nhau khoảng 25,4mm mỗi năm. </a:t>
            </a:r>
            <a:endParaRPr lang="en-US" sz="2400">
              <a:solidFill>
                <a:schemeClr val="accent2">
                  <a:lumMod val="75000"/>
                </a:schemeClr>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81088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p:cNvSpPr txBox="1">
            <a:spLocks noChangeArrowheads="1"/>
          </p:cNvSpPr>
          <p:nvPr/>
        </p:nvSpPr>
        <p:spPr bwMode="auto">
          <a:xfrm>
            <a:off x="394523" y="1872021"/>
            <a:ext cx="4914622" cy="4154984"/>
          </a:xfrm>
          <a:prstGeom prst="rect">
            <a:avLst/>
          </a:prstGeom>
          <a:noFill/>
          <a:ln w="1270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eaLnBrk="1" hangingPunct="1">
              <a:buClr>
                <a:srgbClr val="000000"/>
              </a:buClr>
              <a:buSzPct val="100000"/>
              <a:buFont typeface="Times New Roman" panose="02020603050405020304" pitchFamily="18" charset="0"/>
              <a:buNone/>
            </a:pPr>
            <a:r>
              <a:rPr lang="en-US" altLang="en-US" sz="2400" b="1" dirty="0" err="1">
                <a:solidFill>
                  <a:srgbClr val="FF0000"/>
                </a:solidFill>
                <a:latin typeface="Times New Roman" panose="02020603050405020304" pitchFamily="18" charset="0"/>
                <a:cs typeface="Times New Roman" panose="02020603050405020304" pitchFamily="18" charset="0"/>
              </a:rPr>
              <a:t>Nhiệm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vụ</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Trong</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thời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gian</a:t>
            </a:r>
            <a:r>
              <a:rPr lang="en-US" altLang="en-US" sz="2400" dirty="0">
                <a:solidFill>
                  <a:srgbClr val="0070C0"/>
                </a:solidFill>
                <a:latin typeface="Times New Roman" panose="02020603050405020304" pitchFamily="18" charset="0"/>
                <a:cs typeface="Times New Roman" panose="02020603050405020304" pitchFamily="18" charset="0"/>
              </a:rPr>
              <a:t> 2 </a:t>
            </a:r>
            <a:r>
              <a:rPr lang="en-US" altLang="en-US" sz="2400" dirty="0" err="1">
                <a:solidFill>
                  <a:srgbClr val="0070C0"/>
                </a:solidFill>
                <a:latin typeface="Times New Roman" panose="02020603050405020304" pitchFamily="18" charset="0"/>
                <a:cs typeface="Times New Roman" panose="02020603050405020304" pitchFamily="18" charset="0"/>
              </a:rPr>
              <a:t>phút</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em</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hãy</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dùng</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compa</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vẽ</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mặt</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cắt</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bổ</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đôi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của</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Trái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Đất</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và</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điền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tên</a:t>
            </a:r>
            <a:r>
              <a:rPr lang="en-US" altLang="en-US" sz="2400" dirty="0">
                <a:solidFill>
                  <a:srgbClr val="0070C0"/>
                </a:solidFill>
                <a:latin typeface="Times New Roman" panose="02020603050405020304" pitchFamily="18" charset="0"/>
                <a:cs typeface="Times New Roman" panose="02020603050405020304" pitchFamily="18" charset="0"/>
              </a:rPr>
              <a:t> : </a:t>
            </a:r>
            <a:r>
              <a:rPr lang="en-US" altLang="en-US" sz="2400" dirty="0" err="1">
                <a:solidFill>
                  <a:srgbClr val="0070C0"/>
                </a:solidFill>
                <a:latin typeface="Times New Roman" panose="02020603050405020304" pitchFamily="18" charset="0"/>
                <a:cs typeface="Times New Roman" panose="02020603050405020304" pitchFamily="18" charset="0"/>
              </a:rPr>
              <a:t>Lõi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lớp</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trung</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gian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và</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lớp</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vỏ</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vào</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vở</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ghi</a:t>
            </a:r>
            <a:r>
              <a:rPr lang="en-US" altLang="en-US" sz="2400" dirty="0">
                <a:solidFill>
                  <a:srgbClr val="0070C0"/>
                </a:solidFill>
                <a:latin typeface="Times New Roman" panose="02020603050405020304" pitchFamily="18" charset="0"/>
                <a:cs typeface="Times New Roman" panose="02020603050405020304" pitchFamily="18" charset="0"/>
              </a:rPr>
              <a:t>.</a:t>
            </a:r>
          </a:p>
          <a:p>
            <a:pPr eaLnBrk="1" hangingPunct="1">
              <a:buClr>
                <a:srgbClr val="000000"/>
              </a:buClr>
              <a:buSzPct val="100000"/>
              <a:buFont typeface="Times New Roman" panose="02020603050405020304" pitchFamily="18" charset="0"/>
              <a:buNone/>
            </a:pPr>
            <a:endParaRPr lang="en-US" altLang="en-US" sz="2400" b="1" u="sng" dirty="0">
              <a:solidFill>
                <a:srgbClr val="0070C0"/>
              </a:solidFill>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en-US" altLang="en-US" sz="2400" b="1" u="sng" dirty="0" err="1">
                <a:solidFill>
                  <a:srgbClr val="0070C0"/>
                </a:solidFill>
                <a:latin typeface="Times New Roman" panose="02020603050405020304" pitchFamily="18" charset="0"/>
                <a:cs typeface="Times New Roman" panose="02020603050405020304" pitchFamily="18" charset="0"/>
              </a:rPr>
              <a:t>Yêu</a:t>
            </a:r>
            <a:r>
              <a:rPr lang="en-US" altLang="en-US" sz="2400" b="1" u="sng" dirty="0">
                <a:solidFill>
                  <a:srgbClr val="0070C0"/>
                </a:solidFill>
                <a:latin typeface="Times New Roman" panose="02020603050405020304" pitchFamily="18" charset="0"/>
                <a:cs typeface="Times New Roman" panose="02020603050405020304" pitchFamily="18" charset="0"/>
              </a:rPr>
              <a:t> </a:t>
            </a:r>
            <a:r>
              <a:rPr lang="en-US" altLang="en-US" sz="2400" b="1" u="sng" dirty="0" err="1">
                <a:solidFill>
                  <a:srgbClr val="0070C0"/>
                </a:solidFill>
                <a:latin typeface="Times New Roman" panose="02020603050405020304" pitchFamily="18" charset="0"/>
                <a:cs typeface="Times New Roman" panose="02020603050405020304" pitchFamily="18" charset="0"/>
              </a:rPr>
              <a:t>cầu</a:t>
            </a:r>
            <a:r>
              <a:rPr lang="en-US" altLang="en-US" sz="2400" dirty="0">
                <a:solidFill>
                  <a:srgbClr val="0070C0"/>
                </a:solidFill>
                <a:latin typeface="Times New Roman" panose="02020603050405020304" pitchFamily="18" charset="0"/>
                <a:cs typeface="Times New Roman" panose="02020603050405020304" pitchFamily="18" charset="0"/>
              </a:rPr>
              <a:t>: </a:t>
            </a:r>
          </a:p>
          <a:p>
            <a:pPr eaLnBrk="1" hangingPunct="1">
              <a:buClr>
                <a:srgbClr val="000000"/>
              </a:buClr>
              <a:buSzPct val="100000"/>
              <a:buFont typeface="Times New Roman" panose="02020603050405020304" pitchFamily="18" charset="0"/>
              <a:buNone/>
            </a:pP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Vẽ</a:t>
            </a:r>
            <a:r>
              <a:rPr lang="en-US" altLang="en-US" sz="2400" dirty="0">
                <a:solidFill>
                  <a:srgbClr val="FF0000"/>
                </a:solidFill>
                <a:latin typeface="Times New Roman" panose="02020603050405020304" pitchFamily="18" charset="0"/>
                <a:cs typeface="Times New Roman" panose="02020603050405020304" pitchFamily="18" charset="0"/>
              </a:rPr>
              <a:t> 2 </a:t>
            </a:r>
            <a:r>
              <a:rPr lang="en-US" altLang="en-US" sz="2400" dirty="0" err="1">
                <a:solidFill>
                  <a:srgbClr val="FF0000"/>
                </a:solidFill>
                <a:latin typeface="Times New Roman" panose="02020603050405020304" pitchFamily="18" charset="0"/>
                <a:cs typeface="Times New Roman" panose="02020603050405020304" pitchFamily="18" charset="0"/>
              </a:rPr>
              <a:t>vòng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tròn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đồng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tâm</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buClr>
                <a:srgbClr val="000000"/>
              </a:buClr>
              <a:buSzPct val="100000"/>
              <a:buFont typeface="Times New Roman" panose="02020603050405020304" pitchFamily="18" charset="0"/>
              <a:buNone/>
            </a:pP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Vòng</a:t>
            </a:r>
            <a:r>
              <a:rPr lang="en-US" altLang="en-US" sz="2400" dirty="0">
                <a:solidFill>
                  <a:srgbClr val="FF0000"/>
                </a:solidFill>
                <a:latin typeface="Times New Roman" panose="02020603050405020304" pitchFamily="18" charset="0"/>
                <a:cs typeface="Times New Roman" panose="02020603050405020304" pitchFamily="18" charset="0"/>
              </a:rPr>
              <a:t> 1: </a:t>
            </a:r>
            <a:r>
              <a:rPr lang="en-US" altLang="en-US" sz="2400" dirty="0" err="1">
                <a:solidFill>
                  <a:srgbClr val="FF0000"/>
                </a:solidFill>
                <a:latin typeface="Times New Roman" panose="02020603050405020304" pitchFamily="18" charset="0"/>
                <a:cs typeface="Times New Roman" panose="02020603050405020304" pitchFamily="18" charset="0"/>
              </a:rPr>
              <a:t>bán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kính</a:t>
            </a:r>
            <a:r>
              <a:rPr lang="en-US" altLang="en-US" sz="2400" dirty="0">
                <a:solidFill>
                  <a:srgbClr val="FF0000"/>
                </a:solidFill>
                <a:latin typeface="Times New Roman" panose="02020603050405020304" pitchFamily="18" charset="0"/>
                <a:cs typeface="Times New Roman" panose="02020603050405020304" pitchFamily="18" charset="0"/>
              </a:rPr>
              <a:t> = 2cm.</a:t>
            </a:r>
          </a:p>
          <a:p>
            <a:pPr eaLnBrk="1" hangingPunct="1">
              <a:buClr>
                <a:srgbClr val="000000"/>
              </a:buClr>
              <a:buSzPct val="100000"/>
              <a:buFont typeface="Times New Roman" panose="02020603050405020304" pitchFamily="18" charset="0"/>
              <a:buNone/>
            </a:pPr>
            <a:r>
              <a:rPr lang="vi-VN" altLang="en-US" sz="2400" dirty="0">
                <a:solidFill>
                  <a:srgbClr val="FF0000"/>
                </a:solidFill>
                <a:latin typeface="Times New Roman" panose="02020603050405020304" pitchFamily="18" charset="0"/>
                <a:cs typeface="Times New Roman" panose="02020603050405020304" pitchFamily="18" charset="0"/>
              </a:rPr>
              <a:t>+ Vòng 2 có </a:t>
            </a:r>
            <a:r>
              <a:rPr lang="en-US" altLang="en-US" sz="2400" dirty="0" err="1">
                <a:solidFill>
                  <a:srgbClr val="FF0000"/>
                </a:solidFill>
                <a:latin typeface="Times New Roman" panose="02020603050405020304" pitchFamily="18" charset="0"/>
                <a:cs typeface="Times New Roman" panose="02020603050405020304" pitchFamily="18" charset="0"/>
              </a:rPr>
              <a:t>bán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kính</a:t>
            </a:r>
            <a:r>
              <a:rPr lang="en-US" altLang="en-US" sz="2400" dirty="0">
                <a:solidFill>
                  <a:srgbClr val="FF0000"/>
                </a:solidFill>
                <a:latin typeface="Times New Roman" panose="02020603050405020304" pitchFamily="18" charset="0"/>
                <a:cs typeface="Times New Roman" panose="02020603050405020304" pitchFamily="18" charset="0"/>
              </a:rPr>
              <a:t> = 4cm.</a:t>
            </a:r>
            <a:r>
              <a:rPr lang="vi-VN" altLang="en-US" sz="2400" dirty="0">
                <a:solidFill>
                  <a:srgbClr val="FF0000"/>
                </a:solidFill>
                <a:latin typeface="Times New Roman" panose="02020603050405020304" pitchFamily="18" charset="0"/>
                <a:cs typeface="Times New Roman" panose="02020603050405020304" pitchFamily="18" charset="0"/>
              </a:rPr>
              <a:t> </a:t>
            </a:r>
          </a:p>
          <a:p>
            <a:pPr eaLnBrk="1" hangingPunct="1">
              <a:buClr>
                <a:srgbClr val="000000"/>
              </a:buClr>
              <a:buSzPct val="100000"/>
              <a:buFont typeface="Times New Roman" panose="02020603050405020304" pitchFamily="18" charset="0"/>
              <a:buNone/>
            </a:pPr>
            <a:r>
              <a:rPr lang="vi-VN" altLang="en-US" sz="2400" dirty="0">
                <a:solidFill>
                  <a:srgbClr val="FF0000"/>
                </a:solidFill>
                <a:latin typeface="Times New Roman" panose="02020603050405020304" pitchFamily="18" charset="0"/>
                <a:cs typeface="Times New Roman" panose="02020603050405020304" pitchFamily="18" charset="0"/>
              </a:rPr>
              <a:t>- L</a:t>
            </a:r>
            <a:r>
              <a:rPr lang="en-US" altLang="en-US" sz="2400" dirty="0" err="1">
                <a:solidFill>
                  <a:srgbClr val="FF0000"/>
                </a:solidFill>
                <a:latin typeface="Times New Roman" panose="02020603050405020304" pitchFamily="18" charset="0"/>
                <a:cs typeface="Times New Roman" panose="02020603050405020304" pitchFamily="18" charset="0"/>
              </a:rPr>
              <a:t>ớp</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vỏ</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Trái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Đất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chỉ</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cần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tô</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đậm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vành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ngoài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của</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vòng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tròn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có</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bán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kính</a:t>
            </a:r>
            <a:r>
              <a:rPr lang="en-US" altLang="en-US" sz="2400" dirty="0">
                <a:solidFill>
                  <a:srgbClr val="FF0000"/>
                </a:solidFill>
                <a:latin typeface="Times New Roman" panose="02020603050405020304" pitchFamily="18" charset="0"/>
                <a:cs typeface="Times New Roman" panose="02020603050405020304" pitchFamily="18" charset="0"/>
              </a:rPr>
              <a:t> 4cm</a:t>
            </a:r>
          </a:p>
        </p:txBody>
      </p:sp>
      <p:sp>
        <p:nvSpPr>
          <p:cNvPr id="11267" name="Oval 2"/>
          <p:cNvSpPr>
            <a:spLocks noChangeArrowheads="1"/>
          </p:cNvSpPr>
          <p:nvPr/>
        </p:nvSpPr>
        <p:spPr bwMode="auto">
          <a:xfrm>
            <a:off x="6248400" y="2209800"/>
            <a:ext cx="3428999" cy="3479426"/>
          </a:xfrm>
          <a:prstGeom prst="ellipse">
            <a:avLst/>
          </a:prstGeom>
          <a:solidFill>
            <a:schemeClr val="bg1"/>
          </a:solidFill>
          <a:ln w="2857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vi-VN"/>
          </a:p>
        </p:txBody>
      </p:sp>
      <p:sp>
        <p:nvSpPr>
          <p:cNvPr id="11268" name="Oval 8"/>
          <p:cNvSpPr>
            <a:spLocks noChangeArrowheads="1"/>
          </p:cNvSpPr>
          <p:nvPr/>
        </p:nvSpPr>
        <p:spPr bwMode="auto">
          <a:xfrm>
            <a:off x="7089362" y="3130851"/>
            <a:ext cx="1747071" cy="1710000"/>
          </a:xfrm>
          <a:prstGeom prst="ellipse">
            <a:avLst/>
          </a:prstGeom>
          <a:solidFill>
            <a:schemeClr val="bg1"/>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vi-VN"/>
          </a:p>
        </p:txBody>
      </p:sp>
      <p:cxnSp>
        <p:nvCxnSpPr>
          <p:cNvPr id="11270" name="Straight Arrow Connector 2"/>
          <p:cNvCxnSpPr>
            <a:cxnSpLocks noChangeShapeType="1"/>
            <a:endCxn id="7" idx="1"/>
          </p:cNvCxnSpPr>
          <p:nvPr/>
        </p:nvCxnSpPr>
        <p:spPr bwMode="auto">
          <a:xfrm flipV="1">
            <a:off x="9270335" y="2307799"/>
            <a:ext cx="579767" cy="481826"/>
          </a:xfrm>
          <a:prstGeom prst="straightConnector1">
            <a:avLst/>
          </a:prstGeom>
          <a:noFill/>
          <a:ln w="19050" algn="ctr">
            <a:solidFill>
              <a:srgbClr val="0070C0"/>
            </a:solidFill>
            <a:round/>
            <a:headEnd/>
            <a:tailEnd type="triangle" w="med" len="med"/>
          </a:ln>
          <a:extLst>
            <a:ext uri="{909E8E84-426E-40DD-AFC4-6F175D3DCCD1}">
              <a14:hiddenFill xmlns:a14="http://schemas.microsoft.com/office/drawing/2010/main">
                <a:noFill/>
              </a14:hiddenFill>
            </a:ext>
          </a:extLst>
        </p:spPr>
      </p:cxnSp>
      <p:sp>
        <p:nvSpPr>
          <p:cNvPr id="7" name="Rounded Rectangle 6"/>
          <p:cNvSpPr/>
          <p:nvPr/>
        </p:nvSpPr>
        <p:spPr bwMode="auto">
          <a:xfrm>
            <a:off x="9850102" y="2060947"/>
            <a:ext cx="1424890" cy="493704"/>
          </a:xfrm>
          <a:prstGeom prst="roundRect">
            <a:avLst/>
          </a:prstGeom>
          <a:solidFill>
            <a:schemeClr val="bg1"/>
          </a:solidFill>
          <a:ln w="9525" cap="flat" cmpd="sng" algn="ctr">
            <a:solidFill>
              <a:srgbClr val="0070C0"/>
            </a:solidFill>
            <a:prstDash val="solid"/>
            <a:round/>
            <a:headEnd type="none" w="med" len="med"/>
            <a:tailEnd type="none" w="med" len="med"/>
          </a:ln>
          <a:effectLst/>
        </p:spPr>
        <p:txBody>
          <a:bodyPr/>
          <a:lstStyle/>
          <a:p>
            <a:pPr eaLnBrk="1" hangingPunct="1">
              <a:buClr>
                <a:srgbClr val="000000"/>
              </a:buClr>
              <a:buSzPct val="100000"/>
              <a:buFont typeface="Times New Roman" pitchFamily="16" charset="0"/>
              <a:buNone/>
              <a:defRPr/>
            </a:pPr>
            <a:r>
              <a:rPr lang="en-US" sz="2800" dirty="0" err="1">
                <a:solidFill>
                  <a:srgbClr val="FF0000"/>
                </a:solidFill>
                <a:latin typeface="#9Slide07 IcielBaliho Script" pitchFamily="2" charset="0"/>
                <a:cs typeface="Lucida Sans Unicode" charset="0"/>
              </a:rPr>
              <a:t>Lớp</a:t>
            </a:r>
            <a:r>
              <a:rPr lang="en-US" sz="2800" dirty="0">
                <a:solidFill>
                  <a:srgbClr val="FF0000"/>
                </a:solidFill>
                <a:latin typeface="#9Slide07 IcielBaliho Script" pitchFamily="2" charset="0"/>
                <a:cs typeface="Lucida Sans Unicode" charset="0"/>
              </a:rPr>
              <a:t> </a:t>
            </a:r>
            <a:r>
              <a:rPr lang="en-US" sz="2800" dirty="0" err="1">
                <a:solidFill>
                  <a:srgbClr val="FF0000"/>
                </a:solidFill>
                <a:latin typeface="#9Slide07 IcielBaliho Script" pitchFamily="2" charset="0"/>
                <a:cs typeface="Lucida Sans Unicode" charset="0"/>
              </a:rPr>
              <a:t>vỏ</a:t>
            </a:r>
            <a:endParaRPr lang="en-US" sz="2800" dirty="0">
              <a:solidFill>
                <a:srgbClr val="FF0000"/>
              </a:solidFill>
              <a:latin typeface="#9Slide07 IcielBaliho Script" pitchFamily="2" charset="0"/>
              <a:cs typeface="Lucida Sans Unicode" charset="0"/>
            </a:endParaRPr>
          </a:p>
        </p:txBody>
      </p:sp>
      <p:sp>
        <p:nvSpPr>
          <p:cNvPr id="13" name="Rounded Rectangle 12"/>
          <p:cNvSpPr/>
          <p:nvPr/>
        </p:nvSpPr>
        <p:spPr bwMode="auto">
          <a:xfrm>
            <a:off x="10246500" y="3478248"/>
            <a:ext cx="1619240" cy="507603"/>
          </a:xfrm>
          <a:prstGeom prst="roundRect">
            <a:avLst/>
          </a:prstGeom>
          <a:solidFill>
            <a:schemeClr val="bg1"/>
          </a:solidFill>
          <a:ln w="9525" cap="flat" cmpd="sng" algn="ctr">
            <a:solidFill>
              <a:srgbClr val="0070C0"/>
            </a:solidFill>
            <a:prstDash val="solid"/>
            <a:round/>
            <a:headEnd type="none" w="med" len="med"/>
            <a:tailEnd type="none" w="med" len="med"/>
          </a:ln>
          <a:effectLst/>
        </p:spPr>
        <p:txBody>
          <a:bodyPr/>
          <a:lstStyle/>
          <a:p>
            <a:pPr algn="ctr" eaLnBrk="1" hangingPunct="1">
              <a:buClr>
                <a:srgbClr val="000000"/>
              </a:buClr>
              <a:buSzPct val="100000"/>
              <a:buFont typeface="Times New Roman" pitchFamily="16" charset="0"/>
              <a:buNone/>
              <a:defRPr/>
            </a:pPr>
            <a:r>
              <a:rPr lang="vi-VN" sz="2800">
                <a:solidFill>
                  <a:srgbClr val="FF0000"/>
                </a:solidFill>
                <a:latin typeface="#9Slide07 IcielBaliho Script" pitchFamily="2" charset="0"/>
                <a:cs typeface="Lucida Sans Unicode" charset="0"/>
              </a:rPr>
              <a:t>Man ti</a:t>
            </a:r>
            <a:endParaRPr lang="en-US" sz="2800" dirty="0">
              <a:solidFill>
                <a:srgbClr val="FF0000"/>
              </a:solidFill>
              <a:latin typeface="#9Slide07 IcielBaliho Script" pitchFamily="2" charset="0"/>
              <a:cs typeface="Lucida Sans Unicode" charset="0"/>
            </a:endParaRPr>
          </a:p>
        </p:txBody>
      </p:sp>
      <p:cxnSp>
        <p:nvCxnSpPr>
          <p:cNvPr id="11273" name="Straight Arrow Connector 13"/>
          <p:cNvCxnSpPr>
            <a:cxnSpLocks noChangeShapeType="1"/>
            <a:endCxn id="13" idx="1"/>
          </p:cNvCxnSpPr>
          <p:nvPr/>
        </p:nvCxnSpPr>
        <p:spPr bwMode="auto">
          <a:xfrm flipV="1">
            <a:off x="9352444" y="3732050"/>
            <a:ext cx="894056" cy="37214"/>
          </a:xfrm>
          <a:prstGeom prst="straightConnector1">
            <a:avLst/>
          </a:prstGeom>
          <a:noFill/>
          <a:ln w="19050" algn="ctr">
            <a:solidFill>
              <a:srgbClr val="0070C0"/>
            </a:solidFill>
            <a:round/>
            <a:headEnd/>
            <a:tailEnd type="triangle" w="med" len="med"/>
          </a:ln>
          <a:extLst>
            <a:ext uri="{909E8E84-426E-40DD-AFC4-6F175D3DCCD1}">
              <a14:hiddenFill xmlns:a14="http://schemas.microsoft.com/office/drawing/2010/main">
                <a:noFill/>
              </a14:hiddenFill>
            </a:ext>
          </a:extLst>
        </p:spPr>
      </p:cxnSp>
      <p:sp>
        <p:nvSpPr>
          <p:cNvPr id="16" name="Rounded Rectangle 15"/>
          <p:cNvSpPr/>
          <p:nvPr/>
        </p:nvSpPr>
        <p:spPr bwMode="auto">
          <a:xfrm>
            <a:off x="7667531" y="3738999"/>
            <a:ext cx="741405" cy="493704"/>
          </a:xfrm>
          <a:prstGeom prst="roundRect">
            <a:avLst/>
          </a:prstGeom>
          <a:solidFill>
            <a:schemeClr val="bg1"/>
          </a:solidFill>
          <a:ln w="9525" cap="flat" cmpd="sng" algn="ctr">
            <a:solidFill>
              <a:srgbClr val="0070C0"/>
            </a:solidFill>
            <a:prstDash val="solid"/>
            <a:round/>
            <a:headEnd type="none" w="med" len="med"/>
            <a:tailEnd type="none" w="med" len="med"/>
          </a:ln>
          <a:effectLst/>
        </p:spPr>
        <p:txBody>
          <a:bodyPr/>
          <a:lstStyle/>
          <a:p>
            <a:pPr eaLnBrk="1" hangingPunct="1">
              <a:buClr>
                <a:srgbClr val="000000"/>
              </a:buClr>
              <a:buSzPct val="100000"/>
              <a:buFont typeface="Times New Roman" pitchFamily="16" charset="0"/>
              <a:buNone/>
              <a:defRPr/>
            </a:pPr>
            <a:r>
              <a:rPr lang="en-US" sz="2800" dirty="0" err="1">
                <a:solidFill>
                  <a:srgbClr val="FF0000"/>
                </a:solidFill>
                <a:latin typeface="#9Slide07 IcielBaliho Script" pitchFamily="2" charset="0"/>
                <a:cs typeface="Lucida Sans Unicode" charset="0"/>
              </a:rPr>
              <a:t>Lõi</a:t>
            </a:r>
            <a:endParaRPr lang="en-US" sz="2800" dirty="0">
              <a:solidFill>
                <a:srgbClr val="FF0000"/>
              </a:solidFill>
              <a:latin typeface="#9Slide07 IcielBaliho Script" pitchFamily="2" charset="0"/>
              <a:cs typeface="Lucida Sans Unicode" charset="0"/>
            </a:endParaRPr>
          </a:p>
        </p:txBody>
      </p:sp>
      <p:sp>
        <p:nvSpPr>
          <p:cNvPr id="14" name="Hộp Văn bản 13">
            <a:extLst>
              <a:ext uri="{FF2B5EF4-FFF2-40B4-BE49-F238E27FC236}">
                <a16:creationId xmlns:a16="http://schemas.microsoft.com/office/drawing/2014/main" id="{5AADFB07-F46B-45F3-8A3B-CC29868BF0E9}"/>
              </a:ext>
            </a:extLst>
          </p:cNvPr>
          <p:cNvSpPr txBox="1"/>
          <p:nvPr/>
        </p:nvSpPr>
        <p:spPr>
          <a:xfrm>
            <a:off x="448630" y="457200"/>
            <a:ext cx="4779051" cy="1015663"/>
          </a:xfrm>
          <a:prstGeom prst="rect">
            <a:avLst/>
          </a:prstGeom>
          <a:solidFill>
            <a:srgbClr val="FF0066"/>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6000" b="0" i="0" u="none" strike="noStrike" kern="0" cap="none" spc="0" normalizeH="0" baseline="0" noProof="0">
                <a:ln>
                  <a:noFill/>
                </a:ln>
                <a:solidFill>
                  <a:prstClr val="white"/>
                </a:solidFill>
                <a:effectLst/>
                <a:uLnTx/>
                <a:uFillTx/>
                <a:latin typeface="#9Slide03 BoosterNextFYBlack" panose="02000A03000000020004" pitchFamily="2" charset="0"/>
                <a:ea typeface="+mn-ea"/>
                <a:cs typeface="Times New Roman" panose="02020603050405020304" pitchFamily="18" charset="0"/>
                <a:sym typeface="Arial"/>
              </a:rPr>
              <a:t>LUYỆN TẬP</a:t>
            </a:r>
            <a:endParaRPr kumimoji="0" lang="en-US" sz="6000" b="0" i="0" u="none" strike="noStrike" kern="0" cap="none" spc="0" normalizeH="0" baseline="0" noProof="0" dirty="0">
              <a:ln>
                <a:noFill/>
              </a:ln>
              <a:solidFill>
                <a:prstClr val="white"/>
              </a:solidFill>
              <a:effectLst/>
              <a:uLnTx/>
              <a:uFillTx/>
              <a:latin typeface="#9Slide03 BoosterNextFYBlack" panose="02000A03000000020004" pitchFamily="2" charset="0"/>
              <a:ea typeface="+mn-ea"/>
              <a:cs typeface="Times New Roman" panose="02020603050405020304" pitchFamily="18" charset="0"/>
              <a:sym typeface="Aria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wipe(left)">
                                      <p:cBhvr>
                                        <p:cTn id="12" dur="500"/>
                                        <p:tgtEl>
                                          <p:spTgt spid="1126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270"/>
                                        </p:tgtEl>
                                        <p:attrNameLst>
                                          <p:attrName>style.visibility</p:attrName>
                                        </p:attrNameLst>
                                      </p:cBhvr>
                                      <p:to>
                                        <p:strVal val="visible"/>
                                      </p:to>
                                    </p:set>
                                    <p:anim calcmode="lin" valueType="num">
                                      <p:cBhvr>
                                        <p:cTn id="17" dur="500" fill="hold"/>
                                        <p:tgtEl>
                                          <p:spTgt spid="11270"/>
                                        </p:tgtEl>
                                        <p:attrNameLst>
                                          <p:attrName>ppt_w</p:attrName>
                                        </p:attrNameLst>
                                      </p:cBhvr>
                                      <p:tavLst>
                                        <p:tav tm="0">
                                          <p:val>
                                            <p:fltVal val="0"/>
                                          </p:val>
                                        </p:tav>
                                        <p:tav tm="100000">
                                          <p:val>
                                            <p:strVal val="#ppt_w"/>
                                          </p:val>
                                        </p:tav>
                                      </p:tavLst>
                                    </p:anim>
                                    <p:anim calcmode="lin" valueType="num">
                                      <p:cBhvr>
                                        <p:cTn id="18" dur="500" fill="hold"/>
                                        <p:tgtEl>
                                          <p:spTgt spid="11270"/>
                                        </p:tgtEl>
                                        <p:attrNameLst>
                                          <p:attrName>ppt_h</p:attrName>
                                        </p:attrNameLst>
                                      </p:cBhvr>
                                      <p:tavLst>
                                        <p:tav tm="0">
                                          <p:val>
                                            <p:fltVal val="0"/>
                                          </p:val>
                                        </p:tav>
                                        <p:tav tm="100000">
                                          <p:val>
                                            <p:strVal val="#ppt_h"/>
                                          </p:val>
                                        </p:tav>
                                      </p:tavLst>
                                    </p:anim>
                                    <p:animEffect transition="in" filter="fade">
                                      <p:cBhvr>
                                        <p:cTn id="19" dur="500"/>
                                        <p:tgtEl>
                                          <p:spTgt spid="1127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273"/>
                                        </p:tgtEl>
                                        <p:attrNameLst>
                                          <p:attrName>style.visibility</p:attrName>
                                        </p:attrNameLst>
                                      </p:cBhvr>
                                      <p:to>
                                        <p:strVal val="visible"/>
                                      </p:to>
                                    </p:set>
                                    <p:anim calcmode="lin" valueType="num">
                                      <p:cBhvr>
                                        <p:cTn id="31" dur="500" fill="hold"/>
                                        <p:tgtEl>
                                          <p:spTgt spid="11273"/>
                                        </p:tgtEl>
                                        <p:attrNameLst>
                                          <p:attrName>ppt_w</p:attrName>
                                        </p:attrNameLst>
                                      </p:cBhvr>
                                      <p:tavLst>
                                        <p:tav tm="0">
                                          <p:val>
                                            <p:fltVal val="0"/>
                                          </p:val>
                                        </p:tav>
                                        <p:tav tm="100000">
                                          <p:val>
                                            <p:strVal val="#ppt_w"/>
                                          </p:val>
                                        </p:tav>
                                      </p:tavLst>
                                    </p:anim>
                                    <p:anim calcmode="lin" valueType="num">
                                      <p:cBhvr>
                                        <p:cTn id="32" dur="500" fill="hold"/>
                                        <p:tgtEl>
                                          <p:spTgt spid="11273"/>
                                        </p:tgtEl>
                                        <p:attrNameLst>
                                          <p:attrName>ppt_h</p:attrName>
                                        </p:attrNameLst>
                                      </p:cBhvr>
                                      <p:tavLst>
                                        <p:tav tm="0">
                                          <p:val>
                                            <p:fltVal val="0"/>
                                          </p:val>
                                        </p:tav>
                                        <p:tav tm="100000">
                                          <p:val>
                                            <p:strVal val="#ppt_h"/>
                                          </p:val>
                                        </p:tav>
                                      </p:tavLst>
                                    </p:anim>
                                    <p:animEffect transition="in" filter="fade">
                                      <p:cBhvr>
                                        <p:cTn id="33" dur="500"/>
                                        <p:tgtEl>
                                          <p:spTgt spid="1127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animBg="1"/>
      <p:bldP spid="7" grpId="0" animBg="1"/>
      <p:bldP spid="13"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5400" y="2307265"/>
            <a:ext cx="4038600" cy="2906050"/>
          </a:xfrm>
          <a:prstGeom prst="rect">
            <a:avLst/>
          </a:prstGeom>
          <a:solidFill>
            <a:srgbClr val="FFFFFF">
              <a:shade val="85000"/>
            </a:srgbClr>
          </a:solidFill>
          <a:ln w="88900" cap="sq">
            <a:solidFill>
              <a:srgbClr val="FF00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6512943" y="2349702"/>
            <a:ext cx="4224418" cy="2863613"/>
          </a:xfrm>
          <a:prstGeom prst="rect">
            <a:avLst/>
          </a:prstGeom>
          <a:solidFill>
            <a:srgbClr val="FFFFFF">
              <a:shade val="85000"/>
            </a:srgbClr>
          </a:solidFill>
          <a:ln w="88900" cap="sq">
            <a:solidFill>
              <a:srgbClr val="FF00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743200" y="388799"/>
            <a:ext cx="7882018" cy="1323439"/>
          </a:xfrm>
          <a:prstGeom prst="rect">
            <a:avLst/>
          </a:prstGeom>
          <a:solidFill>
            <a:sysClr val="window" lastClr="FFFFFF"/>
          </a:solidFill>
        </p:spPr>
        <p:txBody>
          <a:bodyPr wrap="square" rtlCol="0">
            <a:spAutoFit/>
          </a:bodyPr>
          <a:lstStyle/>
          <a:p>
            <a:pPr algn="ctr" defTabSz="914400" eaLnBrk="1" fontAlgn="auto" hangingPunct="1">
              <a:spcBef>
                <a:spcPts val="0"/>
              </a:spcBef>
              <a:spcAft>
                <a:spcPts val="0"/>
              </a:spcAft>
              <a:defRPr/>
            </a:pPr>
            <a:r>
              <a:rPr lang="en-US" sz="4000" kern="0" dirty="0" err="1">
                <a:solidFill>
                  <a:srgbClr val="FF0066"/>
                </a:solidFill>
                <a:latin typeface="#9Slide07 IcielBaliho Script" pitchFamily="2" charset="0"/>
                <a:cs typeface="Times New Roman" panose="02020603050405020304" pitchFamily="18" charset="0"/>
              </a:rPr>
              <a:t>Hãy</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chọn</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một</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câu</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lạc</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bộ</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mà</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em</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yêu</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thích</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và</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nhận</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nhiệm</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vụ</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đầu</a:t>
            </a:r>
            <a:r>
              <a:rPr lang="en-US" sz="4000" kern="0" dirty="0">
                <a:solidFill>
                  <a:srgbClr val="FF0066"/>
                </a:solidFill>
                <a:latin typeface="#9Slide07 IcielBaliho Script" pitchFamily="2" charset="0"/>
                <a:cs typeface="Times New Roman" panose="02020603050405020304" pitchFamily="18" charset="0"/>
              </a:rPr>
              <a:t> </a:t>
            </a:r>
            <a:r>
              <a:rPr lang="en-US" sz="4000" kern="0" dirty="0" err="1">
                <a:solidFill>
                  <a:srgbClr val="FF0066"/>
                </a:solidFill>
                <a:latin typeface="#9Slide07 IcielBaliho Script" pitchFamily="2" charset="0"/>
                <a:cs typeface="Times New Roman" panose="02020603050405020304" pitchFamily="18" charset="0"/>
              </a:rPr>
              <a:t>tiên</a:t>
            </a:r>
            <a:r>
              <a:rPr lang="en-US" sz="4000" kern="0" dirty="0">
                <a:solidFill>
                  <a:srgbClr val="FF0066"/>
                </a:solidFill>
                <a:latin typeface="#9Slide07 IcielBaliho Script" pitchFamily="2" charset="0"/>
                <a:cs typeface="Times New Roman" panose="02020603050405020304" pitchFamily="18" charset="0"/>
              </a:rPr>
              <a:t>.</a:t>
            </a:r>
          </a:p>
        </p:txBody>
      </p:sp>
      <p:sp>
        <p:nvSpPr>
          <p:cNvPr id="10" name="TextBox 9"/>
          <p:cNvSpPr txBox="1"/>
          <p:nvPr/>
        </p:nvSpPr>
        <p:spPr>
          <a:xfrm>
            <a:off x="1793869" y="5392843"/>
            <a:ext cx="2743200" cy="830997"/>
          </a:xfrm>
          <a:prstGeom prst="rect">
            <a:avLst/>
          </a:prstGeom>
          <a:solidFill>
            <a:sysClr val="window" lastClr="FFFFFF"/>
          </a:solidFill>
        </p:spPr>
        <p:txBody>
          <a:bodyPr wrap="square" rtlCol="0">
            <a:spAutoFit/>
          </a:bodyPr>
          <a:lstStyle/>
          <a:p>
            <a:pPr algn="ctr" defTabSz="914400" eaLnBrk="1" fontAlgn="auto" hangingPunct="1">
              <a:spcBef>
                <a:spcPts val="0"/>
              </a:spcBef>
              <a:spcAft>
                <a:spcPts val="0"/>
              </a:spcAft>
              <a:defRPr/>
            </a:pPr>
            <a:r>
              <a:rPr lang="en-US" sz="2400" kern="0" dirty="0" err="1">
                <a:solidFill>
                  <a:srgbClr val="0070C0"/>
                </a:solidFill>
                <a:latin typeface="Times New Roman" panose="02020603050405020304" pitchFamily="18" charset="0"/>
                <a:cs typeface="Times New Roman" panose="02020603050405020304" pitchFamily="18" charset="0"/>
              </a:rPr>
              <a:t>Hát</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một</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bài</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hát</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về</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b="1" kern="0" dirty="0" err="1">
                <a:solidFill>
                  <a:srgbClr val="0070C0"/>
                </a:solidFill>
                <a:latin typeface="Times New Roman" panose="02020603050405020304" pitchFamily="18" charset="0"/>
                <a:cs typeface="Times New Roman" panose="02020603050405020304" pitchFamily="18" charset="0"/>
              </a:rPr>
              <a:t>Trái</a:t>
            </a:r>
            <a:r>
              <a:rPr lang="en-US" sz="2400" b="1" kern="0" dirty="0">
                <a:solidFill>
                  <a:srgbClr val="0070C0"/>
                </a:solidFill>
                <a:latin typeface="Times New Roman" panose="02020603050405020304" pitchFamily="18" charset="0"/>
                <a:cs typeface="Times New Roman" panose="02020603050405020304" pitchFamily="18" charset="0"/>
              </a:rPr>
              <a:t> </a:t>
            </a:r>
            <a:r>
              <a:rPr lang="en-US" sz="2400" b="1" kern="0" dirty="0" err="1">
                <a:solidFill>
                  <a:srgbClr val="0070C0"/>
                </a:solidFill>
                <a:latin typeface="Times New Roman" panose="02020603050405020304" pitchFamily="18" charset="0"/>
                <a:cs typeface="Times New Roman" panose="02020603050405020304" pitchFamily="18" charset="0"/>
              </a:rPr>
              <a:t>Đất</a:t>
            </a:r>
            <a:endParaRPr lang="en-US" sz="2400" b="1" kern="0" dirty="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834452" y="5486400"/>
            <a:ext cx="3581400" cy="830997"/>
          </a:xfrm>
          <a:prstGeom prst="rect">
            <a:avLst/>
          </a:prstGeom>
          <a:solidFill>
            <a:sysClr val="window" lastClr="FFFFFF"/>
          </a:solidFill>
        </p:spPr>
        <p:txBody>
          <a:bodyPr wrap="square" rtlCol="0">
            <a:spAutoFit/>
          </a:bodyPr>
          <a:lstStyle/>
          <a:p>
            <a:pPr algn="ctr" defTabSz="914400" eaLnBrk="1" fontAlgn="auto" hangingPunct="1">
              <a:spcBef>
                <a:spcPts val="0"/>
              </a:spcBef>
              <a:spcAft>
                <a:spcPts val="0"/>
              </a:spcAft>
              <a:defRPr/>
            </a:pPr>
            <a:r>
              <a:rPr lang="en-US" sz="2400" kern="0" dirty="0" err="1">
                <a:solidFill>
                  <a:srgbClr val="0070C0"/>
                </a:solidFill>
                <a:latin typeface="Times New Roman" panose="02020603050405020304" pitchFamily="18" charset="0"/>
                <a:cs typeface="Times New Roman" panose="02020603050405020304" pitchFamily="18" charset="0"/>
              </a:rPr>
              <a:t>Vẽ</a:t>
            </a:r>
            <a:r>
              <a:rPr lang="en-US" sz="2400" kern="0" dirty="0">
                <a:solidFill>
                  <a:srgbClr val="0070C0"/>
                </a:solidFill>
                <a:latin typeface="Times New Roman" panose="02020603050405020304" pitchFamily="18" charset="0"/>
                <a:cs typeface="Times New Roman" panose="02020603050405020304" pitchFamily="18" charset="0"/>
              </a:rPr>
              <a:t> 1 </a:t>
            </a:r>
            <a:r>
              <a:rPr lang="en-US" sz="2400" kern="0" dirty="0" err="1">
                <a:solidFill>
                  <a:srgbClr val="0070C0"/>
                </a:solidFill>
                <a:latin typeface="Times New Roman" panose="02020603050405020304" pitchFamily="18" charset="0"/>
                <a:cs typeface="Times New Roman" panose="02020603050405020304" pitchFamily="18" charset="0"/>
              </a:rPr>
              <a:t>bức</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tranh</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với</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chủ</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đề</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Trái</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Đất</a:t>
            </a:r>
            <a:r>
              <a:rPr lang="en-US" sz="2400" kern="0" dirty="0">
                <a:solidFill>
                  <a:srgbClr val="0070C0"/>
                </a:solidFill>
                <a:latin typeface="Times New Roman" panose="02020603050405020304" pitchFamily="18" charset="0"/>
                <a:cs typeface="Times New Roman" panose="02020603050405020304" pitchFamily="18" charset="0"/>
              </a:rPr>
              <a:t> </a:t>
            </a:r>
            <a:r>
              <a:rPr lang="en-US" sz="2400" kern="0" dirty="0" err="1">
                <a:solidFill>
                  <a:srgbClr val="0070C0"/>
                </a:solidFill>
                <a:latin typeface="Times New Roman" panose="02020603050405020304" pitchFamily="18" charset="0"/>
                <a:cs typeface="Times New Roman" panose="02020603050405020304" pitchFamily="18" charset="0"/>
              </a:rPr>
              <a:t>xanh</a:t>
            </a:r>
            <a:r>
              <a:rPr lang="en-US" sz="2400" kern="0" dirty="0">
                <a:solidFill>
                  <a:srgbClr val="0070C0"/>
                </a:solidFill>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id="{095F5208-A60D-4807-8AFC-111301EA5B56}"/>
              </a:ext>
            </a:extLst>
          </p:cNvPr>
          <p:cNvSpPr txBox="1"/>
          <p:nvPr/>
        </p:nvSpPr>
        <p:spPr>
          <a:xfrm>
            <a:off x="499982" y="388799"/>
            <a:ext cx="2133600" cy="1446550"/>
          </a:xfrm>
          <a:prstGeom prst="rect">
            <a:avLst/>
          </a:prstGeom>
          <a:solidFill>
            <a:srgbClr val="0070C0"/>
          </a:solidFill>
        </p:spPr>
        <p:txBody>
          <a:bodyPr wrap="square">
            <a:spAutoFit/>
          </a:bodyPr>
          <a:lstStyle/>
          <a:p>
            <a:pPr algn="ctr" defTabSz="914377">
              <a:defRPr/>
            </a:pPr>
            <a:r>
              <a:rPr lang="en-US" sz="4400" kern="0">
                <a:solidFill>
                  <a:prstClr val="white"/>
                </a:solidFill>
                <a:latin typeface="#9Slide03 BoosterNextFYBlack" panose="02000A03000000020004" pitchFamily="2" charset="0"/>
                <a:sym typeface="Arial"/>
              </a:rPr>
              <a:t>VẬN DỤNG</a:t>
            </a:r>
            <a:endParaRPr lang="en-US" sz="4400" kern="0" dirty="0">
              <a:solidFill>
                <a:prstClr val="white"/>
              </a:solidFill>
              <a:latin typeface="#9Slide03 BoosterNextFYBlack" panose="02000A03000000020004" pitchFamily="2" charset="0"/>
              <a:sym typeface="Aria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Thiếu Nhi Remix] Trái Đất Này Là Của Chúng Mình Remix - Nhạc Thiếu Nhi karaoke Remix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06264"/>
            <a:ext cx="10668000" cy="6645471"/>
          </a:xfrm>
          <a:prstGeom prst="rect">
            <a:avLst/>
          </a:prstGeom>
        </p:spPr>
      </p:pic>
    </p:spTree>
    <p:extLst>
      <p:ext uri="{BB962C8B-B14F-4D97-AF65-F5344CB8AC3E}">
        <p14:creationId xmlns:p14="http://schemas.microsoft.com/office/powerpoint/2010/main" val="468756031"/>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0675" y="1619250"/>
            <a:ext cx="2476500" cy="2552700"/>
          </a:xfrm>
          <a:prstGeom prst="roundRect">
            <a:avLst/>
          </a:prstGeom>
          <a:solidFill>
            <a:srgbClr val="FF0000"/>
          </a:solidFill>
          <a:ln w="28575" cap="flat" cmpd="sng" algn="ctr">
            <a:solidFill>
              <a:srgbClr val="FF0066"/>
            </a:solidFill>
            <a:prstDash val="solid"/>
            <a:miter lim="800000"/>
          </a:ln>
          <a:effectLst/>
        </p:spPr>
        <p:txBody>
          <a:bodyPr rtlCol="0" anchor="ctr"/>
          <a:lstStyle/>
          <a:p>
            <a:pPr algn="ctr" defTabSz="685755" eaLnBrk="1" fontAlgn="auto" hangingPunct="1">
              <a:spcBef>
                <a:spcPts val="0"/>
              </a:spcBef>
              <a:spcAft>
                <a:spcPts val="0"/>
              </a:spcAft>
              <a:defRPr/>
            </a:pPr>
            <a:r>
              <a:rPr lang="en-US" sz="3600" kern="0" dirty="0" err="1">
                <a:solidFill>
                  <a:srgbClr val="FFFFFF"/>
                </a:solidFill>
                <a:latin typeface="#9Slide05 SVNBistro Script" panose="02000506000000020003" pitchFamily="2" charset="0"/>
              </a:rPr>
              <a:t>Thay</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đổi</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thói</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quen</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bảo</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vệ</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môi</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trường</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bảo</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vệ</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Trái</a:t>
            </a:r>
            <a:r>
              <a:rPr lang="en-US" sz="3600" kern="0" dirty="0">
                <a:solidFill>
                  <a:srgbClr val="FFFFFF"/>
                </a:solidFill>
                <a:latin typeface="#9Slide05 SVNBistro Script" panose="02000506000000020003" pitchFamily="2" charset="0"/>
              </a:rPr>
              <a:t> </a:t>
            </a:r>
            <a:r>
              <a:rPr lang="en-US" sz="3600" kern="0" dirty="0" err="1">
                <a:solidFill>
                  <a:srgbClr val="FFFFFF"/>
                </a:solidFill>
                <a:latin typeface="#9Slide05 SVNBistro Script" panose="02000506000000020003" pitchFamily="2" charset="0"/>
              </a:rPr>
              <a:t>đất</a:t>
            </a:r>
            <a:endParaRPr lang="en-US" sz="3600" kern="0" dirty="0">
              <a:solidFill>
                <a:srgbClr val="FFFFFF"/>
              </a:solidFill>
              <a:latin typeface="#9Slide05 SVNBistro Script" panose="02000506000000020003" pitchFamily="2" charset="0"/>
            </a:endParaRPr>
          </a:p>
        </p:txBody>
      </p:sp>
      <p:pic>
        <p:nvPicPr>
          <p:cNvPr id="7" name="y2mate.com - ATNNV - Ý THỨC BẢO VỆ MÔI TRƯỜNG_480p">
            <a:hlinkClick r:id="" action="ppaction://media"/>
          </p:cNvPr>
          <p:cNvPicPr>
            <a:picLocks noChangeAspect="1"/>
          </p:cNvPicPr>
          <p:nvPr>
            <a:videoFile r:link="rId1"/>
            <p:extLst>
              <p:ext uri="{DAA4B4D4-6D71-4841-9C94-3DE7FCFB9230}">
                <p14:media xmlns:p14="http://schemas.microsoft.com/office/powerpoint/2010/main" r:embed="rId2">
                  <p14:trim st="1758" end="10499"/>
                </p14:media>
              </p:ext>
            </p:extLst>
          </p:nvPr>
        </p:nvPicPr>
        <p:blipFill>
          <a:blip r:embed="rId4"/>
          <a:stretch>
            <a:fillRect/>
          </a:stretch>
        </p:blipFill>
        <p:spPr>
          <a:xfrm>
            <a:off x="3330575" y="341045"/>
            <a:ext cx="8251825" cy="609971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828800" y="3962400"/>
            <a:ext cx="990600" cy="990600"/>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2263775" y="3638550"/>
            <a:ext cx="1066800" cy="1066800"/>
          </a:xfrm>
          <a:prstGeom prst="rect">
            <a:avLst/>
          </a:prstGeom>
        </p:spPr>
      </p:pic>
    </p:spTree>
    <p:extLst>
      <p:ext uri="{BB962C8B-B14F-4D97-AF65-F5344CB8AC3E}">
        <p14:creationId xmlns:p14="http://schemas.microsoft.com/office/powerpoint/2010/main" val="29726058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0" name="Rectangle 16"/>
          <p:cNvSpPr>
            <a:spLocks noChangeArrowheads="1"/>
          </p:cNvSpPr>
          <p:nvPr/>
        </p:nvSpPr>
        <p:spPr bwMode="auto">
          <a:xfrm>
            <a:off x="3200400" y="650336"/>
            <a:ext cx="5036592" cy="954297"/>
          </a:xfrm>
          <a:prstGeom prst="rect">
            <a:avLst/>
          </a:prstGeom>
          <a:solidFill>
            <a:srgbClr val="FF0066"/>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eaLnBrk="1" hangingPunct="1">
              <a:defRPr/>
            </a:pPr>
            <a:r>
              <a:rPr lang="en-US" altLang="vi-VN" sz="3600" b="1" dirty="0">
                <a:solidFill>
                  <a:prstClr val="white"/>
                </a:solidFill>
                <a:latin typeface="Times New Roman" panose="02020603050405020304" pitchFamily="18" charset="0"/>
                <a:cs typeface="Times New Roman" panose="02020603050405020304" pitchFamily="18" charset="0"/>
                <a:sym typeface="Arial"/>
              </a:rPr>
              <a:t>HƯỚNG DẪN VỀ NHÀ</a:t>
            </a:r>
          </a:p>
        </p:txBody>
      </p:sp>
      <p:sp>
        <p:nvSpPr>
          <p:cNvPr id="98330" name="Text Box 26"/>
          <p:cNvSpPr txBox="1">
            <a:spLocks noChangeArrowheads="1"/>
          </p:cNvSpPr>
          <p:nvPr/>
        </p:nvSpPr>
        <p:spPr bwMode="auto">
          <a:xfrm>
            <a:off x="659220" y="2146959"/>
            <a:ext cx="113803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77" eaLnBrk="1" hangingPunct="1">
              <a:spcBef>
                <a:spcPct val="50000"/>
              </a:spcBef>
              <a:defRPr/>
            </a:pPr>
            <a:r>
              <a:rPr lang="en-US" altLang="vi-VN" sz="4000" dirty="0">
                <a:solidFill>
                  <a:srgbClr val="0000FF"/>
                </a:solidFill>
                <a:latin typeface="#9Slide05 Fourth Medium" panose="00000600000000000000" pitchFamily="2" charset="0"/>
                <a:cs typeface="Times New Roman" panose="02020603050405020304" pitchFamily="18" charset="0"/>
                <a:sym typeface="Arial"/>
              </a:rPr>
              <a:t>1</a:t>
            </a:r>
            <a:r>
              <a:rPr lang="en-US" altLang="vi-VN" sz="4000">
                <a:solidFill>
                  <a:srgbClr val="0000FF"/>
                </a:solidFill>
                <a:latin typeface="#9Slide05 Fourth Medium" panose="00000600000000000000" pitchFamily="2" charset="0"/>
                <a:cs typeface="Times New Roman" panose="02020603050405020304" pitchFamily="18" charset="0"/>
                <a:sym typeface="Arial"/>
              </a:rPr>
              <a:t>. Trả lời các câu hỏi cuối bài</a:t>
            </a:r>
            <a:endParaRPr lang="en-US" altLang="vi-VN" sz="4000" dirty="0">
              <a:solidFill>
                <a:srgbClr val="0000FF"/>
              </a:solidFill>
              <a:latin typeface="#9Slide05 Fourth Medium" panose="00000600000000000000" pitchFamily="2" charset="0"/>
              <a:cs typeface="Times New Roman" panose="02020603050405020304" pitchFamily="18" charset="0"/>
              <a:sym typeface="Arial"/>
            </a:endParaRPr>
          </a:p>
        </p:txBody>
      </p:sp>
      <p:sp>
        <p:nvSpPr>
          <p:cNvPr id="98331" name="Text Box 27"/>
          <p:cNvSpPr txBox="1">
            <a:spLocks noChangeArrowheads="1"/>
          </p:cNvSpPr>
          <p:nvPr/>
        </p:nvSpPr>
        <p:spPr bwMode="auto">
          <a:xfrm>
            <a:off x="654458" y="3521000"/>
            <a:ext cx="7582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77" eaLnBrk="1" hangingPunct="1">
              <a:spcBef>
                <a:spcPct val="50000"/>
              </a:spcBef>
              <a:defRPr/>
            </a:pPr>
            <a:r>
              <a:rPr lang="en-US" altLang="vi-VN" sz="4000" dirty="0">
                <a:solidFill>
                  <a:srgbClr val="0000FF"/>
                </a:solidFill>
                <a:latin typeface="#9Slide05 Fourth Medium" panose="00000600000000000000" pitchFamily="2" charset="0"/>
                <a:cs typeface="Times New Roman" panose="02020603050405020304" pitchFamily="18" charset="0"/>
                <a:sym typeface="Arial"/>
              </a:rPr>
              <a:t>2. </a:t>
            </a:r>
            <a:r>
              <a:rPr lang="en-US" altLang="vi-VN" sz="4000" dirty="0" err="1">
                <a:solidFill>
                  <a:srgbClr val="0000FF"/>
                </a:solidFill>
                <a:latin typeface="#9Slide05 Fourth Medium" panose="00000600000000000000" pitchFamily="2" charset="0"/>
                <a:cs typeface="Times New Roman" panose="02020603050405020304" pitchFamily="18" charset="0"/>
                <a:sym typeface="Arial"/>
              </a:rPr>
              <a:t>Tìm</a:t>
            </a:r>
            <a:r>
              <a:rPr lang="en-US" altLang="vi-VN" sz="4000" dirty="0">
                <a:solidFill>
                  <a:srgbClr val="0000FF"/>
                </a:solidFill>
                <a:latin typeface="#9Slide05 Fourth Medium" panose="00000600000000000000" pitchFamily="2" charset="0"/>
                <a:cs typeface="Times New Roman" panose="02020603050405020304" pitchFamily="18" charset="0"/>
                <a:sym typeface="Arial"/>
              </a:rPr>
              <a:t> </a:t>
            </a:r>
            <a:r>
              <a:rPr lang="en-US" altLang="vi-VN" sz="4000" err="1">
                <a:solidFill>
                  <a:srgbClr val="0000FF"/>
                </a:solidFill>
                <a:latin typeface="#9Slide05 Fourth Medium" panose="00000600000000000000" pitchFamily="2" charset="0"/>
                <a:cs typeface="Times New Roman" panose="02020603050405020304" pitchFamily="18" charset="0"/>
                <a:sym typeface="Arial"/>
              </a:rPr>
              <a:t>hiểu</a:t>
            </a:r>
            <a:r>
              <a:rPr lang="en-US" altLang="vi-VN" sz="4000">
                <a:solidFill>
                  <a:srgbClr val="0000FF"/>
                </a:solidFill>
                <a:latin typeface="#9Slide05 Fourth Medium" panose="00000600000000000000" pitchFamily="2" charset="0"/>
                <a:cs typeface="Times New Roman" panose="02020603050405020304" pitchFamily="18" charset="0"/>
                <a:sym typeface="Arial"/>
              </a:rPr>
              <a:t> bài</a:t>
            </a:r>
            <a:r>
              <a:rPr lang="vi-VN" altLang="vi-VN" sz="4000">
                <a:solidFill>
                  <a:srgbClr val="0000FF"/>
                </a:solidFill>
                <a:latin typeface="#9Slide05 Fourth Medium" panose="00000600000000000000" pitchFamily="2" charset="0"/>
                <a:cs typeface="Times New Roman" panose="02020603050405020304" pitchFamily="18" charset="0"/>
                <a:sym typeface="Arial"/>
              </a:rPr>
              <a:t> </a:t>
            </a:r>
            <a:r>
              <a:rPr lang="en-US" altLang="vi-VN" sz="4000">
                <a:solidFill>
                  <a:srgbClr val="0000FF"/>
                </a:solidFill>
                <a:latin typeface="#9Slide05 Fourth Medium" panose="00000600000000000000" pitchFamily="2" charset="0"/>
                <a:cs typeface="Times New Roman" panose="02020603050405020304" pitchFamily="18" charset="0"/>
                <a:sym typeface="Arial"/>
              </a:rPr>
              <a:t> mới</a:t>
            </a:r>
            <a:endParaRPr lang="en-US" altLang="vi-VN" sz="4000" dirty="0">
              <a:solidFill>
                <a:srgbClr val="0000FF"/>
              </a:solidFill>
              <a:latin typeface="#9Slide05 Fourth Medium" panose="00000600000000000000" pitchFamily="2" charset="0"/>
              <a:cs typeface="Times New Roman" panose="02020603050405020304" pitchFamily="18" charset="0"/>
              <a:sym typeface="Arial"/>
            </a:endParaRPr>
          </a:p>
        </p:txBody>
      </p:sp>
      <p:pic>
        <p:nvPicPr>
          <p:cNvPr id="3" name="Hình ảnh 2">
            <a:extLst>
              <a:ext uri="{FF2B5EF4-FFF2-40B4-BE49-F238E27FC236}">
                <a16:creationId xmlns:a16="http://schemas.microsoft.com/office/drawing/2014/main" id="{B5406B7E-E354-4E85-8790-BC82683276EB}"/>
              </a:ext>
            </a:extLst>
          </p:cNvPr>
          <p:cNvPicPr>
            <a:picLocks noChangeAspect="1"/>
          </p:cNvPicPr>
          <p:nvPr/>
        </p:nvPicPr>
        <p:blipFill>
          <a:blip r:embed="rId2"/>
          <a:stretch>
            <a:fillRect/>
          </a:stretch>
        </p:blipFill>
        <p:spPr>
          <a:xfrm>
            <a:off x="7772400" y="2590800"/>
            <a:ext cx="4160154" cy="4160154"/>
          </a:xfrm>
          <a:prstGeom prst="rect">
            <a:avLst/>
          </a:prstGeom>
        </p:spPr>
      </p:pic>
    </p:spTree>
    <p:extLst>
      <p:ext uri="{BB962C8B-B14F-4D97-AF65-F5344CB8AC3E}">
        <p14:creationId xmlns:p14="http://schemas.microsoft.com/office/powerpoint/2010/main" val="39909059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8320"/>
                                        </p:tgtEl>
                                        <p:attrNameLst>
                                          <p:attrName>style.visibility</p:attrName>
                                        </p:attrNameLst>
                                      </p:cBhvr>
                                      <p:to>
                                        <p:strVal val="visible"/>
                                      </p:to>
                                    </p:set>
                                    <p:anim calcmode="lin" valueType="num">
                                      <p:cBhvr>
                                        <p:cTn id="7" dur="500" fill="hold"/>
                                        <p:tgtEl>
                                          <p:spTgt spid="98320"/>
                                        </p:tgtEl>
                                        <p:attrNameLst>
                                          <p:attrName>ppt_w</p:attrName>
                                        </p:attrNameLst>
                                      </p:cBhvr>
                                      <p:tavLst>
                                        <p:tav tm="0">
                                          <p:val>
                                            <p:fltVal val="0"/>
                                          </p:val>
                                        </p:tav>
                                        <p:tav tm="100000">
                                          <p:val>
                                            <p:strVal val="#ppt_w"/>
                                          </p:val>
                                        </p:tav>
                                      </p:tavLst>
                                    </p:anim>
                                    <p:anim calcmode="lin" valueType="num">
                                      <p:cBhvr>
                                        <p:cTn id="8" dur="500" fill="hold"/>
                                        <p:tgtEl>
                                          <p:spTgt spid="98320"/>
                                        </p:tgtEl>
                                        <p:attrNameLst>
                                          <p:attrName>ppt_h</p:attrName>
                                        </p:attrNameLst>
                                      </p:cBhvr>
                                      <p:tavLst>
                                        <p:tav tm="0">
                                          <p:val>
                                            <p:fltVal val="0"/>
                                          </p:val>
                                        </p:tav>
                                        <p:tav tm="100000">
                                          <p:val>
                                            <p:strVal val="#ppt_h"/>
                                          </p:val>
                                        </p:tav>
                                      </p:tavLst>
                                    </p:anim>
                                    <p:animEffect transition="in" filter="fade">
                                      <p:cBhvr>
                                        <p:cTn id="9" dur="500"/>
                                        <p:tgtEl>
                                          <p:spTgt spid="983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98330"/>
                                        </p:tgtEl>
                                        <p:attrNameLst>
                                          <p:attrName>style.visibility</p:attrName>
                                        </p:attrNameLst>
                                      </p:cBhvr>
                                      <p:to>
                                        <p:strVal val="visible"/>
                                      </p:to>
                                    </p:set>
                                    <p:anim from="(-#ppt_w/2)" to="(#ppt_x)" calcmode="lin" valueType="num">
                                      <p:cBhvr>
                                        <p:cTn id="14" dur="600" fill="hold">
                                          <p:stCondLst>
                                            <p:cond delay="0"/>
                                          </p:stCondLst>
                                        </p:cTn>
                                        <p:tgtEl>
                                          <p:spTgt spid="98330"/>
                                        </p:tgtEl>
                                        <p:attrNameLst>
                                          <p:attrName>ppt_x</p:attrName>
                                        </p:attrNameLst>
                                      </p:cBhvr>
                                    </p:anim>
                                    <p:anim from="0" to="-1.0" calcmode="lin" valueType="num">
                                      <p:cBhvr>
                                        <p:cTn id="15" dur="200" decel="50000" autoRev="1" fill="hold">
                                          <p:stCondLst>
                                            <p:cond delay="600"/>
                                          </p:stCondLst>
                                        </p:cTn>
                                        <p:tgtEl>
                                          <p:spTgt spid="98330"/>
                                        </p:tgtEl>
                                        <p:attrNameLst>
                                          <p:attrName>xshear</p:attrName>
                                        </p:attrNameLst>
                                      </p:cBhvr>
                                    </p:anim>
                                    <p:animScale>
                                      <p:cBhvr>
                                        <p:cTn id="16" dur="200" decel="100000" autoRev="1" fill="hold">
                                          <p:stCondLst>
                                            <p:cond delay="600"/>
                                          </p:stCondLst>
                                        </p:cTn>
                                        <p:tgtEl>
                                          <p:spTgt spid="98330"/>
                                        </p:tgtEl>
                                      </p:cBhvr>
                                      <p:from x="100000" y="100000"/>
                                      <p:to x="80000" y="100000"/>
                                    </p:animScale>
                                    <p:anim by="(#ppt_h/3+#ppt_w*0.1)" calcmode="lin" valueType="num">
                                      <p:cBhvr additive="sum">
                                        <p:cTn id="17" dur="200" decel="100000" autoRev="1" fill="hold">
                                          <p:stCondLst>
                                            <p:cond delay="600"/>
                                          </p:stCondLst>
                                        </p:cTn>
                                        <p:tgtEl>
                                          <p:spTgt spid="98330"/>
                                        </p:tgtEl>
                                        <p:attrNameLst>
                                          <p:attrName>ppt_x</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8331"/>
                                        </p:tgtEl>
                                        <p:attrNameLst>
                                          <p:attrName>style.visibility</p:attrName>
                                        </p:attrNameLst>
                                      </p:cBhvr>
                                      <p:to>
                                        <p:strVal val="visible"/>
                                      </p:to>
                                    </p:set>
                                    <p:animEffect transition="in" filter="fade">
                                      <p:cBhvr>
                                        <p:cTn id="22" dur="800" decel="100000"/>
                                        <p:tgtEl>
                                          <p:spTgt spid="98331"/>
                                        </p:tgtEl>
                                      </p:cBhvr>
                                    </p:animEffect>
                                    <p:anim calcmode="lin" valueType="num">
                                      <p:cBhvr>
                                        <p:cTn id="23" dur="800" decel="100000" fill="hold"/>
                                        <p:tgtEl>
                                          <p:spTgt spid="98331"/>
                                        </p:tgtEl>
                                        <p:attrNameLst>
                                          <p:attrName>style.rotation</p:attrName>
                                        </p:attrNameLst>
                                      </p:cBhvr>
                                      <p:tavLst>
                                        <p:tav tm="0">
                                          <p:val>
                                            <p:fltVal val="-90"/>
                                          </p:val>
                                        </p:tav>
                                        <p:tav tm="100000">
                                          <p:val>
                                            <p:fltVal val="0"/>
                                          </p:val>
                                        </p:tav>
                                      </p:tavLst>
                                    </p:anim>
                                    <p:anim calcmode="lin" valueType="num">
                                      <p:cBhvr>
                                        <p:cTn id="24" dur="800" decel="100000" fill="hold"/>
                                        <p:tgtEl>
                                          <p:spTgt spid="98331"/>
                                        </p:tgtEl>
                                        <p:attrNameLst>
                                          <p:attrName>ppt_x</p:attrName>
                                        </p:attrNameLst>
                                      </p:cBhvr>
                                      <p:tavLst>
                                        <p:tav tm="0">
                                          <p:val>
                                            <p:strVal val="#ppt_x+0.4"/>
                                          </p:val>
                                        </p:tav>
                                        <p:tav tm="100000">
                                          <p:val>
                                            <p:strVal val="#ppt_x-0.05"/>
                                          </p:val>
                                        </p:tav>
                                      </p:tavLst>
                                    </p:anim>
                                    <p:anim calcmode="lin" valueType="num">
                                      <p:cBhvr>
                                        <p:cTn id="25" dur="800" decel="100000" fill="hold"/>
                                        <p:tgtEl>
                                          <p:spTgt spid="983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83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833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0" grpId="0" animBg="1"/>
      <p:bldP spid="98330" grpId="0"/>
      <p:bldP spid="983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093575" cy="6997700"/>
          </a:xfrm>
          <a:prstGeom prst="rect">
            <a:avLst/>
          </a:prstGeom>
        </p:spPr>
      </p:pic>
      <p:sp>
        <p:nvSpPr>
          <p:cNvPr id="5" name="Title 4"/>
          <p:cNvSpPr>
            <a:spLocks noGrp="1"/>
          </p:cNvSpPr>
          <p:nvPr>
            <p:ph type="title" idx="4294967295"/>
          </p:nvPr>
        </p:nvSpPr>
        <p:spPr>
          <a:xfrm>
            <a:off x="1371600" y="304800"/>
            <a:ext cx="8983662" cy="1143000"/>
          </a:xfrm>
          <a:prstGeom prst="rect">
            <a:avLst/>
          </a:prstGeom>
        </p:spPr>
        <p:txBody>
          <a:bodyPr>
            <a:noAutofit/>
          </a:bodyPr>
          <a:lstStyle/>
          <a:p>
            <a:r>
              <a:rPr lang="vi-VN" sz="4700" b="1">
                <a:solidFill>
                  <a:schemeClr val="bg1"/>
                </a:solidFill>
                <a:effectLst>
                  <a:outerShdw blurRad="38100" dist="38100" dir="2700000" algn="tl">
                    <a:srgbClr val="000000">
                      <a:alpha val="43137"/>
                    </a:srgbClr>
                  </a:outerShdw>
                </a:effectLst>
                <a:latin typeface="#9Slide05 Fourth Thin" panose="00000300000000000000" pitchFamily="2" charset="0"/>
              </a:rPr>
              <a:t>Chào tạm biệt</a:t>
            </a:r>
            <a:br>
              <a:rPr lang="vi-VN" sz="4700" b="1">
                <a:solidFill>
                  <a:schemeClr val="bg1"/>
                </a:solidFill>
                <a:effectLst>
                  <a:outerShdw blurRad="38100" dist="38100" dir="2700000" algn="tl">
                    <a:srgbClr val="000000">
                      <a:alpha val="43137"/>
                    </a:srgbClr>
                  </a:outerShdw>
                </a:effectLst>
                <a:latin typeface="#9Slide05 Fourth Thin" panose="00000300000000000000" pitchFamily="2" charset="0"/>
              </a:rPr>
            </a:br>
            <a:r>
              <a:rPr lang="vi-VN" sz="4700" b="1">
                <a:solidFill>
                  <a:schemeClr val="bg1"/>
                </a:solidFill>
                <a:effectLst>
                  <a:outerShdw blurRad="38100" dist="38100" dir="2700000" algn="tl">
                    <a:srgbClr val="000000">
                      <a:alpha val="43137"/>
                    </a:srgbClr>
                  </a:outerShdw>
                </a:effectLst>
                <a:latin typeface="#9Slide05 Fourth Thin" panose="00000300000000000000" pitchFamily="2" charset="0"/>
              </a:rPr>
              <a:t>Chúc các em có một ngày vui vẻ</a:t>
            </a:r>
            <a:endParaRPr lang="en-US" sz="4700" b="1" dirty="0">
              <a:solidFill>
                <a:schemeClr val="bg1"/>
              </a:solidFill>
              <a:effectLst>
                <a:outerShdw blurRad="38100" dist="38100" dir="2700000" algn="tl">
                  <a:srgbClr val="000000">
                    <a:alpha val="43137"/>
                  </a:srgbClr>
                </a:outerShdw>
              </a:effectLst>
              <a:latin typeface="#9Slide05 Fourth Thin" panose="00000300000000000000" pitchFamily="2" charset="0"/>
            </a:endParaRPr>
          </a:p>
        </p:txBody>
      </p:sp>
    </p:spTree>
    <p:extLst>
      <p:ext uri="{BB962C8B-B14F-4D97-AF65-F5344CB8AC3E}">
        <p14:creationId xmlns:p14="http://schemas.microsoft.com/office/powerpoint/2010/main" val="3168322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3749"/>
            <a:ext cx="92964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22005" y="5892097"/>
            <a:ext cx="11049000" cy="646331"/>
          </a:xfrm>
          <a:prstGeom prst="rect">
            <a:avLst/>
          </a:prstGeom>
          <a:solidFill>
            <a:schemeClr val="bg1"/>
          </a:solidFill>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Quan</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sát</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hình</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ảnh</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và</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cho</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biết</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quả</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trứng</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có</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mấy</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36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lớp</a:t>
            </a:r>
            <a:r>
              <a:rPr kumimoji="0" lang="en-US" sz="36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a:t>
            </a:r>
          </a:p>
        </p:txBody>
      </p:sp>
      <p:pic>
        <p:nvPicPr>
          <p:cNvPr id="6149" name="Picture 2" descr="Eggfound - AgentInf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562600"/>
            <a:ext cx="9144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1000"/>
                                        <p:tgtEl>
                                          <p:spTgt spid="6149"/>
                                        </p:tgtEl>
                                      </p:cBhvr>
                                    </p:animEffect>
                                    <p:anim calcmode="lin" valueType="num">
                                      <p:cBhvr>
                                        <p:cTn id="8" dur="1000" fill="hold"/>
                                        <p:tgtEl>
                                          <p:spTgt spid="6149"/>
                                        </p:tgtEl>
                                        <p:attrNameLst>
                                          <p:attrName>ppt_x</p:attrName>
                                        </p:attrNameLst>
                                      </p:cBhvr>
                                      <p:tavLst>
                                        <p:tav tm="0">
                                          <p:val>
                                            <p:strVal val="#ppt_x"/>
                                          </p:val>
                                        </p:tav>
                                        <p:tav tm="100000">
                                          <p:val>
                                            <p:strVal val="#ppt_x"/>
                                          </p:val>
                                        </p:tav>
                                      </p:tavLst>
                                    </p:anim>
                                    <p:anim calcmode="lin" valueType="num">
                                      <p:cBhvr>
                                        <p:cTn id="9" dur="1000" fill="hold"/>
                                        <p:tgtEl>
                                          <p:spTgt spid="61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97750" l="10000" r="90000"/>
                    </a14:imgEffect>
                  </a14:imgLayer>
                </a14:imgProps>
              </a:ext>
            </a:extLst>
          </a:blip>
          <a:stretch>
            <a:fillRect/>
          </a:stretch>
        </p:blipFill>
        <p:spPr>
          <a:xfrm>
            <a:off x="1143000" y="1905000"/>
            <a:ext cx="3581400" cy="2387600"/>
          </a:xfrm>
          <a:prstGeom prst="rect">
            <a:avLst/>
          </a:prstGeom>
        </p:spPr>
      </p:pic>
      <p:pic>
        <p:nvPicPr>
          <p:cNvPr id="18434" name="Picture 2" descr="Hình ảnh Kết Xuất 3d Trái đất, Quả địa Cầu, Trái đất, Hành Tinh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60141" y="798492"/>
            <a:ext cx="3886200" cy="3886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5500429"/>
            <a:ext cx="8153400" cy="52322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Mối</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giữa</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trứng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Trái</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chúng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a:t>
            </a: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8256"/>
                    </a14:imgEffect>
                  </a14:imgLayer>
                </a14:imgProps>
              </a:ext>
            </a:extLst>
          </a:blip>
          <a:stretch>
            <a:fillRect/>
          </a:stretch>
        </p:blipFill>
        <p:spPr>
          <a:xfrm>
            <a:off x="685800" y="4481254"/>
            <a:ext cx="2038350" cy="2038350"/>
          </a:xfrm>
          <a:prstGeom prst="rect">
            <a:avLst/>
          </a:prstGeom>
        </p:spPr>
      </p:pic>
    </p:spTree>
    <p:extLst>
      <p:ext uri="{BB962C8B-B14F-4D97-AF65-F5344CB8AC3E}">
        <p14:creationId xmlns:p14="http://schemas.microsoft.com/office/powerpoint/2010/main" val="39798559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3" descr="tai lieu xang dau - KIEN PVOIL THANH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658559"/>
            <a:ext cx="5325035" cy="532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ộp Văn bản 4">
            <a:extLst>
              <a:ext uri="{FF2B5EF4-FFF2-40B4-BE49-F238E27FC236}">
                <a16:creationId xmlns:a16="http://schemas.microsoft.com/office/drawing/2014/main" id="{1A533470-4CDA-4F4D-86C6-BBDA973A7341}"/>
              </a:ext>
            </a:extLst>
          </p:cNvPr>
          <p:cNvSpPr txBox="1"/>
          <p:nvPr/>
        </p:nvSpPr>
        <p:spPr>
          <a:xfrm>
            <a:off x="327212" y="457200"/>
            <a:ext cx="6400800" cy="2308324"/>
          </a:xfrm>
          <a:prstGeom prst="rect">
            <a:avLst/>
          </a:prstGeom>
          <a:noFill/>
        </p:spPr>
        <p:txBody>
          <a:bodyPr wrap="square">
            <a:spAutoFit/>
          </a:bodyPr>
          <a:lstStyle/>
          <a:p>
            <a:r>
              <a:rPr lang="en-US" sz="4800" b="1">
                <a:solidFill>
                  <a:srgbClr val="FF0066"/>
                </a:solidFill>
                <a:effectLst/>
                <a:latin typeface="#9Slide05 SVNBistro Script" panose="02000506000000020003" pitchFamily="2" charset="0"/>
                <a:ea typeface="Times New Roman" panose="02020603050405020304" pitchFamily="18" charset="0"/>
              </a:rPr>
              <a:t>Bài 10: </a:t>
            </a:r>
          </a:p>
          <a:p>
            <a:pPr algn="ctr"/>
            <a:r>
              <a:rPr lang="en-US" sz="4800" b="1">
                <a:solidFill>
                  <a:schemeClr val="accent2"/>
                </a:solidFill>
                <a:effectLst/>
                <a:latin typeface="#9Slide07 IcielBaliho Script" pitchFamily="2" charset="0"/>
                <a:ea typeface="Times New Roman" panose="02020603050405020304" pitchFamily="18" charset="0"/>
              </a:rPr>
              <a:t>CẤU TẠO CỦA TRÁI ĐẤT </a:t>
            </a:r>
          </a:p>
          <a:p>
            <a:pPr algn="ctr"/>
            <a:r>
              <a:rPr lang="en-US" sz="4800" b="1">
                <a:solidFill>
                  <a:schemeClr val="accent2"/>
                </a:solidFill>
                <a:effectLst/>
                <a:latin typeface="#9Slide07 IcielBaliho Script" pitchFamily="2" charset="0"/>
                <a:ea typeface="Times New Roman" panose="02020603050405020304" pitchFamily="18" charset="0"/>
              </a:rPr>
              <a:t>CÁC MẢNG KIẾN TẠO</a:t>
            </a:r>
            <a:endParaRPr lang="en-US" sz="6600">
              <a:solidFill>
                <a:schemeClr val="accent2"/>
              </a:solidFill>
              <a:latin typeface="#9Slide07 IcielBaliho Script" pitchFamily="2" charset="0"/>
            </a:endParaRPr>
          </a:p>
        </p:txBody>
      </p:sp>
    </p:spTree>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C9065FD3-9575-42F2-80E6-51C3C60EF1EB}"/>
              </a:ext>
            </a:extLst>
          </p:cNvPr>
          <p:cNvSpPr/>
          <p:nvPr/>
        </p:nvSpPr>
        <p:spPr>
          <a:xfrm>
            <a:off x="304800" y="304800"/>
            <a:ext cx="11430000" cy="6248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4400" b="1" i="0" u="none" strike="noStrike" kern="1200" cap="none" spc="0" normalizeH="0" baseline="0" noProof="0">
              <a:ln>
                <a:noFill/>
              </a:ln>
              <a:solidFill>
                <a:srgbClr val="FF0066"/>
              </a:solidFill>
              <a:effectLst/>
              <a:uLnTx/>
              <a:uFillTx/>
              <a:latin typeface="#9Slide03 AmpleSoft Bold" panose="02000000000000000000" pitchFamily="2" charset="0"/>
              <a:ea typeface="+mn-ea"/>
              <a:cs typeface="+mn-cs"/>
            </a:endParaRPr>
          </a:p>
        </p:txBody>
      </p:sp>
      <p:sp>
        <p:nvSpPr>
          <p:cNvPr id="5" name="Hộp Văn bản 4">
            <a:extLst>
              <a:ext uri="{FF2B5EF4-FFF2-40B4-BE49-F238E27FC236}">
                <a16:creationId xmlns:a16="http://schemas.microsoft.com/office/drawing/2014/main" id="{82A88292-FE35-4CEC-8E20-D0217666EBDE}"/>
              </a:ext>
            </a:extLst>
          </p:cNvPr>
          <p:cNvSpPr txBox="1"/>
          <p:nvPr/>
        </p:nvSpPr>
        <p:spPr>
          <a:xfrm>
            <a:off x="5334000" y="780490"/>
            <a:ext cx="4191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vi-VN" sz="4400" b="1" i="0" u="none" strike="noStrike" kern="1200" cap="none" spc="0" normalizeH="0" baseline="0" noProof="0">
                <a:ln>
                  <a:noFill/>
                </a:ln>
                <a:solidFill>
                  <a:srgbClr val="0070C0"/>
                </a:solidFill>
                <a:effectLst/>
                <a:uLnTx/>
                <a:uFillTx/>
                <a:latin typeface="#9Slide07 Cadena" panose="02000503000000020004" pitchFamily="2" charset="0"/>
                <a:ea typeface="+mn-ea"/>
                <a:cs typeface="+mn-cs"/>
              </a:rPr>
              <a:t>MỤC TIÊU</a:t>
            </a:r>
            <a:endParaRPr kumimoji="0" lang="en-US" sz="4400" b="1" i="0" u="none" strike="noStrike" kern="1200" cap="none" spc="0" normalizeH="0" baseline="0" noProof="0">
              <a:ln>
                <a:noFill/>
              </a:ln>
              <a:solidFill>
                <a:srgbClr val="0070C0"/>
              </a:solidFill>
              <a:effectLst/>
              <a:uLnTx/>
              <a:uFillTx/>
              <a:latin typeface="#9Slide07 Cadena" panose="02000503000000020004" pitchFamily="2" charset="0"/>
              <a:ea typeface="+mn-ea"/>
              <a:cs typeface="+mn-cs"/>
            </a:endParaRPr>
          </a:p>
        </p:txBody>
      </p:sp>
      <p:sp>
        <p:nvSpPr>
          <p:cNvPr id="7" name="Hộp Văn bản 6">
            <a:extLst>
              <a:ext uri="{FF2B5EF4-FFF2-40B4-BE49-F238E27FC236}">
                <a16:creationId xmlns:a16="http://schemas.microsoft.com/office/drawing/2014/main" id="{D67C7FA0-ECF6-4567-A554-837E559CECF6}"/>
              </a:ext>
            </a:extLst>
          </p:cNvPr>
          <p:cNvSpPr txBox="1"/>
          <p:nvPr/>
        </p:nvSpPr>
        <p:spPr>
          <a:xfrm>
            <a:off x="4942391" y="3234908"/>
            <a:ext cx="6411410" cy="113761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20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So sánh </a:t>
            </a:r>
            <a:r>
              <a:rPr kumimoji="0" lang="vi-VN" sz="320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Times New Roman" panose="02020603050405020304" pitchFamily="18" charset="0"/>
              </a:rPr>
              <a:t>đặc điểm về độ dày, trạng thái, nhiệt độ của các lớp cấu tạo bên trong của TĐ.</a:t>
            </a:r>
          </a:p>
        </p:txBody>
      </p:sp>
      <p:sp>
        <p:nvSpPr>
          <p:cNvPr id="9" name="Hộp Văn bản 8">
            <a:extLst>
              <a:ext uri="{FF2B5EF4-FFF2-40B4-BE49-F238E27FC236}">
                <a16:creationId xmlns:a16="http://schemas.microsoft.com/office/drawing/2014/main" id="{01DF8667-0BF2-46BE-8BCC-28CB167C773C}"/>
              </a:ext>
            </a:extLst>
          </p:cNvPr>
          <p:cNvSpPr txBox="1"/>
          <p:nvPr/>
        </p:nvSpPr>
        <p:spPr>
          <a:xfrm>
            <a:off x="4643898" y="1902071"/>
            <a:ext cx="6709901" cy="61068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20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Trình bày </a:t>
            </a:r>
            <a:r>
              <a:rPr kumimoji="0" lang="vi-VN" sz="320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Times New Roman" panose="02020603050405020304" pitchFamily="18" charset="0"/>
              </a:rPr>
              <a:t>được cấu tạo của Trái Đất gồm ba lớp.</a:t>
            </a:r>
          </a:p>
        </p:txBody>
      </p:sp>
      <p:pic>
        <p:nvPicPr>
          <p:cNvPr id="1026" name="Picture 2" descr="2 - Hệ Thống PP BĐS Nghỉ Dưỡng Cao Cấp Địa ốc 5 Sao">
            <a:extLst>
              <a:ext uri="{FF2B5EF4-FFF2-40B4-BE49-F238E27FC236}">
                <a16:creationId xmlns:a16="http://schemas.microsoft.com/office/drawing/2014/main" id="{21F4B965-9D1D-4C86-89A7-DCAAE9EDA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641" y="1721612"/>
            <a:ext cx="876300" cy="7824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2 - Hệ Thống PP BĐS Nghỉ Dưỡng Cao Cấp Địa ốc 5 Sao">
            <a:extLst>
              <a:ext uri="{FF2B5EF4-FFF2-40B4-BE49-F238E27FC236}">
                <a16:creationId xmlns:a16="http://schemas.microsoft.com/office/drawing/2014/main" id="{EFCAB87C-66E8-4690-A1D7-6E6D767F2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641" y="3529629"/>
            <a:ext cx="876300" cy="782411"/>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a:extLst>
              <a:ext uri="{FF2B5EF4-FFF2-40B4-BE49-F238E27FC236}">
                <a16:creationId xmlns:a16="http://schemas.microsoft.com/office/drawing/2014/main" id="{7E48EE4B-5F6D-466F-955A-301E94BF18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233" y1="23953" x2="60233" y2="23953"/>
                        <a14:foregroundMark x1="56395" y1="23256" x2="56395" y2="23256"/>
                        <a14:foregroundMark x1="52209" y1="24302" x2="52209" y2="24302"/>
                      </a14:backgroundRemoval>
                    </a14:imgEffect>
                  </a14:imgLayer>
                </a14:imgProps>
              </a:ext>
            </a:extLst>
          </a:blip>
          <a:stretch>
            <a:fillRect/>
          </a:stretch>
        </p:blipFill>
        <p:spPr>
          <a:xfrm>
            <a:off x="-3339214" y="342014"/>
            <a:ext cx="8222108" cy="8222108"/>
          </a:xfrm>
          <a:prstGeom prst="rect">
            <a:avLst/>
          </a:prstGeom>
        </p:spPr>
      </p:pic>
      <p:pic>
        <p:nvPicPr>
          <p:cNvPr id="15" name="Picture 2" descr="2 - Hệ Thống PP BĐS Nghỉ Dưỡng Cao Cấp Địa ốc 5 Sao">
            <a:extLst>
              <a:ext uri="{FF2B5EF4-FFF2-40B4-BE49-F238E27FC236}">
                <a16:creationId xmlns:a16="http://schemas.microsoft.com/office/drawing/2014/main" id="{DE33B7F8-E51A-4F51-974A-CB5EE52E3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641" y="5143959"/>
            <a:ext cx="876300" cy="782411"/>
          </a:xfrm>
          <a:prstGeom prst="rect">
            <a:avLst/>
          </a:prstGeom>
          <a:noFill/>
          <a:extLst>
            <a:ext uri="{909E8E84-426E-40DD-AFC4-6F175D3DCCD1}">
              <a14:hiddenFill xmlns:a14="http://schemas.microsoft.com/office/drawing/2010/main">
                <a:solidFill>
                  <a:srgbClr val="FFFFFF"/>
                </a:solidFill>
              </a14:hiddenFill>
            </a:ext>
          </a:extLst>
        </p:spPr>
      </p:pic>
      <p:sp>
        <p:nvSpPr>
          <p:cNvPr id="16" name="Hộp Văn bản 15">
            <a:extLst>
              <a:ext uri="{FF2B5EF4-FFF2-40B4-BE49-F238E27FC236}">
                <a16:creationId xmlns:a16="http://schemas.microsoft.com/office/drawing/2014/main" id="{87E4E1D7-465E-4122-8D5F-71AFC4673209}"/>
              </a:ext>
            </a:extLst>
          </p:cNvPr>
          <p:cNvSpPr txBox="1"/>
          <p:nvPr/>
        </p:nvSpPr>
        <p:spPr>
          <a:xfrm>
            <a:off x="4876031" y="4971789"/>
            <a:ext cx="6544129" cy="113761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200" i="0" u="none" strike="noStrike" kern="1200" cap="none" spc="0" normalizeH="0" baseline="0" noProof="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Xác định</a:t>
            </a:r>
            <a:r>
              <a:rPr kumimoji="0" lang="vi-VN" sz="3200" i="0" u="none" strike="noStrike" kern="1200" cap="none" spc="0" normalizeH="0" baseline="0" noProof="0">
                <a:ln>
                  <a:noFill/>
                </a:ln>
                <a:solidFill>
                  <a:srgbClr val="FF0066"/>
                </a:solidFill>
                <a:effectLst/>
                <a:uLnTx/>
                <a:uFillTx/>
                <a:latin typeface="#9Slide05 Claudia" pitchFamily="2" charset="0"/>
                <a:ea typeface="Times New Roman" panose="02020603050405020304" pitchFamily="18" charset="0"/>
                <a:cs typeface="Times New Roman" panose="02020603050405020304" pitchFamily="18" charset="0"/>
              </a:rPr>
              <a:t> được trên lược đồ các mảng kiến tạo lớn, đới tiếp giáp của hai mảng xô vào nhau.</a:t>
            </a:r>
          </a:p>
        </p:txBody>
      </p:sp>
    </p:spTree>
    <p:extLst>
      <p:ext uri="{BB962C8B-B14F-4D97-AF65-F5344CB8AC3E}">
        <p14:creationId xmlns:p14="http://schemas.microsoft.com/office/powerpoint/2010/main" val="70355080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1000" fill="hold"/>
                                        <p:tgtEl>
                                          <p:spTgt spid="1026"/>
                                        </p:tgtEl>
                                        <p:attrNameLst>
                                          <p:attrName>ppt_x</p:attrName>
                                        </p:attrNameLst>
                                      </p:cBhvr>
                                      <p:tavLst>
                                        <p:tav tm="0">
                                          <p:val>
                                            <p:strVal val="0-#ppt_w/2"/>
                                          </p:val>
                                        </p:tav>
                                        <p:tav tm="100000">
                                          <p:val>
                                            <p:strVal val="#ppt_x"/>
                                          </p:val>
                                        </p:tav>
                                      </p:tavLst>
                                    </p:anim>
                                    <p:anim calcmode="lin" valueType="num">
                                      <p:cBhvr additive="base">
                                        <p:cTn id="14" dur="1000" fill="hold"/>
                                        <p:tgtEl>
                                          <p:spTgt spid="1026"/>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1+#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0-#ppt_w/2"/>
                                          </p:val>
                                        </p:tav>
                                        <p:tav tm="100000">
                                          <p:val>
                                            <p:strVal val="#ppt_x"/>
                                          </p:val>
                                        </p:tav>
                                      </p:tavLst>
                                    </p:anim>
                                    <p:anim calcmode="lin" valueType="num">
                                      <p:cBhvr additive="base">
                                        <p:cTn id="24" dur="10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000" fill="hold"/>
                                        <p:tgtEl>
                                          <p:spTgt spid="15"/>
                                        </p:tgtEl>
                                        <p:attrNameLst>
                                          <p:attrName>ppt_x</p:attrName>
                                        </p:attrNameLst>
                                      </p:cBhvr>
                                      <p:tavLst>
                                        <p:tav tm="0">
                                          <p:val>
                                            <p:strVal val="0-#ppt_w/2"/>
                                          </p:val>
                                        </p:tav>
                                        <p:tav tm="100000">
                                          <p:val>
                                            <p:strVal val="#ppt_x"/>
                                          </p:val>
                                        </p:tav>
                                      </p:tavLst>
                                    </p:anim>
                                    <p:anim calcmode="lin" valueType="num">
                                      <p:cBhvr additive="base">
                                        <p:cTn id="34" dur="1000" fill="hold"/>
                                        <p:tgtEl>
                                          <p:spTgt spid="1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1+#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D4C8F3E0-1132-4712-9FAD-40E51319557D}"/>
              </a:ext>
            </a:extLst>
          </p:cNvPr>
          <p:cNvSpPr/>
          <p:nvPr/>
        </p:nvSpPr>
        <p:spPr>
          <a:xfrm>
            <a:off x="4419600" y="2311685"/>
            <a:ext cx="5181602" cy="1066800"/>
          </a:xfrm>
          <a:prstGeom prst="roundRect">
            <a:avLst/>
          </a:prstGeom>
          <a:solidFill>
            <a:srgbClr val="FF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2" name="Hình Bầu dục 1">
            <a:extLst>
              <a:ext uri="{FF2B5EF4-FFF2-40B4-BE49-F238E27FC236}">
                <a16:creationId xmlns:a16="http://schemas.microsoft.com/office/drawing/2014/main" id="{1EC4EB8A-7C1E-4FA0-80EF-9A46CF04BD50}"/>
              </a:ext>
            </a:extLst>
          </p:cNvPr>
          <p:cNvSpPr/>
          <p:nvPr/>
        </p:nvSpPr>
        <p:spPr>
          <a:xfrm>
            <a:off x="3581400" y="2235485"/>
            <a:ext cx="1219200" cy="1143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ình Bầu dục 3">
            <a:extLst>
              <a:ext uri="{FF2B5EF4-FFF2-40B4-BE49-F238E27FC236}">
                <a16:creationId xmlns:a16="http://schemas.microsoft.com/office/drawing/2014/main" id="{C55DDD09-54FC-4E2D-A145-C3DC0FBB1007}"/>
              </a:ext>
            </a:extLst>
          </p:cNvPr>
          <p:cNvSpPr/>
          <p:nvPr/>
        </p:nvSpPr>
        <p:spPr>
          <a:xfrm>
            <a:off x="3695700" y="2311685"/>
            <a:ext cx="990600" cy="990600"/>
          </a:xfrm>
          <a:prstGeom prst="ellipse">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rgbClr val="FF0066"/>
                </a:solidFill>
                <a:latin typeface="#9Slide03 AmpleSoft Bold" panose="02000000000000000000" pitchFamily="2" charset="0"/>
              </a:rPr>
              <a:t>1</a:t>
            </a:r>
            <a:endParaRPr lang="en-US" sz="4800">
              <a:solidFill>
                <a:srgbClr val="FF0066"/>
              </a:solidFill>
              <a:latin typeface="#9Slide03 AmpleSoft Bold" panose="02000000000000000000" pitchFamily="2" charset="0"/>
            </a:endParaRPr>
          </a:p>
        </p:txBody>
      </p:sp>
      <p:sp>
        <p:nvSpPr>
          <p:cNvPr id="6" name="Hộp Văn bản 5">
            <a:extLst>
              <a:ext uri="{FF2B5EF4-FFF2-40B4-BE49-F238E27FC236}">
                <a16:creationId xmlns:a16="http://schemas.microsoft.com/office/drawing/2014/main" id="{6EEDABD7-D16A-4AC3-8968-CB0F98CC951B}"/>
              </a:ext>
            </a:extLst>
          </p:cNvPr>
          <p:cNvSpPr txBox="1"/>
          <p:nvPr/>
        </p:nvSpPr>
        <p:spPr>
          <a:xfrm>
            <a:off x="4938017" y="2514597"/>
            <a:ext cx="4533900" cy="646331"/>
          </a:xfrm>
          <a:prstGeom prst="rect">
            <a:avLst/>
          </a:prstGeom>
          <a:noFill/>
        </p:spPr>
        <p:txBody>
          <a:bodyPr wrap="square">
            <a:spAutoFit/>
          </a:bodyPr>
          <a:lstStyle/>
          <a:p>
            <a:r>
              <a:rPr lang="en-US" sz="3600">
                <a:solidFill>
                  <a:srgbClr val="FF0066"/>
                </a:solidFill>
                <a:latin typeface="#9Slide07 IcielBaliho Script" pitchFamily="2" charset="0"/>
              </a:rPr>
              <a:t>Cấu tạo của Trái Đất</a:t>
            </a:r>
          </a:p>
        </p:txBody>
      </p:sp>
      <p:sp>
        <p:nvSpPr>
          <p:cNvPr id="7" name="Hình chữ nhật: Góc Tròn 6">
            <a:extLst>
              <a:ext uri="{FF2B5EF4-FFF2-40B4-BE49-F238E27FC236}">
                <a16:creationId xmlns:a16="http://schemas.microsoft.com/office/drawing/2014/main" id="{182D7631-3FD3-464D-AA81-24E2E760D1BF}"/>
              </a:ext>
            </a:extLst>
          </p:cNvPr>
          <p:cNvSpPr/>
          <p:nvPr/>
        </p:nvSpPr>
        <p:spPr>
          <a:xfrm>
            <a:off x="5610546" y="4196992"/>
            <a:ext cx="5181602" cy="1066800"/>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latin typeface="#9Slide03 AmpleSoft Bold" panose="02000000000000000000" pitchFamily="2" charset="0"/>
            </a:endParaRPr>
          </a:p>
        </p:txBody>
      </p:sp>
      <p:sp>
        <p:nvSpPr>
          <p:cNvPr id="8" name="Hình Bầu dục 7">
            <a:extLst>
              <a:ext uri="{FF2B5EF4-FFF2-40B4-BE49-F238E27FC236}">
                <a16:creationId xmlns:a16="http://schemas.microsoft.com/office/drawing/2014/main" id="{144E8CCD-ECF7-4ECB-B387-5C59A2E04D14}"/>
              </a:ext>
            </a:extLst>
          </p:cNvPr>
          <p:cNvSpPr/>
          <p:nvPr/>
        </p:nvSpPr>
        <p:spPr>
          <a:xfrm>
            <a:off x="4772346" y="4146477"/>
            <a:ext cx="1219200" cy="1143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94FCD0A3-5BAE-4909-952F-E9CAF51FE8FD}"/>
              </a:ext>
            </a:extLst>
          </p:cNvPr>
          <p:cNvSpPr/>
          <p:nvPr/>
        </p:nvSpPr>
        <p:spPr>
          <a:xfrm>
            <a:off x="4886646" y="4222677"/>
            <a:ext cx="990600" cy="990600"/>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rgbClr val="00B050"/>
                </a:solidFill>
                <a:latin typeface="#9Slide03 AmpleSoft Bold" panose="02000000000000000000" pitchFamily="2" charset="0"/>
              </a:rPr>
              <a:t>2</a:t>
            </a:r>
            <a:endParaRPr lang="en-US" sz="4800">
              <a:solidFill>
                <a:srgbClr val="00B050"/>
              </a:solidFill>
              <a:latin typeface="#9Slide03 AmpleSoft Bold" panose="02000000000000000000" pitchFamily="2" charset="0"/>
            </a:endParaRPr>
          </a:p>
        </p:txBody>
      </p:sp>
      <p:sp>
        <p:nvSpPr>
          <p:cNvPr id="10" name="Hộp Văn bản 9">
            <a:extLst>
              <a:ext uri="{FF2B5EF4-FFF2-40B4-BE49-F238E27FC236}">
                <a16:creationId xmlns:a16="http://schemas.microsoft.com/office/drawing/2014/main" id="{43EDEE5E-B0D6-4D4B-8432-65D7EC21D21E}"/>
              </a:ext>
            </a:extLst>
          </p:cNvPr>
          <p:cNvSpPr txBox="1"/>
          <p:nvPr/>
        </p:nvSpPr>
        <p:spPr>
          <a:xfrm>
            <a:off x="6128963" y="4425589"/>
            <a:ext cx="4533900" cy="646331"/>
          </a:xfrm>
          <a:prstGeom prst="rect">
            <a:avLst/>
          </a:prstGeom>
          <a:noFill/>
        </p:spPr>
        <p:txBody>
          <a:bodyPr wrap="square">
            <a:spAutoFit/>
          </a:bodyPr>
          <a:lstStyle/>
          <a:p>
            <a:r>
              <a:rPr lang="en-US" sz="3600">
                <a:solidFill>
                  <a:srgbClr val="00B050"/>
                </a:solidFill>
                <a:latin typeface="#9Slide07 IcielBaliho Script" pitchFamily="2" charset="0"/>
              </a:rPr>
              <a:t>Các mảng kiến tạo</a:t>
            </a:r>
          </a:p>
        </p:txBody>
      </p:sp>
      <p:pic>
        <p:nvPicPr>
          <p:cNvPr id="11" name="Hình ảnh 10">
            <a:extLst>
              <a:ext uri="{FF2B5EF4-FFF2-40B4-BE49-F238E27FC236}">
                <a16:creationId xmlns:a16="http://schemas.microsoft.com/office/drawing/2014/main" id="{FE9A0162-D0B2-4AA2-8E87-001B7EE00FC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233" y1="23953" x2="60233" y2="23953"/>
                        <a14:foregroundMark x1="56395" y1="23256" x2="56395" y2="23256"/>
                        <a14:foregroundMark x1="52209" y1="24302" x2="52209" y2="24302"/>
                      </a14:backgroundRemoval>
                    </a14:imgEffect>
                  </a14:imgLayer>
                </a14:imgProps>
              </a:ext>
            </a:extLst>
          </a:blip>
          <a:stretch>
            <a:fillRect/>
          </a:stretch>
        </p:blipFill>
        <p:spPr>
          <a:xfrm>
            <a:off x="-3124200" y="1026824"/>
            <a:ext cx="8222108" cy="8222108"/>
          </a:xfrm>
          <a:prstGeom prst="rect">
            <a:avLst/>
          </a:prstGeom>
        </p:spPr>
      </p:pic>
      <p:sp>
        <p:nvSpPr>
          <p:cNvPr id="12" name="Hộp Văn bản 11">
            <a:extLst>
              <a:ext uri="{FF2B5EF4-FFF2-40B4-BE49-F238E27FC236}">
                <a16:creationId xmlns:a16="http://schemas.microsoft.com/office/drawing/2014/main" id="{31CBEBB1-EA70-4608-9FDC-E17D0C0EF45B}"/>
              </a:ext>
            </a:extLst>
          </p:cNvPr>
          <p:cNvSpPr txBox="1"/>
          <p:nvPr/>
        </p:nvSpPr>
        <p:spPr>
          <a:xfrm>
            <a:off x="-152400" y="530804"/>
            <a:ext cx="8986463" cy="769441"/>
          </a:xfrm>
          <a:prstGeom prst="rect">
            <a:avLst/>
          </a:prstGeom>
          <a:noFill/>
        </p:spPr>
        <p:txBody>
          <a:bodyPr wrap="square" rtlCol="0">
            <a:spAutoFit/>
          </a:bodyPr>
          <a:lstStyle/>
          <a:p>
            <a:pPr algn="ctr">
              <a:spcAft>
                <a:spcPts val="600"/>
              </a:spcAft>
            </a:pPr>
            <a:r>
              <a:rPr lang="vi-VN" sz="4400" b="1">
                <a:solidFill>
                  <a:srgbClr val="16BFEF"/>
                </a:solidFill>
                <a:latin typeface="#9Slide03 AmpleSoft Bold" panose="02000000000000000000" pitchFamily="2" charset="0"/>
              </a:rPr>
              <a:t>NỘI DUNG CHÍNH</a:t>
            </a:r>
            <a:endParaRPr lang="en-US" sz="4400" b="1">
              <a:solidFill>
                <a:srgbClr val="16BFEF"/>
              </a:solidFill>
              <a:latin typeface="#9Slide03 AmpleSoft Bold" panose="02000000000000000000" pitchFamily="2" charset="0"/>
            </a:endParaRPr>
          </a:p>
        </p:txBody>
      </p:sp>
    </p:spTree>
    <p:extLst>
      <p:ext uri="{BB962C8B-B14F-4D97-AF65-F5344CB8AC3E}">
        <p14:creationId xmlns:p14="http://schemas.microsoft.com/office/powerpoint/2010/main" val="4044761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6" grpId="0"/>
      <p:bldP spid="7" grpId="0" animBg="1"/>
      <p:bldP spid="8" grpId="0" animBg="1"/>
      <p:bldP spid="9" grpId="0" animBg="1"/>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369125"/>
            <a:ext cx="6781802" cy="3046988"/>
          </a:xfrm>
          <a:prstGeom prst="rect">
            <a:avLst/>
          </a:prstGeom>
          <a:noFill/>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66"/>
                </a:solidFill>
                <a:effectLst/>
                <a:uLnTx/>
                <a:uFillTx/>
                <a:latin typeface="Times New Roman"/>
                <a:ea typeface="+mn-ea"/>
                <a:cs typeface="Lucida Sans Unicode" panose="020B0602030504020204" pitchFamily="34" charset="0"/>
              </a:rPr>
              <a:t>    </a:t>
            </a:r>
            <a:r>
              <a:rPr lang="en-US" sz="2400">
                <a:solidFill>
                  <a:srgbClr val="FF0066"/>
                </a:solidFill>
                <a:latin typeface="Times New Roman"/>
                <a:cs typeface="Lucida Sans Unicode" panose="020B0602030504020204" pitchFamily="34" charset="0"/>
              </a:rPr>
              <a:t>   Đ</a:t>
            </a:r>
            <a:r>
              <a:rPr kumimoji="0" lang="en-US" sz="2400" b="0" i="0" u="none" strike="noStrike" kern="1200" cap="none" spc="0" normalizeH="0" baseline="0" noProof="0">
                <a:ln>
                  <a:noFill/>
                </a:ln>
                <a:solidFill>
                  <a:srgbClr val="FF0066"/>
                </a:solidFill>
                <a:effectLst/>
                <a:uLnTx/>
                <a:uFillTx/>
                <a:latin typeface="Times New Roman"/>
                <a:ea typeface="+mn-ea"/>
                <a:cs typeface="Lucida Sans Unicode" panose="020B0602030504020204" pitchFamily="34" charset="0"/>
              </a:rPr>
              <a:t>ể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biết</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cấu</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trúc</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bên</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trong</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của</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Trái</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Đất</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các</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nhà</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khoa</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học</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phải</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tiến</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FF0066"/>
                </a:solidFill>
                <a:effectLst/>
                <a:uLnTx/>
                <a:uFillTx/>
                <a:latin typeface="Times New Roman"/>
                <a:ea typeface="+mn-ea"/>
                <a:cs typeface="Lucida Sans Unicode" panose="020B0602030504020204" pitchFamily="34" charset="0"/>
              </a:rPr>
              <a:t>hành</a:t>
            </a:r>
            <a:r>
              <a:rPr kumimoji="0" lang="en-US" sz="24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rPr>
              <a:t> ……</a:t>
            </a: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A.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Khoan</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sâu</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vào</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trong</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tâm</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của</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err="1">
                <a:ln>
                  <a:noFill/>
                </a:ln>
                <a:solidFill>
                  <a:srgbClr val="000000"/>
                </a:solidFill>
                <a:effectLst/>
                <a:uLnTx/>
                <a:uFillTx/>
                <a:latin typeface="Times New Roman"/>
                <a:ea typeface="+mn-ea"/>
                <a:cs typeface="Lucida Sans Unicode" panose="020B0602030504020204" pitchFamily="34" charset="0"/>
              </a:rPr>
              <a:t>Trái</a:t>
            </a:r>
            <a:r>
              <a:rPr kumimoji="0" lang="en-US" sz="2400" b="0" i="0" u="none" strike="noStrike" kern="1200" cap="none" spc="0" normalizeH="0" baseline="0" noProof="0">
                <a:ln>
                  <a:noFill/>
                </a:ln>
                <a:solidFill>
                  <a:srgbClr val="000000"/>
                </a:solidFill>
                <a:effectLst/>
                <a:uLnTx/>
                <a:uFillTx/>
                <a:latin typeface="Times New Roman"/>
                <a:ea typeface="+mn-ea"/>
                <a:cs typeface="Lucida Sans Unicode" panose="020B0602030504020204" pitchFamily="34" charset="0"/>
              </a:rPr>
              <a:t> Đất</a:t>
            </a:r>
            <a:endParaRPr lang="en-US" sz="2400" dirty="0">
              <a:solidFill>
                <a:srgbClr val="000000"/>
              </a:solidFill>
              <a:latin typeface="Times New Roman"/>
              <a:cs typeface="Lucida Sans Unicode" panose="020B060203050402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B.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Nghiên</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cứu</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gián</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tiếp</a:t>
            </a:r>
            <a:endPar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endParaRPr>
          </a:p>
          <a:p>
            <a:pPr marL="457171" marR="0" lvl="0" indent="-457171" algn="l" defTabSz="449263" rtl="0" eaLnBrk="0" fontAlgn="base" latinLnBrk="0" hangingPunct="0">
              <a:lnSpc>
                <a:spcPct val="100000"/>
              </a:lnSpc>
              <a:spcBef>
                <a:spcPct val="0"/>
              </a:spcBef>
              <a:spcAft>
                <a:spcPct val="0"/>
              </a:spcAft>
              <a:buClrTx/>
              <a:buSzTx/>
              <a:buFontTx/>
              <a:buAutoNum type="alphaLcPeriod"/>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C.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Chụp</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ảnh</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từ</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vệ</a:t>
            </a:r>
            <a:r>
              <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Lucida Sans Unicode" panose="020B0602030504020204" pitchFamily="34" charset="0"/>
              </a:rPr>
              <a:t>tinh</a:t>
            </a:r>
            <a:endPar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Lucida Sans Unicode" panose="020B0602030504020204" pitchFamily="34" charset="0"/>
            </a:endParaRPr>
          </a:p>
        </p:txBody>
      </p:sp>
      <p:sp>
        <p:nvSpPr>
          <p:cNvPr id="6" name="TextBox 5"/>
          <p:cNvSpPr txBox="1"/>
          <p:nvPr/>
        </p:nvSpPr>
        <p:spPr>
          <a:xfrm>
            <a:off x="1828800" y="5344449"/>
            <a:ext cx="6705600" cy="523220"/>
          </a:xfrm>
          <a:prstGeom prst="rect">
            <a:avLst/>
          </a:prstGeom>
          <a:noFill/>
          <a:ln w="19050">
            <a:solidFill>
              <a:srgbClr val="FF0066"/>
            </a:solidFill>
          </a:ln>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Giải</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thích</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vì</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sao</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em</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lựa</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chọn</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phương</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án</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r>
              <a:rPr kumimoji="0" lang="en-US" sz="2800" b="0" i="0" u="none" strike="noStrike" kern="1200" cap="none" spc="0" normalizeH="0" baseline="0" noProof="0" dirty="0" err="1">
                <a:ln>
                  <a:noFill/>
                </a:ln>
                <a:solidFill>
                  <a:srgbClr val="0070C0"/>
                </a:solidFill>
                <a:effectLst/>
                <a:uLnTx/>
                <a:uFillTx/>
                <a:latin typeface="Times New Roman"/>
                <a:ea typeface="+mn-ea"/>
                <a:cs typeface="Lucida Sans Unicode" panose="020B0602030504020204" pitchFamily="34" charset="0"/>
              </a:rPr>
              <a:t>đó</a:t>
            </a:r>
            <a:r>
              <a:rPr kumimoji="0" lang="en-US" sz="2800" b="0" i="0" u="none" strike="noStrike" kern="1200" cap="none" spc="0" normalizeH="0" baseline="0" noProof="0" dirty="0">
                <a:ln>
                  <a:noFill/>
                </a:ln>
                <a:solidFill>
                  <a:srgbClr val="0070C0"/>
                </a:solidFill>
                <a:effectLst/>
                <a:uLnTx/>
                <a:uFillTx/>
                <a:latin typeface="Times New Roman"/>
                <a:ea typeface="+mn-ea"/>
                <a:cs typeface="Lucida Sans Unicode" panose="020B0602030504020204" pitchFamily="34" charset="0"/>
              </a:rPr>
              <a:t>? </a:t>
            </a:r>
          </a:p>
        </p:txBody>
      </p:sp>
      <p:pic>
        <p:nvPicPr>
          <p:cNvPr id="1024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7870" y="4880862"/>
            <a:ext cx="12160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3729" y="609599"/>
            <a:ext cx="4177650" cy="427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Oval 9"/>
          <p:cNvSpPr>
            <a:spLocks noChangeArrowheads="1"/>
          </p:cNvSpPr>
          <p:nvPr/>
        </p:nvSpPr>
        <p:spPr bwMode="auto">
          <a:xfrm>
            <a:off x="259976" y="2819400"/>
            <a:ext cx="457200" cy="457200"/>
          </a:xfrm>
          <a:prstGeom prst="ellipse">
            <a:avLst/>
          </a:prstGeom>
          <a:noFill/>
          <a:ln w="19050" algn="ctr">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Lucida Sans Unicode" panose="020B0602030504020204" pitchFamily="34" charset="0"/>
            </a:endParaRPr>
          </a:p>
        </p:txBody>
      </p:sp>
      <p:sp>
        <p:nvSpPr>
          <p:cNvPr id="9" name="Hộp Văn bản 8">
            <a:extLst>
              <a:ext uri="{FF2B5EF4-FFF2-40B4-BE49-F238E27FC236}">
                <a16:creationId xmlns:a16="http://schemas.microsoft.com/office/drawing/2014/main" id="{88FCBD39-9801-41C4-B257-AD3136BC0570}"/>
              </a:ext>
            </a:extLst>
          </p:cNvPr>
          <p:cNvSpPr txBox="1"/>
          <p:nvPr/>
        </p:nvSpPr>
        <p:spPr>
          <a:xfrm>
            <a:off x="228600" y="221384"/>
            <a:ext cx="4533900" cy="646331"/>
          </a:xfrm>
          <a:prstGeom prst="rect">
            <a:avLst/>
          </a:prstGeom>
          <a:noFill/>
        </p:spPr>
        <p:txBody>
          <a:bodyPr wrap="square">
            <a:spAutoFit/>
          </a:bodyPr>
          <a:lstStyle/>
          <a:p>
            <a:r>
              <a:rPr lang="en-US" sz="3600">
                <a:solidFill>
                  <a:schemeClr val="accent2"/>
                </a:solidFill>
                <a:latin typeface="#9Slide07 IcielBaliho Script" pitchFamily="2" charset="0"/>
              </a:rPr>
              <a:t>1. Cấu tạo của Trái Đất</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46"/>
                                        </p:tgtEl>
                                        <p:attrNameLst>
                                          <p:attrName>style.visibility</p:attrName>
                                        </p:attrNameLst>
                                      </p:cBhvr>
                                      <p:to>
                                        <p:strVal val="visible"/>
                                      </p:to>
                                    </p:set>
                                    <p:animEffect transition="in" filter="circle(in)">
                                      <p:cBhvr>
                                        <p:cTn id="14" dur="2000"/>
                                        <p:tgtEl>
                                          <p:spTgt spid="1024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nodeType="withEffect">
                                  <p:stCondLst>
                                    <p:cond delay="0"/>
                                  </p:stCondLst>
                                  <p:childTnLst>
                                    <p:set>
                                      <p:cBhvr>
                                        <p:cTn id="19" dur="1" fill="hold">
                                          <p:stCondLst>
                                            <p:cond delay="0"/>
                                          </p:stCondLst>
                                        </p:cTn>
                                        <p:tgtEl>
                                          <p:spTgt spid="10247"/>
                                        </p:tgtEl>
                                        <p:attrNameLst>
                                          <p:attrName>style.visibility</p:attrName>
                                        </p:attrNameLst>
                                      </p:cBhvr>
                                      <p:to>
                                        <p:strVal val="visible"/>
                                      </p:to>
                                    </p:set>
                                    <p:animEffect transition="in" filter="circle(in)">
                                      <p:cBhvr>
                                        <p:cTn id="20" dur="2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2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16">
            <a:extLst>
              <a:ext uri="{FF2B5EF4-FFF2-40B4-BE49-F238E27FC236}">
                <a16:creationId xmlns:a16="http://schemas.microsoft.com/office/drawing/2014/main" id="{5BE07A73-6D66-4893-ACDF-DF656ACE05D1}"/>
              </a:ext>
            </a:extLst>
          </p:cNvPr>
          <p:cNvSpPr/>
          <p:nvPr/>
        </p:nvSpPr>
        <p:spPr>
          <a:xfrm>
            <a:off x="3291141" y="136502"/>
            <a:ext cx="3090148" cy="461665"/>
          </a:xfrm>
          <a:prstGeom prst="rect">
            <a:avLst/>
          </a:prstGeom>
        </p:spPr>
        <p:txBody>
          <a:bodyPr wrap="square">
            <a:spAutoFit/>
          </a:bodyPr>
          <a:lstStyle/>
          <a:p>
            <a:pPr algn="just"/>
            <a:r>
              <a:rPr lang="en-US" sz="2400" b="1">
                <a:solidFill>
                  <a:schemeClr val="bg1"/>
                </a:solidFill>
                <a:latin typeface="#9Slide03 Cabin Condensed Bold" panose="00000806000000000000" pitchFamily="2" charset="0"/>
                <a:ea typeface="KaiTi" panose="020B0503020204020204" pitchFamily="49" charset="-122"/>
              </a:rPr>
              <a:t>2. Các mảng kiến tạo</a:t>
            </a:r>
            <a:endParaRPr lang="en-US" sz="2400">
              <a:solidFill>
                <a:schemeClr val="bg1"/>
              </a:solidFill>
              <a:latin typeface="#9Slide03 Cabin Condensed Bold" panose="00000806000000000000" pitchFamily="2" charset="0"/>
            </a:endParaRPr>
          </a:p>
        </p:txBody>
      </p:sp>
      <p:grpSp>
        <p:nvGrpSpPr>
          <p:cNvPr id="15" name="Group 14">
            <a:extLst>
              <a:ext uri="{FF2B5EF4-FFF2-40B4-BE49-F238E27FC236}">
                <a16:creationId xmlns:a16="http://schemas.microsoft.com/office/drawing/2014/main" id="{C1DAA72F-4A30-4381-8241-60A0FAC4F802}"/>
              </a:ext>
            </a:extLst>
          </p:cNvPr>
          <p:cNvGrpSpPr/>
          <p:nvPr/>
        </p:nvGrpSpPr>
        <p:grpSpPr>
          <a:xfrm>
            <a:off x="202980" y="1481347"/>
            <a:ext cx="4352213" cy="4340934"/>
            <a:chOff x="230941" y="1423980"/>
            <a:chExt cx="4352213" cy="4340934"/>
          </a:xfrm>
        </p:grpSpPr>
        <p:sp>
          <p:nvSpPr>
            <p:cNvPr id="6" name="Oval 5">
              <a:extLst>
                <a:ext uri="{FF2B5EF4-FFF2-40B4-BE49-F238E27FC236}">
                  <a16:creationId xmlns:a16="http://schemas.microsoft.com/office/drawing/2014/main" id="{507B105D-EFAB-4866-A57C-EE33EDD58ABC}"/>
                </a:ext>
              </a:extLst>
            </p:cNvPr>
            <p:cNvSpPr/>
            <p:nvPr/>
          </p:nvSpPr>
          <p:spPr>
            <a:xfrm>
              <a:off x="230941" y="1423980"/>
              <a:ext cx="4352213" cy="4340934"/>
            </a:xfrm>
            <a:prstGeom prst="ellipse">
              <a:avLst/>
            </a:prstGeom>
            <a:solidFill>
              <a:srgbClr val="00B0F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F873762-B237-4583-AB08-C2B09CCDD867}"/>
                </a:ext>
              </a:extLst>
            </p:cNvPr>
            <p:cNvSpPr/>
            <p:nvPr/>
          </p:nvSpPr>
          <p:spPr>
            <a:xfrm>
              <a:off x="242516" y="2939971"/>
              <a:ext cx="4334771" cy="1423686"/>
            </a:xfrm>
            <a:prstGeom prst="ellipse">
              <a:avLst/>
            </a:prstGeom>
            <a:solidFill>
              <a:srgbClr val="FF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FAD6DE3-8340-482B-8C34-F3A24F442B34}"/>
                </a:ext>
              </a:extLst>
            </p:cNvPr>
            <p:cNvCxnSpPr>
              <a:stCxn id="6" idx="0"/>
              <a:endCxn id="6" idx="4"/>
            </p:cNvCxnSpPr>
            <p:nvPr/>
          </p:nvCxnSpPr>
          <p:spPr>
            <a:xfrm>
              <a:off x="2407048" y="1423980"/>
              <a:ext cx="0" cy="4340934"/>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EFBBBD39-8F32-44BE-AF6A-B15F8350CA08}"/>
              </a:ext>
            </a:extLst>
          </p:cNvPr>
          <p:cNvCxnSpPr>
            <a:cxnSpLocks/>
            <a:stCxn id="6" idx="6"/>
          </p:cNvCxnSpPr>
          <p:nvPr/>
        </p:nvCxnSpPr>
        <p:spPr>
          <a:xfrm flipH="1">
            <a:off x="2379087" y="3651814"/>
            <a:ext cx="217610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Hình chữ nhật 16">
            <a:extLst>
              <a:ext uri="{FF2B5EF4-FFF2-40B4-BE49-F238E27FC236}">
                <a16:creationId xmlns:a16="http://schemas.microsoft.com/office/drawing/2014/main" id="{BCFD1E08-4677-4653-9C62-53328497E2E7}"/>
              </a:ext>
            </a:extLst>
          </p:cNvPr>
          <p:cNvSpPr/>
          <p:nvPr/>
        </p:nvSpPr>
        <p:spPr>
          <a:xfrm>
            <a:off x="2639031" y="3190149"/>
            <a:ext cx="1775930" cy="461665"/>
          </a:xfrm>
          <a:prstGeom prst="rect">
            <a:avLst/>
          </a:prstGeom>
        </p:spPr>
        <p:txBody>
          <a:bodyPr wrap="square">
            <a:spAutoFit/>
          </a:bodyPr>
          <a:lstStyle/>
          <a:p>
            <a:pPr algn="just"/>
            <a:r>
              <a:rPr lang="en-US" sz="2400" b="1">
                <a:solidFill>
                  <a:srgbClr val="FF0000"/>
                </a:solidFill>
                <a:latin typeface="#9Slide03 Maven Pro Black" panose="00000A00000000000000" pitchFamily="2" charset="0"/>
                <a:ea typeface="KaiTi" panose="020B0503020204020204" pitchFamily="49" charset="-122"/>
              </a:rPr>
              <a:t>6.370km</a:t>
            </a:r>
            <a:endParaRPr lang="en-US" sz="2400">
              <a:solidFill>
                <a:srgbClr val="FF0000"/>
              </a:solidFill>
              <a:latin typeface="#9Slide03 Maven Pro Black" panose="00000A00000000000000" pitchFamily="2" charset="0"/>
            </a:endParaRPr>
          </a:p>
        </p:txBody>
      </p:sp>
      <p:pic>
        <p:nvPicPr>
          <p:cNvPr id="17" name="Picture 16">
            <a:extLst>
              <a:ext uri="{FF2B5EF4-FFF2-40B4-BE49-F238E27FC236}">
                <a16:creationId xmlns:a16="http://schemas.microsoft.com/office/drawing/2014/main" id="{21B6ADF3-A35F-4A96-8FF9-1553F4D4E87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375" r="95625">
                        <a14:foregroundMark x1="5938" y1="48438" x2="5938" y2="48438"/>
                        <a14:foregroundMark x1="4375" y1="46406" x2="4375" y2="46406"/>
                        <a14:foregroundMark x1="95625" y1="44063" x2="95625" y2="44063"/>
                      </a14:backgroundRemoval>
                    </a14:imgEffect>
                  </a14:imgLayer>
                </a14:imgProps>
              </a:ext>
            </a:extLst>
          </a:blip>
          <a:srcRect t="27028" b="11892"/>
          <a:stretch/>
        </p:blipFill>
        <p:spPr>
          <a:xfrm>
            <a:off x="4546228" y="3124590"/>
            <a:ext cx="2363393" cy="1443569"/>
          </a:xfrm>
          <a:prstGeom prst="rect">
            <a:avLst/>
          </a:prstGeom>
        </p:spPr>
      </p:pic>
      <p:sp>
        <p:nvSpPr>
          <p:cNvPr id="46" name="Hình chữ nhật 16">
            <a:extLst>
              <a:ext uri="{FF2B5EF4-FFF2-40B4-BE49-F238E27FC236}">
                <a16:creationId xmlns:a16="http://schemas.microsoft.com/office/drawing/2014/main" id="{46CD9D8B-5E4E-48DA-907D-8E90B8A7E7F3}"/>
              </a:ext>
            </a:extLst>
          </p:cNvPr>
          <p:cNvSpPr/>
          <p:nvPr/>
        </p:nvSpPr>
        <p:spPr>
          <a:xfrm>
            <a:off x="4985333" y="4693265"/>
            <a:ext cx="2433039" cy="523220"/>
          </a:xfrm>
          <a:prstGeom prst="rect">
            <a:avLst/>
          </a:prstGeom>
        </p:spPr>
        <p:txBody>
          <a:bodyPr wrap="square">
            <a:spAutoFit/>
          </a:bodyPr>
          <a:lstStyle/>
          <a:p>
            <a:pPr algn="just"/>
            <a:r>
              <a:rPr lang="en-US" sz="2800" b="1">
                <a:solidFill>
                  <a:srgbClr val="C00000"/>
                </a:solidFill>
                <a:latin typeface="#9Slide03 Maven Pro Black" panose="00000A00000000000000" pitchFamily="2" charset="0"/>
                <a:ea typeface="KaiTi" panose="020B0503020204020204" pitchFamily="49" charset="-122"/>
              </a:rPr>
              <a:t>Tối đa 15 km</a:t>
            </a:r>
            <a:endParaRPr lang="en-US" sz="2800">
              <a:solidFill>
                <a:srgbClr val="C00000"/>
              </a:solidFill>
              <a:latin typeface="#9Slide03 Maven Pro Black" panose="00000A00000000000000" pitchFamily="2" charset="0"/>
            </a:endParaRPr>
          </a:p>
        </p:txBody>
      </p:sp>
      <p:pic>
        <p:nvPicPr>
          <p:cNvPr id="22" name="Picture 21">
            <a:extLst>
              <a:ext uri="{FF2B5EF4-FFF2-40B4-BE49-F238E27FC236}">
                <a16:creationId xmlns:a16="http://schemas.microsoft.com/office/drawing/2014/main" id="{A4E7E1DB-611D-4908-8915-11096CB94ECC}"/>
              </a:ext>
            </a:extLst>
          </p:cNvPr>
          <p:cNvPicPr>
            <a:picLocks noChangeAspect="1"/>
          </p:cNvPicPr>
          <p:nvPr/>
        </p:nvPicPr>
        <p:blipFill>
          <a:blip r:embed="rId5"/>
          <a:stretch>
            <a:fillRect/>
          </a:stretch>
        </p:blipFill>
        <p:spPr>
          <a:xfrm>
            <a:off x="3888483" y="2462566"/>
            <a:ext cx="1508875" cy="2102019"/>
          </a:xfrm>
          <a:prstGeom prst="rect">
            <a:avLst/>
          </a:prstGeom>
        </p:spPr>
      </p:pic>
      <p:sp>
        <p:nvSpPr>
          <p:cNvPr id="54" name="Hình chữ nhật 16">
            <a:extLst>
              <a:ext uri="{FF2B5EF4-FFF2-40B4-BE49-F238E27FC236}">
                <a16:creationId xmlns:a16="http://schemas.microsoft.com/office/drawing/2014/main" id="{B8017EBF-D31B-411A-8FAF-863BC4C580E9}"/>
              </a:ext>
            </a:extLst>
          </p:cNvPr>
          <p:cNvSpPr/>
          <p:nvPr/>
        </p:nvSpPr>
        <p:spPr>
          <a:xfrm>
            <a:off x="457200" y="6172308"/>
            <a:ext cx="7569843" cy="523220"/>
          </a:xfrm>
          <a:prstGeom prst="rect">
            <a:avLst/>
          </a:prstGeom>
        </p:spPr>
        <p:txBody>
          <a:bodyPr wrap="square">
            <a:spAutoFit/>
          </a:bodyPr>
          <a:lstStyle/>
          <a:p>
            <a:pPr algn="just"/>
            <a:r>
              <a:rPr lang="en-US" sz="2800">
                <a:solidFill>
                  <a:srgbClr val="C00000"/>
                </a:solidFill>
                <a:latin typeface="#9Slide02 Tieu de dai" panose="02040603050506020204" pitchFamily="18" charset="0"/>
                <a:ea typeface="KaiTi" panose="020B0503020204020204" pitchFamily="49" charset="-122"/>
              </a:rPr>
              <a:t>KHÔNG THỂ DÙNG CÁC PHƯƠNG PHÁP NGHIÊN CỨU TRỰC TIẾP</a:t>
            </a:r>
            <a:endParaRPr lang="en-US" sz="2800">
              <a:solidFill>
                <a:srgbClr val="C00000"/>
              </a:solidFill>
              <a:latin typeface="#9Slide02 Tieu de dai" panose="02040603050506020204" pitchFamily="18" charset="0"/>
            </a:endParaRPr>
          </a:p>
        </p:txBody>
      </p:sp>
      <p:pic>
        <p:nvPicPr>
          <p:cNvPr id="29" name="Picture 2">
            <a:extLst>
              <a:ext uri="{FF2B5EF4-FFF2-40B4-BE49-F238E27FC236}">
                <a16:creationId xmlns:a16="http://schemas.microsoft.com/office/drawing/2014/main" id="{1DB60B1E-5F31-44E0-A051-8DE5F9FAB725}"/>
              </a:ext>
            </a:extLst>
          </p:cNvPr>
          <p:cNvPicPr>
            <a:picLocks noChangeAspect="1"/>
          </p:cNvPicPr>
          <p:nvPr/>
        </p:nvPicPr>
        <p:blipFill rotWithShape="1">
          <a:blip r:embed="rId6"/>
          <a:srcRect l="3715" t="21363" r="10583" b="18010"/>
          <a:stretch/>
        </p:blipFill>
        <p:spPr>
          <a:xfrm>
            <a:off x="8560029" y="764400"/>
            <a:ext cx="3372641" cy="1796644"/>
          </a:xfrm>
          <a:prstGeom prst="rect">
            <a:avLst/>
          </a:prstGeom>
        </p:spPr>
      </p:pic>
      <p:sp>
        <p:nvSpPr>
          <p:cNvPr id="31" name="Hình chữ nhật 16">
            <a:extLst>
              <a:ext uri="{FF2B5EF4-FFF2-40B4-BE49-F238E27FC236}">
                <a16:creationId xmlns:a16="http://schemas.microsoft.com/office/drawing/2014/main" id="{8AA736BE-6E71-4B7D-900E-6F764E3216AF}"/>
              </a:ext>
            </a:extLst>
          </p:cNvPr>
          <p:cNvSpPr/>
          <p:nvPr/>
        </p:nvSpPr>
        <p:spPr>
          <a:xfrm>
            <a:off x="9296400" y="2997338"/>
            <a:ext cx="2257063" cy="523220"/>
          </a:xfrm>
          <a:prstGeom prst="rect">
            <a:avLst/>
          </a:prstGeom>
          <a:noFill/>
        </p:spPr>
        <p:txBody>
          <a:bodyPr wrap="square">
            <a:spAutoFit/>
          </a:bodyPr>
          <a:lstStyle/>
          <a:p>
            <a:pPr algn="just"/>
            <a:r>
              <a:rPr lang="en-US" sz="2800" b="1">
                <a:solidFill>
                  <a:srgbClr val="FF0066"/>
                </a:solidFill>
                <a:latin typeface="#9Slide02 Noi dung rat dai" panose="02000000000000000000" pitchFamily="2" charset="0"/>
                <a:ea typeface="#9Slide02 Noi dung rat dai" panose="02000000000000000000" pitchFamily="2" charset="0"/>
              </a:rPr>
              <a:t>Đo địa chấn</a:t>
            </a:r>
            <a:endParaRPr lang="en-US" sz="2800">
              <a:solidFill>
                <a:srgbClr val="FF0066"/>
              </a:solidFill>
              <a:latin typeface="#9Slide02 Noi dung rat dai" panose="02000000000000000000" pitchFamily="2" charset="0"/>
              <a:ea typeface="#9Slide02 Noi dung rat dai" panose="02000000000000000000" pitchFamily="2" charset="0"/>
            </a:endParaRPr>
          </a:p>
        </p:txBody>
      </p:sp>
      <p:pic>
        <p:nvPicPr>
          <p:cNvPr id="36" name="Picture 6">
            <a:extLst>
              <a:ext uri="{FF2B5EF4-FFF2-40B4-BE49-F238E27FC236}">
                <a16:creationId xmlns:a16="http://schemas.microsoft.com/office/drawing/2014/main" id="{DE09992B-F297-40EB-A2C1-E2774970CF13}"/>
              </a:ext>
            </a:extLst>
          </p:cNvPr>
          <p:cNvPicPr>
            <a:picLocks noChangeAspect="1"/>
          </p:cNvPicPr>
          <p:nvPr/>
        </p:nvPicPr>
        <p:blipFill>
          <a:blip r:embed="rId7"/>
          <a:stretch>
            <a:fillRect/>
          </a:stretch>
        </p:blipFill>
        <p:spPr>
          <a:xfrm>
            <a:off x="8733283" y="3764485"/>
            <a:ext cx="3190422" cy="1600200"/>
          </a:xfrm>
          <a:prstGeom prst="rect">
            <a:avLst/>
          </a:prstGeom>
        </p:spPr>
      </p:pic>
      <p:sp>
        <p:nvSpPr>
          <p:cNvPr id="43" name="Hình chữ nhật 16">
            <a:extLst>
              <a:ext uri="{FF2B5EF4-FFF2-40B4-BE49-F238E27FC236}">
                <a16:creationId xmlns:a16="http://schemas.microsoft.com/office/drawing/2014/main" id="{70252B52-909E-4E23-A779-1A436FC04AF8}"/>
              </a:ext>
            </a:extLst>
          </p:cNvPr>
          <p:cNvSpPr/>
          <p:nvPr/>
        </p:nvSpPr>
        <p:spPr>
          <a:xfrm>
            <a:off x="9657677" y="5649088"/>
            <a:ext cx="2257063" cy="523220"/>
          </a:xfrm>
          <a:prstGeom prst="rect">
            <a:avLst/>
          </a:prstGeom>
          <a:noFill/>
        </p:spPr>
        <p:txBody>
          <a:bodyPr wrap="square">
            <a:spAutoFit/>
          </a:bodyPr>
          <a:lstStyle/>
          <a:p>
            <a:pPr algn="just"/>
            <a:r>
              <a:rPr lang="en-US" sz="2800" b="1">
                <a:solidFill>
                  <a:srgbClr val="FF0066"/>
                </a:solidFill>
                <a:latin typeface="#9Slide02 Noi dung rat dai" panose="02000000000000000000" pitchFamily="2" charset="0"/>
                <a:ea typeface="#9Slide02 Noi dung rat dai" panose="02000000000000000000" pitchFamily="2" charset="0"/>
              </a:rPr>
              <a:t>Trọng lực</a:t>
            </a:r>
            <a:endParaRPr lang="en-US" sz="2800">
              <a:solidFill>
                <a:srgbClr val="FF0066"/>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1238178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out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path" presetSubtype="0" repeatCount="indefinite" accel="50000" decel="50000" fill="hold" nodeType="clickEffect">
                                  <p:stCondLst>
                                    <p:cond delay="0"/>
                                  </p:stCondLst>
                                  <p:childTnLst>
                                    <p:animMotion origin="layout" path="M -1.66667E-6 3.7037E-7 L -0.01601 0.00093 " pathEditMode="relative" rAng="0" ptsTypes="AA">
                                      <p:cBhvr>
                                        <p:cTn id="26" dur="1000" fill="hold"/>
                                        <p:tgtEl>
                                          <p:spTgt spid="17"/>
                                        </p:tgtEl>
                                        <p:attrNameLst>
                                          <p:attrName>ppt_x</p:attrName>
                                          <p:attrName>ppt_y</p:attrName>
                                        </p:attrNameLst>
                                      </p:cBhvr>
                                      <p:rCtr x="-80700" y="4600"/>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2" presetClass="emph" presetSubtype="0" repeatCount="3000" fill="hold" nodeType="clickEffect">
                                  <p:stCondLst>
                                    <p:cond delay="0"/>
                                  </p:stCondLst>
                                  <p:childTnLst>
                                    <p:animRot by="120000">
                                      <p:cBhvr>
                                        <p:cTn id="44" dur="100" fill="hold">
                                          <p:stCondLst>
                                            <p:cond delay="0"/>
                                          </p:stCondLst>
                                        </p:cTn>
                                        <p:tgtEl>
                                          <p:spTgt spid="22"/>
                                        </p:tgtEl>
                                        <p:attrNameLst>
                                          <p:attrName>r</p:attrName>
                                        </p:attrNameLst>
                                      </p:cBhvr>
                                    </p:animRot>
                                    <p:animRot by="-240000">
                                      <p:cBhvr>
                                        <p:cTn id="45" dur="200" fill="hold">
                                          <p:stCondLst>
                                            <p:cond delay="200"/>
                                          </p:stCondLst>
                                        </p:cTn>
                                        <p:tgtEl>
                                          <p:spTgt spid="22"/>
                                        </p:tgtEl>
                                        <p:attrNameLst>
                                          <p:attrName>r</p:attrName>
                                        </p:attrNameLst>
                                      </p:cBhvr>
                                    </p:animRot>
                                    <p:animRot by="240000">
                                      <p:cBhvr>
                                        <p:cTn id="46" dur="200" fill="hold">
                                          <p:stCondLst>
                                            <p:cond delay="400"/>
                                          </p:stCondLst>
                                        </p:cTn>
                                        <p:tgtEl>
                                          <p:spTgt spid="22"/>
                                        </p:tgtEl>
                                        <p:attrNameLst>
                                          <p:attrName>r</p:attrName>
                                        </p:attrNameLst>
                                      </p:cBhvr>
                                    </p:animRot>
                                    <p:animRot by="-240000">
                                      <p:cBhvr>
                                        <p:cTn id="47" dur="200" fill="hold">
                                          <p:stCondLst>
                                            <p:cond delay="600"/>
                                          </p:stCondLst>
                                        </p:cTn>
                                        <p:tgtEl>
                                          <p:spTgt spid="22"/>
                                        </p:tgtEl>
                                        <p:attrNameLst>
                                          <p:attrName>r</p:attrName>
                                        </p:attrNameLst>
                                      </p:cBhvr>
                                    </p:animRot>
                                    <p:animRot by="120000">
                                      <p:cBhvr>
                                        <p:cTn id="48" dur="200" fill="hold">
                                          <p:stCondLst>
                                            <p:cond delay="800"/>
                                          </p:stCondLst>
                                        </p:cTn>
                                        <p:tgtEl>
                                          <p:spTgt spid="2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anim calcmode="lin" valueType="num">
                                      <p:cBhvr>
                                        <p:cTn id="54" dur="500" fill="hold"/>
                                        <p:tgtEl>
                                          <p:spTgt spid="29"/>
                                        </p:tgtEl>
                                        <p:attrNameLst>
                                          <p:attrName>ppt_x</p:attrName>
                                        </p:attrNameLst>
                                      </p:cBhvr>
                                      <p:tavLst>
                                        <p:tav tm="0">
                                          <p:val>
                                            <p:strVal val="#ppt_x"/>
                                          </p:val>
                                        </p:tav>
                                        <p:tav tm="100000">
                                          <p:val>
                                            <p:strVal val="#ppt_x"/>
                                          </p:val>
                                        </p:tav>
                                      </p:tavLst>
                                    </p:anim>
                                    <p:anim calcmode="lin" valueType="num">
                                      <p:cBhvr>
                                        <p:cTn id="55"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anim calcmode="lin" valueType="num">
                                      <p:cBhvr>
                                        <p:cTn id="61" dur="500" fill="hold"/>
                                        <p:tgtEl>
                                          <p:spTgt spid="31"/>
                                        </p:tgtEl>
                                        <p:attrNameLst>
                                          <p:attrName>ppt_x</p:attrName>
                                        </p:attrNameLst>
                                      </p:cBhvr>
                                      <p:tavLst>
                                        <p:tav tm="0">
                                          <p:val>
                                            <p:strVal val="#ppt_x"/>
                                          </p:val>
                                        </p:tav>
                                        <p:tav tm="100000">
                                          <p:val>
                                            <p:strVal val="#ppt_x"/>
                                          </p:val>
                                        </p:tav>
                                      </p:tavLst>
                                    </p:anim>
                                    <p:anim calcmode="lin" valueType="num">
                                      <p:cBhvr>
                                        <p:cTn id="62"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anim calcmode="lin" valueType="num">
                                      <p:cBhvr>
                                        <p:cTn id="68" dur="500" fill="hold"/>
                                        <p:tgtEl>
                                          <p:spTgt spid="36"/>
                                        </p:tgtEl>
                                        <p:attrNameLst>
                                          <p:attrName>ppt_x</p:attrName>
                                        </p:attrNameLst>
                                      </p:cBhvr>
                                      <p:tavLst>
                                        <p:tav tm="0">
                                          <p:val>
                                            <p:strVal val="#ppt_x"/>
                                          </p:val>
                                        </p:tav>
                                        <p:tav tm="100000">
                                          <p:val>
                                            <p:strVal val="#ppt_x"/>
                                          </p:val>
                                        </p:tav>
                                      </p:tavLst>
                                    </p:anim>
                                    <p:anim calcmode="lin" valueType="num">
                                      <p:cBhvr>
                                        <p:cTn id="6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anim calcmode="lin" valueType="num">
                                      <p:cBhvr>
                                        <p:cTn id="75" dur="500" fill="hold"/>
                                        <p:tgtEl>
                                          <p:spTgt spid="43"/>
                                        </p:tgtEl>
                                        <p:attrNameLst>
                                          <p:attrName>ppt_x</p:attrName>
                                        </p:attrNameLst>
                                      </p:cBhvr>
                                      <p:tavLst>
                                        <p:tav tm="0">
                                          <p:val>
                                            <p:strVal val="#ppt_x"/>
                                          </p:val>
                                        </p:tav>
                                        <p:tav tm="100000">
                                          <p:val>
                                            <p:strVal val="#ppt_x"/>
                                          </p:val>
                                        </p:tav>
                                      </p:tavLst>
                                    </p:anim>
                                    <p:anim calcmode="lin" valueType="num">
                                      <p:cBhvr>
                                        <p:cTn id="76"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6" grpId="0"/>
      <p:bldP spid="54" grpId="0"/>
      <p:bldP spid="31" grpId="0"/>
      <p:bldP spid="43"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Custom 59">
      <a:dk1>
        <a:srgbClr val="000099"/>
      </a:dk1>
      <a:lt1>
        <a:sysClr val="window" lastClr="FFFFFF"/>
      </a:lt1>
      <a:dk2>
        <a:srgbClr val="44546A"/>
      </a:dk2>
      <a:lt2>
        <a:srgbClr val="E7E6E6"/>
      </a:lt2>
      <a:accent1>
        <a:srgbClr val="C55A1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
      <a:majorFont>
        <a:latin typeface="#9Slide03 SVNKelson Sans"/>
        <a:ea typeface=""/>
        <a:cs typeface=""/>
      </a:majorFont>
      <a:minorFont>
        <a:latin typeface="#9Slide05 Lobs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986</Words>
  <Application>Microsoft Office PowerPoint</Application>
  <PresentationFormat>Widescreen</PresentationFormat>
  <Paragraphs>121</Paragraphs>
  <Slides>26</Slides>
  <Notes>6</Notes>
  <HiddenSlides>0</HiddenSlides>
  <MMClips>4</MMClips>
  <ScaleCrop>false</ScaleCrop>
  <HeadingPairs>
    <vt:vector size="6" baseType="variant">
      <vt:variant>
        <vt:lpstr>Fonts Used</vt:lpstr>
      </vt:variant>
      <vt:variant>
        <vt:i4>26</vt:i4>
      </vt:variant>
      <vt:variant>
        <vt:lpstr>Theme</vt:lpstr>
      </vt:variant>
      <vt:variant>
        <vt:i4>6</vt:i4>
      </vt:variant>
      <vt:variant>
        <vt:lpstr>Slide Titles</vt:lpstr>
      </vt:variant>
      <vt:variant>
        <vt:i4>26</vt:i4>
      </vt:variant>
    </vt:vector>
  </HeadingPairs>
  <TitlesOfParts>
    <vt:vector size="58" baseType="lpstr">
      <vt:lpstr>Arial</vt:lpstr>
      <vt:lpstr>#9Slide01 Tieu de ngan</vt:lpstr>
      <vt:lpstr>#9Slide03 BoosterNextFYBlack</vt:lpstr>
      <vt:lpstr>#9Slide03 Maven Pro Black</vt:lpstr>
      <vt:lpstr>#9Slide05 Fourth Medium</vt:lpstr>
      <vt:lpstr>#9Slide05 Claudia</vt:lpstr>
      <vt:lpstr>#9Slide02 Noi dung rat dai</vt:lpstr>
      <vt:lpstr>#9Slide07 IcielBaliho Script</vt:lpstr>
      <vt:lpstr>Calibri Light</vt:lpstr>
      <vt:lpstr>#9Slide05 Fourth Thin</vt:lpstr>
      <vt:lpstr>#9Slide07 IcielLa Chic Pro Shad</vt:lpstr>
      <vt:lpstr>#9Slide07 Cadena</vt:lpstr>
      <vt:lpstr>#9Slide05 SVNBistro Script</vt:lpstr>
      <vt:lpstr>Times New Roman</vt:lpstr>
      <vt:lpstr>#9Slide03 SVNKelson Sans</vt:lpstr>
      <vt:lpstr>#9Slide05 Lobster</vt:lpstr>
      <vt:lpstr>#9Slide03 Cabin Condensed Bold</vt:lpstr>
      <vt:lpstr>iCiel Mijas</vt:lpstr>
      <vt:lpstr>#9Slide02 Tieu de dai</vt:lpstr>
      <vt:lpstr>#9Slide03 AmpleSoft Bold</vt:lpstr>
      <vt:lpstr>Calibri</vt:lpstr>
      <vt:lpstr>#9Slide07 IcielBC Cubano Normal</vt:lpstr>
      <vt:lpstr>#9Slide05 SVNVanilla Daisy Pro</vt:lpstr>
      <vt:lpstr>#9Slide01 Noi dung ngan</vt:lpstr>
      <vt:lpstr>#9Slide04 Abraham Lincoln</vt:lpstr>
      <vt:lpstr>SVN-Cookies</vt:lpstr>
      <vt:lpstr>Chủ đề Office</vt:lpstr>
      <vt:lpstr>1_Chủ đề Office</vt:lpstr>
      <vt:lpstr>Office Theme</vt:lpstr>
      <vt:lpstr>4_Office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TÔI LÀ CHUYÊN GIA  ĐỊA LÍ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 Chúc các em có một ngày vui vẻ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pham</dc:creator>
  <cp:lastModifiedBy>huy tạ</cp:lastModifiedBy>
  <cp:revision>20</cp:revision>
  <dcterms:created xsi:type="dcterms:W3CDTF">2021-08-04T06:36:57Z</dcterms:created>
  <dcterms:modified xsi:type="dcterms:W3CDTF">2025-02-13T06:47:40Z</dcterms:modified>
</cp:coreProperties>
</file>