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9"/>
  </p:notesMasterIdLst>
  <p:sldIdLst>
    <p:sldId id="260" r:id="rId4"/>
    <p:sldId id="261" r:id="rId5"/>
    <p:sldId id="262" r:id="rId6"/>
    <p:sldId id="640" r:id="rId7"/>
    <p:sldId id="1543" r:id="rId8"/>
    <p:sldId id="263" r:id="rId9"/>
    <p:sldId id="300" r:id="rId10"/>
    <p:sldId id="256" r:id="rId11"/>
    <p:sldId id="608" r:id="rId12"/>
    <p:sldId id="607" r:id="rId13"/>
    <p:sldId id="622" r:id="rId14"/>
    <p:sldId id="623" r:id="rId15"/>
    <p:sldId id="301" r:id="rId16"/>
    <p:sldId id="624" r:id="rId17"/>
    <p:sldId id="625" r:id="rId18"/>
    <p:sldId id="610" r:id="rId19"/>
    <p:sldId id="626" r:id="rId20"/>
    <p:sldId id="627" r:id="rId21"/>
    <p:sldId id="628" r:id="rId22"/>
    <p:sldId id="629" r:id="rId23"/>
    <p:sldId id="630" r:id="rId24"/>
    <p:sldId id="632" r:id="rId25"/>
    <p:sldId id="635" r:id="rId26"/>
    <p:sldId id="639" r:id="rId27"/>
    <p:sldId id="636" r:id="rId28"/>
    <p:sldId id="637" r:id="rId29"/>
    <p:sldId id="293" r:id="rId30"/>
    <p:sldId id="294" r:id="rId31"/>
    <p:sldId id="295" r:id="rId32"/>
    <p:sldId id="296" r:id="rId33"/>
    <p:sldId id="297" r:id="rId34"/>
    <p:sldId id="298" r:id="rId35"/>
    <p:sldId id="284" r:id="rId36"/>
    <p:sldId id="638" r:id="rId37"/>
    <p:sldId id="28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2780B8"/>
    <a:srgbClr val="0506FE"/>
    <a:srgbClr val="FBFBCF"/>
    <a:srgbClr val="AEE6FE"/>
    <a:srgbClr val="B0E8F9"/>
    <a:srgbClr val="EA211C"/>
    <a:srgbClr val="0E9B51"/>
    <a:srgbClr val="DC8207"/>
    <a:srgbClr val="E7E7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77" autoAdjust="0"/>
    <p:restoredTop sz="94660"/>
  </p:normalViewPr>
  <p:slideViewPr>
    <p:cSldViewPr snapToGrid="0">
      <p:cViewPr varScale="1">
        <p:scale>
          <a:sx n="72" d="100"/>
          <a:sy n="72" d="100"/>
        </p:scale>
        <p:origin x="67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DEFCCA-5B83-41DD-AFDB-8AB53FAB37A2}" type="doc">
      <dgm:prSet loTypeId="urn:microsoft.com/office/officeart/2009/3/layout/IncreasingArrowsProcess" loCatId="process" qsTypeId="urn:microsoft.com/office/officeart/2005/8/quickstyle/simple2" qsCatId="simple" csTypeId="urn:microsoft.com/office/officeart/2005/8/colors/colorful4" csCatId="colorful" phldr="1"/>
      <dgm:spPr/>
      <dgm:t>
        <a:bodyPr/>
        <a:lstStyle/>
        <a:p>
          <a:endParaRPr lang="en-GB"/>
        </a:p>
      </dgm:t>
    </dgm:pt>
    <dgm:pt modelId="{C29466E2-A167-412D-8957-C38B0541F742}">
      <dgm:prSet phldrT="[Text]"/>
      <dgm:spPr>
        <a:solidFill>
          <a:schemeClr val="accent4">
            <a:lumMod val="75000"/>
          </a:schemeClr>
        </a:solidFill>
      </dgm:spPr>
      <dgm:t>
        <a:bodyPr/>
        <a:lstStyle/>
        <a:p>
          <a:pPr algn="just"/>
          <a:r>
            <a:rPr lang="en-GB" dirty="0" err="1">
              <a:latin typeface="#9Slide07 IcielBaliho Script" pitchFamily="2" charset="-93"/>
            </a:rPr>
            <a:t>Thực</a:t>
          </a:r>
          <a:r>
            <a:rPr lang="en-GB" dirty="0">
              <a:latin typeface="#9Slide07 IcielBaliho Script" pitchFamily="2" charset="-93"/>
            </a:rPr>
            <a:t> </a:t>
          </a:r>
          <a:r>
            <a:rPr lang="en-GB" dirty="0" err="1">
              <a:latin typeface="#9Slide07 IcielBaliho Script" pitchFamily="2" charset="-93"/>
            </a:rPr>
            <a:t>trạng</a:t>
          </a:r>
          <a:r>
            <a:rPr lang="en-GB" dirty="0">
              <a:latin typeface="#9Slide07 IcielBaliho Script" pitchFamily="2" charset="-93"/>
            </a:rPr>
            <a:t> </a:t>
          </a:r>
          <a:r>
            <a:rPr lang="en-GB" dirty="0" err="1">
              <a:latin typeface="#9Slide07 IcielBaliho Script" pitchFamily="2" charset="-93"/>
            </a:rPr>
            <a:t>trước</a:t>
          </a:r>
          <a:r>
            <a:rPr lang="en-GB" dirty="0">
              <a:latin typeface="#9Slide07 IcielBaliho Script" pitchFamily="2" charset="-93"/>
            </a:rPr>
            <a:t> </a:t>
          </a:r>
          <a:r>
            <a:rPr lang="en-GB" dirty="0" err="1">
              <a:latin typeface="#9Slide07 IcielBaliho Script" pitchFamily="2" charset="-93"/>
            </a:rPr>
            <a:t>đây</a:t>
          </a:r>
          <a:endParaRPr lang="en-GB" dirty="0">
            <a:latin typeface="#9Slide07 IcielBaliho Script" pitchFamily="2" charset="-93"/>
          </a:endParaRPr>
        </a:p>
      </dgm:t>
    </dgm:pt>
    <dgm:pt modelId="{CAF2ED53-D5B1-4782-BF8F-874520A69711}" type="parTrans" cxnId="{A3D29349-93A9-4208-96B4-1E74F995E1FE}">
      <dgm:prSet/>
      <dgm:spPr/>
      <dgm:t>
        <a:bodyPr/>
        <a:lstStyle/>
        <a:p>
          <a:pPr algn="just"/>
          <a:endParaRPr lang="en-GB">
            <a:latin typeface="#9Slide07 IcielBaliho Script" pitchFamily="2" charset="-93"/>
          </a:endParaRPr>
        </a:p>
      </dgm:t>
    </dgm:pt>
    <dgm:pt modelId="{190ABA5A-A639-4F19-B9E5-C5723C49E4F9}" type="sibTrans" cxnId="{A3D29349-93A9-4208-96B4-1E74F995E1FE}">
      <dgm:prSet/>
      <dgm:spPr/>
      <dgm:t>
        <a:bodyPr/>
        <a:lstStyle/>
        <a:p>
          <a:pPr algn="just"/>
          <a:endParaRPr lang="en-GB">
            <a:latin typeface="#9Slide07 IcielBaliho Script" pitchFamily="2" charset="-93"/>
          </a:endParaRPr>
        </a:p>
      </dgm:t>
    </dgm:pt>
    <dgm:pt modelId="{C03144FC-7254-4C9F-B1EF-219E5056BB63}">
      <dgm:prSet phldrT="[Text]" custT="1"/>
      <dgm:spPr/>
      <dgm:t>
        <a:bodyPr/>
        <a:lstStyle/>
        <a:p>
          <a:pPr algn="just"/>
          <a:r>
            <a:rPr lang="en-GB" sz="2400">
              <a:solidFill>
                <a:srgbClr val="002060"/>
              </a:solidFill>
              <a:latin typeface="#9Slide02 Noi dung rat dai" panose="02000000000000000000" pitchFamily="2" charset="0"/>
              <a:ea typeface="#9Slide02 Noi dung rat dai" panose="02000000000000000000" pitchFamily="2" charset="0"/>
            </a:rPr>
            <a:t>-</a:t>
          </a:r>
          <a:r>
            <a:rPr lang="vi-VN" sz="2400">
              <a:solidFill>
                <a:srgbClr val="002060"/>
              </a:solidFill>
              <a:latin typeface="#9Slide02 Noi dung rat dai" panose="02000000000000000000" pitchFamily="2" charset="0"/>
              <a:ea typeface="#9Slide02 Noi dung rat dai" panose="02000000000000000000" pitchFamily="2" charset="0"/>
            </a:rPr>
            <a:t> </a:t>
          </a:r>
          <a:r>
            <a:rPr lang="en-US" sz="2400">
              <a:solidFill>
                <a:srgbClr val="002060"/>
              </a:solidFill>
              <a:latin typeface="#9Slide02 Noi dung rat dai" panose="02000000000000000000" pitchFamily="2" charset="0"/>
              <a:ea typeface="#9Slide02 Noi dung rat dai" panose="02000000000000000000" pitchFamily="2" charset="0"/>
            </a:rPr>
            <a:t>Với tài nguyên rừng giàu có, đa dạng, mặc dù trong thời gian dài rừng bị khai thác để lấy gỗ, làm giấy, lấy đất canh tác</a:t>
          </a:r>
          <a:endParaRPr lang="en-GB" sz="2400" dirty="0">
            <a:solidFill>
              <a:srgbClr val="002060"/>
            </a:solidFill>
            <a:latin typeface="#9Slide02 Noi dung rat dai" panose="02000000000000000000" pitchFamily="2" charset="0"/>
            <a:ea typeface="#9Slide02 Noi dung rat dai" panose="02000000000000000000" pitchFamily="2" charset="0"/>
          </a:endParaRPr>
        </a:p>
      </dgm:t>
    </dgm:pt>
    <dgm:pt modelId="{E0FD4F85-773F-40BE-9043-A7ED2DF1AFBA}" type="parTrans" cxnId="{23B973AE-CBCA-4887-886F-B04B4F4E3A84}">
      <dgm:prSet/>
      <dgm:spPr/>
      <dgm:t>
        <a:bodyPr/>
        <a:lstStyle/>
        <a:p>
          <a:pPr algn="just"/>
          <a:endParaRPr lang="en-GB">
            <a:latin typeface="#9Slide07 IcielBaliho Script" pitchFamily="2" charset="-93"/>
          </a:endParaRPr>
        </a:p>
      </dgm:t>
    </dgm:pt>
    <dgm:pt modelId="{D12AD8E5-D158-456B-923E-0826AB7E0B87}" type="sibTrans" cxnId="{23B973AE-CBCA-4887-886F-B04B4F4E3A84}">
      <dgm:prSet/>
      <dgm:spPr/>
      <dgm:t>
        <a:bodyPr/>
        <a:lstStyle/>
        <a:p>
          <a:pPr algn="just"/>
          <a:endParaRPr lang="en-GB">
            <a:latin typeface="#9Slide07 IcielBaliho Script" pitchFamily="2" charset="-93"/>
          </a:endParaRPr>
        </a:p>
      </dgm:t>
    </dgm:pt>
    <dgm:pt modelId="{ED96B565-6B14-4C2F-995F-FBC8A1BCC8A1}">
      <dgm:prSet phldrT="[Text]"/>
      <dgm:spPr>
        <a:solidFill>
          <a:srgbClr val="00B050"/>
        </a:solidFill>
      </dgm:spPr>
      <dgm:t>
        <a:bodyPr/>
        <a:lstStyle/>
        <a:p>
          <a:pPr algn="just"/>
          <a:r>
            <a:rPr lang="en-GB" dirty="0" err="1">
              <a:latin typeface="#9Slide07 IcielBaliho Script" pitchFamily="2" charset="-93"/>
            </a:rPr>
            <a:t>Nguyên</a:t>
          </a:r>
          <a:r>
            <a:rPr lang="en-GB" dirty="0">
              <a:latin typeface="#9Slide07 IcielBaliho Script" pitchFamily="2" charset="-93"/>
            </a:rPr>
            <a:t> </a:t>
          </a:r>
          <a:r>
            <a:rPr lang="en-GB" dirty="0" err="1">
              <a:latin typeface="#9Slide07 IcielBaliho Script" pitchFamily="2" charset="-93"/>
            </a:rPr>
            <a:t>nhân</a:t>
          </a:r>
          <a:endParaRPr lang="en-GB" dirty="0">
            <a:latin typeface="#9Slide07 IcielBaliho Script" pitchFamily="2" charset="-93"/>
          </a:endParaRPr>
        </a:p>
      </dgm:t>
    </dgm:pt>
    <dgm:pt modelId="{E416CE5C-9C62-41C1-8EA4-C7D4A95DDD24}" type="parTrans" cxnId="{5405EFA6-C13A-4451-B001-917CC070F504}">
      <dgm:prSet/>
      <dgm:spPr/>
      <dgm:t>
        <a:bodyPr/>
        <a:lstStyle/>
        <a:p>
          <a:pPr algn="just"/>
          <a:endParaRPr lang="en-GB">
            <a:latin typeface="#9Slide07 IcielBaliho Script" pitchFamily="2" charset="-93"/>
          </a:endParaRPr>
        </a:p>
      </dgm:t>
    </dgm:pt>
    <dgm:pt modelId="{6CC0B2EF-DEC3-4D41-872C-146D783FE697}" type="sibTrans" cxnId="{5405EFA6-C13A-4451-B001-917CC070F504}">
      <dgm:prSet/>
      <dgm:spPr/>
      <dgm:t>
        <a:bodyPr/>
        <a:lstStyle/>
        <a:p>
          <a:pPr algn="just"/>
          <a:endParaRPr lang="en-GB">
            <a:latin typeface="#9Slide07 IcielBaliho Script" pitchFamily="2" charset="-93"/>
          </a:endParaRPr>
        </a:p>
      </dgm:t>
    </dgm:pt>
    <dgm:pt modelId="{1241EA8E-169B-4F97-B01F-8B58EE51C039}">
      <dgm:prSet phldrT="[Text]" custT="1"/>
      <dgm:spPr/>
      <dgm:t>
        <a:bodyPr/>
        <a:lstStyle/>
        <a:p>
          <a:pPr algn="just"/>
          <a:r>
            <a:rPr lang="en-GB" sz="2400" dirty="0" err="1">
              <a:solidFill>
                <a:srgbClr val="002060"/>
              </a:solidFill>
              <a:latin typeface="#9Slide02 Noi dung rat dai" panose="02000000000000000000" pitchFamily="2" charset="0"/>
              <a:ea typeface="#9Slide02 Noi dung rat dai" panose="02000000000000000000" pitchFamily="2" charset="0"/>
            </a:rPr>
            <a:t>Khai</a:t>
          </a:r>
          <a:r>
            <a:rPr lang="en-GB" sz="2400" dirty="0">
              <a:solidFill>
                <a:srgbClr val="002060"/>
              </a:solidFill>
              <a:latin typeface="#9Slide02 Noi dung rat dai" panose="02000000000000000000" pitchFamily="2" charset="0"/>
              <a:ea typeface="#9Slide02 Noi dung rat dai" panose="02000000000000000000" pitchFamily="2" charset="0"/>
            </a:rPr>
            <a:t> </a:t>
          </a:r>
          <a:r>
            <a:rPr lang="en-GB" sz="2400" dirty="0" err="1">
              <a:solidFill>
                <a:srgbClr val="002060"/>
              </a:solidFill>
              <a:latin typeface="#9Slide02 Noi dung rat dai" panose="02000000000000000000" pitchFamily="2" charset="0"/>
              <a:ea typeface="#9Slide02 Noi dung rat dai" panose="02000000000000000000" pitchFamily="2" charset="0"/>
            </a:rPr>
            <a:t>thác</a:t>
          </a:r>
          <a:r>
            <a:rPr lang="en-GB" sz="2400" dirty="0">
              <a:solidFill>
                <a:srgbClr val="002060"/>
              </a:solidFill>
              <a:latin typeface="#9Slide02 Noi dung rat dai" panose="02000000000000000000" pitchFamily="2" charset="0"/>
              <a:ea typeface="#9Slide02 Noi dung rat dai" panose="02000000000000000000" pitchFamily="2" charset="0"/>
            </a:rPr>
            <a:t> </a:t>
          </a:r>
          <a:r>
            <a:rPr lang="en-GB" sz="2400" dirty="0" err="1">
              <a:solidFill>
                <a:srgbClr val="002060"/>
              </a:solidFill>
              <a:latin typeface="#9Slide02 Noi dung rat dai" panose="02000000000000000000" pitchFamily="2" charset="0"/>
              <a:ea typeface="#9Slide02 Noi dung rat dai" panose="02000000000000000000" pitchFamily="2" charset="0"/>
            </a:rPr>
            <a:t>gỗ</a:t>
          </a:r>
          <a:r>
            <a:rPr lang="en-GB" sz="2400" dirty="0">
              <a:solidFill>
                <a:srgbClr val="002060"/>
              </a:solidFill>
              <a:latin typeface="#9Slide02 Noi dung rat dai" panose="02000000000000000000" pitchFamily="2" charset="0"/>
              <a:ea typeface="#9Slide02 Noi dung rat dai" panose="02000000000000000000" pitchFamily="2" charset="0"/>
            </a:rPr>
            <a:t> </a:t>
          </a:r>
          <a:r>
            <a:rPr lang="en-GB" sz="2400" dirty="0" err="1">
              <a:solidFill>
                <a:srgbClr val="002060"/>
              </a:solidFill>
              <a:latin typeface="#9Slide02 Noi dung rat dai" panose="02000000000000000000" pitchFamily="2" charset="0"/>
              <a:ea typeface="#9Slide02 Noi dung rat dai" panose="02000000000000000000" pitchFamily="2" charset="0"/>
            </a:rPr>
            <a:t>quá</a:t>
          </a:r>
          <a:r>
            <a:rPr lang="en-GB" sz="2400" dirty="0">
              <a:solidFill>
                <a:srgbClr val="002060"/>
              </a:solidFill>
              <a:latin typeface="#9Slide02 Noi dung rat dai" panose="02000000000000000000" pitchFamily="2" charset="0"/>
              <a:ea typeface="#9Slide02 Noi dung rat dai" panose="02000000000000000000" pitchFamily="2" charset="0"/>
            </a:rPr>
            <a:t> </a:t>
          </a:r>
          <a:r>
            <a:rPr lang="en-GB" sz="2400" dirty="0" err="1">
              <a:solidFill>
                <a:srgbClr val="002060"/>
              </a:solidFill>
              <a:latin typeface="#9Slide02 Noi dung rat dai" panose="02000000000000000000" pitchFamily="2" charset="0"/>
              <a:ea typeface="#9Slide02 Noi dung rat dai" panose="02000000000000000000" pitchFamily="2" charset="0"/>
            </a:rPr>
            <a:t>mức</a:t>
          </a:r>
          <a:endParaRPr lang="en-GB" sz="2400" dirty="0">
            <a:solidFill>
              <a:srgbClr val="002060"/>
            </a:solidFill>
            <a:latin typeface="#9Slide02 Noi dung rat dai" panose="02000000000000000000" pitchFamily="2" charset="0"/>
            <a:ea typeface="#9Slide02 Noi dung rat dai" panose="02000000000000000000" pitchFamily="2" charset="0"/>
          </a:endParaRPr>
        </a:p>
      </dgm:t>
    </dgm:pt>
    <dgm:pt modelId="{632FA72F-E0C4-4741-87E4-AEB2D023F915}" type="parTrans" cxnId="{FA3156D6-E997-47C1-8D26-891749D894D6}">
      <dgm:prSet/>
      <dgm:spPr/>
      <dgm:t>
        <a:bodyPr/>
        <a:lstStyle/>
        <a:p>
          <a:pPr algn="just"/>
          <a:endParaRPr lang="en-GB">
            <a:latin typeface="#9Slide07 IcielBaliho Script" pitchFamily="2" charset="-93"/>
          </a:endParaRPr>
        </a:p>
      </dgm:t>
    </dgm:pt>
    <dgm:pt modelId="{3F4F7B97-9171-4236-BB95-F4D3D3FAE1B1}" type="sibTrans" cxnId="{FA3156D6-E997-47C1-8D26-891749D894D6}">
      <dgm:prSet/>
      <dgm:spPr/>
      <dgm:t>
        <a:bodyPr/>
        <a:lstStyle/>
        <a:p>
          <a:pPr algn="just"/>
          <a:endParaRPr lang="en-GB">
            <a:latin typeface="#9Slide07 IcielBaliho Script" pitchFamily="2" charset="-93"/>
          </a:endParaRPr>
        </a:p>
      </dgm:t>
    </dgm:pt>
    <dgm:pt modelId="{06B0A797-B415-4AE6-8DBF-336774FB8792}">
      <dgm:prSet phldrT="[Text]"/>
      <dgm:spPr/>
      <dgm:t>
        <a:bodyPr/>
        <a:lstStyle/>
        <a:p>
          <a:pPr algn="just"/>
          <a:r>
            <a:rPr lang="en-GB" dirty="0" err="1">
              <a:latin typeface="#9Slide07 IcielBaliho Script" pitchFamily="2" charset="-93"/>
            </a:rPr>
            <a:t>Giải</a:t>
          </a:r>
          <a:r>
            <a:rPr lang="en-GB" dirty="0">
              <a:latin typeface="#9Slide07 IcielBaliho Script" pitchFamily="2" charset="-93"/>
            </a:rPr>
            <a:t> </a:t>
          </a:r>
          <a:r>
            <a:rPr lang="en-GB" dirty="0" err="1">
              <a:latin typeface="#9Slide07 IcielBaliho Script" pitchFamily="2" charset="-93"/>
            </a:rPr>
            <a:t>pháp</a:t>
          </a:r>
          <a:endParaRPr lang="en-GB" dirty="0">
            <a:latin typeface="#9Slide07 IcielBaliho Script" pitchFamily="2" charset="-93"/>
          </a:endParaRPr>
        </a:p>
      </dgm:t>
    </dgm:pt>
    <dgm:pt modelId="{B020081B-9D67-4458-87DD-EE2525FFBE16}" type="parTrans" cxnId="{4DE25725-A92D-4BD4-834E-2755B54DEAD1}">
      <dgm:prSet/>
      <dgm:spPr/>
      <dgm:t>
        <a:bodyPr/>
        <a:lstStyle/>
        <a:p>
          <a:pPr algn="just"/>
          <a:endParaRPr lang="en-GB">
            <a:latin typeface="#9Slide07 IcielBaliho Script" pitchFamily="2" charset="-93"/>
          </a:endParaRPr>
        </a:p>
      </dgm:t>
    </dgm:pt>
    <dgm:pt modelId="{EFCE43FB-FBDC-4D1D-B89C-F299385A072A}" type="sibTrans" cxnId="{4DE25725-A92D-4BD4-834E-2755B54DEAD1}">
      <dgm:prSet/>
      <dgm:spPr/>
      <dgm:t>
        <a:bodyPr/>
        <a:lstStyle/>
        <a:p>
          <a:pPr algn="just"/>
          <a:endParaRPr lang="en-GB">
            <a:latin typeface="#9Slide07 IcielBaliho Script" pitchFamily="2" charset="-93"/>
          </a:endParaRPr>
        </a:p>
      </dgm:t>
    </dgm:pt>
    <dgm:pt modelId="{D6B65F8F-F036-4BBF-B2EA-B61D2D1B8E8B}">
      <dgm:prSet phldrT="[Text]" custT="1"/>
      <dgm:spPr/>
      <dgm:t>
        <a:bodyPr/>
        <a:lstStyle/>
        <a:p>
          <a:pPr algn="just">
            <a:buFont typeface="Wingdings" panose="05000000000000000000" pitchFamily="2" charset="2"/>
            <a:buChar char="ü"/>
          </a:pPr>
          <a:r>
            <a:rPr lang="en-GB" sz="2400">
              <a:solidFill>
                <a:srgbClr val="002060"/>
              </a:solidFill>
              <a:latin typeface="#9Slide02 Noi dung rat dai" panose="02000000000000000000" pitchFamily="2" charset="0"/>
              <a:ea typeface="#9Slide02 Noi dung rat dai" panose="02000000000000000000" pitchFamily="2" charset="0"/>
            </a:rPr>
            <a:t>-</a:t>
          </a:r>
          <a:r>
            <a:rPr lang="vi-VN" sz="2400">
              <a:solidFill>
                <a:srgbClr val="002060"/>
              </a:solidFill>
              <a:latin typeface="#9Slide02 Noi dung rat dai" panose="02000000000000000000" pitchFamily="2" charset="0"/>
              <a:ea typeface="#9Slide02 Noi dung rat dai" panose="02000000000000000000" pitchFamily="2" charset="0"/>
            </a:rPr>
            <a:t> Thành lập các vườn quổc gia</a:t>
          </a:r>
        </a:p>
        <a:p>
          <a:pPr algn="just">
            <a:buFont typeface="Wingdings" panose="05000000000000000000" pitchFamily="2" charset="2"/>
            <a:buChar char="ü"/>
          </a:pPr>
          <a:r>
            <a:rPr lang="vi-VN" sz="2400">
              <a:solidFill>
                <a:srgbClr val="002060"/>
              </a:solidFill>
              <a:latin typeface="#9Slide02 Noi dung rat dai" panose="02000000000000000000" pitchFamily="2" charset="0"/>
              <a:ea typeface="#9Slide02 Noi dung rat dai" panose="02000000000000000000" pitchFamily="2" charset="0"/>
            </a:rPr>
            <a:t>- Khai thác có chọn lọc và để rừng tái sinh tự nhiên, quy định trồng mới sau khi khai thác, phòng chống cháy rừng, ...</a:t>
          </a:r>
          <a:endParaRPr lang="en-GB" sz="2400" dirty="0">
            <a:solidFill>
              <a:srgbClr val="002060"/>
            </a:solidFill>
            <a:latin typeface="#9Slide02 Noi dung rat dai" panose="02000000000000000000" pitchFamily="2" charset="0"/>
            <a:ea typeface="#9Slide02 Noi dung rat dai" panose="02000000000000000000" pitchFamily="2" charset="0"/>
          </a:endParaRPr>
        </a:p>
      </dgm:t>
    </dgm:pt>
    <dgm:pt modelId="{4DA29CC6-1103-4E08-B113-F875C26907DC}" type="parTrans" cxnId="{1938E7DD-8310-45E5-8EFB-5F08F267CDEE}">
      <dgm:prSet/>
      <dgm:spPr/>
      <dgm:t>
        <a:bodyPr/>
        <a:lstStyle/>
        <a:p>
          <a:pPr algn="just"/>
          <a:endParaRPr lang="en-GB">
            <a:latin typeface="#9Slide07 IcielBaliho Script" pitchFamily="2" charset="-93"/>
          </a:endParaRPr>
        </a:p>
      </dgm:t>
    </dgm:pt>
    <dgm:pt modelId="{BFA8BAE1-800D-45EF-AA63-027487CE2B34}" type="sibTrans" cxnId="{1938E7DD-8310-45E5-8EFB-5F08F267CDEE}">
      <dgm:prSet/>
      <dgm:spPr/>
      <dgm:t>
        <a:bodyPr/>
        <a:lstStyle/>
        <a:p>
          <a:pPr algn="just"/>
          <a:endParaRPr lang="en-GB">
            <a:latin typeface="#9Slide07 IcielBaliho Script" pitchFamily="2" charset="-93"/>
          </a:endParaRPr>
        </a:p>
      </dgm:t>
    </dgm:pt>
    <dgm:pt modelId="{34942976-9E29-4285-A3B3-4BAD4A41487A}" type="pres">
      <dgm:prSet presAssocID="{25DEFCCA-5B83-41DD-AFDB-8AB53FAB37A2}" presName="Name0" presStyleCnt="0">
        <dgm:presLayoutVars>
          <dgm:chMax val="5"/>
          <dgm:chPref val="5"/>
          <dgm:dir/>
          <dgm:animLvl val="lvl"/>
        </dgm:presLayoutVars>
      </dgm:prSet>
      <dgm:spPr/>
    </dgm:pt>
    <dgm:pt modelId="{1F810A5B-6C0D-4CD7-B2A9-103BC94E8D84}" type="pres">
      <dgm:prSet presAssocID="{C29466E2-A167-412D-8957-C38B0541F742}" presName="parentText1" presStyleLbl="node1" presStyleIdx="0" presStyleCnt="3" custScaleX="30406" custLinFactNeighborX="-32654" custLinFactNeighborY="-7686">
        <dgm:presLayoutVars>
          <dgm:chMax/>
          <dgm:chPref val="3"/>
          <dgm:bulletEnabled val="1"/>
        </dgm:presLayoutVars>
      </dgm:prSet>
      <dgm:spPr/>
    </dgm:pt>
    <dgm:pt modelId="{5A098159-C588-4ED5-A362-B83109AE5F22}" type="pres">
      <dgm:prSet presAssocID="{C29466E2-A167-412D-8957-C38B0541F742}" presName="childText1" presStyleLbl="solidAlignAcc1" presStyleIdx="0" presStyleCnt="3" custScaleX="79170" custScaleY="97788" custLinFactNeighborX="-2934" custLinFactNeighborY="-2369">
        <dgm:presLayoutVars>
          <dgm:chMax val="0"/>
          <dgm:chPref val="0"/>
          <dgm:bulletEnabled val="1"/>
        </dgm:presLayoutVars>
      </dgm:prSet>
      <dgm:spPr/>
    </dgm:pt>
    <dgm:pt modelId="{8B9D3BE4-99BE-4998-9902-FDADD3D7EEC3}" type="pres">
      <dgm:prSet presAssocID="{ED96B565-6B14-4C2F-995F-FBC8A1BCC8A1}" presName="parentText2" presStyleLbl="node1" presStyleIdx="1" presStyleCnt="3" custScaleX="39731" custLinFactNeighborX="-26791" custLinFactNeighborY="11182">
        <dgm:presLayoutVars>
          <dgm:chMax/>
          <dgm:chPref val="3"/>
          <dgm:bulletEnabled val="1"/>
        </dgm:presLayoutVars>
      </dgm:prSet>
      <dgm:spPr/>
    </dgm:pt>
    <dgm:pt modelId="{7C00E7D9-D287-460A-BBC5-965F2EFEB65E}" type="pres">
      <dgm:prSet presAssocID="{ED96B565-6B14-4C2F-995F-FBC8A1BCC8A1}" presName="childText2" presStyleLbl="solidAlignAcc1" presStyleIdx="1" presStyleCnt="3" custScaleX="76141" custScaleY="68872" custLinFactNeighborX="-4417" custLinFactNeighborY="-6066">
        <dgm:presLayoutVars>
          <dgm:chMax val="0"/>
          <dgm:chPref val="0"/>
          <dgm:bulletEnabled val="1"/>
        </dgm:presLayoutVars>
      </dgm:prSet>
      <dgm:spPr/>
    </dgm:pt>
    <dgm:pt modelId="{394BD66C-1FDD-4D58-B7AA-BC73146801E4}" type="pres">
      <dgm:prSet presAssocID="{06B0A797-B415-4AE6-8DBF-336774FB8792}" presName="parentText3" presStyleLbl="node1" presStyleIdx="2" presStyleCnt="3" custScaleX="99623" custLinFactNeighborX="-1392" custLinFactNeighborY="22640">
        <dgm:presLayoutVars>
          <dgm:chMax/>
          <dgm:chPref val="3"/>
          <dgm:bulletEnabled val="1"/>
        </dgm:presLayoutVars>
      </dgm:prSet>
      <dgm:spPr/>
    </dgm:pt>
    <dgm:pt modelId="{239F72A1-F2EB-41E2-B473-C866156CA871}" type="pres">
      <dgm:prSet presAssocID="{06B0A797-B415-4AE6-8DBF-336774FB8792}" presName="childText3" presStyleLbl="solidAlignAcc1" presStyleIdx="2" presStyleCnt="3" custScaleX="138083" custScaleY="76561" custLinFactNeighborX="25288" custLinFactNeighborY="1539">
        <dgm:presLayoutVars>
          <dgm:chMax val="0"/>
          <dgm:chPref val="0"/>
          <dgm:bulletEnabled val="1"/>
        </dgm:presLayoutVars>
      </dgm:prSet>
      <dgm:spPr/>
    </dgm:pt>
  </dgm:ptLst>
  <dgm:cxnLst>
    <dgm:cxn modelId="{F2662602-FE0E-4550-B05B-009F71355A53}" type="presOf" srcId="{C29466E2-A167-412D-8957-C38B0541F742}" destId="{1F810A5B-6C0D-4CD7-B2A9-103BC94E8D84}" srcOrd="0" destOrd="0" presId="urn:microsoft.com/office/officeart/2009/3/layout/IncreasingArrowsProcess"/>
    <dgm:cxn modelId="{A1EF5208-B81F-4FB1-8F34-A5A118E7E9E1}" type="presOf" srcId="{ED96B565-6B14-4C2F-995F-FBC8A1BCC8A1}" destId="{8B9D3BE4-99BE-4998-9902-FDADD3D7EEC3}" srcOrd="0" destOrd="0" presId="urn:microsoft.com/office/officeart/2009/3/layout/IncreasingArrowsProcess"/>
    <dgm:cxn modelId="{2672C21D-A479-4BE3-879D-BA1C6C64499F}" type="presOf" srcId="{D6B65F8F-F036-4BBF-B2EA-B61D2D1B8E8B}" destId="{239F72A1-F2EB-41E2-B473-C866156CA871}" srcOrd="0" destOrd="0" presId="urn:microsoft.com/office/officeart/2009/3/layout/IncreasingArrowsProcess"/>
    <dgm:cxn modelId="{4DE25725-A92D-4BD4-834E-2755B54DEAD1}" srcId="{25DEFCCA-5B83-41DD-AFDB-8AB53FAB37A2}" destId="{06B0A797-B415-4AE6-8DBF-336774FB8792}" srcOrd="2" destOrd="0" parTransId="{B020081B-9D67-4458-87DD-EE2525FFBE16}" sibTransId="{EFCE43FB-FBDC-4D1D-B89C-F299385A072A}"/>
    <dgm:cxn modelId="{A3D29349-93A9-4208-96B4-1E74F995E1FE}" srcId="{25DEFCCA-5B83-41DD-AFDB-8AB53FAB37A2}" destId="{C29466E2-A167-412D-8957-C38B0541F742}" srcOrd="0" destOrd="0" parTransId="{CAF2ED53-D5B1-4782-BF8F-874520A69711}" sibTransId="{190ABA5A-A639-4F19-B9E5-C5723C49E4F9}"/>
    <dgm:cxn modelId="{FD540455-924D-4EB6-8AFF-C1708A21E6E5}" type="presOf" srcId="{25DEFCCA-5B83-41DD-AFDB-8AB53FAB37A2}" destId="{34942976-9E29-4285-A3B3-4BAD4A41487A}" srcOrd="0" destOrd="0" presId="urn:microsoft.com/office/officeart/2009/3/layout/IncreasingArrowsProcess"/>
    <dgm:cxn modelId="{B45E8275-3C91-44CF-9861-7B4D05B7E48D}" type="presOf" srcId="{06B0A797-B415-4AE6-8DBF-336774FB8792}" destId="{394BD66C-1FDD-4D58-B7AA-BC73146801E4}" srcOrd="0" destOrd="0" presId="urn:microsoft.com/office/officeart/2009/3/layout/IncreasingArrowsProcess"/>
    <dgm:cxn modelId="{5405EFA6-C13A-4451-B001-917CC070F504}" srcId="{25DEFCCA-5B83-41DD-AFDB-8AB53FAB37A2}" destId="{ED96B565-6B14-4C2F-995F-FBC8A1BCC8A1}" srcOrd="1" destOrd="0" parTransId="{E416CE5C-9C62-41C1-8EA4-C7D4A95DDD24}" sibTransId="{6CC0B2EF-DEC3-4D41-872C-146D783FE697}"/>
    <dgm:cxn modelId="{3C5429A9-7FD4-4E74-A41C-400DF2874CD6}" type="presOf" srcId="{1241EA8E-169B-4F97-B01F-8B58EE51C039}" destId="{7C00E7D9-D287-460A-BBC5-965F2EFEB65E}" srcOrd="0" destOrd="0" presId="urn:microsoft.com/office/officeart/2009/3/layout/IncreasingArrowsProcess"/>
    <dgm:cxn modelId="{23B973AE-CBCA-4887-886F-B04B4F4E3A84}" srcId="{C29466E2-A167-412D-8957-C38B0541F742}" destId="{C03144FC-7254-4C9F-B1EF-219E5056BB63}" srcOrd="0" destOrd="0" parTransId="{E0FD4F85-773F-40BE-9043-A7ED2DF1AFBA}" sibTransId="{D12AD8E5-D158-456B-923E-0826AB7E0B87}"/>
    <dgm:cxn modelId="{FE0198C3-DF44-4109-89B2-DFB6FF4B99A9}" type="presOf" srcId="{C03144FC-7254-4C9F-B1EF-219E5056BB63}" destId="{5A098159-C588-4ED5-A362-B83109AE5F22}" srcOrd="0" destOrd="0" presId="urn:microsoft.com/office/officeart/2009/3/layout/IncreasingArrowsProcess"/>
    <dgm:cxn modelId="{FA3156D6-E997-47C1-8D26-891749D894D6}" srcId="{ED96B565-6B14-4C2F-995F-FBC8A1BCC8A1}" destId="{1241EA8E-169B-4F97-B01F-8B58EE51C039}" srcOrd="0" destOrd="0" parTransId="{632FA72F-E0C4-4741-87E4-AEB2D023F915}" sibTransId="{3F4F7B97-9171-4236-BB95-F4D3D3FAE1B1}"/>
    <dgm:cxn modelId="{1938E7DD-8310-45E5-8EFB-5F08F267CDEE}" srcId="{06B0A797-B415-4AE6-8DBF-336774FB8792}" destId="{D6B65F8F-F036-4BBF-B2EA-B61D2D1B8E8B}" srcOrd="0" destOrd="0" parTransId="{4DA29CC6-1103-4E08-B113-F875C26907DC}" sibTransId="{BFA8BAE1-800D-45EF-AA63-027487CE2B34}"/>
    <dgm:cxn modelId="{56A3A40E-BEB4-4C5F-A66E-A5BC69904B1A}" type="presParOf" srcId="{34942976-9E29-4285-A3B3-4BAD4A41487A}" destId="{1F810A5B-6C0D-4CD7-B2A9-103BC94E8D84}" srcOrd="0" destOrd="0" presId="urn:microsoft.com/office/officeart/2009/3/layout/IncreasingArrowsProcess"/>
    <dgm:cxn modelId="{BF951828-6FE3-4860-9575-305A0EAB5847}" type="presParOf" srcId="{34942976-9E29-4285-A3B3-4BAD4A41487A}" destId="{5A098159-C588-4ED5-A362-B83109AE5F22}" srcOrd="1" destOrd="0" presId="urn:microsoft.com/office/officeart/2009/3/layout/IncreasingArrowsProcess"/>
    <dgm:cxn modelId="{EECC870D-7022-47B8-B249-4407399A2794}" type="presParOf" srcId="{34942976-9E29-4285-A3B3-4BAD4A41487A}" destId="{8B9D3BE4-99BE-4998-9902-FDADD3D7EEC3}" srcOrd="2" destOrd="0" presId="urn:microsoft.com/office/officeart/2009/3/layout/IncreasingArrowsProcess"/>
    <dgm:cxn modelId="{68BA8F8A-CB38-4D63-B60B-665CE843CB3C}" type="presParOf" srcId="{34942976-9E29-4285-A3B3-4BAD4A41487A}" destId="{7C00E7D9-D287-460A-BBC5-965F2EFEB65E}" srcOrd="3" destOrd="0" presId="urn:microsoft.com/office/officeart/2009/3/layout/IncreasingArrowsProcess"/>
    <dgm:cxn modelId="{1063DA97-A7AE-41A9-99A0-AF4BDD590645}" type="presParOf" srcId="{34942976-9E29-4285-A3B3-4BAD4A41487A}" destId="{394BD66C-1FDD-4D58-B7AA-BC73146801E4}" srcOrd="4" destOrd="0" presId="urn:microsoft.com/office/officeart/2009/3/layout/IncreasingArrowsProcess"/>
    <dgm:cxn modelId="{F522A25D-FD66-4601-9880-B2E4A181F0E7}" type="presParOf" srcId="{34942976-9E29-4285-A3B3-4BAD4A41487A}" destId="{239F72A1-F2EB-41E2-B473-C866156CA871}"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12E601-61F7-42DA-AC7F-42F8A3BE046E}" type="doc">
      <dgm:prSet loTypeId="urn:microsoft.com/office/officeart/2005/8/layout/StepDownProcess" loCatId="process" qsTypeId="urn:microsoft.com/office/officeart/2005/8/quickstyle/simple2" qsCatId="simple" csTypeId="urn:microsoft.com/office/officeart/2005/8/colors/colorful4" csCatId="colorful" phldr="1"/>
      <dgm:spPr/>
      <dgm:t>
        <a:bodyPr/>
        <a:lstStyle/>
        <a:p>
          <a:endParaRPr lang="en-GB"/>
        </a:p>
      </dgm:t>
    </dgm:pt>
    <dgm:pt modelId="{9352DFFF-83A2-4FEB-9243-B2098ECE2A80}">
      <dgm:prSet phldrT="[Text]" custT="1"/>
      <dgm:spPr>
        <a:solidFill>
          <a:srgbClr val="FFC000"/>
        </a:solidFill>
      </dgm:spPr>
      <dgm:t>
        <a:bodyPr/>
        <a:lstStyle/>
        <a:p>
          <a:pPr>
            <a:lnSpc>
              <a:spcPct val="150000"/>
            </a:lnSpc>
          </a:pPr>
          <a:r>
            <a:rPr lang="en-GB" sz="3000" dirty="0" err="1">
              <a:latin typeface="#9Slide07 IcielBaliho Script" pitchFamily="2" charset="-93"/>
            </a:rPr>
            <a:t>Thực</a:t>
          </a:r>
          <a:r>
            <a:rPr lang="en-GB" sz="3000" dirty="0">
              <a:latin typeface="#9Slide07 IcielBaliho Script" pitchFamily="2" charset="-93"/>
            </a:rPr>
            <a:t> </a:t>
          </a:r>
          <a:r>
            <a:rPr lang="en-GB" sz="3000" dirty="0" err="1">
              <a:latin typeface="#9Slide07 IcielBaliho Script" pitchFamily="2" charset="-93"/>
            </a:rPr>
            <a:t>trạng</a:t>
          </a:r>
          <a:r>
            <a:rPr lang="en-GB" sz="3000" dirty="0">
              <a:latin typeface="#9Slide07 IcielBaliho Script" pitchFamily="2" charset="-93"/>
            </a:rPr>
            <a:t> </a:t>
          </a:r>
          <a:r>
            <a:rPr lang="en-GB" sz="3000" dirty="0" err="1">
              <a:latin typeface="#9Slide07 IcielBaliho Script" pitchFamily="2" charset="-93"/>
            </a:rPr>
            <a:t>trước</a:t>
          </a:r>
          <a:r>
            <a:rPr lang="en-GB" sz="3000" dirty="0">
              <a:latin typeface="#9Slide07 IcielBaliho Script" pitchFamily="2" charset="-93"/>
            </a:rPr>
            <a:t> </a:t>
          </a:r>
          <a:r>
            <a:rPr lang="en-GB" sz="3000" dirty="0" err="1">
              <a:latin typeface="#9Slide07 IcielBaliho Script" pitchFamily="2" charset="-93"/>
            </a:rPr>
            <a:t>đây</a:t>
          </a:r>
          <a:endParaRPr lang="en-GB" sz="3000" dirty="0">
            <a:latin typeface="#9Slide07 IcielBaliho Script" pitchFamily="2" charset="-93"/>
          </a:endParaRPr>
        </a:p>
      </dgm:t>
    </dgm:pt>
    <dgm:pt modelId="{612AA3E2-730F-4FC2-A1D8-841ACE21363C}" type="parTrans" cxnId="{F8B84218-D12D-4FF0-B90E-EDAECF323027}">
      <dgm:prSet/>
      <dgm:spPr/>
      <dgm:t>
        <a:bodyPr/>
        <a:lstStyle/>
        <a:p>
          <a:endParaRPr lang="en-GB" sz="3200">
            <a:latin typeface="#9Slide07 IcielBaliho Script" pitchFamily="2" charset="-93"/>
          </a:endParaRPr>
        </a:p>
      </dgm:t>
    </dgm:pt>
    <dgm:pt modelId="{2195C2E1-AFF8-4EF7-8B1D-7D2B5448633C}" type="sibTrans" cxnId="{F8B84218-D12D-4FF0-B90E-EDAECF323027}">
      <dgm:prSet/>
      <dgm:spPr/>
      <dgm:t>
        <a:bodyPr/>
        <a:lstStyle/>
        <a:p>
          <a:endParaRPr lang="en-GB" sz="3200">
            <a:latin typeface="#9Slide07 IcielBaliho Script" pitchFamily="2" charset="-93"/>
          </a:endParaRPr>
        </a:p>
      </dgm:t>
    </dgm:pt>
    <dgm:pt modelId="{7D3AC0B8-F3D3-4736-964A-0E06FFFE4DF6}">
      <dgm:prSet phldrT="[Text]" custT="1"/>
      <dgm:spPr>
        <a:solidFill>
          <a:srgbClr val="00B050"/>
        </a:solidFill>
      </dgm:spPr>
      <dgm:t>
        <a:bodyPr/>
        <a:lstStyle/>
        <a:p>
          <a:pPr>
            <a:lnSpc>
              <a:spcPct val="150000"/>
            </a:lnSpc>
          </a:pPr>
          <a:r>
            <a:rPr lang="en-GB" sz="3200" dirty="0" err="1">
              <a:latin typeface="#9Slide07 IcielBaliho Script" pitchFamily="2" charset="-93"/>
            </a:rPr>
            <a:t>Nguyên</a:t>
          </a:r>
          <a:r>
            <a:rPr lang="en-GB" sz="3200" dirty="0">
              <a:latin typeface="#9Slide07 IcielBaliho Script" pitchFamily="2" charset="-93"/>
            </a:rPr>
            <a:t> </a:t>
          </a:r>
          <a:r>
            <a:rPr lang="en-GB" sz="3200" dirty="0" err="1">
              <a:latin typeface="#9Slide07 IcielBaliho Script" pitchFamily="2" charset="-93"/>
            </a:rPr>
            <a:t>nhân</a:t>
          </a:r>
          <a:endParaRPr lang="en-GB" sz="3200" dirty="0">
            <a:latin typeface="#9Slide07 IcielBaliho Script" pitchFamily="2" charset="-93"/>
          </a:endParaRPr>
        </a:p>
      </dgm:t>
    </dgm:pt>
    <dgm:pt modelId="{95030929-636E-4827-B6AE-7908A62F2B10}" type="parTrans" cxnId="{998523B3-108A-41E3-AFB6-F70CBAF40F58}">
      <dgm:prSet/>
      <dgm:spPr/>
      <dgm:t>
        <a:bodyPr/>
        <a:lstStyle/>
        <a:p>
          <a:endParaRPr lang="en-GB" sz="3200">
            <a:latin typeface="#9Slide07 IcielBaliho Script" pitchFamily="2" charset="-93"/>
          </a:endParaRPr>
        </a:p>
      </dgm:t>
    </dgm:pt>
    <dgm:pt modelId="{294CDCC3-22A2-4D27-8EC7-1FA935E3065C}" type="sibTrans" cxnId="{998523B3-108A-41E3-AFB6-F70CBAF40F58}">
      <dgm:prSet/>
      <dgm:spPr/>
      <dgm:t>
        <a:bodyPr/>
        <a:lstStyle/>
        <a:p>
          <a:endParaRPr lang="en-GB" sz="3200">
            <a:latin typeface="#9Slide07 IcielBaliho Script" pitchFamily="2" charset="-93"/>
          </a:endParaRPr>
        </a:p>
      </dgm:t>
    </dgm:pt>
    <dgm:pt modelId="{9900FAC4-E456-4FB9-A3D6-530C25549A56}">
      <dgm:prSet phldrT="[Text]" custT="1"/>
      <dgm:spPr>
        <a:solidFill>
          <a:srgbClr val="0070C0"/>
        </a:solidFill>
      </dgm:spPr>
      <dgm:t>
        <a:bodyPr/>
        <a:lstStyle/>
        <a:p>
          <a:r>
            <a:rPr lang="en-GB" sz="3200" dirty="0" err="1">
              <a:latin typeface="#9Slide07 IcielBaliho Script" pitchFamily="2" charset="-93"/>
            </a:rPr>
            <a:t>Giải</a:t>
          </a:r>
          <a:r>
            <a:rPr lang="en-GB" sz="3200" dirty="0">
              <a:latin typeface="#9Slide07 IcielBaliho Script" pitchFamily="2" charset="-93"/>
            </a:rPr>
            <a:t> </a:t>
          </a:r>
          <a:r>
            <a:rPr lang="en-GB" sz="3200" dirty="0" err="1">
              <a:latin typeface="#9Slide07 IcielBaliho Script" pitchFamily="2" charset="-93"/>
            </a:rPr>
            <a:t>pháp</a:t>
          </a:r>
          <a:endParaRPr lang="en-GB" sz="3200" dirty="0">
            <a:latin typeface="#9Slide07 IcielBaliho Script" pitchFamily="2" charset="-93"/>
          </a:endParaRPr>
        </a:p>
      </dgm:t>
    </dgm:pt>
    <dgm:pt modelId="{2885BB0D-8173-4DB8-BC64-6491B9D9D27C}" type="parTrans" cxnId="{10A70882-CFFB-4F99-A766-C02187BFACA2}">
      <dgm:prSet/>
      <dgm:spPr/>
      <dgm:t>
        <a:bodyPr/>
        <a:lstStyle/>
        <a:p>
          <a:endParaRPr lang="en-GB" sz="3200">
            <a:latin typeface="#9Slide07 IcielBaliho Script" pitchFamily="2" charset="-93"/>
          </a:endParaRPr>
        </a:p>
      </dgm:t>
    </dgm:pt>
    <dgm:pt modelId="{41E0CF72-CFBF-4E21-8C46-449B4B15CFF5}" type="sibTrans" cxnId="{10A70882-CFFB-4F99-A766-C02187BFACA2}">
      <dgm:prSet/>
      <dgm:spPr/>
      <dgm:t>
        <a:bodyPr/>
        <a:lstStyle/>
        <a:p>
          <a:endParaRPr lang="en-GB" sz="3200">
            <a:latin typeface="#9Slide07 IcielBaliho Script" pitchFamily="2" charset="-93"/>
          </a:endParaRPr>
        </a:p>
      </dgm:t>
    </dgm:pt>
    <dgm:pt modelId="{88F85741-34C7-4F79-BDBD-549ED733E991}" type="pres">
      <dgm:prSet presAssocID="{C512E601-61F7-42DA-AC7F-42F8A3BE046E}" presName="rootnode" presStyleCnt="0">
        <dgm:presLayoutVars>
          <dgm:chMax/>
          <dgm:chPref/>
          <dgm:dir/>
          <dgm:animLvl val="lvl"/>
        </dgm:presLayoutVars>
      </dgm:prSet>
      <dgm:spPr/>
    </dgm:pt>
    <dgm:pt modelId="{C51E381E-E7C2-4F94-94C6-19C4A587C177}" type="pres">
      <dgm:prSet presAssocID="{9352DFFF-83A2-4FEB-9243-B2098ECE2A80}" presName="composite" presStyleCnt="0"/>
      <dgm:spPr/>
    </dgm:pt>
    <dgm:pt modelId="{6BF37C8C-9EAD-4904-8E0C-5400477DAA72}" type="pres">
      <dgm:prSet presAssocID="{9352DFFF-83A2-4FEB-9243-B2098ECE2A80}" presName="bentUpArrow1" presStyleLbl="alignImgPlace1" presStyleIdx="0" presStyleCnt="2" custScaleX="71357" custScaleY="62628"/>
      <dgm:spPr>
        <a:solidFill>
          <a:srgbClr val="FFC000"/>
        </a:solidFill>
      </dgm:spPr>
    </dgm:pt>
    <dgm:pt modelId="{4E1B5D08-E502-4D99-AD2F-AB71038A6523}" type="pres">
      <dgm:prSet presAssocID="{9352DFFF-83A2-4FEB-9243-B2098ECE2A80}" presName="ParentText" presStyleLbl="node1" presStyleIdx="0" presStyleCnt="3">
        <dgm:presLayoutVars>
          <dgm:chMax val="1"/>
          <dgm:chPref val="1"/>
          <dgm:bulletEnabled val="1"/>
        </dgm:presLayoutVars>
      </dgm:prSet>
      <dgm:spPr/>
    </dgm:pt>
    <dgm:pt modelId="{C42B7C1A-F87A-4A4D-934D-AC21869D5076}" type="pres">
      <dgm:prSet presAssocID="{9352DFFF-83A2-4FEB-9243-B2098ECE2A80}" presName="ChildText" presStyleLbl="revTx" presStyleIdx="0" presStyleCnt="2">
        <dgm:presLayoutVars>
          <dgm:chMax val="0"/>
          <dgm:chPref val="0"/>
          <dgm:bulletEnabled val="1"/>
        </dgm:presLayoutVars>
      </dgm:prSet>
      <dgm:spPr/>
    </dgm:pt>
    <dgm:pt modelId="{8E4D6692-0482-4D29-AF73-685952B09BE3}" type="pres">
      <dgm:prSet presAssocID="{2195C2E1-AFF8-4EF7-8B1D-7D2B5448633C}" presName="sibTrans" presStyleCnt="0"/>
      <dgm:spPr/>
    </dgm:pt>
    <dgm:pt modelId="{D8EC852B-9691-4920-A996-C8A6BD912254}" type="pres">
      <dgm:prSet presAssocID="{7D3AC0B8-F3D3-4736-964A-0E06FFFE4DF6}" presName="composite" presStyleCnt="0"/>
      <dgm:spPr/>
    </dgm:pt>
    <dgm:pt modelId="{23227851-91DB-480E-8AD3-E28F237344E8}" type="pres">
      <dgm:prSet presAssocID="{7D3AC0B8-F3D3-4736-964A-0E06FFFE4DF6}" presName="bentUpArrow1" presStyleLbl="alignImgPlace1" presStyleIdx="1" presStyleCnt="2" custScaleX="80886" custLinFactNeighborX="16190" custLinFactNeighborY="2651"/>
      <dgm:spPr>
        <a:solidFill>
          <a:srgbClr val="00B050"/>
        </a:solidFill>
      </dgm:spPr>
    </dgm:pt>
    <dgm:pt modelId="{3EB47E8D-5C42-4A8E-A92E-1055533618E6}" type="pres">
      <dgm:prSet presAssocID="{7D3AC0B8-F3D3-4736-964A-0E06FFFE4DF6}" presName="ParentText" presStyleLbl="node1" presStyleIdx="1" presStyleCnt="3" custLinFactNeighborX="2129" custLinFactNeighborY="2201">
        <dgm:presLayoutVars>
          <dgm:chMax val="1"/>
          <dgm:chPref val="1"/>
          <dgm:bulletEnabled val="1"/>
        </dgm:presLayoutVars>
      </dgm:prSet>
      <dgm:spPr/>
    </dgm:pt>
    <dgm:pt modelId="{D10C6046-11FC-404D-B6F0-7E086F389EBD}" type="pres">
      <dgm:prSet presAssocID="{7D3AC0B8-F3D3-4736-964A-0E06FFFE4DF6}" presName="ChildText" presStyleLbl="revTx" presStyleIdx="1" presStyleCnt="2">
        <dgm:presLayoutVars>
          <dgm:chMax val="0"/>
          <dgm:chPref val="0"/>
          <dgm:bulletEnabled val="1"/>
        </dgm:presLayoutVars>
      </dgm:prSet>
      <dgm:spPr/>
    </dgm:pt>
    <dgm:pt modelId="{0B648529-D62E-434D-A81A-7B2CF1F09914}" type="pres">
      <dgm:prSet presAssocID="{294CDCC3-22A2-4D27-8EC7-1FA935E3065C}" presName="sibTrans" presStyleCnt="0"/>
      <dgm:spPr/>
    </dgm:pt>
    <dgm:pt modelId="{9058013E-4247-4184-B61B-143EE6BFC0E0}" type="pres">
      <dgm:prSet presAssocID="{9900FAC4-E456-4FB9-A3D6-530C25549A56}" presName="composite" presStyleCnt="0"/>
      <dgm:spPr/>
    </dgm:pt>
    <dgm:pt modelId="{979C5BAD-279D-477A-A607-F821A2E17FC9}" type="pres">
      <dgm:prSet presAssocID="{9900FAC4-E456-4FB9-A3D6-530C25549A56}" presName="ParentText" presStyleLbl="node1" presStyleIdx="2" presStyleCnt="3" custLinFactNeighborX="1661" custLinFactNeighborY="1085">
        <dgm:presLayoutVars>
          <dgm:chMax val="1"/>
          <dgm:chPref val="1"/>
          <dgm:bulletEnabled val="1"/>
        </dgm:presLayoutVars>
      </dgm:prSet>
      <dgm:spPr/>
    </dgm:pt>
  </dgm:ptLst>
  <dgm:cxnLst>
    <dgm:cxn modelId="{F8B84218-D12D-4FF0-B90E-EDAECF323027}" srcId="{C512E601-61F7-42DA-AC7F-42F8A3BE046E}" destId="{9352DFFF-83A2-4FEB-9243-B2098ECE2A80}" srcOrd="0" destOrd="0" parTransId="{612AA3E2-730F-4FC2-A1D8-841ACE21363C}" sibTransId="{2195C2E1-AFF8-4EF7-8B1D-7D2B5448633C}"/>
    <dgm:cxn modelId="{F9847646-5A2C-4D1C-84E3-A9CFA6C264E8}" type="presOf" srcId="{9900FAC4-E456-4FB9-A3D6-530C25549A56}" destId="{979C5BAD-279D-477A-A607-F821A2E17FC9}" srcOrd="0" destOrd="0" presId="urn:microsoft.com/office/officeart/2005/8/layout/StepDownProcess"/>
    <dgm:cxn modelId="{10A70882-CFFB-4F99-A766-C02187BFACA2}" srcId="{C512E601-61F7-42DA-AC7F-42F8A3BE046E}" destId="{9900FAC4-E456-4FB9-A3D6-530C25549A56}" srcOrd="2" destOrd="0" parTransId="{2885BB0D-8173-4DB8-BC64-6491B9D9D27C}" sibTransId="{41E0CF72-CFBF-4E21-8C46-449B4B15CFF5}"/>
    <dgm:cxn modelId="{28870C8B-0A69-4CFE-8E09-07971D29B44C}" type="presOf" srcId="{C512E601-61F7-42DA-AC7F-42F8A3BE046E}" destId="{88F85741-34C7-4F79-BDBD-549ED733E991}" srcOrd="0" destOrd="0" presId="urn:microsoft.com/office/officeart/2005/8/layout/StepDownProcess"/>
    <dgm:cxn modelId="{E8609AB0-E9D6-4611-B362-4D57AAEAF34C}" type="presOf" srcId="{9352DFFF-83A2-4FEB-9243-B2098ECE2A80}" destId="{4E1B5D08-E502-4D99-AD2F-AB71038A6523}" srcOrd="0" destOrd="0" presId="urn:microsoft.com/office/officeart/2005/8/layout/StepDownProcess"/>
    <dgm:cxn modelId="{998523B3-108A-41E3-AFB6-F70CBAF40F58}" srcId="{C512E601-61F7-42DA-AC7F-42F8A3BE046E}" destId="{7D3AC0B8-F3D3-4736-964A-0E06FFFE4DF6}" srcOrd="1" destOrd="0" parTransId="{95030929-636E-4827-B6AE-7908A62F2B10}" sibTransId="{294CDCC3-22A2-4D27-8EC7-1FA935E3065C}"/>
    <dgm:cxn modelId="{E0C120D7-527D-498C-864A-3A5CAACEB3B4}" type="presOf" srcId="{7D3AC0B8-F3D3-4736-964A-0E06FFFE4DF6}" destId="{3EB47E8D-5C42-4A8E-A92E-1055533618E6}" srcOrd="0" destOrd="0" presId="urn:microsoft.com/office/officeart/2005/8/layout/StepDownProcess"/>
    <dgm:cxn modelId="{22FD6C1D-E279-49BB-84F2-DFB075F024A3}" type="presParOf" srcId="{88F85741-34C7-4F79-BDBD-549ED733E991}" destId="{C51E381E-E7C2-4F94-94C6-19C4A587C177}" srcOrd="0" destOrd="0" presId="urn:microsoft.com/office/officeart/2005/8/layout/StepDownProcess"/>
    <dgm:cxn modelId="{09FF5CFB-84ED-4906-9B93-7B111FDE28FD}" type="presParOf" srcId="{C51E381E-E7C2-4F94-94C6-19C4A587C177}" destId="{6BF37C8C-9EAD-4904-8E0C-5400477DAA72}" srcOrd="0" destOrd="0" presId="urn:microsoft.com/office/officeart/2005/8/layout/StepDownProcess"/>
    <dgm:cxn modelId="{21A1A760-C232-42EC-86E9-BFEF9B0CD561}" type="presParOf" srcId="{C51E381E-E7C2-4F94-94C6-19C4A587C177}" destId="{4E1B5D08-E502-4D99-AD2F-AB71038A6523}" srcOrd="1" destOrd="0" presId="urn:microsoft.com/office/officeart/2005/8/layout/StepDownProcess"/>
    <dgm:cxn modelId="{ADAB39AE-D80E-49D9-B560-3E24680898BC}" type="presParOf" srcId="{C51E381E-E7C2-4F94-94C6-19C4A587C177}" destId="{C42B7C1A-F87A-4A4D-934D-AC21869D5076}" srcOrd="2" destOrd="0" presId="urn:microsoft.com/office/officeart/2005/8/layout/StepDownProcess"/>
    <dgm:cxn modelId="{0B7B7202-B6A2-4B54-A96F-1DC0C0F47AD7}" type="presParOf" srcId="{88F85741-34C7-4F79-BDBD-549ED733E991}" destId="{8E4D6692-0482-4D29-AF73-685952B09BE3}" srcOrd="1" destOrd="0" presId="urn:microsoft.com/office/officeart/2005/8/layout/StepDownProcess"/>
    <dgm:cxn modelId="{13DE2711-A157-4631-806B-57E6EF91FA6E}" type="presParOf" srcId="{88F85741-34C7-4F79-BDBD-549ED733E991}" destId="{D8EC852B-9691-4920-A996-C8A6BD912254}" srcOrd="2" destOrd="0" presId="urn:microsoft.com/office/officeart/2005/8/layout/StepDownProcess"/>
    <dgm:cxn modelId="{0F3D7DD5-ABAF-483C-BC32-FA7D6492F279}" type="presParOf" srcId="{D8EC852B-9691-4920-A996-C8A6BD912254}" destId="{23227851-91DB-480E-8AD3-E28F237344E8}" srcOrd="0" destOrd="0" presId="urn:microsoft.com/office/officeart/2005/8/layout/StepDownProcess"/>
    <dgm:cxn modelId="{CC750841-781E-4AED-8D98-F8662E1BBE55}" type="presParOf" srcId="{D8EC852B-9691-4920-A996-C8A6BD912254}" destId="{3EB47E8D-5C42-4A8E-A92E-1055533618E6}" srcOrd="1" destOrd="0" presId="urn:microsoft.com/office/officeart/2005/8/layout/StepDownProcess"/>
    <dgm:cxn modelId="{0710A35B-FF4C-450B-B782-397D603D27EA}" type="presParOf" srcId="{D8EC852B-9691-4920-A996-C8A6BD912254}" destId="{D10C6046-11FC-404D-B6F0-7E086F389EBD}" srcOrd="2" destOrd="0" presId="urn:microsoft.com/office/officeart/2005/8/layout/StepDownProcess"/>
    <dgm:cxn modelId="{614AFCC3-5B0F-47E2-9985-C8D1E8651A89}" type="presParOf" srcId="{88F85741-34C7-4F79-BDBD-549ED733E991}" destId="{0B648529-D62E-434D-A81A-7B2CF1F09914}" srcOrd="3" destOrd="0" presId="urn:microsoft.com/office/officeart/2005/8/layout/StepDownProcess"/>
    <dgm:cxn modelId="{070C7BB9-84A2-4D37-94E3-6D3317A6A098}" type="presParOf" srcId="{88F85741-34C7-4F79-BDBD-549ED733E991}" destId="{9058013E-4247-4184-B61B-143EE6BFC0E0}" srcOrd="4" destOrd="0" presId="urn:microsoft.com/office/officeart/2005/8/layout/StepDownProcess"/>
    <dgm:cxn modelId="{71F5E953-4C46-4896-902A-B6233A3F41CA}" type="presParOf" srcId="{9058013E-4247-4184-B61B-143EE6BFC0E0}" destId="{979C5BAD-279D-477A-A607-F821A2E17FC9}"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10A5B-6C0D-4CD7-B2A9-103BC94E8D84}">
      <dsp:nvSpPr>
        <dsp:cNvPr id="0" name=""/>
        <dsp:cNvSpPr/>
      </dsp:nvSpPr>
      <dsp:spPr>
        <a:xfrm>
          <a:off x="326625" y="68425"/>
          <a:ext cx="3394023" cy="1625663"/>
        </a:xfrm>
        <a:prstGeom prst="rightArrow">
          <a:avLst>
            <a:gd name="adj1" fmla="val 50000"/>
            <a:gd name="adj2" fmla="val 50000"/>
          </a:avLst>
        </a:prstGeom>
        <a:solidFill>
          <a:schemeClr val="accent4">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254000" bIns="258074" numCol="1" spcCol="1270" anchor="ctr" anchorCtr="0">
          <a:noAutofit/>
        </a:bodyPr>
        <a:lstStyle/>
        <a:p>
          <a:pPr marL="0" lvl="0" indent="0" algn="just" defTabSz="933450">
            <a:lnSpc>
              <a:spcPct val="90000"/>
            </a:lnSpc>
            <a:spcBef>
              <a:spcPct val="0"/>
            </a:spcBef>
            <a:spcAft>
              <a:spcPct val="35000"/>
            </a:spcAft>
            <a:buNone/>
          </a:pPr>
          <a:r>
            <a:rPr lang="en-GB" sz="2100" kern="1200" dirty="0" err="1">
              <a:latin typeface="#9Slide07 IcielBaliho Script" pitchFamily="2" charset="-93"/>
            </a:rPr>
            <a:t>Thực</a:t>
          </a:r>
          <a:r>
            <a:rPr lang="en-GB" sz="2100" kern="1200" dirty="0">
              <a:latin typeface="#9Slide07 IcielBaliho Script" pitchFamily="2" charset="-93"/>
            </a:rPr>
            <a:t> </a:t>
          </a:r>
          <a:r>
            <a:rPr lang="en-GB" sz="2100" kern="1200" dirty="0" err="1">
              <a:latin typeface="#9Slide07 IcielBaliho Script" pitchFamily="2" charset="-93"/>
            </a:rPr>
            <a:t>trạng</a:t>
          </a:r>
          <a:r>
            <a:rPr lang="en-GB" sz="2100" kern="1200" dirty="0">
              <a:latin typeface="#9Slide07 IcielBaliho Script" pitchFamily="2" charset="-93"/>
            </a:rPr>
            <a:t> </a:t>
          </a:r>
          <a:r>
            <a:rPr lang="en-GB" sz="2100" kern="1200" dirty="0" err="1">
              <a:latin typeface="#9Slide07 IcielBaliho Script" pitchFamily="2" charset="-93"/>
            </a:rPr>
            <a:t>trước</a:t>
          </a:r>
          <a:r>
            <a:rPr lang="en-GB" sz="2100" kern="1200" dirty="0">
              <a:latin typeface="#9Slide07 IcielBaliho Script" pitchFamily="2" charset="-93"/>
            </a:rPr>
            <a:t> </a:t>
          </a:r>
          <a:r>
            <a:rPr lang="en-GB" sz="2100" kern="1200" dirty="0" err="1">
              <a:latin typeface="#9Slide07 IcielBaliho Script" pitchFamily="2" charset="-93"/>
            </a:rPr>
            <a:t>đây</a:t>
          </a:r>
          <a:endParaRPr lang="en-GB" sz="2100" kern="1200" dirty="0">
            <a:latin typeface="#9Slide07 IcielBaliho Script" pitchFamily="2" charset="-93"/>
          </a:endParaRPr>
        </a:p>
      </dsp:txBody>
      <dsp:txXfrm>
        <a:off x="326625" y="474841"/>
        <a:ext cx="2987607" cy="812831"/>
      </dsp:txXfrm>
    </dsp:sp>
    <dsp:sp modelId="{5A098159-C588-4ED5-A362-B83109AE5F22}">
      <dsp:nvSpPr>
        <dsp:cNvPr id="0" name=""/>
        <dsp:cNvSpPr/>
      </dsp:nvSpPr>
      <dsp:spPr>
        <a:xfrm>
          <a:off x="344613" y="1407442"/>
          <a:ext cx="2721867" cy="3062354"/>
        </a:xfrm>
        <a:prstGeom prst="re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en-GB" sz="2400" kern="1200">
              <a:solidFill>
                <a:srgbClr val="002060"/>
              </a:solidFill>
              <a:latin typeface="#9Slide02 Noi dung rat dai" panose="02000000000000000000" pitchFamily="2" charset="0"/>
              <a:ea typeface="#9Slide02 Noi dung rat dai" panose="02000000000000000000" pitchFamily="2" charset="0"/>
            </a:rPr>
            <a:t>-</a:t>
          </a:r>
          <a:r>
            <a:rPr lang="vi-VN" sz="2400" kern="1200">
              <a:solidFill>
                <a:srgbClr val="002060"/>
              </a:solidFill>
              <a:latin typeface="#9Slide02 Noi dung rat dai" panose="02000000000000000000" pitchFamily="2" charset="0"/>
              <a:ea typeface="#9Slide02 Noi dung rat dai" panose="02000000000000000000" pitchFamily="2" charset="0"/>
            </a:rPr>
            <a:t> </a:t>
          </a:r>
          <a:r>
            <a:rPr lang="en-US" sz="2400" kern="1200">
              <a:solidFill>
                <a:srgbClr val="002060"/>
              </a:solidFill>
              <a:latin typeface="#9Slide02 Noi dung rat dai" panose="02000000000000000000" pitchFamily="2" charset="0"/>
              <a:ea typeface="#9Slide02 Noi dung rat dai" panose="02000000000000000000" pitchFamily="2" charset="0"/>
            </a:rPr>
            <a:t>Với tài nguyên rừng giàu có, đa dạng, mặc dù trong thời gian dài rừng bị khai thác để lấy gỗ, làm giấy, lấy đất canh tác</a:t>
          </a:r>
          <a:endParaRPr lang="en-GB" sz="2400" kern="1200" dirty="0">
            <a:solidFill>
              <a:srgbClr val="002060"/>
            </a:solidFill>
            <a:latin typeface="#9Slide02 Noi dung rat dai" panose="02000000000000000000" pitchFamily="2" charset="0"/>
            <a:ea typeface="#9Slide02 Noi dung rat dai" panose="02000000000000000000" pitchFamily="2" charset="0"/>
          </a:endParaRPr>
        </a:p>
      </dsp:txBody>
      <dsp:txXfrm>
        <a:off x="344613" y="1407442"/>
        <a:ext cx="2721867" cy="3062354"/>
      </dsp:txXfrm>
    </dsp:sp>
    <dsp:sp modelId="{8B9D3BE4-99BE-4998-9902-FDADD3D7EEC3}">
      <dsp:nvSpPr>
        <dsp:cNvPr id="0" name=""/>
        <dsp:cNvSpPr/>
      </dsp:nvSpPr>
      <dsp:spPr>
        <a:xfrm>
          <a:off x="3783683" y="917043"/>
          <a:ext cx="3068959" cy="1625663"/>
        </a:xfrm>
        <a:prstGeom prst="rightArrow">
          <a:avLst>
            <a:gd name="adj1" fmla="val 50000"/>
            <a:gd name="adj2" fmla="val 50000"/>
          </a:avLst>
        </a:prstGeom>
        <a:solidFill>
          <a:srgbClr val="00B05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254000" bIns="258074" numCol="1" spcCol="1270" anchor="ctr" anchorCtr="0">
          <a:noAutofit/>
        </a:bodyPr>
        <a:lstStyle/>
        <a:p>
          <a:pPr marL="0" lvl="0" indent="0" algn="just" defTabSz="933450">
            <a:lnSpc>
              <a:spcPct val="90000"/>
            </a:lnSpc>
            <a:spcBef>
              <a:spcPct val="0"/>
            </a:spcBef>
            <a:spcAft>
              <a:spcPct val="35000"/>
            </a:spcAft>
            <a:buNone/>
          </a:pPr>
          <a:r>
            <a:rPr lang="en-GB" sz="2100" kern="1200" dirty="0" err="1">
              <a:latin typeface="#9Slide07 IcielBaliho Script" pitchFamily="2" charset="-93"/>
            </a:rPr>
            <a:t>Nguyên</a:t>
          </a:r>
          <a:r>
            <a:rPr lang="en-GB" sz="2100" kern="1200" dirty="0">
              <a:latin typeface="#9Slide07 IcielBaliho Script" pitchFamily="2" charset="-93"/>
            </a:rPr>
            <a:t> </a:t>
          </a:r>
          <a:r>
            <a:rPr lang="en-GB" sz="2100" kern="1200" dirty="0" err="1">
              <a:latin typeface="#9Slide07 IcielBaliho Script" pitchFamily="2" charset="-93"/>
            </a:rPr>
            <a:t>nhân</a:t>
          </a:r>
          <a:endParaRPr lang="en-GB" sz="2100" kern="1200" dirty="0">
            <a:latin typeface="#9Slide07 IcielBaliho Script" pitchFamily="2" charset="-93"/>
          </a:endParaRPr>
        </a:p>
      </dsp:txBody>
      <dsp:txXfrm>
        <a:off x="3783683" y="1323459"/>
        <a:ext cx="2662543" cy="812831"/>
      </dsp:txXfrm>
    </dsp:sp>
    <dsp:sp modelId="{7C00E7D9-D287-460A-BBC5-965F2EFEB65E}">
      <dsp:nvSpPr>
        <dsp:cNvPr id="0" name=""/>
        <dsp:cNvSpPr/>
      </dsp:nvSpPr>
      <dsp:spPr>
        <a:xfrm>
          <a:off x="3783699" y="2286324"/>
          <a:ext cx="2617730" cy="2156813"/>
        </a:xfrm>
        <a:prstGeom prst="rect">
          <a:avLst/>
        </a:prstGeom>
        <a:solidFill>
          <a:schemeClr val="lt1">
            <a:hueOff val="0"/>
            <a:satOff val="0"/>
            <a:lumOff val="0"/>
            <a:alphaOff val="0"/>
          </a:schemeClr>
        </a:solid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en-GB" sz="2400" kern="1200" dirty="0" err="1">
              <a:solidFill>
                <a:srgbClr val="002060"/>
              </a:solidFill>
              <a:latin typeface="#9Slide02 Noi dung rat dai" panose="02000000000000000000" pitchFamily="2" charset="0"/>
              <a:ea typeface="#9Slide02 Noi dung rat dai" panose="02000000000000000000" pitchFamily="2" charset="0"/>
            </a:rPr>
            <a:t>Khai</a:t>
          </a:r>
          <a:r>
            <a:rPr lang="en-GB" sz="2400" kern="1200" dirty="0">
              <a:solidFill>
                <a:srgbClr val="002060"/>
              </a:solidFill>
              <a:latin typeface="#9Slide02 Noi dung rat dai" panose="02000000000000000000" pitchFamily="2" charset="0"/>
              <a:ea typeface="#9Slide02 Noi dung rat dai" panose="02000000000000000000" pitchFamily="2" charset="0"/>
            </a:rPr>
            <a:t> </a:t>
          </a:r>
          <a:r>
            <a:rPr lang="en-GB" sz="2400" kern="1200" dirty="0" err="1">
              <a:solidFill>
                <a:srgbClr val="002060"/>
              </a:solidFill>
              <a:latin typeface="#9Slide02 Noi dung rat dai" panose="02000000000000000000" pitchFamily="2" charset="0"/>
              <a:ea typeface="#9Slide02 Noi dung rat dai" panose="02000000000000000000" pitchFamily="2" charset="0"/>
            </a:rPr>
            <a:t>thác</a:t>
          </a:r>
          <a:r>
            <a:rPr lang="en-GB" sz="2400" kern="1200" dirty="0">
              <a:solidFill>
                <a:srgbClr val="002060"/>
              </a:solidFill>
              <a:latin typeface="#9Slide02 Noi dung rat dai" panose="02000000000000000000" pitchFamily="2" charset="0"/>
              <a:ea typeface="#9Slide02 Noi dung rat dai" panose="02000000000000000000" pitchFamily="2" charset="0"/>
            </a:rPr>
            <a:t> </a:t>
          </a:r>
          <a:r>
            <a:rPr lang="en-GB" sz="2400" kern="1200" dirty="0" err="1">
              <a:solidFill>
                <a:srgbClr val="002060"/>
              </a:solidFill>
              <a:latin typeface="#9Slide02 Noi dung rat dai" panose="02000000000000000000" pitchFamily="2" charset="0"/>
              <a:ea typeface="#9Slide02 Noi dung rat dai" panose="02000000000000000000" pitchFamily="2" charset="0"/>
            </a:rPr>
            <a:t>gỗ</a:t>
          </a:r>
          <a:r>
            <a:rPr lang="en-GB" sz="2400" kern="1200" dirty="0">
              <a:solidFill>
                <a:srgbClr val="002060"/>
              </a:solidFill>
              <a:latin typeface="#9Slide02 Noi dung rat dai" panose="02000000000000000000" pitchFamily="2" charset="0"/>
              <a:ea typeface="#9Slide02 Noi dung rat dai" panose="02000000000000000000" pitchFamily="2" charset="0"/>
            </a:rPr>
            <a:t> </a:t>
          </a:r>
          <a:r>
            <a:rPr lang="en-GB" sz="2400" kern="1200" dirty="0" err="1">
              <a:solidFill>
                <a:srgbClr val="002060"/>
              </a:solidFill>
              <a:latin typeface="#9Slide02 Noi dung rat dai" panose="02000000000000000000" pitchFamily="2" charset="0"/>
              <a:ea typeface="#9Slide02 Noi dung rat dai" panose="02000000000000000000" pitchFamily="2" charset="0"/>
            </a:rPr>
            <a:t>quá</a:t>
          </a:r>
          <a:r>
            <a:rPr lang="en-GB" sz="2400" kern="1200" dirty="0">
              <a:solidFill>
                <a:srgbClr val="002060"/>
              </a:solidFill>
              <a:latin typeface="#9Slide02 Noi dung rat dai" panose="02000000000000000000" pitchFamily="2" charset="0"/>
              <a:ea typeface="#9Slide02 Noi dung rat dai" panose="02000000000000000000" pitchFamily="2" charset="0"/>
            </a:rPr>
            <a:t> </a:t>
          </a:r>
          <a:r>
            <a:rPr lang="en-GB" sz="2400" kern="1200" dirty="0" err="1">
              <a:solidFill>
                <a:srgbClr val="002060"/>
              </a:solidFill>
              <a:latin typeface="#9Slide02 Noi dung rat dai" panose="02000000000000000000" pitchFamily="2" charset="0"/>
              <a:ea typeface="#9Slide02 Noi dung rat dai" panose="02000000000000000000" pitchFamily="2" charset="0"/>
            </a:rPr>
            <a:t>mức</a:t>
          </a:r>
          <a:endParaRPr lang="en-GB" sz="2400" kern="1200" dirty="0">
            <a:solidFill>
              <a:srgbClr val="002060"/>
            </a:solidFill>
            <a:latin typeface="#9Slide02 Noi dung rat dai" panose="02000000000000000000" pitchFamily="2" charset="0"/>
            <a:ea typeface="#9Slide02 Noi dung rat dai" panose="02000000000000000000" pitchFamily="2" charset="0"/>
          </a:endParaRPr>
        </a:p>
      </dsp:txBody>
      <dsp:txXfrm>
        <a:off x="3783699" y="2286324"/>
        <a:ext cx="2617730" cy="2156813"/>
      </dsp:txXfrm>
    </dsp:sp>
    <dsp:sp modelId="{394BD66C-1FDD-4D58-B7AA-BC73146801E4}">
      <dsp:nvSpPr>
        <dsp:cNvPr id="0" name=""/>
        <dsp:cNvSpPr/>
      </dsp:nvSpPr>
      <dsp:spPr>
        <a:xfrm>
          <a:off x="6911837" y="1645199"/>
          <a:ext cx="4270182" cy="1625663"/>
        </a:xfrm>
        <a:prstGeom prst="rightArrow">
          <a:avLst>
            <a:gd name="adj1" fmla="val 50000"/>
            <a:gd name="adj2" fmla="val 50000"/>
          </a:avLst>
        </a:prstGeom>
        <a:solidFill>
          <a:schemeClr val="accent4">
            <a:hueOff val="10395692"/>
            <a:satOff val="-47968"/>
            <a:lumOff val="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254000" bIns="258074" numCol="1" spcCol="1270" anchor="ctr" anchorCtr="0">
          <a:noAutofit/>
        </a:bodyPr>
        <a:lstStyle/>
        <a:p>
          <a:pPr marL="0" lvl="0" indent="0" algn="just" defTabSz="933450">
            <a:lnSpc>
              <a:spcPct val="90000"/>
            </a:lnSpc>
            <a:spcBef>
              <a:spcPct val="0"/>
            </a:spcBef>
            <a:spcAft>
              <a:spcPct val="35000"/>
            </a:spcAft>
            <a:buNone/>
          </a:pPr>
          <a:r>
            <a:rPr lang="en-GB" sz="2100" kern="1200" dirty="0" err="1">
              <a:latin typeface="#9Slide07 IcielBaliho Script" pitchFamily="2" charset="-93"/>
            </a:rPr>
            <a:t>Giải</a:t>
          </a:r>
          <a:r>
            <a:rPr lang="en-GB" sz="2100" kern="1200" dirty="0">
              <a:latin typeface="#9Slide07 IcielBaliho Script" pitchFamily="2" charset="-93"/>
            </a:rPr>
            <a:t> </a:t>
          </a:r>
          <a:r>
            <a:rPr lang="en-GB" sz="2100" kern="1200" dirty="0" err="1">
              <a:latin typeface="#9Slide07 IcielBaliho Script" pitchFamily="2" charset="-93"/>
            </a:rPr>
            <a:t>pháp</a:t>
          </a:r>
          <a:endParaRPr lang="en-GB" sz="2100" kern="1200" dirty="0">
            <a:latin typeface="#9Slide07 IcielBaliho Script" pitchFamily="2" charset="-93"/>
          </a:endParaRPr>
        </a:p>
      </dsp:txBody>
      <dsp:txXfrm>
        <a:off x="6911837" y="2051615"/>
        <a:ext cx="3863766" cy="812831"/>
      </dsp:txXfrm>
    </dsp:sp>
    <dsp:sp modelId="{239F72A1-F2EB-41E2-B473-C866156CA871}">
      <dsp:nvSpPr>
        <dsp:cNvPr id="0" name=""/>
        <dsp:cNvSpPr/>
      </dsp:nvSpPr>
      <dsp:spPr>
        <a:xfrm>
          <a:off x="6939871" y="2939900"/>
          <a:ext cx="4747298" cy="2362515"/>
        </a:xfrm>
        <a:prstGeom prst="rect">
          <a:avLst/>
        </a:prstGeom>
        <a:solidFill>
          <a:schemeClr val="lt1">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Font typeface="Wingdings" panose="05000000000000000000" pitchFamily="2" charset="2"/>
            <a:buNone/>
          </a:pPr>
          <a:r>
            <a:rPr lang="en-GB" sz="2400" kern="1200">
              <a:solidFill>
                <a:srgbClr val="002060"/>
              </a:solidFill>
              <a:latin typeface="#9Slide02 Noi dung rat dai" panose="02000000000000000000" pitchFamily="2" charset="0"/>
              <a:ea typeface="#9Slide02 Noi dung rat dai" panose="02000000000000000000" pitchFamily="2" charset="0"/>
            </a:rPr>
            <a:t>-</a:t>
          </a:r>
          <a:r>
            <a:rPr lang="vi-VN" sz="2400" kern="1200">
              <a:solidFill>
                <a:srgbClr val="002060"/>
              </a:solidFill>
              <a:latin typeface="#9Slide02 Noi dung rat dai" panose="02000000000000000000" pitchFamily="2" charset="0"/>
              <a:ea typeface="#9Slide02 Noi dung rat dai" panose="02000000000000000000" pitchFamily="2" charset="0"/>
            </a:rPr>
            <a:t> Thành lập các vườn quổc gia</a:t>
          </a:r>
        </a:p>
        <a:p>
          <a:pPr marL="0" lvl="0" indent="0" algn="just" defTabSz="1066800">
            <a:lnSpc>
              <a:spcPct val="90000"/>
            </a:lnSpc>
            <a:spcBef>
              <a:spcPct val="0"/>
            </a:spcBef>
            <a:spcAft>
              <a:spcPct val="35000"/>
            </a:spcAft>
            <a:buFont typeface="Wingdings" panose="05000000000000000000" pitchFamily="2" charset="2"/>
            <a:buNone/>
          </a:pPr>
          <a:r>
            <a:rPr lang="vi-VN" sz="2400" kern="1200">
              <a:solidFill>
                <a:srgbClr val="002060"/>
              </a:solidFill>
              <a:latin typeface="#9Slide02 Noi dung rat dai" panose="02000000000000000000" pitchFamily="2" charset="0"/>
              <a:ea typeface="#9Slide02 Noi dung rat dai" panose="02000000000000000000" pitchFamily="2" charset="0"/>
            </a:rPr>
            <a:t>- Khai thác có chọn lọc và để rừng tái sinh tự nhiên, quy định trồng mới sau khi khai thác, phòng chống cháy rừng, ...</a:t>
          </a:r>
          <a:endParaRPr lang="en-GB" sz="2400" kern="1200" dirty="0">
            <a:solidFill>
              <a:srgbClr val="002060"/>
            </a:solidFill>
            <a:latin typeface="#9Slide02 Noi dung rat dai" panose="02000000000000000000" pitchFamily="2" charset="0"/>
            <a:ea typeface="#9Slide02 Noi dung rat dai" panose="02000000000000000000" pitchFamily="2" charset="0"/>
          </a:endParaRPr>
        </a:p>
      </dsp:txBody>
      <dsp:txXfrm>
        <a:off x="6939871" y="2939900"/>
        <a:ext cx="4747298" cy="23625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37C8C-9EAD-4904-8E0C-5400477DAA72}">
      <dsp:nvSpPr>
        <dsp:cNvPr id="0" name=""/>
        <dsp:cNvSpPr/>
      </dsp:nvSpPr>
      <dsp:spPr>
        <a:xfrm rot="5400000">
          <a:off x="518017" y="2652119"/>
          <a:ext cx="714261" cy="926499"/>
        </a:xfrm>
        <a:prstGeom prst="bentUpArrow">
          <a:avLst>
            <a:gd name="adj1" fmla="val 32840"/>
            <a:gd name="adj2" fmla="val 25000"/>
            <a:gd name="adj3" fmla="val 35780"/>
          </a:avLst>
        </a:prstGeom>
        <a:solidFill>
          <a:srgbClr val="FFC0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4E1B5D08-E502-4D99-AD2F-AB71038A6523}">
      <dsp:nvSpPr>
        <dsp:cNvPr id="0" name=""/>
        <dsp:cNvSpPr/>
      </dsp:nvSpPr>
      <dsp:spPr>
        <a:xfrm>
          <a:off x="2748" y="1201920"/>
          <a:ext cx="1919902" cy="1343869"/>
        </a:xfrm>
        <a:prstGeom prst="roundRect">
          <a:avLst>
            <a:gd name="adj" fmla="val 16670"/>
          </a:avLst>
        </a:prstGeom>
        <a:solidFill>
          <a:srgbClr val="FFC0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150000"/>
            </a:lnSpc>
            <a:spcBef>
              <a:spcPct val="0"/>
            </a:spcBef>
            <a:spcAft>
              <a:spcPct val="35000"/>
            </a:spcAft>
            <a:buNone/>
          </a:pPr>
          <a:r>
            <a:rPr lang="en-GB" sz="3000" kern="1200" dirty="0" err="1">
              <a:latin typeface="#9Slide07 IcielBaliho Script" pitchFamily="2" charset="-93"/>
            </a:rPr>
            <a:t>Thực</a:t>
          </a:r>
          <a:r>
            <a:rPr lang="en-GB" sz="3000" kern="1200" dirty="0">
              <a:latin typeface="#9Slide07 IcielBaliho Script" pitchFamily="2" charset="-93"/>
            </a:rPr>
            <a:t> </a:t>
          </a:r>
          <a:r>
            <a:rPr lang="en-GB" sz="3000" kern="1200" dirty="0" err="1">
              <a:latin typeface="#9Slide07 IcielBaliho Script" pitchFamily="2" charset="-93"/>
            </a:rPr>
            <a:t>trạng</a:t>
          </a:r>
          <a:r>
            <a:rPr lang="en-GB" sz="3000" kern="1200" dirty="0">
              <a:latin typeface="#9Slide07 IcielBaliho Script" pitchFamily="2" charset="-93"/>
            </a:rPr>
            <a:t> </a:t>
          </a:r>
          <a:r>
            <a:rPr lang="en-GB" sz="3000" kern="1200" dirty="0" err="1">
              <a:latin typeface="#9Slide07 IcielBaliho Script" pitchFamily="2" charset="-93"/>
            </a:rPr>
            <a:t>trước</a:t>
          </a:r>
          <a:r>
            <a:rPr lang="en-GB" sz="3000" kern="1200" dirty="0">
              <a:latin typeface="#9Slide07 IcielBaliho Script" pitchFamily="2" charset="-93"/>
            </a:rPr>
            <a:t> </a:t>
          </a:r>
          <a:r>
            <a:rPr lang="en-GB" sz="3000" kern="1200" dirty="0" err="1">
              <a:latin typeface="#9Slide07 IcielBaliho Script" pitchFamily="2" charset="-93"/>
            </a:rPr>
            <a:t>đây</a:t>
          </a:r>
          <a:endParaRPr lang="en-GB" sz="3000" kern="1200" dirty="0">
            <a:latin typeface="#9Slide07 IcielBaliho Script" pitchFamily="2" charset="-93"/>
          </a:endParaRPr>
        </a:p>
      </dsp:txBody>
      <dsp:txXfrm>
        <a:off x="68362" y="1267534"/>
        <a:ext cx="1788674" cy="1212641"/>
      </dsp:txXfrm>
    </dsp:sp>
    <dsp:sp modelId="{C42B7C1A-F87A-4A4D-934D-AC21869D5076}">
      <dsp:nvSpPr>
        <dsp:cNvPr id="0" name=""/>
        <dsp:cNvSpPr/>
      </dsp:nvSpPr>
      <dsp:spPr>
        <a:xfrm>
          <a:off x="1922650" y="1330089"/>
          <a:ext cx="1396353" cy="1086174"/>
        </a:xfrm>
        <a:prstGeom prst="rect">
          <a:avLst/>
        </a:prstGeom>
        <a:noFill/>
        <a:ln>
          <a:noFill/>
        </a:ln>
        <a:effectLst/>
      </dsp:spPr>
      <dsp:style>
        <a:lnRef idx="0">
          <a:scrgbClr r="0" g="0" b="0"/>
        </a:lnRef>
        <a:fillRef idx="0">
          <a:scrgbClr r="0" g="0" b="0"/>
        </a:fillRef>
        <a:effectRef idx="0">
          <a:scrgbClr r="0" g="0" b="0"/>
        </a:effectRef>
        <a:fontRef idx="minor"/>
      </dsp:style>
    </dsp:sp>
    <dsp:sp modelId="{23227851-91DB-480E-8AD3-E28F237344E8}">
      <dsp:nvSpPr>
        <dsp:cNvPr id="0" name=""/>
        <dsp:cNvSpPr/>
      </dsp:nvSpPr>
      <dsp:spPr>
        <a:xfrm rot="5400000">
          <a:off x="2106921" y="3916989"/>
          <a:ext cx="1140483" cy="1050223"/>
        </a:xfrm>
        <a:prstGeom prst="bentUpArrow">
          <a:avLst>
            <a:gd name="adj1" fmla="val 32840"/>
            <a:gd name="adj2" fmla="val 25000"/>
            <a:gd name="adj3" fmla="val 35780"/>
          </a:avLst>
        </a:prstGeom>
        <a:solidFill>
          <a:srgbClr val="00B05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3EB47E8D-5C42-4A8E-A92E-1055533618E6}">
      <dsp:nvSpPr>
        <dsp:cNvPr id="0" name=""/>
        <dsp:cNvSpPr/>
      </dsp:nvSpPr>
      <dsp:spPr>
        <a:xfrm>
          <a:off x="1635426" y="2527997"/>
          <a:ext cx="1919902" cy="1343869"/>
        </a:xfrm>
        <a:prstGeom prst="roundRect">
          <a:avLst>
            <a:gd name="adj" fmla="val 16670"/>
          </a:avLst>
        </a:prstGeom>
        <a:solidFill>
          <a:srgbClr val="00B05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150000"/>
            </a:lnSpc>
            <a:spcBef>
              <a:spcPct val="0"/>
            </a:spcBef>
            <a:spcAft>
              <a:spcPct val="35000"/>
            </a:spcAft>
            <a:buNone/>
          </a:pPr>
          <a:r>
            <a:rPr lang="en-GB" sz="3200" kern="1200" dirty="0" err="1">
              <a:latin typeface="#9Slide07 IcielBaliho Script" pitchFamily="2" charset="-93"/>
            </a:rPr>
            <a:t>Nguyên</a:t>
          </a:r>
          <a:r>
            <a:rPr lang="en-GB" sz="3200" kern="1200" dirty="0">
              <a:latin typeface="#9Slide07 IcielBaliho Script" pitchFamily="2" charset="-93"/>
            </a:rPr>
            <a:t> </a:t>
          </a:r>
          <a:r>
            <a:rPr lang="en-GB" sz="3200" kern="1200" dirty="0" err="1">
              <a:latin typeface="#9Slide07 IcielBaliho Script" pitchFamily="2" charset="-93"/>
            </a:rPr>
            <a:t>nhân</a:t>
          </a:r>
          <a:endParaRPr lang="en-GB" sz="3200" kern="1200" dirty="0">
            <a:latin typeface="#9Slide07 IcielBaliho Script" pitchFamily="2" charset="-93"/>
          </a:endParaRPr>
        </a:p>
      </dsp:txBody>
      <dsp:txXfrm>
        <a:off x="1701040" y="2593611"/>
        <a:ext cx="1788674" cy="1212641"/>
      </dsp:txXfrm>
    </dsp:sp>
    <dsp:sp modelId="{D10C6046-11FC-404D-B6F0-7E086F389EBD}">
      <dsp:nvSpPr>
        <dsp:cNvPr id="0" name=""/>
        <dsp:cNvSpPr/>
      </dsp:nvSpPr>
      <dsp:spPr>
        <a:xfrm>
          <a:off x="3514453" y="2626587"/>
          <a:ext cx="1396353" cy="1086174"/>
        </a:xfrm>
        <a:prstGeom prst="rect">
          <a:avLst/>
        </a:prstGeom>
        <a:noFill/>
        <a:ln>
          <a:noFill/>
        </a:ln>
        <a:effectLst/>
      </dsp:spPr>
      <dsp:style>
        <a:lnRef idx="0">
          <a:scrgbClr r="0" g="0" b="0"/>
        </a:lnRef>
        <a:fillRef idx="0">
          <a:scrgbClr r="0" g="0" b="0"/>
        </a:fillRef>
        <a:effectRef idx="0">
          <a:scrgbClr r="0" g="0" b="0"/>
        </a:effectRef>
        <a:fontRef idx="minor"/>
      </dsp:style>
    </dsp:sp>
    <dsp:sp modelId="{979C5BAD-279D-477A-A607-F821A2E17FC9}">
      <dsp:nvSpPr>
        <dsp:cNvPr id="0" name=""/>
        <dsp:cNvSpPr/>
      </dsp:nvSpPr>
      <dsp:spPr>
        <a:xfrm>
          <a:off x="3189102" y="4022608"/>
          <a:ext cx="1919902" cy="1343869"/>
        </a:xfrm>
        <a:prstGeom prst="roundRect">
          <a:avLst>
            <a:gd name="adj" fmla="val 16670"/>
          </a:avLst>
        </a:prstGeom>
        <a:solidFill>
          <a:srgbClr val="0070C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err="1">
              <a:latin typeface="#9Slide07 IcielBaliho Script" pitchFamily="2" charset="-93"/>
            </a:rPr>
            <a:t>Giải</a:t>
          </a:r>
          <a:r>
            <a:rPr lang="en-GB" sz="3200" kern="1200" dirty="0">
              <a:latin typeface="#9Slide07 IcielBaliho Script" pitchFamily="2" charset="-93"/>
            </a:rPr>
            <a:t> </a:t>
          </a:r>
          <a:r>
            <a:rPr lang="en-GB" sz="3200" kern="1200" dirty="0" err="1">
              <a:latin typeface="#9Slide07 IcielBaliho Script" pitchFamily="2" charset="-93"/>
            </a:rPr>
            <a:t>pháp</a:t>
          </a:r>
          <a:endParaRPr lang="en-GB" sz="3200" kern="1200" dirty="0">
            <a:latin typeface="#9Slide07 IcielBaliho Script" pitchFamily="2" charset="-93"/>
          </a:endParaRPr>
        </a:p>
      </dsp:txBody>
      <dsp:txXfrm>
        <a:off x="3254716" y="4088222"/>
        <a:ext cx="1788674" cy="1212641"/>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63411F-47FF-4F95-BD6A-72E2575D19DC}" type="datetimeFigureOut">
              <a:rPr lang="en-US" smtClean="0"/>
              <a:t>3/24/2025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766B89-57A9-421C-9F1D-FD39DBA6F52C}" type="slidenum">
              <a:rPr lang="en-US" smtClean="0"/>
              <a:t>‹#›</a:t>
            </a:fld>
            <a:endParaRPr lang="en-US"/>
          </a:p>
        </p:txBody>
      </p:sp>
    </p:spTree>
    <p:extLst>
      <p:ext uri="{BB962C8B-B14F-4D97-AF65-F5344CB8AC3E}">
        <p14:creationId xmlns:p14="http://schemas.microsoft.com/office/powerpoint/2010/main" val="3942463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5</a:t>
            </a:fld>
            <a:endParaRPr lang="en-US"/>
          </a:p>
        </p:txBody>
      </p:sp>
    </p:spTree>
    <p:extLst>
      <p:ext uri="{BB962C8B-B14F-4D97-AF65-F5344CB8AC3E}">
        <p14:creationId xmlns:p14="http://schemas.microsoft.com/office/powerpoint/2010/main" val="413611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17807F-3492-4D18-B26D-0689CAEE5AF8}" type="slidenum">
              <a:rPr lang="en-US" smtClean="0"/>
              <a:t>33</a:t>
            </a:fld>
            <a:endParaRPr lang="en-US"/>
          </a:p>
        </p:txBody>
      </p:sp>
    </p:spTree>
    <p:extLst>
      <p:ext uri="{BB962C8B-B14F-4D97-AF65-F5344CB8AC3E}">
        <p14:creationId xmlns:p14="http://schemas.microsoft.com/office/powerpoint/2010/main" val="1531489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766B89-57A9-421C-9F1D-FD39DBA6F52C}" type="slidenum">
              <a:rPr lang="en-US" smtClean="0"/>
              <a:t>6</a:t>
            </a:fld>
            <a:endParaRPr lang="en-US"/>
          </a:p>
        </p:txBody>
      </p:sp>
    </p:spTree>
    <p:extLst>
      <p:ext uri="{BB962C8B-B14F-4D97-AF65-F5344CB8AC3E}">
        <p14:creationId xmlns:p14="http://schemas.microsoft.com/office/powerpoint/2010/main" val="2175846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https://dkn.news/van-hoa/nghe-thuat/nhung-buc-anh-hiem-ve-nguoi-my-ban-dia-cho-thay-mot-lich-su-gan-nhu-da-bi-lang-quen.html</a:t>
            </a:r>
          </a:p>
        </p:txBody>
      </p:sp>
      <p:sp>
        <p:nvSpPr>
          <p:cNvPr id="4" name="Slide Number Placeholder 3"/>
          <p:cNvSpPr>
            <a:spLocks noGrp="1"/>
          </p:cNvSpPr>
          <p:nvPr>
            <p:ph type="sldNum" sz="quarter" idx="10"/>
          </p:nvPr>
        </p:nvSpPr>
        <p:spPr/>
        <p:txBody>
          <a:bodyPr/>
          <a:lstStyle/>
          <a:p>
            <a:fld id="{99156546-1131-43F4-9E43-9EF1B60108FA}" type="slidenum">
              <a:rPr lang="en-US" smtClean="0"/>
              <a:t>8</a:t>
            </a:fld>
            <a:endParaRPr lang="en-US"/>
          </a:p>
        </p:txBody>
      </p:sp>
    </p:spTree>
    <p:extLst>
      <p:ext uri="{BB962C8B-B14F-4D97-AF65-F5344CB8AC3E}">
        <p14:creationId xmlns:p14="http://schemas.microsoft.com/office/powerpoint/2010/main" val="3637161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871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001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351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523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755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103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A2C3E19-39B2-4142-A65A-DF5D33258932}" type="datetimeFigureOut">
              <a:rPr lang="en-US" smtClean="0"/>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t>‹#›</a:t>
            </a:fld>
            <a:endParaRPr lang="en-US"/>
          </a:p>
        </p:txBody>
      </p:sp>
    </p:spTree>
    <p:extLst>
      <p:ext uri="{BB962C8B-B14F-4D97-AF65-F5344CB8AC3E}">
        <p14:creationId xmlns:p14="http://schemas.microsoft.com/office/powerpoint/2010/main" val="3914179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2C3E19-39B2-4142-A65A-DF5D33258932}" type="datetimeFigureOut">
              <a:rPr lang="en-US" smtClean="0"/>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t>‹#›</a:t>
            </a:fld>
            <a:endParaRPr lang="en-US"/>
          </a:p>
        </p:txBody>
      </p:sp>
    </p:spTree>
    <p:extLst>
      <p:ext uri="{BB962C8B-B14F-4D97-AF65-F5344CB8AC3E}">
        <p14:creationId xmlns:p14="http://schemas.microsoft.com/office/powerpoint/2010/main" val="35920857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2C3E19-39B2-4142-A65A-DF5D33258932}" type="datetimeFigureOut">
              <a:rPr lang="en-US" smtClean="0"/>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t>‹#›</a:t>
            </a:fld>
            <a:endParaRPr lang="en-US"/>
          </a:p>
        </p:txBody>
      </p:sp>
    </p:spTree>
    <p:extLst>
      <p:ext uri="{BB962C8B-B14F-4D97-AF65-F5344CB8AC3E}">
        <p14:creationId xmlns:p14="http://schemas.microsoft.com/office/powerpoint/2010/main" val="672715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229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222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4742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690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871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2019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8193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998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2C3E19-39B2-4142-A65A-DF5D33258932}" type="datetimeFigureOut">
              <a:rPr lang="en-US" smtClean="0"/>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t>‹#›</a:t>
            </a:fld>
            <a:endParaRPr lang="en-US"/>
          </a:p>
        </p:txBody>
      </p:sp>
    </p:spTree>
    <p:extLst>
      <p:ext uri="{BB962C8B-B14F-4D97-AF65-F5344CB8AC3E}">
        <p14:creationId xmlns:p14="http://schemas.microsoft.com/office/powerpoint/2010/main" val="1350306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759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4577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068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123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918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0159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700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242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945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847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2C3E19-39B2-4142-A65A-DF5D33258932}" type="datetimeFigureOut">
              <a:rPr lang="en-US" smtClean="0"/>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t>‹#›</a:t>
            </a:fld>
            <a:endParaRPr lang="en-US"/>
          </a:p>
        </p:txBody>
      </p:sp>
    </p:spTree>
    <p:extLst>
      <p:ext uri="{BB962C8B-B14F-4D97-AF65-F5344CB8AC3E}">
        <p14:creationId xmlns:p14="http://schemas.microsoft.com/office/powerpoint/2010/main" val="767274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513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6526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918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1913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2C3E19-39B2-4142-A65A-DF5D33258932}" type="datetimeFigureOut">
              <a:rPr lang="en-US" smtClean="0"/>
              <a:t>3/24/2025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E7B5E-374B-46A4-8388-03249FF62DA1}" type="slidenum">
              <a:rPr lang="en-US" smtClean="0"/>
              <a:t>‹#›</a:t>
            </a:fld>
            <a:endParaRPr lang="en-US"/>
          </a:p>
        </p:txBody>
      </p:sp>
    </p:spTree>
    <p:extLst>
      <p:ext uri="{BB962C8B-B14F-4D97-AF65-F5344CB8AC3E}">
        <p14:creationId xmlns:p14="http://schemas.microsoft.com/office/powerpoint/2010/main" val="653588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2C3E19-39B2-4142-A65A-DF5D33258932}" type="datetimeFigureOut">
              <a:rPr lang="en-US" smtClean="0"/>
              <a:t>3/24/2025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FE7B5E-374B-46A4-8388-03249FF62DA1}" type="slidenum">
              <a:rPr lang="en-US" smtClean="0"/>
              <a:t>‹#›</a:t>
            </a:fld>
            <a:endParaRPr lang="en-US"/>
          </a:p>
        </p:txBody>
      </p:sp>
    </p:spTree>
    <p:extLst>
      <p:ext uri="{BB962C8B-B14F-4D97-AF65-F5344CB8AC3E}">
        <p14:creationId xmlns:p14="http://schemas.microsoft.com/office/powerpoint/2010/main" val="1779668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2C3E19-39B2-4142-A65A-DF5D33258932}" type="datetimeFigureOut">
              <a:rPr lang="en-US" smtClean="0"/>
              <a:t>3/24/2025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FE7B5E-374B-46A4-8388-03249FF62DA1}" type="slidenum">
              <a:rPr lang="en-US" smtClean="0"/>
              <a:t>‹#›</a:t>
            </a:fld>
            <a:endParaRPr lang="en-US"/>
          </a:p>
        </p:txBody>
      </p:sp>
    </p:spTree>
    <p:extLst>
      <p:ext uri="{BB962C8B-B14F-4D97-AF65-F5344CB8AC3E}">
        <p14:creationId xmlns:p14="http://schemas.microsoft.com/office/powerpoint/2010/main" val="38512575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2C3E19-39B2-4142-A65A-DF5D33258932}" type="datetimeFigureOut">
              <a:rPr lang="en-US" smtClean="0"/>
              <a:t>3/24/2025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FE7B5E-374B-46A4-8388-03249FF62DA1}" type="slidenum">
              <a:rPr lang="en-US" smtClean="0"/>
              <a:t>‹#›</a:t>
            </a:fld>
            <a:endParaRPr lang="en-US"/>
          </a:p>
        </p:txBody>
      </p:sp>
    </p:spTree>
    <p:extLst>
      <p:ext uri="{BB962C8B-B14F-4D97-AF65-F5344CB8AC3E}">
        <p14:creationId xmlns:p14="http://schemas.microsoft.com/office/powerpoint/2010/main" val="2704799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A2C3E19-39B2-4142-A65A-DF5D33258932}" type="datetimeFigureOut">
              <a:rPr lang="en-US" smtClean="0"/>
              <a:t>3/24/2025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E7B5E-374B-46A4-8388-03249FF62DA1}" type="slidenum">
              <a:rPr lang="en-US" smtClean="0"/>
              <a:t>‹#›</a:t>
            </a:fld>
            <a:endParaRPr lang="en-US"/>
          </a:p>
        </p:txBody>
      </p:sp>
    </p:spTree>
    <p:extLst>
      <p:ext uri="{BB962C8B-B14F-4D97-AF65-F5344CB8AC3E}">
        <p14:creationId xmlns:p14="http://schemas.microsoft.com/office/powerpoint/2010/main" val="3144378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A2C3E19-39B2-4142-A65A-DF5D33258932}" type="datetimeFigureOut">
              <a:rPr lang="en-US" smtClean="0"/>
              <a:t>3/24/2025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E7B5E-374B-46A4-8388-03249FF62DA1}" type="slidenum">
              <a:rPr lang="en-US" smtClean="0"/>
              <a:t>‹#›</a:t>
            </a:fld>
            <a:endParaRPr lang="en-US"/>
          </a:p>
        </p:txBody>
      </p:sp>
    </p:spTree>
    <p:extLst>
      <p:ext uri="{BB962C8B-B14F-4D97-AF65-F5344CB8AC3E}">
        <p14:creationId xmlns:p14="http://schemas.microsoft.com/office/powerpoint/2010/main" val="3280633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C3E19-39B2-4142-A65A-DF5D33258932}" type="datetimeFigureOut">
              <a:rPr lang="en-US" smtClean="0"/>
              <a:t>3/24/2025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FE7B5E-374B-46A4-8388-03249FF62DA1}" type="slidenum">
              <a:rPr lang="en-US" smtClean="0"/>
              <a:t>‹#›</a:t>
            </a:fld>
            <a:endParaRPr lang="en-US"/>
          </a:p>
        </p:txBody>
      </p:sp>
    </p:spTree>
    <p:extLst>
      <p:ext uri="{BB962C8B-B14F-4D97-AF65-F5344CB8AC3E}">
        <p14:creationId xmlns:p14="http://schemas.microsoft.com/office/powerpoint/2010/main" val="2883560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769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4424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Layout" Target="../diagrams/layout1.xml"/><Relationship Id="rId7" Type="http://schemas.openxmlformats.org/officeDocument/2006/relationships/image" Target="../media/image55.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58.png"/><Relationship Id="rId4" Type="http://schemas.openxmlformats.org/officeDocument/2006/relationships/diagramQuickStyle" Target="../diagrams/quickStyle1.xml"/><Relationship Id="rId9"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9.png"/><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0.png"/><Relationship Id="rId4" Type="http://schemas.openxmlformats.org/officeDocument/2006/relationships/notesSlide" Target="../notesSlides/notesSlide4.xml"/></Relationships>
</file>

<file path=ppt/slides/_rels/slide28.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audio" Target="../media/audio1.wav"/><Relationship Id="rId7" Type="http://schemas.openxmlformats.org/officeDocument/2006/relationships/image" Target="../media/image61.emf"/><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64.wmf"/><Relationship Id="rId4" Type="http://schemas.openxmlformats.org/officeDocument/2006/relationships/audio" Target="../media/audio2.wav"/><Relationship Id="rId9" Type="http://schemas.openxmlformats.org/officeDocument/2006/relationships/image" Target="../media/image63.emf"/></Relationships>
</file>

<file path=ppt/slides/_rels/slide29.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audio" Target="../media/audio1.wav"/><Relationship Id="rId7" Type="http://schemas.openxmlformats.org/officeDocument/2006/relationships/image" Target="../media/image61.emf"/><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64.wmf"/><Relationship Id="rId4" Type="http://schemas.openxmlformats.org/officeDocument/2006/relationships/audio" Target="../media/audio2.wav"/><Relationship Id="rId9" Type="http://schemas.openxmlformats.org/officeDocument/2006/relationships/image" Target="../media/image63.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audio" Target="../media/audio1.wav"/><Relationship Id="rId7" Type="http://schemas.openxmlformats.org/officeDocument/2006/relationships/image" Target="../media/image61.emf"/><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64.wmf"/><Relationship Id="rId4" Type="http://schemas.openxmlformats.org/officeDocument/2006/relationships/audio" Target="../media/audio2.wav"/><Relationship Id="rId9" Type="http://schemas.openxmlformats.org/officeDocument/2006/relationships/image" Target="../media/image63.emf"/></Relationships>
</file>

<file path=ppt/slides/_rels/slide31.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audio" Target="../media/audio1.wav"/><Relationship Id="rId7" Type="http://schemas.openxmlformats.org/officeDocument/2006/relationships/image" Target="../media/image61.emf"/><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64.wmf"/><Relationship Id="rId4" Type="http://schemas.openxmlformats.org/officeDocument/2006/relationships/audio" Target="../media/audio2.wav"/><Relationship Id="rId9" Type="http://schemas.openxmlformats.org/officeDocument/2006/relationships/image" Target="../media/image63.emf"/></Relationships>
</file>

<file path=ppt/slides/_rels/slide32.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audio" Target="../media/audio1.wav"/><Relationship Id="rId7" Type="http://schemas.openxmlformats.org/officeDocument/2006/relationships/image" Target="../media/image61.emf"/><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64.wmf"/><Relationship Id="rId4" Type="http://schemas.openxmlformats.org/officeDocument/2006/relationships/audio" Target="../media/audio2.wav"/><Relationship Id="rId9" Type="http://schemas.openxmlformats.org/officeDocument/2006/relationships/image" Target="../media/image63.emf"/></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ạn có thể đoán tên quốc gia thông qua các biểu tượng -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71918"/>
            <a:ext cx="12201525" cy="6858000"/>
          </a:xfrm>
          <a:prstGeom prst="rect">
            <a:avLst/>
          </a:prstGeom>
        </p:spPr>
      </p:pic>
    </p:spTree>
    <p:extLst>
      <p:ext uri="{BB962C8B-B14F-4D97-AF65-F5344CB8AC3E}">
        <p14:creationId xmlns:p14="http://schemas.microsoft.com/office/powerpoint/2010/main" val="90316607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ơn 80% tăng trưởng dân số Canada là từ nhập cư">
            <a:extLst>
              <a:ext uri="{FF2B5EF4-FFF2-40B4-BE49-F238E27FC236}">
                <a16:creationId xmlns:a16="http://schemas.microsoft.com/office/drawing/2014/main" id="{254EE297-4D85-4981-8515-C8D9074BD7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348"/>
          <a:stretch/>
        </p:blipFill>
        <p:spPr bwMode="auto">
          <a:xfrm>
            <a:off x="670389" y="349321"/>
            <a:ext cx="10851222" cy="568978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10">
            <a:extLst>
              <a:ext uri="{FF2B5EF4-FFF2-40B4-BE49-F238E27FC236}">
                <a16:creationId xmlns:a16="http://schemas.microsoft.com/office/drawing/2014/main" id="{06FE07EB-3851-4BF7-8886-8F00C3BCB7CA}"/>
              </a:ext>
            </a:extLst>
          </p:cNvPr>
          <p:cNvSpPr>
            <a:spLocks noGrp="1"/>
          </p:cNvSpPr>
          <p:nvPr>
            <p:ph type="subTitle" idx="1"/>
          </p:nvPr>
        </p:nvSpPr>
        <p:spPr>
          <a:xfrm>
            <a:off x="1524000" y="5693735"/>
            <a:ext cx="9144000" cy="1164265"/>
          </a:xfrm>
        </p:spPr>
        <p:txBody>
          <a:bodyPr anchor="t">
            <a:normAutofit fontScale="92500"/>
          </a:bodyPr>
          <a:lstStyle/>
          <a:p>
            <a:pPr marL="0" indent="0" algn="ctr">
              <a:lnSpc>
                <a:spcPct val="150000"/>
              </a:lnSpc>
              <a:spcAft>
                <a:spcPts val="600"/>
              </a:spcAft>
              <a:buNone/>
            </a:pPr>
            <a:r>
              <a:rPr lang="en-US" sz="3200" dirty="0" err="1">
                <a:latin typeface="#9Slide05 SVNBulgary" pitchFamily="2" charset="0"/>
              </a:rPr>
              <a:t>Hơn</a:t>
            </a:r>
            <a:r>
              <a:rPr lang="en-US" sz="3200" dirty="0">
                <a:latin typeface="#9Slide05 SVNBulgary" pitchFamily="2" charset="0"/>
              </a:rPr>
              <a:t> </a:t>
            </a:r>
            <a:r>
              <a:rPr lang="en-US" sz="5200" dirty="0">
                <a:solidFill>
                  <a:srgbClr val="C00000"/>
                </a:solidFill>
                <a:latin typeface="#9Slide05 SVNBulgary" pitchFamily="2" charset="0"/>
              </a:rPr>
              <a:t>80% </a:t>
            </a:r>
            <a:r>
              <a:rPr lang="en-US" sz="3200" dirty="0" err="1">
                <a:latin typeface="#9Slide05 SVNBulgary" pitchFamily="2" charset="0"/>
              </a:rPr>
              <a:t>dân</a:t>
            </a:r>
            <a:r>
              <a:rPr lang="en-US" sz="3200" dirty="0">
                <a:latin typeface="#9Slide05 SVNBulgary" pitchFamily="2" charset="0"/>
              </a:rPr>
              <a:t> </a:t>
            </a:r>
            <a:r>
              <a:rPr lang="en-US" sz="3200" dirty="0" err="1">
                <a:latin typeface="#9Slide05 SVNBulgary" pitchFamily="2" charset="0"/>
              </a:rPr>
              <a:t>số</a:t>
            </a:r>
            <a:r>
              <a:rPr lang="en-US" sz="3200" dirty="0">
                <a:latin typeface="#9Slide05 SVNBulgary" pitchFamily="2" charset="0"/>
              </a:rPr>
              <a:t> </a:t>
            </a:r>
            <a:r>
              <a:rPr lang="en-US" sz="3200" dirty="0" err="1">
                <a:latin typeface="#9Slide05 SVNBulgary" pitchFamily="2" charset="0"/>
              </a:rPr>
              <a:t>tăng</a:t>
            </a:r>
            <a:r>
              <a:rPr lang="en-US" sz="3200" dirty="0">
                <a:latin typeface="#9Slide05 SVNBulgary" pitchFamily="2" charset="0"/>
              </a:rPr>
              <a:t> </a:t>
            </a:r>
            <a:r>
              <a:rPr lang="en-US" sz="3200" dirty="0" err="1">
                <a:latin typeface="#9Slide05 SVNBulgary" pitchFamily="2" charset="0"/>
              </a:rPr>
              <a:t>trưởng</a:t>
            </a:r>
            <a:r>
              <a:rPr lang="en-US" sz="3200" dirty="0">
                <a:latin typeface="#9Slide05 SVNBulgary" pitchFamily="2" charset="0"/>
              </a:rPr>
              <a:t> </a:t>
            </a:r>
            <a:r>
              <a:rPr lang="en-US" sz="3200" dirty="0" err="1">
                <a:latin typeface="#9Slide05 SVNBulgary" pitchFamily="2" charset="0"/>
              </a:rPr>
              <a:t>của</a:t>
            </a:r>
            <a:r>
              <a:rPr lang="en-US" sz="3200" dirty="0">
                <a:latin typeface="#9Slide05 SVNBulgary" pitchFamily="2" charset="0"/>
              </a:rPr>
              <a:t> Canada </a:t>
            </a:r>
            <a:r>
              <a:rPr lang="en-US" sz="3200" dirty="0" err="1">
                <a:latin typeface="#9Slide05 SVNBulgary" pitchFamily="2" charset="0"/>
              </a:rPr>
              <a:t>từ</a:t>
            </a:r>
            <a:r>
              <a:rPr lang="en-US" sz="3200" dirty="0">
                <a:latin typeface="#9Slide05 SVNBulgary" pitchFamily="2" charset="0"/>
              </a:rPr>
              <a:t> </a:t>
            </a:r>
            <a:r>
              <a:rPr lang="en-US" sz="3200" dirty="0" err="1">
                <a:latin typeface="#9Slide05 SVNBulgary" pitchFamily="2" charset="0"/>
              </a:rPr>
              <a:t>nhập</a:t>
            </a:r>
            <a:r>
              <a:rPr lang="en-US" sz="3200" dirty="0">
                <a:latin typeface="#9Slide05 SVNBulgary" pitchFamily="2" charset="0"/>
              </a:rPr>
              <a:t> </a:t>
            </a:r>
            <a:r>
              <a:rPr lang="en-US" sz="3200" dirty="0" err="1">
                <a:latin typeface="#9Slide05 SVNBulgary" pitchFamily="2" charset="0"/>
              </a:rPr>
              <a:t>cư</a:t>
            </a:r>
            <a:endParaRPr lang="en-US" sz="3200" dirty="0">
              <a:latin typeface="#9Slide05 SVNBulgary" pitchFamily="2" charset="0"/>
            </a:endParaRPr>
          </a:p>
        </p:txBody>
      </p:sp>
      <p:pic>
        <p:nvPicPr>
          <p:cNvPr id="12292" name="Picture 4" descr="CANADA TĂNG MỤC TIÊU LÊN 432.000 NGƯỜI NHẬP CƯ VÀO NĂM 2022 THEO KẾ HOẠCH  CẤP ĐỘ NHẬP CƯ 2022-2024 - Đầu Tư Định Cư Quốc Tế Maple Leaf Vietnam">
            <a:extLst>
              <a:ext uri="{FF2B5EF4-FFF2-40B4-BE49-F238E27FC236}">
                <a16:creationId xmlns:a16="http://schemas.microsoft.com/office/drawing/2014/main" id="{B359A60D-9325-4256-A6CA-B1B5E088F7F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146" b="10711"/>
          <a:stretch/>
        </p:blipFill>
        <p:spPr bwMode="auto">
          <a:xfrm>
            <a:off x="5782181" y="349321"/>
            <a:ext cx="6166235" cy="5689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3221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barn(inVertical)">
                                      <p:cBhvr>
                                        <p:cTn id="7"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AA075553-4962-4B76-9D94-F52EDC75CDB7}"/>
              </a:ext>
            </a:extLst>
          </p:cNvPr>
          <p:cNvPicPr>
            <a:picLocks noChangeAspect="1"/>
          </p:cNvPicPr>
          <p:nvPr/>
        </p:nvPicPr>
        <p:blipFill rotWithShape="1">
          <a:blip r:embed="rId2"/>
          <a:srcRect r="1" b="16992"/>
          <a:stretch/>
        </p:blipFill>
        <p:spPr>
          <a:xfrm>
            <a:off x="196850" y="172618"/>
            <a:ext cx="11798300" cy="6512763"/>
          </a:xfrm>
          <a:prstGeom prst="rect">
            <a:avLst/>
          </a:prstGeom>
        </p:spPr>
      </p:pic>
      <p:sp>
        <p:nvSpPr>
          <p:cNvPr id="5" name="TextBox 4">
            <a:extLst>
              <a:ext uri="{FF2B5EF4-FFF2-40B4-BE49-F238E27FC236}">
                <a16:creationId xmlns:a16="http://schemas.microsoft.com/office/drawing/2014/main" id="{95601FC9-9D7C-4D4F-B101-5678E659F2D7}"/>
              </a:ext>
            </a:extLst>
          </p:cNvPr>
          <p:cNvSpPr txBox="1"/>
          <p:nvPr/>
        </p:nvSpPr>
        <p:spPr>
          <a:xfrm>
            <a:off x="414671" y="287079"/>
            <a:ext cx="2711302" cy="646331"/>
          </a:xfrm>
          <a:prstGeom prst="rect">
            <a:avLst/>
          </a:prstGeom>
          <a:noFill/>
        </p:spPr>
        <p:txBody>
          <a:bodyPr wrap="square" rtlCol="0">
            <a:spAutoFit/>
          </a:bodyPr>
          <a:lstStyle/>
          <a:p>
            <a:r>
              <a:rPr lang="vi-VN" sz="3600">
                <a:solidFill>
                  <a:srgbClr val="FFFF00"/>
                </a:solidFill>
                <a:latin typeface="#9Slide07 Cadena" panose="02000503000000020004" pitchFamily="2" charset="0"/>
              </a:rPr>
              <a:t>ÔNG LÀ AI?</a:t>
            </a:r>
            <a:endParaRPr lang="en-US" sz="3600">
              <a:solidFill>
                <a:srgbClr val="FFFF00"/>
              </a:solidFill>
              <a:latin typeface="#9Slide07 Cadena" panose="02000503000000020004" pitchFamily="2" charset="0"/>
            </a:endParaRPr>
          </a:p>
        </p:txBody>
      </p:sp>
    </p:spTree>
    <p:extLst>
      <p:ext uri="{BB962C8B-B14F-4D97-AF65-F5344CB8AC3E}">
        <p14:creationId xmlns:p14="http://schemas.microsoft.com/office/powerpoint/2010/main" val="36246694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tv.vn_media_Phân biệt chủng tộc Nỗi ám ảnh của nước Mỹ - VTV.VN">
            <a:hlinkClick r:id="" action="ppaction://media"/>
            <a:extLst>
              <a:ext uri="{FF2B5EF4-FFF2-40B4-BE49-F238E27FC236}">
                <a16:creationId xmlns:a16="http://schemas.microsoft.com/office/drawing/2014/main" id="{818050BF-2782-4DE7-A13A-6B9539F0262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3102" y="167463"/>
            <a:ext cx="11605795" cy="6523074"/>
          </a:xfrm>
          <a:prstGeom prst="rect">
            <a:avLst/>
          </a:prstGeom>
        </p:spPr>
      </p:pic>
    </p:spTree>
    <p:extLst>
      <p:ext uri="{BB962C8B-B14F-4D97-AF65-F5344CB8AC3E}">
        <p14:creationId xmlns:p14="http://schemas.microsoft.com/office/powerpoint/2010/main" val="26677887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2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89B558-B9E6-43DF-8160-274ECFFEF41B}"/>
              </a:ext>
            </a:extLst>
          </p:cNvPr>
          <p:cNvPicPr>
            <a:picLocks noChangeAspect="1"/>
          </p:cNvPicPr>
          <p:nvPr/>
        </p:nvPicPr>
        <p:blipFill>
          <a:blip r:embed="rId2"/>
          <a:stretch>
            <a:fillRect/>
          </a:stretch>
        </p:blipFill>
        <p:spPr>
          <a:xfrm>
            <a:off x="340242" y="721730"/>
            <a:ext cx="7070651" cy="541454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2EE169F1-80EF-48BE-BBB5-7742E9267420}"/>
              </a:ext>
            </a:extLst>
          </p:cNvPr>
          <p:cNvPicPr>
            <a:picLocks noChangeAspect="1"/>
          </p:cNvPicPr>
          <p:nvPr/>
        </p:nvPicPr>
        <p:blipFill>
          <a:blip r:embed="rId3"/>
          <a:stretch>
            <a:fillRect/>
          </a:stretch>
        </p:blipFill>
        <p:spPr>
          <a:xfrm>
            <a:off x="7581013" y="3429000"/>
            <a:ext cx="3934047" cy="2624747"/>
          </a:xfrm>
          <a:prstGeom prst="rect">
            <a:avLst/>
          </a:prstGeom>
        </p:spPr>
      </p:pic>
      <p:pic>
        <p:nvPicPr>
          <p:cNvPr id="7" name="Picture 6">
            <a:extLst>
              <a:ext uri="{FF2B5EF4-FFF2-40B4-BE49-F238E27FC236}">
                <a16:creationId xmlns:a16="http://schemas.microsoft.com/office/drawing/2014/main" id="{9FF2A1B7-5E1B-4059-BC07-59842967D54B}"/>
              </a:ext>
            </a:extLst>
          </p:cNvPr>
          <p:cNvPicPr>
            <a:picLocks noChangeAspect="1"/>
          </p:cNvPicPr>
          <p:nvPr/>
        </p:nvPicPr>
        <p:blipFill>
          <a:blip r:embed="rId4"/>
          <a:stretch>
            <a:fillRect/>
          </a:stretch>
        </p:blipFill>
        <p:spPr>
          <a:xfrm>
            <a:off x="7581013" y="721730"/>
            <a:ext cx="3934047" cy="2372344"/>
          </a:xfrm>
          <a:prstGeom prst="rect">
            <a:avLst/>
          </a:prstGeom>
        </p:spPr>
      </p:pic>
    </p:spTree>
    <p:extLst>
      <p:ext uri="{BB962C8B-B14F-4D97-AF65-F5344CB8AC3E}">
        <p14:creationId xmlns:p14="http://schemas.microsoft.com/office/powerpoint/2010/main" val="2471033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F0634123-4F42-4181-9D01-93D03CD6010C}"/>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Lst>
          </a:blip>
          <a:stretch>
            <a:fillRect/>
          </a:stretch>
        </p:blipFill>
        <p:spPr>
          <a:xfrm>
            <a:off x="573424" y="297710"/>
            <a:ext cx="10569497" cy="6358213"/>
          </a:xfrm>
          <a:prstGeom prst="rect">
            <a:avLst/>
          </a:prstGeom>
        </p:spPr>
      </p:pic>
    </p:spTree>
    <p:extLst>
      <p:ext uri="{BB962C8B-B14F-4D97-AF65-F5344CB8AC3E}">
        <p14:creationId xmlns:p14="http://schemas.microsoft.com/office/powerpoint/2010/main" val="2422914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042A6B4-36F1-4C0C-84E4-8902379730E4}"/>
              </a:ext>
            </a:extLst>
          </p:cNvPr>
          <p:cNvGrpSpPr/>
          <p:nvPr/>
        </p:nvGrpSpPr>
        <p:grpSpPr>
          <a:xfrm>
            <a:off x="243999" y="155201"/>
            <a:ext cx="4719500" cy="1132643"/>
            <a:chOff x="5729792" y="-103955"/>
            <a:chExt cx="4508179" cy="1132643"/>
          </a:xfrm>
          <a:solidFill>
            <a:schemeClr val="accent1">
              <a:lumMod val="20000"/>
              <a:lumOff val="80000"/>
            </a:schemeClr>
          </a:solidFill>
        </p:grpSpPr>
        <p:sp>
          <p:nvSpPr>
            <p:cNvPr id="7" name="Rectangle: Rounded Corners 6">
              <a:extLst>
                <a:ext uri="{FF2B5EF4-FFF2-40B4-BE49-F238E27FC236}">
                  <a16:creationId xmlns:a16="http://schemas.microsoft.com/office/drawing/2014/main" id="{F087C1AC-CE63-46F5-B739-A727502131A4}"/>
                </a:ext>
              </a:extLst>
            </p:cNvPr>
            <p:cNvSpPr/>
            <p:nvPr/>
          </p:nvSpPr>
          <p:spPr>
            <a:xfrm>
              <a:off x="6008866" y="-101471"/>
              <a:ext cx="4229105" cy="1130159"/>
            </a:xfrm>
            <a:prstGeom prst="roundRect">
              <a:avLst>
                <a:gd name="adj" fmla="val 2857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800"/>
                </a:spcAft>
              </a:pPr>
              <a:r>
                <a:rPr lang="en-US" sz="3200" dirty="0">
                  <a:solidFill>
                    <a:srgbClr val="FF0000"/>
                  </a:solidFill>
                  <a:latin typeface="#9Slide07 IcielBaliho Script" pitchFamily="2" charset="-93"/>
                  <a:ea typeface="Times New Roman" panose="02020603050405020304" pitchFamily="18" charset="0"/>
                  <a:cs typeface="Times New Roman" panose="02020603050405020304" pitchFamily="18" charset="0"/>
                </a:rPr>
                <a:t>   </a:t>
              </a:r>
              <a:r>
                <a:rPr lang="vi-VN" sz="3200" dirty="0">
                  <a:solidFill>
                    <a:srgbClr val="FF0000"/>
                  </a:solidFill>
                  <a:latin typeface="#9Slide07 IcielBaliho Script" pitchFamily="2" charset="-93"/>
                  <a:ea typeface="Times New Roman" panose="02020603050405020304" pitchFamily="18" charset="0"/>
                  <a:cs typeface="Times New Roman" panose="02020603050405020304" pitchFamily="18" charset="0"/>
                </a:rPr>
                <a:t>b.</a:t>
              </a:r>
              <a:r>
                <a:rPr lang="vi-VN" sz="3200" dirty="0">
                  <a:solidFill>
                    <a:srgbClr val="FF0000"/>
                  </a:solidFill>
                  <a:effectLst/>
                  <a:latin typeface="#9Slide07 IcielBaliho Script" pitchFamily="2" charset="-93"/>
                  <a:ea typeface="Times New Roman" panose="02020603050405020304" pitchFamily="18" charset="0"/>
                  <a:cs typeface="Times New Roman" panose="02020603050405020304" pitchFamily="18" charset="0"/>
                </a:rPr>
                <a:t> </a:t>
              </a:r>
              <a:r>
                <a:rPr lang="en-GB" sz="3200" dirty="0" err="1">
                  <a:solidFill>
                    <a:srgbClr val="FF0000"/>
                  </a:solidFill>
                  <a:latin typeface="#9Slide07 IcielBaliho Script" pitchFamily="2" charset="-93"/>
                  <a:ea typeface="Times New Roman" panose="02020603050405020304" pitchFamily="18" charset="0"/>
                  <a:cs typeface="Times New Roman" panose="02020603050405020304" pitchFamily="18" charset="0"/>
                </a:rPr>
                <a:t>ĐÔ</a:t>
              </a:r>
              <a:r>
                <a:rPr lang="en-GB" sz="3200" dirty="0">
                  <a:solidFill>
                    <a:srgbClr val="FF0000"/>
                  </a:solidFill>
                  <a:latin typeface="#9Slide07 IcielBaliho Script" pitchFamily="2" charset="-93"/>
                  <a:ea typeface="Times New Roman" panose="02020603050405020304" pitchFamily="18" charset="0"/>
                  <a:cs typeface="Times New Roman" panose="02020603050405020304" pitchFamily="18" charset="0"/>
                </a:rPr>
                <a:t> </a:t>
              </a:r>
              <a:r>
                <a:rPr lang="en-GB" sz="3200" dirty="0" err="1">
                  <a:solidFill>
                    <a:srgbClr val="FF0000"/>
                  </a:solidFill>
                  <a:latin typeface="#9Slide07 IcielBaliho Script" pitchFamily="2" charset="-93"/>
                  <a:ea typeface="Times New Roman" panose="02020603050405020304" pitchFamily="18" charset="0"/>
                  <a:cs typeface="Times New Roman" panose="02020603050405020304" pitchFamily="18" charset="0"/>
                </a:rPr>
                <a:t>THỊ</a:t>
              </a:r>
              <a:r>
                <a:rPr lang="en-GB" sz="3200" dirty="0">
                  <a:solidFill>
                    <a:srgbClr val="FF0000"/>
                  </a:solidFill>
                  <a:latin typeface="#9Slide07 IcielBaliho Script" pitchFamily="2" charset="-93"/>
                  <a:ea typeface="Times New Roman" panose="02020603050405020304" pitchFamily="18" charset="0"/>
                  <a:cs typeface="Times New Roman" panose="02020603050405020304" pitchFamily="18" charset="0"/>
                </a:rPr>
                <a:t> </a:t>
              </a:r>
              <a:r>
                <a:rPr lang="en-GB" sz="3200" dirty="0" err="1">
                  <a:solidFill>
                    <a:srgbClr val="FF0000"/>
                  </a:solidFill>
                  <a:latin typeface="#9Slide07 IcielBaliho Script" pitchFamily="2" charset="-93"/>
                  <a:ea typeface="Times New Roman" panose="02020603050405020304" pitchFamily="18" charset="0"/>
                  <a:cs typeface="Times New Roman" panose="02020603050405020304" pitchFamily="18" charset="0"/>
                </a:rPr>
                <a:t>HÓA</a:t>
              </a:r>
              <a:endParaRPr lang="en-GB" sz="3200" dirty="0">
                <a:solidFill>
                  <a:srgbClr val="FF0000"/>
                </a:solidFill>
                <a:effectLst/>
                <a:latin typeface="#9Slide07 IcielBaliho Script" pitchFamily="2" charset="-93"/>
                <a:ea typeface="Calibri" panose="020F0502020204030204" pitchFamily="34" charset="0"/>
                <a:cs typeface="Times New Roman" panose="02020603050405020304" pitchFamily="18" charset="0"/>
              </a:endParaRPr>
            </a:p>
          </p:txBody>
        </p:sp>
        <p:pic>
          <p:nvPicPr>
            <p:cNvPr id="9" name="Picture 2" descr="Document File Page Pen Resume Flat Color Icon Vector, Document Icons, File  Icons, Resume Icons PNG and Vector with Transparent Background for Free  Download">
              <a:extLst>
                <a:ext uri="{FF2B5EF4-FFF2-40B4-BE49-F238E27FC236}">
                  <a16:creationId xmlns:a16="http://schemas.microsoft.com/office/drawing/2014/main" id="{92BE6FC1-7FFD-4D7A-B7B1-E033445FB88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090" t="18863" r="18033" b="18441"/>
            <a:stretch/>
          </p:blipFill>
          <p:spPr bwMode="auto">
            <a:xfrm>
              <a:off x="5729792" y="-103955"/>
              <a:ext cx="1151425" cy="1130159"/>
            </a:xfrm>
            <a:prstGeom prst="flowChartConnector">
              <a:avLst/>
            </a:prstGeom>
            <a:grpFill/>
          </p:spPr>
        </p:pic>
      </p:grpSp>
      <p:graphicFrame>
        <p:nvGraphicFramePr>
          <p:cNvPr id="5" name="Table 4">
            <a:extLst>
              <a:ext uri="{FF2B5EF4-FFF2-40B4-BE49-F238E27FC236}">
                <a16:creationId xmlns:a16="http://schemas.microsoft.com/office/drawing/2014/main" id="{51D2C31E-C9B4-4A16-A2FC-A02BC9183D36}"/>
              </a:ext>
            </a:extLst>
          </p:cNvPr>
          <p:cNvGraphicFramePr>
            <a:graphicFrameLocks noGrp="1"/>
          </p:cNvGraphicFramePr>
          <p:nvPr>
            <p:extLst>
              <p:ext uri="{D42A27DB-BD31-4B8C-83A1-F6EECF244321}">
                <p14:modId xmlns:p14="http://schemas.microsoft.com/office/powerpoint/2010/main" val="1411507457"/>
              </p:ext>
            </p:extLst>
          </p:nvPr>
        </p:nvGraphicFramePr>
        <p:xfrm>
          <a:off x="397931" y="2339568"/>
          <a:ext cx="11457371" cy="4073136"/>
        </p:xfrm>
        <a:graphic>
          <a:graphicData uri="http://schemas.openxmlformats.org/drawingml/2006/table">
            <a:tbl>
              <a:tblPr firstRow="1" firstCol="1" bandRow="1">
                <a:tableStyleId>{5940675A-B579-460E-94D1-54222C63F5DA}</a:tableStyleId>
              </a:tblPr>
              <a:tblGrid>
                <a:gridCol w="4535576">
                  <a:extLst>
                    <a:ext uri="{9D8B030D-6E8A-4147-A177-3AD203B41FA5}">
                      <a16:colId xmlns:a16="http://schemas.microsoft.com/office/drawing/2014/main" val="3213139514"/>
                    </a:ext>
                  </a:extLst>
                </a:gridCol>
                <a:gridCol w="6921795">
                  <a:extLst>
                    <a:ext uri="{9D8B030D-6E8A-4147-A177-3AD203B41FA5}">
                      <a16:colId xmlns:a16="http://schemas.microsoft.com/office/drawing/2014/main" val="847684291"/>
                    </a:ext>
                  </a:extLst>
                </a:gridCol>
              </a:tblGrid>
              <a:tr h="561421">
                <a:tc gridSpan="2">
                  <a:txBody>
                    <a:bodyPr/>
                    <a:lstStyle/>
                    <a:p>
                      <a:pPr algn="ctr">
                        <a:lnSpc>
                          <a:spcPct val="115000"/>
                        </a:lnSpc>
                        <a:spcAft>
                          <a:spcPts val="0"/>
                        </a:spcAft>
                      </a:pPr>
                      <a:r>
                        <a:rPr lang="vi-VN" sz="2400">
                          <a:effectLst/>
                          <a:highlight>
                            <a:srgbClr val="FFFF00"/>
                          </a:highlight>
                          <a:latin typeface="#9Slide02 Noi dung rat dai" panose="02000000000000000000" pitchFamily="2" charset="0"/>
                          <a:ea typeface="#9Slide02 Noi dung rat dai" panose="02000000000000000000" pitchFamily="2" charset="0"/>
                        </a:rPr>
                        <a:t>Đô thị hóa Bắc Mỹ</a:t>
                      </a:r>
                      <a:endParaRPr lang="en-US" sz="2400">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68580" marR="68580" marT="0" marB="0">
                    <a:solidFill>
                      <a:srgbClr val="FFFF00"/>
                    </a:solidFill>
                  </a:tcPr>
                </a:tc>
                <a:tc hMerge="1">
                  <a:txBody>
                    <a:bodyPr/>
                    <a:lstStyle/>
                    <a:p>
                      <a:endParaRPr lang="en-US"/>
                    </a:p>
                  </a:txBody>
                  <a:tcPr/>
                </a:tc>
                <a:extLst>
                  <a:ext uri="{0D108BD9-81ED-4DB2-BD59-A6C34878D82A}">
                    <a16:rowId xmlns:a16="http://schemas.microsoft.com/office/drawing/2014/main" val="3702952320"/>
                  </a:ext>
                </a:extLst>
              </a:tr>
              <a:tr h="666747">
                <a:tc>
                  <a:txBody>
                    <a:bodyPr/>
                    <a:lstStyle/>
                    <a:p>
                      <a:pPr algn="just">
                        <a:lnSpc>
                          <a:spcPct val="115000"/>
                        </a:lnSpc>
                        <a:spcAft>
                          <a:spcPts val="0"/>
                        </a:spcAft>
                      </a:pPr>
                      <a:r>
                        <a:rPr lang="vi-VN" sz="2400">
                          <a:effectLst/>
                          <a:latin typeface="#9Slide02 Noi dung rat dai" panose="02000000000000000000" pitchFamily="2" charset="0"/>
                          <a:ea typeface="#9Slide02 Noi dung rat dai" panose="02000000000000000000" pitchFamily="2" charset="0"/>
                        </a:rPr>
                        <a:t>1. Tỉ lệ dân thành thị của Bắc Mỹ năm 2020? Nhận xét?</a:t>
                      </a:r>
                      <a:endParaRPr lang="en-US" sz="2400">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68580" marR="68580" marT="0" marB="0"/>
                </a:tc>
                <a:tc>
                  <a:txBody>
                    <a:bodyPr/>
                    <a:lstStyle/>
                    <a:p>
                      <a:pPr algn="just">
                        <a:lnSpc>
                          <a:spcPct val="115000"/>
                        </a:lnSpc>
                        <a:spcAft>
                          <a:spcPts val="0"/>
                        </a:spcAft>
                      </a:pPr>
                      <a:endParaRPr lang="en-US" sz="2400">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68580" marR="68580" marT="0" marB="0"/>
                </a:tc>
                <a:extLst>
                  <a:ext uri="{0D108BD9-81ED-4DB2-BD59-A6C34878D82A}">
                    <a16:rowId xmlns:a16="http://schemas.microsoft.com/office/drawing/2014/main" val="3458873010"/>
                  </a:ext>
                </a:extLst>
              </a:tr>
              <a:tr h="666747">
                <a:tc>
                  <a:txBody>
                    <a:bodyPr/>
                    <a:lstStyle/>
                    <a:p>
                      <a:pPr algn="just">
                        <a:lnSpc>
                          <a:spcPct val="115000"/>
                        </a:lnSpc>
                        <a:spcAft>
                          <a:spcPts val="0"/>
                        </a:spcAft>
                      </a:pPr>
                      <a:r>
                        <a:rPr lang="vi-VN" sz="2400">
                          <a:effectLst/>
                          <a:latin typeface="#9Slide02 Noi dung rat dai" panose="02000000000000000000" pitchFamily="2" charset="0"/>
                          <a:ea typeface="#9Slide02 Noi dung rat dai" panose="02000000000000000000" pitchFamily="2" charset="0"/>
                        </a:rPr>
                        <a:t>2. Nguyên nhân của thực trạng đó?</a:t>
                      </a:r>
                      <a:endParaRPr lang="en-US" sz="2400">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68580" marR="68580" marT="0" marB="0"/>
                </a:tc>
                <a:tc>
                  <a:txBody>
                    <a:bodyPr/>
                    <a:lstStyle/>
                    <a:p>
                      <a:pPr algn="just">
                        <a:lnSpc>
                          <a:spcPct val="115000"/>
                        </a:lnSpc>
                        <a:spcAft>
                          <a:spcPts val="0"/>
                        </a:spcAft>
                      </a:pPr>
                      <a:endParaRPr lang="en-US" sz="2400">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68580" marR="68580" marT="0" marB="0"/>
                </a:tc>
                <a:extLst>
                  <a:ext uri="{0D108BD9-81ED-4DB2-BD59-A6C34878D82A}">
                    <a16:rowId xmlns:a16="http://schemas.microsoft.com/office/drawing/2014/main" val="16798767"/>
                  </a:ext>
                </a:extLst>
              </a:tr>
              <a:tr h="666747">
                <a:tc>
                  <a:txBody>
                    <a:bodyPr/>
                    <a:lstStyle/>
                    <a:p>
                      <a:pPr algn="just">
                        <a:lnSpc>
                          <a:spcPct val="115000"/>
                        </a:lnSpc>
                        <a:spcAft>
                          <a:spcPts val="0"/>
                        </a:spcAft>
                      </a:pPr>
                      <a:r>
                        <a:rPr lang="vi-VN" sz="2400">
                          <a:effectLst/>
                          <a:latin typeface="#9Slide02 Noi dung rat dai" panose="02000000000000000000" pitchFamily="2" charset="0"/>
                          <a:ea typeface="#9Slide02 Noi dung rat dai" panose="02000000000000000000" pitchFamily="2" charset="0"/>
                        </a:rPr>
                        <a:t>3. Một số đô thị lớn ở Bắc Mỹ?</a:t>
                      </a:r>
                      <a:endParaRPr lang="en-US" sz="2400">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68580" marR="68580" marT="0" marB="0"/>
                </a:tc>
                <a:tc>
                  <a:txBody>
                    <a:bodyPr/>
                    <a:lstStyle/>
                    <a:p>
                      <a:pPr algn="just">
                        <a:lnSpc>
                          <a:spcPct val="115000"/>
                        </a:lnSpc>
                        <a:spcAft>
                          <a:spcPts val="0"/>
                        </a:spcAft>
                      </a:pPr>
                      <a:endParaRPr lang="en-US" sz="2400">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68580" marR="68580" marT="0" marB="0"/>
                </a:tc>
                <a:extLst>
                  <a:ext uri="{0D108BD9-81ED-4DB2-BD59-A6C34878D82A}">
                    <a16:rowId xmlns:a16="http://schemas.microsoft.com/office/drawing/2014/main" val="1980660856"/>
                  </a:ext>
                </a:extLst>
              </a:tr>
              <a:tr h="1361674">
                <a:tc>
                  <a:txBody>
                    <a:bodyPr/>
                    <a:lstStyle/>
                    <a:p>
                      <a:pPr algn="just">
                        <a:lnSpc>
                          <a:spcPct val="115000"/>
                        </a:lnSpc>
                        <a:spcAft>
                          <a:spcPts val="0"/>
                        </a:spcAft>
                      </a:pPr>
                      <a:r>
                        <a:rPr lang="vi-VN" sz="2400">
                          <a:effectLst/>
                          <a:latin typeface="#9Slide02 Noi dung rat dai" panose="02000000000000000000" pitchFamily="2" charset="0"/>
                          <a:ea typeface="#9Slide02 Noi dung rat dai" panose="02000000000000000000" pitchFamily="2" charset="0"/>
                        </a:rPr>
                        <a:t>4. Các đô thị lớn ở Bắc Mỹ thường phân bố ở đâu? Vì sao?</a:t>
                      </a:r>
                      <a:endParaRPr lang="en-US" sz="2400">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68580" marR="68580" marT="0" marB="0"/>
                </a:tc>
                <a:tc>
                  <a:txBody>
                    <a:bodyPr/>
                    <a:lstStyle/>
                    <a:p>
                      <a:pPr algn="just">
                        <a:lnSpc>
                          <a:spcPct val="115000"/>
                        </a:lnSpc>
                        <a:spcAft>
                          <a:spcPts val="0"/>
                        </a:spcAft>
                      </a:pPr>
                      <a:endParaRPr lang="en-US" sz="2400">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68580" marR="68580" marT="0" marB="0"/>
                </a:tc>
                <a:extLst>
                  <a:ext uri="{0D108BD9-81ED-4DB2-BD59-A6C34878D82A}">
                    <a16:rowId xmlns:a16="http://schemas.microsoft.com/office/drawing/2014/main" val="776779964"/>
                  </a:ext>
                </a:extLst>
              </a:tr>
            </a:tbl>
          </a:graphicData>
        </a:graphic>
      </p:graphicFrame>
      <p:sp>
        <p:nvSpPr>
          <p:cNvPr id="12" name="Title 1">
            <a:extLst>
              <a:ext uri="{FF2B5EF4-FFF2-40B4-BE49-F238E27FC236}">
                <a16:creationId xmlns:a16="http://schemas.microsoft.com/office/drawing/2014/main" id="{0F1FD1D3-95D7-4CB0-8CEB-C986650E4EF6}"/>
              </a:ext>
            </a:extLst>
          </p:cNvPr>
          <p:cNvSpPr txBox="1">
            <a:spLocks/>
          </p:cNvSpPr>
          <p:nvPr/>
        </p:nvSpPr>
        <p:spPr>
          <a:xfrm>
            <a:off x="397931" y="1116420"/>
            <a:ext cx="11457371" cy="84896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2800">
                <a:solidFill>
                  <a:srgbClr val="0070C0"/>
                </a:solidFill>
                <a:latin typeface="#9Slide02 Noi dung rat dai" panose="02000000000000000000" pitchFamily="2" charset="0"/>
                <a:ea typeface="#9Slide02 Noi dung rat dai" panose="02000000000000000000" pitchFamily="2" charset="0"/>
              </a:rPr>
              <a:t>Dựa vào thông tin  SGK, các em hãy trao đổi và hoàn thành </a:t>
            </a:r>
            <a:r>
              <a:rPr lang="vi-VN" sz="2800">
                <a:solidFill>
                  <a:srgbClr val="0070C0"/>
                </a:solidFill>
                <a:latin typeface="#9Slide02 Noi dung rat dai" panose="02000000000000000000" pitchFamily="2" charset="0"/>
                <a:ea typeface="#9Slide02 Noi dung rat dai" panose="02000000000000000000" pitchFamily="2" charset="0"/>
              </a:rPr>
              <a:t>nội dung PHT số 2</a:t>
            </a:r>
            <a:endParaRPr lang="en-US" sz="2800">
              <a:solidFill>
                <a:srgbClr val="0070C0"/>
              </a:solidFill>
              <a:latin typeface="#9Slide02 Noi dung rat dai" panose="02000000000000000000" pitchFamily="2" charset="0"/>
              <a:ea typeface="#9Slide02 Noi dung rat dai" panose="02000000000000000000" pitchFamily="2" charset="0"/>
            </a:endParaRPr>
          </a:p>
        </p:txBody>
      </p:sp>
      <p:sp>
        <p:nvSpPr>
          <p:cNvPr id="13" name="Rectangle 12">
            <a:extLst>
              <a:ext uri="{FF2B5EF4-FFF2-40B4-BE49-F238E27FC236}">
                <a16:creationId xmlns:a16="http://schemas.microsoft.com/office/drawing/2014/main" id="{BCC25672-2B45-4780-AE92-39A70A7F7AD3}"/>
              </a:ext>
            </a:extLst>
          </p:cNvPr>
          <p:cNvSpPr/>
          <p:nvPr/>
        </p:nvSpPr>
        <p:spPr>
          <a:xfrm>
            <a:off x="5101066" y="3019593"/>
            <a:ext cx="3988592" cy="487826"/>
          </a:xfrm>
          <a:prstGeom prst="rect">
            <a:avLst/>
          </a:prstGeom>
        </p:spPr>
        <p:txBody>
          <a:bodyPr wrap="none">
            <a:spAutoFit/>
          </a:bodyPr>
          <a:lstStyle/>
          <a:p>
            <a:pPr algn="just">
              <a:lnSpc>
                <a:spcPct val="115000"/>
              </a:lnSpc>
              <a:spcAft>
                <a:spcPts val="0"/>
              </a:spcAft>
            </a:pPr>
            <a:r>
              <a:rPr lang="vi-VN" sz="2400">
                <a:solidFill>
                  <a:srgbClr val="FF0000"/>
                </a:solidFill>
                <a:latin typeface="#9Slide02 Noi dung rat dai" panose="02000000000000000000" pitchFamily="2" charset="0"/>
                <a:ea typeface="#9Slide02 Noi dung rat dai" panose="02000000000000000000" pitchFamily="2" charset="0"/>
              </a:rPr>
              <a:t>82,6% -&gt; Tốc độ đô thị hóa cao.</a:t>
            </a:r>
            <a:endParaRPr lang="en-US" sz="240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14" name="Rectangle 13">
            <a:extLst>
              <a:ext uri="{FF2B5EF4-FFF2-40B4-BE49-F238E27FC236}">
                <a16:creationId xmlns:a16="http://schemas.microsoft.com/office/drawing/2014/main" id="{7701867B-8F7B-471B-BA9B-2E5243E9A801}"/>
              </a:ext>
            </a:extLst>
          </p:cNvPr>
          <p:cNvSpPr/>
          <p:nvPr/>
        </p:nvSpPr>
        <p:spPr>
          <a:xfrm>
            <a:off x="5101066" y="3781350"/>
            <a:ext cx="5383205" cy="461665"/>
          </a:xfrm>
          <a:prstGeom prst="rect">
            <a:avLst/>
          </a:prstGeom>
        </p:spPr>
        <p:txBody>
          <a:bodyPr wrap="none">
            <a:spAutoFit/>
          </a:bodyPr>
          <a:lstStyle/>
          <a:p>
            <a:r>
              <a:rPr lang="en-US" sz="2400">
                <a:solidFill>
                  <a:srgbClr val="FF0000"/>
                </a:solidFill>
                <a:latin typeface="#9Slide02 Noi dung rat dai" panose="02000000000000000000" pitchFamily="2" charset="0"/>
                <a:ea typeface="#9Slide02 Noi dung rat dai" panose="02000000000000000000" pitchFamily="2" charset="0"/>
              </a:rPr>
              <a:t>Do sự phát triển mạnh mẽ của công nghiệp</a:t>
            </a:r>
          </a:p>
        </p:txBody>
      </p:sp>
      <p:sp>
        <p:nvSpPr>
          <p:cNvPr id="15" name="Rectangle 14">
            <a:extLst>
              <a:ext uri="{FF2B5EF4-FFF2-40B4-BE49-F238E27FC236}">
                <a16:creationId xmlns:a16="http://schemas.microsoft.com/office/drawing/2014/main" id="{E19A2FE5-2697-4DD9-A08A-0B0391A679B7}"/>
              </a:ext>
            </a:extLst>
          </p:cNvPr>
          <p:cNvSpPr/>
          <p:nvPr/>
        </p:nvSpPr>
        <p:spPr>
          <a:xfrm>
            <a:off x="5101066" y="4509831"/>
            <a:ext cx="5594801" cy="461665"/>
          </a:xfrm>
          <a:prstGeom prst="rect">
            <a:avLst/>
          </a:prstGeom>
        </p:spPr>
        <p:txBody>
          <a:bodyPr wrap="none">
            <a:spAutoFit/>
          </a:bodyPr>
          <a:lstStyle/>
          <a:p>
            <a:r>
              <a:rPr lang="en-US" sz="2400">
                <a:solidFill>
                  <a:srgbClr val="FF0000"/>
                </a:solidFill>
                <a:latin typeface="#9Slide02 Noi dung rat dai" panose="02000000000000000000" pitchFamily="2" charset="0"/>
                <a:ea typeface="#9Slide02 Noi dung rat dai" panose="02000000000000000000" pitchFamily="2" charset="0"/>
              </a:rPr>
              <a:t>Niu- Ooc, Lôt-an-gio-let, Si-ca-go, Môn-tre-an.</a:t>
            </a:r>
          </a:p>
        </p:txBody>
      </p:sp>
      <p:sp>
        <p:nvSpPr>
          <p:cNvPr id="16" name="Rectangle 15">
            <a:extLst>
              <a:ext uri="{FF2B5EF4-FFF2-40B4-BE49-F238E27FC236}">
                <a16:creationId xmlns:a16="http://schemas.microsoft.com/office/drawing/2014/main" id="{26C596A3-4414-4E74-A62B-226C95AF727A}"/>
              </a:ext>
            </a:extLst>
          </p:cNvPr>
          <p:cNvSpPr/>
          <p:nvPr/>
        </p:nvSpPr>
        <p:spPr>
          <a:xfrm>
            <a:off x="5065133" y="5163095"/>
            <a:ext cx="6651946" cy="1200329"/>
          </a:xfrm>
          <a:prstGeom prst="rect">
            <a:avLst/>
          </a:prstGeom>
        </p:spPr>
        <p:txBody>
          <a:bodyPr wrap="square">
            <a:spAutoFit/>
          </a:bodyPr>
          <a:lstStyle/>
          <a:p>
            <a:r>
              <a:rPr lang="vi-VN" sz="2400">
                <a:solidFill>
                  <a:srgbClr val="FF0000"/>
                </a:solidFill>
                <a:latin typeface="#9Slide02 Noi dung rat dai" panose="02000000000000000000" pitchFamily="2" charset="0"/>
                <a:ea typeface="#9Slide02 Noi dung rat dai" panose="02000000000000000000" pitchFamily="2" charset="0"/>
              </a:rPr>
              <a:t>- Phân bố ở vùng ven biển, phía nam hệ thống ngũ hồ và ven Đại tây dương.</a:t>
            </a:r>
          </a:p>
          <a:p>
            <a:r>
              <a:rPr lang="vi-VN" sz="2400">
                <a:solidFill>
                  <a:srgbClr val="FF0000"/>
                </a:solidFill>
                <a:latin typeface="#9Slide02 Noi dung rat dai" panose="02000000000000000000" pitchFamily="2" charset="0"/>
                <a:ea typeface="#9Slide02 Noi dung rat dai" panose="02000000000000000000" pitchFamily="2" charset="0"/>
              </a:rPr>
              <a:t>- Các điều kiện tự nhiên thuận lợi: Địa hình, khí hậu, …</a:t>
            </a:r>
          </a:p>
        </p:txBody>
      </p:sp>
    </p:spTree>
    <p:extLst>
      <p:ext uri="{BB962C8B-B14F-4D97-AF65-F5344CB8AC3E}">
        <p14:creationId xmlns:p14="http://schemas.microsoft.com/office/powerpoint/2010/main" val="24100369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World Urbanization Prospects 2018 - Urbanization around the world | Nations  Unies">
            <a:extLst>
              <a:ext uri="{FF2B5EF4-FFF2-40B4-BE49-F238E27FC236}">
                <a16:creationId xmlns:a16="http://schemas.microsoft.com/office/drawing/2014/main" id="{EE96B3AF-9700-4323-9B37-04CB090894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904" t="4464" r="169" b="6657"/>
          <a:stretch/>
        </p:blipFill>
        <p:spPr bwMode="auto">
          <a:xfrm>
            <a:off x="4584084" y="312837"/>
            <a:ext cx="7155849" cy="623232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10">
            <a:extLst>
              <a:ext uri="{FF2B5EF4-FFF2-40B4-BE49-F238E27FC236}">
                <a16:creationId xmlns:a16="http://schemas.microsoft.com/office/drawing/2014/main" id="{9E1EAB63-3A46-4B30-A965-CA8AB6834766}"/>
              </a:ext>
            </a:extLst>
          </p:cNvPr>
          <p:cNvSpPr>
            <a:spLocks noGrp="1"/>
          </p:cNvSpPr>
          <p:nvPr>
            <p:ph type="subTitle" idx="1"/>
          </p:nvPr>
        </p:nvSpPr>
        <p:spPr>
          <a:xfrm>
            <a:off x="452067" y="1246909"/>
            <a:ext cx="3443039" cy="869470"/>
          </a:xfrm>
        </p:spPr>
        <p:txBody>
          <a:bodyPr anchor="t">
            <a:normAutofit fontScale="62500" lnSpcReduction="20000"/>
          </a:bodyPr>
          <a:lstStyle/>
          <a:p>
            <a:pPr marL="0" indent="0" algn="ctr">
              <a:lnSpc>
                <a:spcPct val="150000"/>
              </a:lnSpc>
              <a:spcAft>
                <a:spcPts val="600"/>
              </a:spcAft>
              <a:buNone/>
            </a:pPr>
            <a:r>
              <a:rPr lang="vi-VN" sz="2800" dirty="0">
                <a:solidFill>
                  <a:srgbClr val="FF0000"/>
                </a:solidFill>
                <a:latin typeface="#9Slide02 Noi dung rat dai" panose="02000000000000000000" pitchFamily="2" charset="0"/>
                <a:ea typeface="#9Slide02 Noi dung rat dai" panose="02000000000000000000" pitchFamily="2" charset="0"/>
              </a:rPr>
              <a:t>L</a:t>
            </a:r>
            <a:r>
              <a:rPr lang="en-GB" sz="2800" dirty="0" err="1">
                <a:solidFill>
                  <a:srgbClr val="FF0000"/>
                </a:solidFill>
                <a:latin typeface="#9Slide02 Noi dung rat dai" panose="02000000000000000000" pitchFamily="2" charset="0"/>
                <a:ea typeface="#9Slide02 Noi dung rat dai" panose="02000000000000000000" pitchFamily="2" charset="0"/>
              </a:rPr>
              <a:t>ược</a:t>
            </a:r>
            <a:r>
              <a:rPr lang="en-GB" sz="2800" dirty="0">
                <a:solidFill>
                  <a:srgbClr val="FF0000"/>
                </a:solidFill>
                <a:latin typeface="#9Slide02 Noi dung rat dai" panose="02000000000000000000" pitchFamily="2" charset="0"/>
                <a:ea typeface="#9Slide02 Noi dung rat dai" panose="02000000000000000000" pitchFamily="2" charset="0"/>
              </a:rPr>
              <a:t> </a:t>
            </a:r>
            <a:r>
              <a:rPr lang="en-GB" sz="2800" dirty="0" err="1">
                <a:solidFill>
                  <a:srgbClr val="FF0000"/>
                </a:solidFill>
                <a:latin typeface="#9Slide02 Noi dung rat dai" panose="02000000000000000000" pitchFamily="2" charset="0"/>
                <a:ea typeface="#9Slide02 Noi dung rat dai" panose="02000000000000000000" pitchFamily="2" charset="0"/>
              </a:rPr>
              <a:t>đồ</a:t>
            </a:r>
            <a:r>
              <a:rPr lang="en-GB" sz="2800" dirty="0">
                <a:solidFill>
                  <a:srgbClr val="FF0000"/>
                </a:solidFill>
                <a:latin typeface="#9Slide02 Noi dung rat dai" panose="02000000000000000000" pitchFamily="2" charset="0"/>
                <a:ea typeface="#9Slide02 Noi dung rat dai" panose="02000000000000000000" pitchFamily="2" charset="0"/>
              </a:rPr>
              <a:t>: </a:t>
            </a:r>
            <a:r>
              <a:rPr lang="en-GB" sz="2800" dirty="0" err="1">
                <a:solidFill>
                  <a:srgbClr val="FF0000"/>
                </a:solidFill>
                <a:latin typeface="#9Slide02 Noi dung rat dai" panose="02000000000000000000" pitchFamily="2" charset="0"/>
                <a:ea typeface="#9Slide02 Noi dung rat dai" panose="02000000000000000000" pitchFamily="2" charset="0"/>
              </a:rPr>
              <a:t>Tỉ</a:t>
            </a:r>
            <a:r>
              <a:rPr lang="en-GB" sz="2800" dirty="0">
                <a:solidFill>
                  <a:srgbClr val="FF0000"/>
                </a:solidFill>
                <a:latin typeface="#9Slide02 Noi dung rat dai" panose="02000000000000000000" pitchFamily="2" charset="0"/>
                <a:ea typeface="#9Slide02 Noi dung rat dai" panose="02000000000000000000" pitchFamily="2" charset="0"/>
              </a:rPr>
              <a:t> </a:t>
            </a:r>
            <a:r>
              <a:rPr lang="en-GB" sz="2800" dirty="0" err="1">
                <a:solidFill>
                  <a:srgbClr val="FF0000"/>
                </a:solidFill>
                <a:latin typeface="#9Slide02 Noi dung rat dai" panose="02000000000000000000" pitchFamily="2" charset="0"/>
                <a:ea typeface="#9Slide02 Noi dung rat dai" panose="02000000000000000000" pitchFamily="2" charset="0"/>
              </a:rPr>
              <a:t>lệ</a:t>
            </a:r>
            <a:r>
              <a:rPr lang="en-GB" sz="2800" dirty="0">
                <a:solidFill>
                  <a:srgbClr val="FF0000"/>
                </a:solidFill>
                <a:latin typeface="#9Slide02 Noi dung rat dai" panose="02000000000000000000" pitchFamily="2" charset="0"/>
                <a:ea typeface="#9Slide02 Noi dung rat dai" panose="02000000000000000000" pitchFamily="2" charset="0"/>
              </a:rPr>
              <a:t> </a:t>
            </a:r>
            <a:r>
              <a:rPr lang="en-GB" sz="2800" dirty="0" err="1">
                <a:solidFill>
                  <a:srgbClr val="FF0000"/>
                </a:solidFill>
                <a:latin typeface="#9Slide02 Noi dung rat dai" panose="02000000000000000000" pitchFamily="2" charset="0"/>
                <a:ea typeface="#9Slide02 Noi dung rat dai" panose="02000000000000000000" pitchFamily="2" charset="0"/>
              </a:rPr>
              <a:t>đô</a:t>
            </a:r>
            <a:r>
              <a:rPr lang="en-GB" sz="2800" dirty="0">
                <a:solidFill>
                  <a:srgbClr val="FF0000"/>
                </a:solidFill>
                <a:latin typeface="#9Slide02 Noi dung rat dai" panose="02000000000000000000" pitchFamily="2" charset="0"/>
                <a:ea typeface="#9Slide02 Noi dung rat dai" panose="02000000000000000000" pitchFamily="2" charset="0"/>
              </a:rPr>
              <a:t> </a:t>
            </a:r>
            <a:r>
              <a:rPr lang="en-GB" sz="2800" dirty="0" err="1">
                <a:solidFill>
                  <a:srgbClr val="FF0000"/>
                </a:solidFill>
                <a:latin typeface="#9Slide02 Noi dung rat dai" panose="02000000000000000000" pitchFamily="2" charset="0"/>
                <a:ea typeface="#9Slide02 Noi dung rat dai" panose="02000000000000000000" pitchFamily="2" charset="0"/>
              </a:rPr>
              <a:t>thị</a:t>
            </a:r>
            <a:r>
              <a:rPr lang="en-GB" sz="2800" dirty="0">
                <a:solidFill>
                  <a:srgbClr val="FF0000"/>
                </a:solidFill>
                <a:latin typeface="#9Slide02 Noi dung rat dai" panose="02000000000000000000" pitchFamily="2" charset="0"/>
                <a:ea typeface="#9Slide02 Noi dung rat dai" panose="02000000000000000000" pitchFamily="2" charset="0"/>
              </a:rPr>
              <a:t> </a:t>
            </a:r>
            <a:r>
              <a:rPr lang="en-GB" sz="2800" dirty="0" err="1">
                <a:solidFill>
                  <a:srgbClr val="FF0000"/>
                </a:solidFill>
                <a:latin typeface="#9Slide02 Noi dung rat dai" panose="02000000000000000000" pitchFamily="2" charset="0"/>
                <a:ea typeface="#9Slide02 Noi dung rat dai" panose="02000000000000000000" pitchFamily="2" charset="0"/>
              </a:rPr>
              <a:t>hóa</a:t>
            </a:r>
            <a:r>
              <a:rPr lang="en-GB" sz="2800" dirty="0">
                <a:solidFill>
                  <a:srgbClr val="FF0000"/>
                </a:solidFill>
                <a:latin typeface="#9Slide02 Noi dung rat dai" panose="02000000000000000000" pitchFamily="2" charset="0"/>
                <a:ea typeface="#9Slide02 Noi dung rat dai" panose="02000000000000000000" pitchFamily="2" charset="0"/>
              </a:rPr>
              <a:t> </a:t>
            </a:r>
            <a:r>
              <a:rPr lang="en-GB" sz="2800" dirty="0" err="1">
                <a:solidFill>
                  <a:srgbClr val="FF0000"/>
                </a:solidFill>
                <a:latin typeface="#9Slide02 Noi dung rat dai" panose="02000000000000000000" pitchFamily="2" charset="0"/>
                <a:ea typeface="#9Slide02 Noi dung rat dai" panose="02000000000000000000" pitchFamily="2" charset="0"/>
              </a:rPr>
              <a:t>của</a:t>
            </a:r>
            <a:r>
              <a:rPr lang="en-GB" sz="2800" dirty="0">
                <a:solidFill>
                  <a:srgbClr val="FF0000"/>
                </a:solidFill>
                <a:latin typeface="#9Slide02 Noi dung rat dai" panose="02000000000000000000" pitchFamily="2" charset="0"/>
                <a:ea typeface="#9Slide02 Noi dung rat dai" panose="02000000000000000000" pitchFamily="2" charset="0"/>
              </a:rPr>
              <a:t> </a:t>
            </a:r>
            <a:r>
              <a:rPr lang="en-GB" sz="2800" dirty="0" err="1">
                <a:solidFill>
                  <a:srgbClr val="FF0000"/>
                </a:solidFill>
                <a:latin typeface="#9Slide02 Noi dung rat dai" panose="02000000000000000000" pitchFamily="2" charset="0"/>
                <a:ea typeface="#9Slide02 Noi dung rat dai" panose="02000000000000000000" pitchFamily="2" charset="0"/>
              </a:rPr>
              <a:t>các</a:t>
            </a:r>
            <a:r>
              <a:rPr lang="en-GB" sz="2800" dirty="0">
                <a:solidFill>
                  <a:srgbClr val="FF0000"/>
                </a:solidFill>
                <a:latin typeface="#9Slide02 Noi dung rat dai" panose="02000000000000000000" pitchFamily="2" charset="0"/>
                <a:ea typeface="#9Slide02 Noi dung rat dai" panose="02000000000000000000" pitchFamily="2" charset="0"/>
              </a:rPr>
              <a:t> </a:t>
            </a:r>
            <a:r>
              <a:rPr lang="en-GB" sz="2800" dirty="0" err="1">
                <a:solidFill>
                  <a:srgbClr val="FF0000"/>
                </a:solidFill>
                <a:latin typeface="#9Slide02 Noi dung rat dai" panose="02000000000000000000" pitchFamily="2" charset="0"/>
                <a:ea typeface="#9Slide02 Noi dung rat dai" panose="02000000000000000000" pitchFamily="2" charset="0"/>
              </a:rPr>
              <a:t>châu</a:t>
            </a:r>
            <a:r>
              <a:rPr lang="en-GB" sz="2800" dirty="0">
                <a:solidFill>
                  <a:srgbClr val="FF0000"/>
                </a:solidFill>
                <a:latin typeface="#9Slide02 Noi dung rat dai" panose="02000000000000000000" pitchFamily="2" charset="0"/>
                <a:ea typeface="#9Slide02 Noi dung rat dai" panose="02000000000000000000" pitchFamily="2" charset="0"/>
              </a:rPr>
              <a:t> </a:t>
            </a:r>
            <a:r>
              <a:rPr lang="en-GB" sz="2800" dirty="0" err="1">
                <a:solidFill>
                  <a:srgbClr val="FF0000"/>
                </a:solidFill>
                <a:latin typeface="#9Slide02 Noi dung rat dai" panose="02000000000000000000" pitchFamily="2" charset="0"/>
                <a:ea typeface="#9Slide02 Noi dung rat dai" panose="02000000000000000000" pitchFamily="2" charset="0"/>
              </a:rPr>
              <a:t>lục</a:t>
            </a:r>
            <a:r>
              <a:rPr lang="en-GB" sz="2800" dirty="0">
                <a:solidFill>
                  <a:srgbClr val="FF0000"/>
                </a:solidFill>
                <a:latin typeface="#9Slide02 Noi dung rat dai" panose="02000000000000000000" pitchFamily="2" charset="0"/>
                <a:ea typeface="#9Slide02 Noi dung rat dai" panose="02000000000000000000" pitchFamily="2" charset="0"/>
              </a:rPr>
              <a:t> </a:t>
            </a:r>
            <a:r>
              <a:rPr lang="en-GB" sz="2800" dirty="0" err="1">
                <a:solidFill>
                  <a:srgbClr val="FF0000"/>
                </a:solidFill>
                <a:latin typeface="#9Slide02 Noi dung rat dai" panose="02000000000000000000" pitchFamily="2" charset="0"/>
                <a:ea typeface="#9Slide02 Noi dung rat dai" panose="02000000000000000000" pitchFamily="2" charset="0"/>
              </a:rPr>
              <a:t>trên</a:t>
            </a:r>
            <a:r>
              <a:rPr lang="en-GB" sz="2800" dirty="0">
                <a:solidFill>
                  <a:srgbClr val="FF0000"/>
                </a:solidFill>
                <a:latin typeface="#9Slide02 Noi dung rat dai" panose="02000000000000000000" pitchFamily="2" charset="0"/>
                <a:ea typeface="#9Slide02 Noi dung rat dai" panose="02000000000000000000" pitchFamily="2" charset="0"/>
              </a:rPr>
              <a:t> </a:t>
            </a:r>
            <a:r>
              <a:rPr lang="en-GB" sz="2800" dirty="0" err="1">
                <a:solidFill>
                  <a:srgbClr val="FF0000"/>
                </a:solidFill>
                <a:latin typeface="#9Slide02 Noi dung rat dai" panose="02000000000000000000" pitchFamily="2" charset="0"/>
                <a:ea typeface="#9Slide02 Noi dung rat dai" panose="02000000000000000000" pitchFamily="2" charset="0"/>
              </a:rPr>
              <a:t>thế</a:t>
            </a:r>
            <a:r>
              <a:rPr lang="en-GB" sz="2800" dirty="0">
                <a:solidFill>
                  <a:srgbClr val="FF0000"/>
                </a:solidFill>
                <a:latin typeface="#9Slide02 Noi dung rat dai" panose="02000000000000000000" pitchFamily="2" charset="0"/>
                <a:ea typeface="#9Slide02 Noi dung rat dai" panose="02000000000000000000" pitchFamily="2" charset="0"/>
              </a:rPr>
              <a:t> </a:t>
            </a:r>
            <a:r>
              <a:rPr lang="en-GB" sz="2800" dirty="0" err="1">
                <a:solidFill>
                  <a:srgbClr val="FF0000"/>
                </a:solidFill>
                <a:latin typeface="#9Slide02 Noi dung rat dai" panose="02000000000000000000" pitchFamily="2" charset="0"/>
                <a:ea typeface="#9Slide02 Noi dung rat dai" panose="02000000000000000000" pitchFamily="2" charset="0"/>
              </a:rPr>
              <a:t>giới</a:t>
            </a:r>
            <a:r>
              <a:rPr lang="en-GB" sz="2800" dirty="0">
                <a:solidFill>
                  <a:srgbClr val="FF0000"/>
                </a:solidFill>
                <a:latin typeface="#9Slide02 Noi dung rat dai" panose="02000000000000000000" pitchFamily="2" charset="0"/>
                <a:ea typeface="#9Slide02 Noi dung rat dai" panose="02000000000000000000" pitchFamily="2" charset="0"/>
              </a:rPr>
              <a:t> </a:t>
            </a:r>
            <a:r>
              <a:rPr lang="en-GB" sz="2800" dirty="0" err="1">
                <a:solidFill>
                  <a:srgbClr val="FF0000"/>
                </a:solidFill>
                <a:latin typeface="#9Slide02 Noi dung rat dai" panose="02000000000000000000" pitchFamily="2" charset="0"/>
                <a:ea typeface="#9Slide02 Noi dung rat dai" panose="02000000000000000000" pitchFamily="2" charset="0"/>
              </a:rPr>
              <a:t>năm</a:t>
            </a:r>
            <a:r>
              <a:rPr lang="en-GB" sz="2800" dirty="0">
                <a:solidFill>
                  <a:srgbClr val="FF0000"/>
                </a:solidFill>
                <a:latin typeface="#9Slide02 Noi dung rat dai" panose="02000000000000000000" pitchFamily="2" charset="0"/>
                <a:ea typeface="#9Slide02 Noi dung rat dai" panose="02000000000000000000" pitchFamily="2" charset="0"/>
              </a:rPr>
              <a:t> 2019</a:t>
            </a:r>
            <a:endParaRPr lang="en-US" sz="2800" dirty="0">
              <a:solidFill>
                <a:srgbClr val="FF0000"/>
              </a:solidFill>
              <a:latin typeface="#9Slide02 Noi dung rat dai" panose="02000000000000000000" pitchFamily="2" charset="0"/>
              <a:ea typeface="#9Slide02 Noi dung rat dai" panose="02000000000000000000" pitchFamily="2" charset="0"/>
            </a:endParaRPr>
          </a:p>
        </p:txBody>
      </p:sp>
      <p:sp>
        <p:nvSpPr>
          <p:cNvPr id="4" name="Rectangle: Rounded Corners 3">
            <a:extLst>
              <a:ext uri="{FF2B5EF4-FFF2-40B4-BE49-F238E27FC236}">
                <a16:creationId xmlns:a16="http://schemas.microsoft.com/office/drawing/2014/main" id="{32330CB9-A0EA-4611-804D-CFB04E86A055}"/>
              </a:ext>
            </a:extLst>
          </p:cNvPr>
          <p:cNvSpPr/>
          <p:nvPr/>
        </p:nvSpPr>
        <p:spPr>
          <a:xfrm>
            <a:off x="4857216" y="814789"/>
            <a:ext cx="2627623" cy="173371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a:extLst>
              <a:ext uri="{FF2B5EF4-FFF2-40B4-BE49-F238E27FC236}">
                <a16:creationId xmlns:a16="http://schemas.microsoft.com/office/drawing/2014/main" id="{D7365A94-0099-43B6-8C4A-2E528D5F8D37}"/>
              </a:ext>
            </a:extLst>
          </p:cNvPr>
          <p:cNvSpPr txBox="1">
            <a:spLocks/>
          </p:cNvSpPr>
          <p:nvPr/>
        </p:nvSpPr>
        <p:spPr>
          <a:xfrm>
            <a:off x="725200" y="3839982"/>
            <a:ext cx="2896774" cy="2121430"/>
          </a:xfrm>
          <a:prstGeom prst="rect">
            <a:avLst/>
          </a:prstGeom>
          <a:solidFill>
            <a:srgbClr val="0070C0"/>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vi-VN" sz="2800">
                <a:solidFill>
                  <a:schemeClr val="bg1"/>
                </a:solidFill>
                <a:latin typeface="#9Slide02 Noi dung rat dai" panose="02000000000000000000" pitchFamily="2" charset="0"/>
                <a:ea typeface="#9Slide02 Noi dung rat dai" panose="02000000000000000000" pitchFamily="2" charset="0"/>
              </a:rPr>
              <a:t>So sánh tỉ lệ đô thị hóa của Bắc Mỹ với các khu vực và châu lục khác trên thế giới? </a:t>
            </a:r>
            <a:endParaRPr lang="en-US" sz="2800">
              <a:solidFill>
                <a:schemeClr val="bg1"/>
              </a:solidFill>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400768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hành phố Washington DC"/>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7172827" y="177593"/>
            <a:ext cx="4768184" cy="30258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Thành phố Bos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944" y="124331"/>
            <a:ext cx="4861078" cy="29848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8237912" y="3203470"/>
            <a:ext cx="2595582" cy="369332"/>
          </a:xfrm>
          <a:prstGeom prst="rect">
            <a:avLst/>
          </a:prstGeom>
        </p:spPr>
        <p:txBody>
          <a:bodyPr wrap="none">
            <a:spAutoFit/>
          </a:bodyPr>
          <a:lstStyle/>
          <a:p>
            <a:r>
              <a:rPr lang="en-US" dirty="0" err="1">
                <a:solidFill>
                  <a:srgbClr val="002060"/>
                </a:solidFill>
                <a:latin typeface="#9Slide02 Noi dung rat dai" panose="02000000000000000000" pitchFamily="2" charset="0"/>
                <a:ea typeface="#9Slide02 Noi dung rat dai" panose="02000000000000000000" pitchFamily="2" charset="0"/>
              </a:rPr>
              <a:t>Thành</a:t>
            </a:r>
            <a:r>
              <a:rPr lang="en-US" dirty="0">
                <a:solidFill>
                  <a:srgbClr val="002060"/>
                </a:solidFill>
                <a:latin typeface="#9Slide02 Noi dung rat dai" panose="02000000000000000000" pitchFamily="2" charset="0"/>
                <a:ea typeface="#9Slide02 Noi dung rat dai" panose="02000000000000000000" pitchFamily="2" charset="0"/>
              </a:rPr>
              <a:t> </a:t>
            </a:r>
            <a:r>
              <a:rPr lang="en-US" dirty="0" err="1">
                <a:solidFill>
                  <a:srgbClr val="002060"/>
                </a:solidFill>
                <a:latin typeface="#9Slide02 Noi dung rat dai" panose="02000000000000000000" pitchFamily="2" charset="0"/>
                <a:ea typeface="#9Slide02 Noi dung rat dai" panose="02000000000000000000" pitchFamily="2" charset="0"/>
              </a:rPr>
              <a:t>phố</a:t>
            </a:r>
            <a:r>
              <a:rPr lang="en-US" dirty="0">
                <a:solidFill>
                  <a:srgbClr val="002060"/>
                </a:solidFill>
                <a:latin typeface="#9Slide02 Noi dung rat dai" panose="02000000000000000000" pitchFamily="2" charset="0"/>
                <a:ea typeface="#9Slide02 Noi dung rat dai" panose="02000000000000000000" pitchFamily="2" charset="0"/>
              </a:rPr>
              <a:t> Washington DC</a:t>
            </a:r>
          </a:p>
        </p:txBody>
      </p:sp>
      <p:sp>
        <p:nvSpPr>
          <p:cNvPr id="5" name="Rectangle 4"/>
          <p:cNvSpPr/>
          <p:nvPr/>
        </p:nvSpPr>
        <p:spPr>
          <a:xfrm>
            <a:off x="1788610" y="3188753"/>
            <a:ext cx="1843774" cy="369332"/>
          </a:xfrm>
          <a:prstGeom prst="rect">
            <a:avLst/>
          </a:prstGeom>
        </p:spPr>
        <p:txBody>
          <a:bodyPr wrap="none">
            <a:spAutoFit/>
          </a:bodyPr>
          <a:lstStyle/>
          <a:p>
            <a:r>
              <a:rPr lang="en-US" dirty="0" err="1">
                <a:solidFill>
                  <a:srgbClr val="002060"/>
                </a:solidFill>
                <a:latin typeface="#9Slide02 Noi dung rat dai" panose="02000000000000000000" pitchFamily="2" charset="0"/>
                <a:ea typeface="#9Slide02 Noi dung rat dai" panose="02000000000000000000" pitchFamily="2" charset="0"/>
              </a:rPr>
              <a:t>Thành</a:t>
            </a:r>
            <a:r>
              <a:rPr lang="en-US" dirty="0">
                <a:solidFill>
                  <a:srgbClr val="002060"/>
                </a:solidFill>
                <a:latin typeface="#9Slide02 Noi dung rat dai" panose="02000000000000000000" pitchFamily="2" charset="0"/>
                <a:ea typeface="#9Slide02 Noi dung rat dai" panose="02000000000000000000" pitchFamily="2" charset="0"/>
              </a:rPr>
              <a:t> </a:t>
            </a:r>
            <a:r>
              <a:rPr lang="en-US" dirty="0" err="1">
                <a:solidFill>
                  <a:srgbClr val="002060"/>
                </a:solidFill>
                <a:latin typeface="#9Slide02 Noi dung rat dai" panose="02000000000000000000" pitchFamily="2" charset="0"/>
                <a:ea typeface="#9Slide02 Noi dung rat dai" panose="02000000000000000000" pitchFamily="2" charset="0"/>
              </a:rPr>
              <a:t>phố</a:t>
            </a:r>
            <a:r>
              <a:rPr lang="en-US" dirty="0">
                <a:solidFill>
                  <a:srgbClr val="002060"/>
                </a:solidFill>
                <a:latin typeface="#9Slide02 Noi dung rat dai" panose="02000000000000000000" pitchFamily="2" charset="0"/>
                <a:ea typeface="#9Slide02 Noi dung rat dai" panose="02000000000000000000" pitchFamily="2" charset="0"/>
              </a:rPr>
              <a:t> Boston</a:t>
            </a:r>
          </a:p>
        </p:txBody>
      </p:sp>
      <p:pic>
        <p:nvPicPr>
          <p:cNvPr id="1030" name="Picture 6" descr="Las Veg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402" y="3558085"/>
            <a:ext cx="5065060" cy="29070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1324270" y="6488668"/>
            <a:ext cx="2145139" cy="369332"/>
          </a:xfrm>
          <a:prstGeom prst="rect">
            <a:avLst/>
          </a:prstGeom>
        </p:spPr>
        <p:txBody>
          <a:bodyPr wrap="none">
            <a:spAutoFit/>
          </a:bodyPr>
          <a:lstStyle/>
          <a:p>
            <a:r>
              <a:rPr lang="en-US" dirty="0" err="1">
                <a:solidFill>
                  <a:srgbClr val="002060"/>
                </a:solidFill>
                <a:latin typeface="#9Slide02 Noi dung rat dai" panose="02000000000000000000" pitchFamily="2" charset="0"/>
                <a:ea typeface="#9Slide02 Noi dung rat dai" panose="02000000000000000000" pitchFamily="2" charset="0"/>
              </a:rPr>
              <a:t>Thành</a:t>
            </a:r>
            <a:r>
              <a:rPr lang="en-US" dirty="0">
                <a:solidFill>
                  <a:srgbClr val="002060"/>
                </a:solidFill>
                <a:latin typeface="#9Slide02 Noi dung rat dai" panose="02000000000000000000" pitchFamily="2" charset="0"/>
                <a:ea typeface="#9Slide02 Noi dung rat dai" panose="02000000000000000000" pitchFamily="2" charset="0"/>
              </a:rPr>
              <a:t> </a:t>
            </a:r>
            <a:r>
              <a:rPr lang="en-US" dirty="0" err="1">
                <a:solidFill>
                  <a:srgbClr val="002060"/>
                </a:solidFill>
                <a:latin typeface="#9Slide02 Noi dung rat dai" panose="02000000000000000000" pitchFamily="2" charset="0"/>
                <a:ea typeface="#9Slide02 Noi dung rat dai" panose="02000000000000000000" pitchFamily="2" charset="0"/>
              </a:rPr>
              <a:t>phố</a:t>
            </a:r>
            <a:r>
              <a:rPr lang="en-US" dirty="0">
                <a:solidFill>
                  <a:srgbClr val="002060"/>
                </a:solidFill>
                <a:latin typeface="#9Slide02 Noi dung rat dai" panose="02000000000000000000" pitchFamily="2" charset="0"/>
                <a:ea typeface="#9Slide02 Noi dung rat dai" panose="02000000000000000000" pitchFamily="2" charset="0"/>
              </a:rPr>
              <a:t> Las Vegas</a:t>
            </a:r>
          </a:p>
        </p:txBody>
      </p:sp>
      <p:pic>
        <p:nvPicPr>
          <p:cNvPr id="1032" name="Picture 8" descr="San Diego tọa lạc tại bang California, Mỹ."/>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2827" y="3591011"/>
            <a:ext cx="4768184" cy="28976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8673847" y="6437678"/>
            <a:ext cx="2116285" cy="369332"/>
          </a:xfrm>
          <a:prstGeom prst="rect">
            <a:avLst/>
          </a:prstGeom>
        </p:spPr>
        <p:txBody>
          <a:bodyPr wrap="none">
            <a:spAutoFit/>
          </a:bodyPr>
          <a:lstStyle/>
          <a:p>
            <a:r>
              <a:rPr lang="en-US" dirty="0" err="1">
                <a:solidFill>
                  <a:srgbClr val="002060"/>
                </a:solidFill>
                <a:latin typeface="#9Slide02 Noi dung rat dai" panose="02000000000000000000" pitchFamily="2" charset="0"/>
                <a:ea typeface="#9Slide02 Noi dung rat dai" panose="02000000000000000000" pitchFamily="2" charset="0"/>
              </a:rPr>
              <a:t>Thành</a:t>
            </a:r>
            <a:r>
              <a:rPr lang="en-US" dirty="0">
                <a:solidFill>
                  <a:srgbClr val="002060"/>
                </a:solidFill>
                <a:latin typeface="#9Slide02 Noi dung rat dai" panose="02000000000000000000" pitchFamily="2" charset="0"/>
                <a:ea typeface="#9Slide02 Noi dung rat dai" panose="02000000000000000000" pitchFamily="2" charset="0"/>
              </a:rPr>
              <a:t> </a:t>
            </a:r>
            <a:r>
              <a:rPr lang="en-US" dirty="0" err="1">
                <a:solidFill>
                  <a:srgbClr val="002060"/>
                </a:solidFill>
                <a:latin typeface="#9Slide02 Noi dung rat dai" panose="02000000000000000000" pitchFamily="2" charset="0"/>
                <a:ea typeface="#9Slide02 Noi dung rat dai" panose="02000000000000000000" pitchFamily="2" charset="0"/>
              </a:rPr>
              <a:t>phố</a:t>
            </a:r>
            <a:r>
              <a:rPr lang="en-US" dirty="0">
                <a:solidFill>
                  <a:srgbClr val="002060"/>
                </a:solidFill>
                <a:latin typeface="#9Slide02 Noi dung rat dai" panose="02000000000000000000" pitchFamily="2" charset="0"/>
                <a:ea typeface="#9Slide02 Noi dung rat dai" panose="02000000000000000000" pitchFamily="2" charset="0"/>
              </a:rPr>
              <a:t> San Diego</a:t>
            </a:r>
          </a:p>
        </p:txBody>
      </p:sp>
      <p:sp>
        <p:nvSpPr>
          <p:cNvPr id="8" name="TextBox 7"/>
          <p:cNvSpPr txBox="1"/>
          <p:nvPr/>
        </p:nvSpPr>
        <p:spPr>
          <a:xfrm>
            <a:off x="5508260" y="842426"/>
            <a:ext cx="1525318" cy="5173147"/>
          </a:xfrm>
          <a:prstGeom prst="rect">
            <a:avLst/>
          </a:prstGeom>
          <a:noFill/>
        </p:spPr>
        <p:txBody>
          <a:bodyPr wrap="square" rtlCol="0">
            <a:spAutoFit/>
          </a:bodyPr>
          <a:lstStyle/>
          <a:p>
            <a:pPr algn="ctr">
              <a:lnSpc>
                <a:spcPct val="150000"/>
              </a:lnSpc>
            </a:pPr>
            <a:r>
              <a:rPr lang="en-US" sz="3200" b="1" dirty="0" err="1">
                <a:solidFill>
                  <a:srgbClr val="FF0000"/>
                </a:solidFill>
                <a:latin typeface="#9Slide07 Cadena" panose="02000503000000020004" pitchFamily="2" charset="0"/>
              </a:rPr>
              <a:t>MỘT</a:t>
            </a:r>
            <a:r>
              <a:rPr lang="en-US" sz="3200" b="1" dirty="0">
                <a:solidFill>
                  <a:srgbClr val="FF0000"/>
                </a:solidFill>
                <a:latin typeface="#9Slide07 Cadena" panose="02000503000000020004" pitchFamily="2" charset="0"/>
              </a:rPr>
              <a:t> </a:t>
            </a:r>
          </a:p>
          <a:p>
            <a:pPr algn="ctr">
              <a:lnSpc>
                <a:spcPct val="150000"/>
              </a:lnSpc>
            </a:pPr>
            <a:r>
              <a:rPr lang="en-US" sz="3200" b="1" dirty="0" err="1">
                <a:solidFill>
                  <a:srgbClr val="FF0000"/>
                </a:solidFill>
                <a:latin typeface="#9Slide07 Cadena" panose="02000503000000020004" pitchFamily="2" charset="0"/>
              </a:rPr>
              <a:t>SỐ</a:t>
            </a:r>
            <a:r>
              <a:rPr lang="en-US" sz="3200" b="1" dirty="0">
                <a:solidFill>
                  <a:srgbClr val="FF0000"/>
                </a:solidFill>
                <a:latin typeface="#9Slide07 Cadena" panose="02000503000000020004" pitchFamily="2" charset="0"/>
              </a:rPr>
              <a:t> THÀNH </a:t>
            </a:r>
            <a:r>
              <a:rPr lang="en-US" sz="3200" b="1" dirty="0" err="1">
                <a:solidFill>
                  <a:srgbClr val="FF0000"/>
                </a:solidFill>
                <a:latin typeface="#9Slide07 Cadena" panose="02000503000000020004" pitchFamily="2" charset="0"/>
              </a:rPr>
              <a:t>PHỐ</a:t>
            </a:r>
            <a:r>
              <a:rPr lang="en-US" sz="3200" b="1" dirty="0">
                <a:solidFill>
                  <a:srgbClr val="FF0000"/>
                </a:solidFill>
                <a:latin typeface="#9Slide07 Cadena" panose="02000503000000020004" pitchFamily="2" charset="0"/>
              </a:rPr>
              <a:t> </a:t>
            </a:r>
            <a:r>
              <a:rPr lang="en-US" sz="3200" b="1" dirty="0" err="1">
                <a:solidFill>
                  <a:srgbClr val="FF0000"/>
                </a:solidFill>
                <a:latin typeface="#9Slide07 Cadena" panose="02000503000000020004" pitchFamily="2" charset="0"/>
              </a:rPr>
              <a:t>LỚN</a:t>
            </a:r>
            <a:r>
              <a:rPr lang="en-US" sz="3200" b="1" dirty="0">
                <a:solidFill>
                  <a:srgbClr val="FF0000"/>
                </a:solidFill>
                <a:latin typeface="#9Slide07 Cadena" panose="02000503000000020004" pitchFamily="2" charset="0"/>
              </a:rPr>
              <a:t> Ở HOA KỲ</a:t>
            </a:r>
          </a:p>
        </p:txBody>
      </p:sp>
    </p:spTree>
    <p:extLst>
      <p:ext uri="{BB962C8B-B14F-4D97-AF65-F5344CB8AC3E}">
        <p14:creationId xmlns:p14="http://schemas.microsoft.com/office/powerpoint/2010/main" val="583357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07519" y="3083205"/>
            <a:ext cx="1665842" cy="400110"/>
          </a:xfrm>
          <a:prstGeom prst="rect">
            <a:avLst/>
          </a:prstGeom>
        </p:spPr>
        <p:txBody>
          <a:bodyPr wrap="none">
            <a:spAutoFit/>
          </a:bodyPr>
          <a:lstStyle/>
          <a:p>
            <a:pPr algn="ctr"/>
            <a:r>
              <a:rPr lang="en-US" sz="2000" dirty="0" err="1">
                <a:solidFill>
                  <a:srgbClr val="002060"/>
                </a:solidFill>
                <a:latin typeface="#9Slide02 Noi dung rat dai" panose="02000000000000000000" pitchFamily="2" charset="0"/>
                <a:ea typeface="#9Slide02 Noi dung rat dai" panose="02000000000000000000" pitchFamily="2" charset="0"/>
              </a:rPr>
              <a:t>Thủ</a:t>
            </a:r>
            <a:r>
              <a:rPr lang="en-US" sz="2000" dirty="0">
                <a:solidFill>
                  <a:srgbClr val="002060"/>
                </a:solidFill>
                <a:latin typeface="#9Slide02 Noi dung rat dai" panose="02000000000000000000" pitchFamily="2" charset="0"/>
                <a:ea typeface="#9Slide02 Noi dung rat dai" panose="02000000000000000000" pitchFamily="2" charset="0"/>
              </a:rPr>
              <a:t> </a:t>
            </a:r>
            <a:r>
              <a:rPr lang="en-US" sz="2000" dirty="0" err="1">
                <a:solidFill>
                  <a:srgbClr val="002060"/>
                </a:solidFill>
                <a:latin typeface="#9Slide02 Noi dung rat dai" panose="02000000000000000000" pitchFamily="2" charset="0"/>
                <a:ea typeface="#9Slide02 Noi dung rat dai" panose="02000000000000000000" pitchFamily="2" charset="0"/>
              </a:rPr>
              <a:t>đô</a:t>
            </a:r>
            <a:r>
              <a:rPr lang="en-US" sz="2000" dirty="0">
                <a:solidFill>
                  <a:srgbClr val="002060"/>
                </a:solidFill>
                <a:latin typeface="#9Slide02 Noi dung rat dai" panose="02000000000000000000" pitchFamily="2" charset="0"/>
                <a:ea typeface="#9Slide02 Noi dung rat dai" panose="02000000000000000000" pitchFamily="2" charset="0"/>
              </a:rPr>
              <a:t> Ottawa</a:t>
            </a:r>
          </a:p>
        </p:txBody>
      </p:sp>
      <p:sp>
        <p:nvSpPr>
          <p:cNvPr id="5" name="Rectangle 4"/>
          <p:cNvSpPr/>
          <p:nvPr/>
        </p:nvSpPr>
        <p:spPr>
          <a:xfrm>
            <a:off x="1402607" y="3073202"/>
            <a:ext cx="2103461" cy="400110"/>
          </a:xfrm>
          <a:prstGeom prst="rect">
            <a:avLst/>
          </a:prstGeom>
        </p:spPr>
        <p:txBody>
          <a:bodyPr wrap="none">
            <a:spAutoFit/>
          </a:bodyPr>
          <a:lstStyle/>
          <a:p>
            <a:r>
              <a:rPr lang="en-US" sz="2000" dirty="0" err="1">
                <a:solidFill>
                  <a:srgbClr val="002060"/>
                </a:solidFill>
                <a:latin typeface="#9Slide02 Noi dung rat dai" panose="02000000000000000000" pitchFamily="2" charset="0"/>
                <a:ea typeface="#9Slide02 Noi dung rat dai" panose="02000000000000000000" pitchFamily="2" charset="0"/>
              </a:rPr>
              <a:t>Thành</a:t>
            </a:r>
            <a:r>
              <a:rPr lang="en-US" sz="2000" dirty="0">
                <a:solidFill>
                  <a:srgbClr val="002060"/>
                </a:solidFill>
                <a:latin typeface="#9Slide02 Noi dung rat dai" panose="02000000000000000000" pitchFamily="2" charset="0"/>
                <a:ea typeface="#9Slide02 Noi dung rat dai" panose="02000000000000000000" pitchFamily="2" charset="0"/>
              </a:rPr>
              <a:t> </a:t>
            </a:r>
            <a:r>
              <a:rPr lang="en-US" sz="2000" dirty="0" err="1">
                <a:solidFill>
                  <a:srgbClr val="002060"/>
                </a:solidFill>
                <a:latin typeface="#9Slide02 Noi dung rat dai" panose="02000000000000000000" pitchFamily="2" charset="0"/>
                <a:ea typeface="#9Slide02 Noi dung rat dai" panose="02000000000000000000" pitchFamily="2" charset="0"/>
              </a:rPr>
              <a:t>phố</a:t>
            </a:r>
            <a:r>
              <a:rPr lang="en-US" sz="2000" dirty="0">
                <a:solidFill>
                  <a:srgbClr val="002060"/>
                </a:solidFill>
                <a:latin typeface="#9Slide02 Noi dung rat dai" panose="02000000000000000000" pitchFamily="2" charset="0"/>
                <a:ea typeface="#9Slide02 Noi dung rat dai" panose="02000000000000000000" pitchFamily="2" charset="0"/>
              </a:rPr>
              <a:t> Toronto</a:t>
            </a:r>
          </a:p>
        </p:txBody>
      </p:sp>
      <p:sp>
        <p:nvSpPr>
          <p:cNvPr id="6" name="Rectangle 5"/>
          <p:cNvSpPr/>
          <p:nvPr/>
        </p:nvSpPr>
        <p:spPr>
          <a:xfrm>
            <a:off x="1242435" y="6401986"/>
            <a:ext cx="2210862" cy="400110"/>
          </a:xfrm>
          <a:prstGeom prst="rect">
            <a:avLst/>
          </a:prstGeom>
        </p:spPr>
        <p:txBody>
          <a:bodyPr wrap="none">
            <a:spAutoFit/>
          </a:bodyPr>
          <a:lstStyle/>
          <a:p>
            <a:r>
              <a:rPr lang="en-US" sz="2000" dirty="0" err="1">
                <a:solidFill>
                  <a:srgbClr val="002060"/>
                </a:solidFill>
                <a:latin typeface="#9Slide02 Noi dung rat dai" panose="02000000000000000000" pitchFamily="2" charset="0"/>
                <a:ea typeface="#9Slide02 Noi dung rat dai" panose="02000000000000000000" pitchFamily="2" charset="0"/>
              </a:rPr>
              <a:t>Thành</a:t>
            </a:r>
            <a:r>
              <a:rPr lang="en-US" sz="2000" dirty="0">
                <a:solidFill>
                  <a:srgbClr val="002060"/>
                </a:solidFill>
                <a:latin typeface="#9Slide02 Noi dung rat dai" panose="02000000000000000000" pitchFamily="2" charset="0"/>
                <a:ea typeface="#9Slide02 Noi dung rat dai" panose="02000000000000000000" pitchFamily="2" charset="0"/>
              </a:rPr>
              <a:t> </a:t>
            </a:r>
            <a:r>
              <a:rPr lang="en-US" sz="2000" dirty="0" err="1">
                <a:solidFill>
                  <a:srgbClr val="002060"/>
                </a:solidFill>
                <a:latin typeface="#9Slide02 Noi dung rat dai" panose="02000000000000000000" pitchFamily="2" charset="0"/>
                <a:ea typeface="#9Slide02 Noi dung rat dai" panose="02000000000000000000" pitchFamily="2" charset="0"/>
              </a:rPr>
              <a:t>phố</a:t>
            </a:r>
            <a:r>
              <a:rPr lang="en-US" sz="2000" dirty="0">
                <a:solidFill>
                  <a:srgbClr val="002060"/>
                </a:solidFill>
                <a:latin typeface="#9Slide02 Noi dung rat dai" panose="02000000000000000000" pitchFamily="2" charset="0"/>
                <a:ea typeface="#9Slide02 Noi dung rat dai" panose="02000000000000000000" pitchFamily="2" charset="0"/>
              </a:rPr>
              <a:t> Montreal</a:t>
            </a:r>
          </a:p>
        </p:txBody>
      </p:sp>
      <p:sp>
        <p:nvSpPr>
          <p:cNvPr id="7" name="Rectangle 6"/>
          <p:cNvSpPr/>
          <p:nvPr/>
        </p:nvSpPr>
        <p:spPr>
          <a:xfrm>
            <a:off x="8782109" y="6407085"/>
            <a:ext cx="2095445" cy="400110"/>
          </a:xfrm>
          <a:prstGeom prst="rect">
            <a:avLst/>
          </a:prstGeom>
        </p:spPr>
        <p:txBody>
          <a:bodyPr wrap="none">
            <a:spAutoFit/>
          </a:bodyPr>
          <a:lstStyle/>
          <a:p>
            <a:r>
              <a:rPr lang="en-US" sz="2000" dirty="0" err="1">
                <a:solidFill>
                  <a:srgbClr val="002060"/>
                </a:solidFill>
                <a:latin typeface="#9Slide02 Noi dung rat dai" panose="02000000000000000000" pitchFamily="2" charset="0"/>
                <a:ea typeface="#9Slide02 Noi dung rat dai" panose="02000000000000000000" pitchFamily="2" charset="0"/>
              </a:rPr>
              <a:t>Thành</a:t>
            </a:r>
            <a:r>
              <a:rPr lang="en-US" sz="2000" dirty="0">
                <a:solidFill>
                  <a:srgbClr val="002060"/>
                </a:solidFill>
                <a:latin typeface="#9Slide02 Noi dung rat dai" panose="02000000000000000000" pitchFamily="2" charset="0"/>
                <a:ea typeface="#9Slide02 Noi dung rat dai" panose="02000000000000000000" pitchFamily="2" charset="0"/>
              </a:rPr>
              <a:t> </a:t>
            </a:r>
            <a:r>
              <a:rPr lang="en-US" sz="2000" dirty="0" err="1">
                <a:solidFill>
                  <a:srgbClr val="002060"/>
                </a:solidFill>
                <a:latin typeface="#9Slide02 Noi dung rat dai" panose="02000000000000000000" pitchFamily="2" charset="0"/>
                <a:ea typeface="#9Slide02 Noi dung rat dai" panose="02000000000000000000" pitchFamily="2" charset="0"/>
              </a:rPr>
              <a:t>phố</a:t>
            </a:r>
            <a:r>
              <a:rPr lang="en-US" sz="2000" dirty="0">
                <a:solidFill>
                  <a:srgbClr val="002060"/>
                </a:solidFill>
                <a:latin typeface="#9Slide02 Noi dung rat dai" panose="02000000000000000000" pitchFamily="2" charset="0"/>
                <a:ea typeface="#9Slide02 Noi dung rat dai" panose="02000000000000000000" pitchFamily="2" charset="0"/>
              </a:rPr>
              <a:t> Victoria</a:t>
            </a:r>
          </a:p>
        </p:txBody>
      </p:sp>
      <p:pic>
        <p:nvPicPr>
          <p:cNvPr id="2050" name="Picture 2" descr="10 thành phố đẹp nhất canada, thành phố đẹp nhất canada, những thành phố đẹp nhất ca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21" y="359837"/>
            <a:ext cx="4697449" cy="27550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10 thành phố đẹp nhất canada, thành phố đẹp nhất canada, những thành phố đẹp nhất ca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5358" y="150351"/>
            <a:ext cx="4589721" cy="2922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10 thành phố đẹp nhất canada, thành phố đẹp nhất canada, những thành phố đẹp nhất ca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798" y="3643888"/>
            <a:ext cx="4649572" cy="27550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6" name="Picture 8" descr="10 thành phố đẹp nhất canada, thành phố đẹp nhất canada, những thành phố đẹp nhất ca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4048" y="3648987"/>
            <a:ext cx="4690181" cy="27580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CAA3E41-199D-4CAF-8B9A-F8583C40223D}"/>
              </a:ext>
            </a:extLst>
          </p:cNvPr>
          <p:cNvSpPr txBox="1"/>
          <p:nvPr/>
        </p:nvSpPr>
        <p:spPr>
          <a:xfrm>
            <a:off x="5323139" y="862367"/>
            <a:ext cx="1732711" cy="5133265"/>
          </a:xfrm>
          <a:prstGeom prst="rect">
            <a:avLst/>
          </a:prstGeom>
          <a:noFill/>
        </p:spPr>
        <p:txBody>
          <a:bodyPr wrap="square" rtlCol="0">
            <a:spAutoFit/>
          </a:bodyPr>
          <a:lstStyle/>
          <a:p>
            <a:pPr algn="ctr">
              <a:lnSpc>
                <a:spcPct val="200000"/>
              </a:lnSpc>
            </a:pPr>
            <a:r>
              <a:rPr lang="en-US" sz="2800" b="1" dirty="0" err="1">
                <a:solidFill>
                  <a:srgbClr val="FF0000"/>
                </a:solidFill>
                <a:latin typeface="#9Slide07 Cadena" panose="02000503000000020004" pitchFamily="2" charset="0"/>
              </a:rPr>
              <a:t>MỘT</a:t>
            </a:r>
            <a:r>
              <a:rPr lang="en-US" sz="2800" b="1" dirty="0">
                <a:solidFill>
                  <a:srgbClr val="FF0000"/>
                </a:solidFill>
                <a:latin typeface="#9Slide07 Cadena" panose="02000503000000020004" pitchFamily="2" charset="0"/>
              </a:rPr>
              <a:t> </a:t>
            </a:r>
          </a:p>
          <a:p>
            <a:pPr algn="ctr">
              <a:lnSpc>
                <a:spcPct val="200000"/>
              </a:lnSpc>
            </a:pPr>
            <a:r>
              <a:rPr lang="en-US" sz="2800" b="1" dirty="0" err="1">
                <a:solidFill>
                  <a:srgbClr val="FF0000"/>
                </a:solidFill>
                <a:latin typeface="#9Slide07 Cadena" panose="02000503000000020004" pitchFamily="2" charset="0"/>
              </a:rPr>
              <a:t>SỐ</a:t>
            </a:r>
            <a:r>
              <a:rPr lang="en-US" sz="2800" b="1" dirty="0">
                <a:solidFill>
                  <a:srgbClr val="FF0000"/>
                </a:solidFill>
                <a:latin typeface="#9Slide07 Cadena" panose="02000503000000020004" pitchFamily="2" charset="0"/>
              </a:rPr>
              <a:t> THÀNH </a:t>
            </a:r>
            <a:r>
              <a:rPr lang="en-US" sz="2800" b="1" dirty="0" err="1">
                <a:solidFill>
                  <a:srgbClr val="FF0000"/>
                </a:solidFill>
                <a:latin typeface="#9Slide07 Cadena" panose="02000503000000020004" pitchFamily="2" charset="0"/>
              </a:rPr>
              <a:t>PHỐ</a:t>
            </a:r>
            <a:r>
              <a:rPr lang="en-US" sz="2800" b="1" dirty="0">
                <a:solidFill>
                  <a:srgbClr val="FF0000"/>
                </a:solidFill>
                <a:latin typeface="#9Slide07 Cadena" panose="02000503000000020004" pitchFamily="2" charset="0"/>
              </a:rPr>
              <a:t> </a:t>
            </a:r>
          </a:p>
          <a:p>
            <a:pPr algn="ctr">
              <a:lnSpc>
                <a:spcPct val="200000"/>
              </a:lnSpc>
            </a:pPr>
            <a:r>
              <a:rPr lang="en-US" sz="2800" b="1" dirty="0" err="1">
                <a:solidFill>
                  <a:srgbClr val="FF0000"/>
                </a:solidFill>
                <a:latin typeface="#9Slide07 Cadena" panose="02000503000000020004" pitchFamily="2" charset="0"/>
              </a:rPr>
              <a:t>LỚN</a:t>
            </a:r>
            <a:r>
              <a:rPr lang="en-US" sz="2800" b="1" dirty="0">
                <a:solidFill>
                  <a:srgbClr val="FF0000"/>
                </a:solidFill>
                <a:latin typeface="#9Slide07 Cadena" panose="02000503000000020004" pitchFamily="2" charset="0"/>
              </a:rPr>
              <a:t> Ở CANADA</a:t>
            </a:r>
          </a:p>
        </p:txBody>
      </p:sp>
    </p:spTree>
    <p:extLst>
      <p:ext uri="{BB962C8B-B14F-4D97-AF65-F5344CB8AC3E}">
        <p14:creationId xmlns:p14="http://schemas.microsoft.com/office/powerpoint/2010/main" val="12377542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2556A1F-9A59-4FA8-A8B6-CFB20D3AC32F}"/>
              </a:ext>
            </a:extLst>
          </p:cNvPr>
          <p:cNvGrpSpPr/>
          <p:nvPr/>
        </p:nvGrpSpPr>
        <p:grpSpPr>
          <a:xfrm>
            <a:off x="6772782" y="771896"/>
            <a:ext cx="4991099" cy="5284520"/>
            <a:chOff x="7048500" y="2098295"/>
            <a:chExt cx="4991099" cy="3441978"/>
          </a:xfrm>
        </p:grpSpPr>
        <p:sp>
          <p:nvSpPr>
            <p:cNvPr id="13" name="TextBox 12">
              <a:extLst>
                <a:ext uri="{FF2B5EF4-FFF2-40B4-BE49-F238E27FC236}">
                  <a16:creationId xmlns:a16="http://schemas.microsoft.com/office/drawing/2014/main" id="{C30F3336-201C-484B-B168-9E9425F47922}"/>
                </a:ext>
              </a:extLst>
            </p:cNvPr>
            <p:cNvSpPr txBox="1"/>
            <p:nvPr/>
          </p:nvSpPr>
          <p:spPr>
            <a:xfrm>
              <a:off x="7048500" y="2381560"/>
              <a:ext cx="4991099" cy="3158713"/>
            </a:xfrm>
            <a:custGeom>
              <a:avLst/>
              <a:gdLst>
                <a:gd name="connsiteX0" fmla="*/ 0 w 4991099"/>
                <a:gd name="connsiteY0" fmla="*/ 0 h 3158713"/>
                <a:gd name="connsiteX1" fmla="*/ 673798 w 4991099"/>
                <a:gd name="connsiteY1" fmla="*/ 0 h 3158713"/>
                <a:gd name="connsiteX2" fmla="*/ 1197864 w 4991099"/>
                <a:gd name="connsiteY2" fmla="*/ 0 h 3158713"/>
                <a:gd name="connsiteX3" fmla="*/ 1721929 w 4991099"/>
                <a:gd name="connsiteY3" fmla="*/ 0 h 3158713"/>
                <a:gd name="connsiteX4" fmla="*/ 2245995 w 4991099"/>
                <a:gd name="connsiteY4" fmla="*/ 0 h 3158713"/>
                <a:gd name="connsiteX5" fmla="*/ 2919793 w 4991099"/>
                <a:gd name="connsiteY5" fmla="*/ 0 h 3158713"/>
                <a:gd name="connsiteX6" fmla="*/ 3593591 w 4991099"/>
                <a:gd name="connsiteY6" fmla="*/ 0 h 3158713"/>
                <a:gd name="connsiteX7" fmla="*/ 4117657 w 4991099"/>
                <a:gd name="connsiteY7" fmla="*/ 0 h 3158713"/>
                <a:gd name="connsiteX8" fmla="*/ 4991099 w 4991099"/>
                <a:gd name="connsiteY8" fmla="*/ 0 h 3158713"/>
                <a:gd name="connsiteX9" fmla="*/ 4991099 w 4991099"/>
                <a:gd name="connsiteY9" fmla="*/ 536981 h 3158713"/>
                <a:gd name="connsiteX10" fmla="*/ 4991099 w 4991099"/>
                <a:gd name="connsiteY10" fmla="*/ 1073962 h 3158713"/>
                <a:gd name="connsiteX11" fmla="*/ 4991099 w 4991099"/>
                <a:gd name="connsiteY11" fmla="*/ 1768879 h 3158713"/>
                <a:gd name="connsiteX12" fmla="*/ 4991099 w 4991099"/>
                <a:gd name="connsiteY12" fmla="*/ 2432209 h 3158713"/>
                <a:gd name="connsiteX13" fmla="*/ 4991099 w 4991099"/>
                <a:gd name="connsiteY13" fmla="*/ 3158713 h 3158713"/>
                <a:gd name="connsiteX14" fmla="*/ 4317301 w 4991099"/>
                <a:gd name="connsiteY14" fmla="*/ 3158713 h 3158713"/>
                <a:gd name="connsiteX15" fmla="*/ 3793235 w 4991099"/>
                <a:gd name="connsiteY15" fmla="*/ 3158713 h 3158713"/>
                <a:gd name="connsiteX16" fmla="*/ 3069526 w 4991099"/>
                <a:gd name="connsiteY16" fmla="*/ 3158713 h 3158713"/>
                <a:gd name="connsiteX17" fmla="*/ 2395728 w 4991099"/>
                <a:gd name="connsiteY17" fmla="*/ 3158713 h 3158713"/>
                <a:gd name="connsiteX18" fmla="*/ 1721929 w 4991099"/>
                <a:gd name="connsiteY18" fmla="*/ 3158713 h 3158713"/>
                <a:gd name="connsiteX19" fmla="*/ 1247775 w 4991099"/>
                <a:gd name="connsiteY19" fmla="*/ 3158713 h 3158713"/>
                <a:gd name="connsiteX20" fmla="*/ 573976 w 4991099"/>
                <a:gd name="connsiteY20" fmla="*/ 3158713 h 3158713"/>
                <a:gd name="connsiteX21" fmla="*/ 0 w 4991099"/>
                <a:gd name="connsiteY21" fmla="*/ 3158713 h 3158713"/>
                <a:gd name="connsiteX22" fmla="*/ 0 w 4991099"/>
                <a:gd name="connsiteY22" fmla="*/ 2526970 h 3158713"/>
                <a:gd name="connsiteX23" fmla="*/ 0 w 4991099"/>
                <a:gd name="connsiteY23" fmla="*/ 1989989 h 3158713"/>
                <a:gd name="connsiteX24" fmla="*/ 0 w 4991099"/>
                <a:gd name="connsiteY24" fmla="*/ 1326659 h 3158713"/>
                <a:gd name="connsiteX25" fmla="*/ 0 w 4991099"/>
                <a:gd name="connsiteY25" fmla="*/ 663330 h 3158713"/>
                <a:gd name="connsiteX26" fmla="*/ 0 w 4991099"/>
                <a:gd name="connsiteY26" fmla="*/ 0 h 315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91099" h="3158713" extrusionOk="0">
                  <a:moveTo>
                    <a:pt x="0" y="0"/>
                  </a:moveTo>
                  <a:cubicBezTo>
                    <a:pt x="260091" y="4177"/>
                    <a:pt x="478603" y="6423"/>
                    <a:pt x="673798" y="0"/>
                  </a:cubicBezTo>
                  <a:cubicBezTo>
                    <a:pt x="868993" y="-6423"/>
                    <a:pt x="1083574" y="-5555"/>
                    <a:pt x="1197864" y="0"/>
                  </a:cubicBezTo>
                  <a:cubicBezTo>
                    <a:pt x="1312154" y="5555"/>
                    <a:pt x="1493514" y="-15749"/>
                    <a:pt x="1721929" y="0"/>
                  </a:cubicBezTo>
                  <a:cubicBezTo>
                    <a:pt x="1950345" y="15749"/>
                    <a:pt x="2100723" y="-11930"/>
                    <a:pt x="2245995" y="0"/>
                  </a:cubicBezTo>
                  <a:cubicBezTo>
                    <a:pt x="2391267" y="11930"/>
                    <a:pt x="2775665" y="-32944"/>
                    <a:pt x="2919793" y="0"/>
                  </a:cubicBezTo>
                  <a:cubicBezTo>
                    <a:pt x="3063921" y="32944"/>
                    <a:pt x="3266728" y="-13254"/>
                    <a:pt x="3593591" y="0"/>
                  </a:cubicBezTo>
                  <a:cubicBezTo>
                    <a:pt x="3920454" y="13254"/>
                    <a:pt x="3870409" y="19056"/>
                    <a:pt x="4117657" y="0"/>
                  </a:cubicBezTo>
                  <a:cubicBezTo>
                    <a:pt x="4364905" y="-19056"/>
                    <a:pt x="4644165" y="10001"/>
                    <a:pt x="4991099" y="0"/>
                  </a:cubicBezTo>
                  <a:cubicBezTo>
                    <a:pt x="4995731" y="197530"/>
                    <a:pt x="4971591" y="284839"/>
                    <a:pt x="4991099" y="536981"/>
                  </a:cubicBezTo>
                  <a:cubicBezTo>
                    <a:pt x="5010607" y="789123"/>
                    <a:pt x="5014864" y="932403"/>
                    <a:pt x="4991099" y="1073962"/>
                  </a:cubicBezTo>
                  <a:cubicBezTo>
                    <a:pt x="4967334" y="1215521"/>
                    <a:pt x="4988993" y="1518159"/>
                    <a:pt x="4991099" y="1768879"/>
                  </a:cubicBezTo>
                  <a:cubicBezTo>
                    <a:pt x="4993205" y="2019599"/>
                    <a:pt x="4997857" y="2163968"/>
                    <a:pt x="4991099" y="2432209"/>
                  </a:cubicBezTo>
                  <a:cubicBezTo>
                    <a:pt x="4984342" y="2700450"/>
                    <a:pt x="5002020" y="2813096"/>
                    <a:pt x="4991099" y="3158713"/>
                  </a:cubicBezTo>
                  <a:cubicBezTo>
                    <a:pt x="4851828" y="3162490"/>
                    <a:pt x="4463650" y="3143972"/>
                    <a:pt x="4317301" y="3158713"/>
                  </a:cubicBezTo>
                  <a:cubicBezTo>
                    <a:pt x="4170952" y="3173454"/>
                    <a:pt x="3906495" y="3162708"/>
                    <a:pt x="3793235" y="3158713"/>
                  </a:cubicBezTo>
                  <a:cubicBezTo>
                    <a:pt x="3679975" y="3154718"/>
                    <a:pt x="3418283" y="3150238"/>
                    <a:pt x="3069526" y="3158713"/>
                  </a:cubicBezTo>
                  <a:cubicBezTo>
                    <a:pt x="2720769" y="3167188"/>
                    <a:pt x="2558019" y="3125649"/>
                    <a:pt x="2395728" y="3158713"/>
                  </a:cubicBezTo>
                  <a:cubicBezTo>
                    <a:pt x="2233437" y="3191777"/>
                    <a:pt x="1963303" y="3154687"/>
                    <a:pt x="1721929" y="3158713"/>
                  </a:cubicBezTo>
                  <a:cubicBezTo>
                    <a:pt x="1480555" y="3162739"/>
                    <a:pt x="1420750" y="3174443"/>
                    <a:pt x="1247775" y="3158713"/>
                  </a:cubicBezTo>
                  <a:cubicBezTo>
                    <a:pt x="1074800" y="3142983"/>
                    <a:pt x="816164" y="3153019"/>
                    <a:pt x="573976" y="3158713"/>
                  </a:cubicBezTo>
                  <a:cubicBezTo>
                    <a:pt x="331788" y="3164407"/>
                    <a:pt x="181111" y="3146295"/>
                    <a:pt x="0" y="3158713"/>
                  </a:cubicBezTo>
                  <a:cubicBezTo>
                    <a:pt x="273" y="2953575"/>
                    <a:pt x="546" y="2671721"/>
                    <a:pt x="0" y="2526970"/>
                  </a:cubicBezTo>
                  <a:cubicBezTo>
                    <a:pt x="-546" y="2382219"/>
                    <a:pt x="22948" y="2250526"/>
                    <a:pt x="0" y="1989989"/>
                  </a:cubicBezTo>
                  <a:cubicBezTo>
                    <a:pt x="-22948" y="1729452"/>
                    <a:pt x="8228" y="1494260"/>
                    <a:pt x="0" y="1326659"/>
                  </a:cubicBezTo>
                  <a:cubicBezTo>
                    <a:pt x="-8228" y="1159058"/>
                    <a:pt x="-26200" y="994655"/>
                    <a:pt x="0" y="663330"/>
                  </a:cubicBezTo>
                  <a:cubicBezTo>
                    <a:pt x="26200" y="332005"/>
                    <a:pt x="16128" y="194278"/>
                    <a:pt x="0" y="0"/>
                  </a:cubicBezTo>
                  <a:close/>
                </a:path>
              </a:pathLst>
            </a:custGeom>
            <a:noFill/>
            <a:ln w="28575">
              <a:solidFill>
                <a:srgbClr val="00B050"/>
              </a:solidFill>
              <a:extLst>
                <a:ext uri="{C807C97D-BFC1-408E-A445-0C87EB9F89A2}">
                  <ask:lineSketchStyleProps xmlns:ask="http://schemas.microsoft.com/office/drawing/2018/sketchyshapes" sd="1293482106">
                    <a:prstGeom prst="rect">
                      <a:avLst/>
                    </a:prstGeom>
                    <ask:type>
                      <ask:lineSketchFreehand/>
                    </ask:type>
                  </ask:lineSketchStyleProps>
                </a:ext>
              </a:extLst>
            </a:ln>
          </p:spPr>
          <p:txBody>
            <a:bodyPr wrap="square">
              <a:spAutoFit/>
            </a:bodyPr>
            <a:lstStyle/>
            <a:p>
              <a:pPr marL="342900" indent="-342900" algn="just">
                <a:lnSpc>
                  <a:spcPct val="115000"/>
                </a:lnSpc>
                <a:spcAft>
                  <a:spcPts val="800"/>
                </a:spcAft>
                <a:buFont typeface="Wingdings" panose="05000000000000000000" pitchFamily="2" charset="2"/>
                <a:buChar char="Ø"/>
              </a:pPr>
              <a:r>
                <a:rPr lang="vi-VN" sz="2600" dirty="0">
                  <a:effectLst/>
                  <a:latin typeface="#9Slide07 IcielBaliho Script" pitchFamily="2" charset="-93"/>
                  <a:ea typeface="Times New Roman" panose="02020603050405020304" pitchFamily="18" charset="0"/>
                  <a:cs typeface="Times New Roman" panose="02020603050405020304" pitchFamily="18" charset="0"/>
                </a:rPr>
                <a:t>Quan  sát </a:t>
              </a:r>
              <a:r>
                <a:rPr lang="en-GB" sz="2600" dirty="0">
                  <a:effectLst/>
                  <a:latin typeface="#9Slide07 IcielBaliho Script" pitchFamily="2" charset="-93"/>
                  <a:ea typeface="Times New Roman" panose="02020603050405020304" pitchFamily="18" charset="0"/>
                  <a:cs typeface="Times New Roman" panose="02020603050405020304" pitchFamily="18" charset="0"/>
                </a:rPr>
                <a:t>h</a:t>
              </a:r>
              <a:r>
                <a:rPr lang="vi-VN" sz="2600">
                  <a:effectLst/>
                  <a:latin typeface="#9Slide07 IcielBaliho Script" pitchFamily="2" charset="-93"/>
                  <a:ea typeface="Times New Roman" panose="02020603050405020304" pitchFamily="18" charset="0"/>
                  <a:cs typeface="Times New Roman" panose="02020603050405020304" pitchFamily="18" charset="0"/>
                </a:rPr>
                <a:t>ình 2</a:t>
              </a:r>
              <a:r>
                <a:rPr lang="en-GB" sz="2600" dirty="0">
                  <a:effectLst/>
                  <a:latin typeface="#9Slide07 IcielBaliho Script" pitchFamily="2" charset="-93"/>
                  <a:ea typeface="Times New Roman" panose="02020603050405020304" pitchFamily="18" charset="0"/>
                  <a:cs typeface="Times New Roman" panose="02020603050405020304" pitchFamily="18" charset="0"/>
                </a:rPr>
                <a:t>: </a:t>
              </a:r>
            </a:p>
            <a:p>
              <a:pPr algn="just">
                <a:lnSpc>
                  <a:spcPct val="115000"/>
                </a:lnSpc>
                <a:spcAft>
                  <a:spcPts val="800"/>
                </a:spcAft>
              </a:pPr>
              <a:r>
                <a:rPr lang="en-GB" sz="2600" dirty="0">
                  <a:latin typeface="#9Slide07 IcielBaliho Script" pitchFamily="2" charset="-93"/>
                  <a:ea typeface="Times New Roman" panose="02020603050405020304" pitchFamily="18" charset="0"/>
                  <a:cs typeface="Times New Roman" panose="02020603050405020304" pitchFamily="18" charset="0"/>
                </a:rPr>
                <a:t>- </a:t>
              </a:r>
              <a:r>
                <a:rPr lang="en-GB" sz="2600" dirty="0">
                  <a:solidFill>
                    <a:srgbClr val="C00000"/>
                  </a:solidFill>
                  <a:latin typeface="#9Slide07 IcielBaliho Script" pitchFamily="2" charset="-93"/>
                  <a:ea typeface="Times New Roman" panose="02020603050405020304" pitchFamily="18" charset="0"/>
                  <a:cs typeface="Times New Roman" panose="02020603050405020304" pitchFamily="18" charset="0"/>
                </a:rPr>
                <a:t>X</a:t>
              </a:r>
              <a:r>
                <a:rPr lang="vi-VN" sz="2600" dirty="0">
                  <a:solidFill>
                    <a:srgbClr val="C00000"/>
                  </a:solidFill>
                  <a:effectLst/>
                  <a:latin typeface="#9Slide07 IcielBaliho Script" pitchFamily="2" charset="-93"/>
                  <a:ea typeface="Times New Roman" panose="02020603050405020304" pitchFamily="18" charset="0"/>
                  <a:cs typeface="Times New Roman" panose="02020603050405020304" pitchFamily="18" charset="0"/>
                </a:rPr>
                <a:t>ác định </a:t>
              </a:r>
              <a:r>
                <a:rPr lang="vi-VN" sz="2600" dirty="0">
                  <a:effectLst/>
                  <a:latin typeface="#9Slide07 IcielBaliho Script" pitchFamily="2" charset="-93"/>
                  <a:ea typeface="Times New Roman" panose="02020603050405020304" pitchFamily="18" charset="0"/>
                  <a:cs typeface="Times New Roman" panose="02020603050405020304" pitchFamily="18" charset="0"/>
                </a:rPr>
                <a:t>vị trí phân bố của các trung tâm kinh tế lớn của Bắc Mỹ. </a:t>
              </a:r>
              <a:endParaRPr lang="en-GB" sz="2600" dirty="0">
                <a:effectLst/>
                <a:latin typeface="#9Slide07 IcielBaliho Script" pitchFamily="2" charset="-93"/>
                <a:ea typeface="Times New Roman" panose="02020603050405020304" pitchFamily="18" charset="0"/>
                <a:cs typeface="Times New Roman" panose="02020603050405020304" pitchFamily="18" charset="0"/>
              </a:endParaRPr>
            </a:p>
            <a:p>
              <a:pPr algn="just">
                <a:lnSpc>
                  <a:spcPct val="115000"/>
                </a:lnSpc>
                <a:spcAft>
                  <a:spcPts val="800"/>
                </a:spcAft>
              </a:pPr>
              <a:r>
                <a:rPr lang="en-GB" sz="2600" dirty="0">
                  <a:effectLst/>
                  <a:latin typeface="#9Slide07 IcielBaliho Script" pitchFamily="2" charset="-93"/>
                  <a:ea typeface="Times New Roman" panose="02020603050405020304" pitchFamily="18" charset="0"/>
                  <a:cs typeface="Times New Roman" panose="02020603050405020304" pitchFamily="18" charset="0"/>
                </a:rPr>
                <a:t>- </a:t>
              </a:r>
              <a:r>
                <a:rPr lang="vi-VN" sz="2600" dirty="0">
                  <a:solidFill>
                    <a:srgbClr val="C00000"/>
                  </a:solidFill>
                  <a:effectLst/>
                  <a:latin typeface="#9Slide07 IcielBaliho Script" pitchFamily="2" charset="-93"/>
                  <a:ea typeface="Times New Roman" panose="02020603050405020304" pitchFamily="18" charset="0"/>
                  <a:cs typeface="Times New Roman" panose="02020603050405020304" pitchFamily="18" charset="0"/>
                </a:rPr>
                <a:t>Kể tên </a:t>
              </a:r>
              <a:r>
                <a:rPr lang="vi-VN" sz="2600" dirty="0">
                  <a:effectLst/>
                  <a:latin typeface="#9Slide07 IcielBaliho Script" pitchFamily="2" charset="-93"/>
                  <a:ea typeface="Times New Roman" panose="02020603050405020304" pitchFamily="18" charset="0"/>
                  <a:cs typeface="Times New Roman" panose="02020603050405020304" pitchFamily="18" charset="0"/>
                </a:rPr>
                <a:t>các ngành công </a:t>
              </a:r>
              <a:r>
                <a:rPr lang="vi-VN" sz="2600">
                  <a:effectLst/>
                  <a:latin typeface="#9Slide07 IcielBaliho Script" pitchFamily="2" charset="-93"/>
                  <a:ea typeface="Times New Roman" panose="02020603050405020304" pitchFamily="18" charset="0"/>
                  <a:cs typeface="Times New Roman" panose="02020603050405020304" pitchFamily="18" charset="0"/>
                </a:rPr>
                <a:t>nghiệp của mỗi trung </a:t>
              </a:r>
              <a:r>
                <a:rPr lang="vi-VN" sz="2600" dirty="0">
                  <a:effectLst/>
                  <a:latin typeface="#9Slide07 IcielBaliho Script" pitchFamily="2" charset="-93"/>
                  <a:ea typeface="Times New Roman" panose="02020603050405020304" pitchFamily="18" charset="0"/>
                  <a:cs typeface="Times New Roman" panose="02020603050405020304" pitchFamily="18" charset="0"/>
                </a:rPr>
                <a:t>tâm.</a:t>
              </a:r>
              <a:endParaRPr lang="en-GB" sz="2600" dirty="0">
                <a:effectLst/>
                <a:latin typeface="#9Slide07 IcielBaliho Script" pitchFamily="2" charset="-93"/>
                <a:ea typeface="Calibri" panose="020F0502020204030204" pitchFamily="34" charset="0"/>
                <a:cs typeface="Times New Roman" panose="02020603050405020304" pitchFamily="18" charset="0"/>
              </a:endParaRPr>
            </a:p>
            <a:p>
              <a:pPr marL="342900" indent="-342900" algn="just">
                <a:lnSpc>
                  <a:spcPct val="115000"/>
                </a:lnSpc>
                <a:spcAft>
                  <a:spcPts val="800"/>
                </a:spcAft>
                <a:buFont typeface="Wingdings" panose="05000000000000000000" pitchFamily="2" charset="2"/>
                <a:buChar char="Ø"/>
              </a:pPr>
              <a:r>
                <a:rPr lang="vi-VN" sz="2600" dirty="0">
                  <a:effectLst/>
                  <a:latin typeface="#9Slide07 IcielBaliho Script" pitchFamily="2" charset="-93"/>
                  <a:ea typeface="Times New Roman" panose="02020603050405020304" pitchFamily="18" charset="0"/>
                  <a:cs typeface="Times New Roman" panose="02020603050405020304" pitchFamily="18" charset="0"/>
                </a:rPr>
                <a:t>Trình bày </a:t>
              </a:r>
              <a:r>
                <a:rPr lang="vi-VN" sz="2600" dirty="0">
                  <a:solidFill>
                    <a:srgbClr val="C00000"/>
                  </a:solidFill>
                  <a:effectLst/>
                  <a:latin typeface="#9Slide07 IcielBaliho Script" pitchFamily="2" charset="-93"/>
                  <a:ea typeface="Times New Roman" panose="02020603050405020304" pitchFamily="18" charset="0"/>
                  <a:cs typeface="Times New Roman" panose="02020603050405020304" pitchFamily="18" charset="0"/>
                </a:rPr>
                <a:t>vai trò  </a:t>
              </a:r>
              <a:r>
                <a:rPr lang="vi-VN" sz="2600" dirty="0">
                  <a:effectLst/>
                  <a:latin typeface="#9Slide07 IcielBaliho Script" pitchFamily="2" charset="-93"/>
                  <a:ea typeface="Times New Roman" panose="02020603050405020304" pitchFamily="18" charset="0"/>
                  <a:cs typeface="Times New Roman" panose="02020603050405020304" pitchFamily="18" charset="0"/>
                </a:rPr>
                <a:t>của các trung tâm kinh tế </a:t>
              </a:r>
              <a:r>
                <a:rPr lang="en-GB" sz="2600" dirty="0" err="1">
                  <a:effectLst/>
                  <a:latin typeface="#9Slide07 IcielBaliho Script" pitchFamily="2" charset="-93"/>
                  <a:ea typeface="Times New Roman" panose="02020603050405020304" pitchFamily="18" charset="0"/>
                  <a:cs typeface="Times New Roman" panose="02020603050405020304" pitchFamily="18" charset="0"/>
                </a:rPr>
                <a:t>Bắc</a:t>
              </a:r>
              <a:r>
                <a:rPr lang="en-GB" sz="2600" dirty="0">
                  <a:effectLst/>
                  <a:latin typeface="#9Slide07 IcielBaliho Script" pitchFamily="2" charset="-93"/>
                  <a:ea typeface="Times New Roman" panose="02020603050405020304" pitchFamily="18" charset="0"/>
                  <a:cs typeface="Times New Roman" panose="02020603050405020304" pitchFamily="18" charset="0"/>
                </a:rPr>
                <a:t> </a:t>
              </a:r>
              <a:r>
                <a:rPr lang="en-GB" sz="2600" dirty="0" err="1">
                  <a:effectLst/>
                  <a:latin typeface="#9Slide07 IcielBaliho Script" pitchFamily="2" charset="-93"/>
                  <a:ea typeface="Times New Roman" panose="02020603050405020304" pitchFamily="18" charset="0"/>
                  <a:cs typeface="Times New Roman" panose="02020603050405020304" pitchFamily="18" charset="0"/>
                </a:rPr>
                <a:t>Mỹ</a:t>
              </a:r>
              <a:r>
                <a:rPr lang="en-GB" sz="2600" dirty="0">
                  <a:effectLst/>
                  <a:latin typeface="#9Slide07 IcielBaliho Script" pitchFamily="2" charset="-93"/>
                  <a:ea typeface="Times New Roman" panose="02020603050405020304" pitchFamily="18" charset="0"/>
                  <a:cs typeface="Times New Roman" panose="02020603050405020304" pitchFamily="18" charset="0"/>
                </a:rPr>
                <a:t> </a:t>
              </a:r>
              <a:r>
                <a:rPr lang="vi-VN" sz="2600" dirty="0">
                  <a:effectLst/>
                  <a:latin typeface="#9Slide07 IcielBaliho Script" pitchFamily="2" charset="-93"/>
                  <a:ea typeface="Times New Roman" panose="02020603050405020304" pitchFamily="18" charset="0"/>
                  <a:cs typeface="Times New Roman" panose="02020603050405020304" pitchFamily="18" charset="0"/>
                </a:rPr>
                <a:t>đối với nền kinh tế khu vực và toàn cầu.</a:t>
              </a:r>
              <a:endParaRPr lang="en-GB" sz="2600" dirty="0">
                <a:effectLst/>
                <a:latin typeface="#9Slide07 IcielBaliho Script" pitchFamily="2" charset="-93"/>
                <a:ea typeface="Calibri" panose="020F0502020204030204" pitchFamily="34"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38DB21C2-7032-4708-A5D2-AB5089EDD4E2}"/>
                </a:ext>
              </a:extLst>
            </p:cNvPr>
            <p:cNvSpPr/>
            <p:nvPr/>
          </p:nvSpPr>
          <p:spPr>
            <a:xfrm>
              <a:off x="10288578" y="2098295"/>
              <a:ext cx="1576806" cy="644716"/>
            </a:xfrm>
            <a:prstGeom prst="roundRect">
              <a:avLst/>
            </a:prstGeom>
            <a:solidFill>
              <a:srgbClr val="00B050"/>
            </a:solidFill>
            <a:ln>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err="1">
                  <a:solidFill>
                    <a:schemeClr val="bg1"/>
                  </a:solidFill>
                  <a:latin typeface="#9Slide07 IcielBaliho Script" pitchFamily="2" charset="-93"/>
                </a:rPr>
                <a:t>NHIỆM</a:t>
              </a:r>
              <a:r>
                <a:rPr lang="en-GB" sz="2800" dirty="0">
                  <a:solidFill>
                    <a:schemeClr val="bg1"/>
                  </a:solidFill>
                  <a:latin typeface="#9Slide07 IcielBaliho Script" pitchFamily="2" charset="-93"/>
                </a:rPr>
                <a:t> </a:t>
              </a:r>
              <a:r>
                <a:rPr lang="en-GB" sz="2800" dirty="0" err="1">
                  <a:solidFill>
                    <a:schemeClr val="bg1"/>
                  </a:solidFill>
                  <a:latin typeface="#9Slide07 IcielBaliho Script" pitchFamily="2" charset="-93"/>
                </a:rPr>
                <a:t>VỤ</a:t>
              </a:r>
              <a:endParaRPr lang="en-GB" sz="2800" dirty="0">
                <a:solidFill>
                  <a:schemeClr val="bg1"/>
                </a:solidFill>
                <a:latin typeface="#9Slide07 IcielBaliho Script" pitchFamily="2" charset="-93"/>
              </a:endParaRPr>
            </a:p>
          </p:txBody>
        </p:sp>
      </p:grpSp>
      <p:sp>
        <p:nvSpPr>
          <p:cNvPr id="15" name="Rectangle: Rounded Corners 14">
            <a:extLst>
              <a:ext uri="{FF2B5EF4-FFF2-40B4-BE49-F238E27FC236}">
                <a16:creationId xmlns:a16="http://schemas.microsoft.com/office/drawing/2014/main" id="{3BF1D3AF-1A96-48DA-B0A1-D6243F80FEF2}"/>
              </a:ext>
            </a:extLst>
          </p:cNvPr>
          <p:cNvSpPr/>
          <p:nvPr/>
        </p:nvSpPr>
        <p:spPr>
          <a:xfrm>
            <a:off x="152400" y="200176"/>
            <a:ext cx="6438900" cy="660765"/>
          </a:xfrm>
          <a:prstGeom prst="roundRect">
            <a:avLst/>
          </a:prstGeom>
          <a:noFill/>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rgbClr val="FF0000"/>
                </a:solidFill>
                <a:latin typeface="#9Slide07 IcielBaliho Script" pitchFamily="2" charset="-93"/>
              </a:rPr>
              <a:t>2. </a:t>
            </a:r>
            <a:r>
              <a:rPr lang="en-GB" sz="2800" dirty="0" err="1">
                <a:solidFill>
                  <a:srgbClr val="FF0000"/>
                </a:solidFill>
                <a:latin typeface="#9Slide07 IcielBaliho Script" pitchFamily="2" charset="-93"/>
              </a:rPr>
              <a:t>MỘT</a:t>
            </a:r>
            <a:r>
              <a:rPr lang="en-GB" sz="2800" dirty="0">
                <a:solidFill>
                  <a:srgbClr val="FF0000"/>
                </a:solidFill>
                <a:latin typeface="#9Slide07 IcielBaliho Script" pitchFamily="2" charset="-93"/>
              </a:rPr>
              <a:t> </a:t>
            </a:r>
            <a:r>
              <a:rPr lang="en-GB" sz="2800" dirty="0" err="1">
                <a:solidFill>
                  <a:srgbClr val="FF0000"/>
                </a:solidFill>
                <a:latin typeface="#9Slide07 IcielBaliho Script" pitchFamily="2" charset="-93"/>
              </a:rPr>
              <a:t>SỐ</a:t>
            </a:r>
            <a:r>
              <a:rPr lang="en-GB" sz="2800" dirty="0">
                <a:solidFill>
                  <a:srgbClr val="FF0000"/>
                </a:solidFill>
                <a:latin typeface="#9Slide07 IcielBaliho Script" pitchFamily="2" charset="-93"/>
              </a:rPr>
              <a:t> </a:t>
            </a:r>
            <a:r>
              <a:rPr lang="en-GB" sz="2800" dirty="0" err="1">
                <a:solidFill>
                  <a:srgbClr val="FF0000"/>
                </a:solidFill>
                <a:latin typeface="#9Slide07 IcielBaliho Script" pitchFamily="2" charset="-93"/>
              </a:rPr>
              <a:t>TRUNG</a:t>
            </a:r>
            <a:r>
              <a:rPr lang="en-GB" sz="2800" dirty="0">
                <a:solidFill>
                  <a:srgbClr val="FF0000"/>
                </a:solidFill>
                <a:latin typeface="#9Slide07 IcielBaliho Script" pitchFamily="2" charset="-93"/>
              </a:rPr>
              <a:t> </a:t>
            </a:r>
            <a:r>
              <a:rPr lang="en-GB" sz="2800" dirty="0" err="1">
                <a:solidFill>
                  <a:srgbClr val="FF0000"/>
                </a:solidFill>
                <a:latin typeface="#9Slide07 IcielBaliho Script" pitchFamily="2" charset="-93"/>
              </a:rPr>
              <a:t>TÂM</a:t>
            </a:r>
            <a:r>
              <a:rPr lang="en-GB" sz="2800" dirty="0">
                <a:solidFill>
                  <a:srgbClr val="FF0000"/>
                </a:solidFill>
                <a:latin typeface="#9Slide07 IcielBaliho Script" pitchFamily="2" charset="-93"/>
              </a:rPr>
              <a:t> </a:t>
            </a:r>
            <a:r>
              <a:rPr lang="en-GB" sz="2800" dirty="0" err="1">
                <a:solidFill>
                  <a:srgbClr val="FF0000"/>
                </a:solidFill>
                <a:latin typeface="#9Slide07 IcielBaliho Script" pitchFamily="2" charset="-93"/>
              </a:rPr>
              <a:t>KINH</a:t>
            </a:r>
            <a:r>
              <a:rPr lang="en-GB" sz="2800" dirty="0">
                <a:solidFill>
                  <a:srgbClr val="FF0000"/>
                </a:solidFill>
                <a:latin typeface="#9Slide07 IcielBaliho Script" pitchFamily="2" charset="-93"/>
              </a:rPr>
              <a:t> </a:t>
            </a:r>
            <a:r>
              <a:rPr lang="en-GB" sz="2800" dirty="0" err="1">
                <a:solidFill>
                  <a:srgbClr val="FF0000"/>
                </a:solidFill>
                <a:latin typeface="#9Slide07 IcielBaliho Script" pitchFamily="2" charset="-93"/>
              </a:rPr>
              <a:t>TẾ</a:t>
            </a:r>
            <a:r>
              <a:rPr lang="en-GB" sz="2800" dirty="0">
                <a:solidFill>
                  <a:srgbClr val="FF0000"/>
                </a:solidFill>
                <a:latin typeface="#9Slide07 IcielBaliho Script" pitchFamily="2" charset="-93"/>
              </a:rPr>
              <a:t> QUAN </a:t>
            </a:r>
            <a:r>
              <a:rPr lang="en-GB" sz="2800" dirty="0" err="1">
                <a:solidFill>
                  <a:srgbClr val="FF0000"/>
                </a:solidFill>
                <a:latin typeface="#9Slide07 IcielBaliho Script" pitchFamily="2" charset="-93"/>
              </a:rPr>
              <a:t>TRỌNG</a:t>
            </a:r>
            <a:endParaRPr lang="en-GB" sz="2800" dirty="0">
              <a:solidFill>
                <a:srgbClr val="FF0000"/>
              </a:solidFill>
              <a:latin typeface="#9Slide07 IcielBaliho Script" pitchFamily="2" charset="-93"/>
            </a:endParaRPr>
          </a:p>
        </p:txBody>
      </p:sp>
      <p:pic>
        <p:nvPicPr>
          <p:cNvPr id="8" name="Picture 7">
            <a:extLst>
              <a:ext uri="{FF2B5EF4-FFF2-40B4-BE49-F238E27FC236}">
                <a16:creationId xmlns:a16="http://schemas.microsoft.com/office/drawing/2014/main" id="{0A65CBBD-2A26-48C8-B4A6-B15D6E89839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28119" y="973777"/>
            <a:ext cx="6009017" cy="5577916"/>
          </a:xfrm>
          <a:prstGeom prst="rect">
            <a:avLst/>
          </a:prstGeom>
        </p:spPr>
      </p:pic>
    </p:spTree>
    <p:extLst>
      <p:ext uri="{BB962C8B-B14F-4D97-AF65-F5344CB8AC3E}">
        <p14:creationId xmlns:p14="http://schemas.microsoft.com/office/powerpoint/2010/main" val="1563651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pic>
        <p:nvPicPr>
          <p:cNvPr id="2" name="10 Second Countdown - After Effect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78467" y="25841"/>
            <a:ext cx="1610438" cy="905164"/>
          </a:xfrm>
          <a:prstGeom prst="rect">
            <a:avLst/>
          </a:prstGeom>
        </p:spPr>
      </p:pic>
      <p:sp>
        <p:nvSpPr>
          <p:cNvPr id="5" name="TextBox 4"/>
          <p:cNvSpPr txBox="1"/>
          <p:nvPr/>
        </p:nvSpPr>
        <p:spPr>
          <a:xfrm>
            <a:off x="4228537" y="124480"/>
            <a:ext cx="64192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Đây</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quốc</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pic>
        <p:nvPicPr>
          <p:cNvPr id="9" name="Picture 8">
            <a:extLst>
              <a:ext uri="{FF2B5EF4-FFF2-40B4-BE49-F238E27FC236}">
                <a16:creationId xmlns:a16="http://schemas.microsoft.com/office/drawing/2014/main" id="{34DDBD81-750B-4159-8E8B-7F535F855849}"/>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752036" y="1317170"/>
            <a:ext cx="7860049" cy="524003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607478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video>
              <p:cMediaNode vol="80000">
                <p:cTn id="2" fill="hold" display="0">
                  <p:stCondLst>
                    <p:cond delay="indefinite"/>
                  </p:stCondLst>
                </p:cTn>
                <p:tgtEl>
                  <p:spTgt spid="2"/>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afterEffect">
                                  <p:stCondLst>
                                    <p:cond delay="0"/>
                                  </p:stCondLst>
                                  <p:childTnLst>
                                    <p:cmd type="call" cmd="togglePause">
                                      <p:cBhvr>
                                        <p:cTn id="7" dur="1" fill="hold"/>
                                        <p:tgtEl>
                                          <p:spTgt spid="2"/>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30F3336-201C-484B-B168-9E9425F47922}"/>
              </a:ext>
            </a:extLst>
          </p:cNvPr>
          <p:cNvSpPr txBox="1"/>
          <p:nvPr/>
        </p:nvSpPr>
        <p:spPr>
          <a:xfrm>
            <a:off x="323461" y="700328"/>
            <a:ext cx="4426669" cy="3031343"/>
          </a:xfrm>
          <a:custGeom>
            <a:avLst/>
            <a:gdLst>
              <a:gd name="connsiteX0" fmla="*/ 0 w 4426669"/>
              <a:gd name="connsiteY0" fmla="*/ 0 h 3031343"/>
              <a:gd name="connsiteX1" fmla="*/ 676648 w 4426669"/>
              <a:gd name="connsiteY1" fmla="*/ 0 h 3031343"/>
              <a:gd name="connsiteX2" fmla="*/ 1220496 w 4426669"/>
              <a:gd name="connsiteY2" fmla="*/ 0 h 3031343"/>
              <a:gd name="connsiteX3" fmla="*/ 1764344 w 4426669"/>
              <a:gd name="connsiteY3" fmla="*/ 0 h 3031343"/>
              <a:gd name="connsiteX4" fmla="*/ 2308192 w 4426669"/>
              <a:gd name="connsiteY4" fmla="*/ 0 h 3031343"/>
              <a:gd name="connsiteX5" fmla="*/ 2984840 w 4426669"/>
              <a:gd name="connsiteY5" fmla="*/ 0 h 3031343"/>
              <a:gd name="connsiteX6" fmla="*/ 3661488 w 4426669"/>
              <a:gd name="connsiteY6" fmla="*/ 0 h 3031343"/>
              <a:gd name="connsiteX7" fmla="*/ 4426669 w 4426669"/>
              <a:gd name="connsiteY7" fmla="*/ 0 h 3031343"/>
              <a:gd name="connsiteX8" fmla="*/ 4426669 w 4426669"/>
              <a:gd name="connsiteY8" fmla="*/ 545642 h 3031343"/>
              <a:gd name="connsiteX9" fmla="*/ 4426669 w 4426669"/>
              <a:gd name="connsiteY9" fmla="*/ 1151910 h 3031343"/>
              <a:gd name="connsiteX10" fmla="*/ 4426669 w 4426669"/>
              <a:gd name="connsiteY10" fmla="*/ 1667239 h 3031343"/>
              <a:gd name="connsiteX11" fmla="*/ 4426669 w 4426669"/>
              <a:gd name="connsiteY11" fmla="*/ 2334134 h 3031343"/>
              <a:gd name="connsiteX12" fmla="*/ 4426669 w 4426669"/>
              <a:gd name="connsiteY12" fmla="*/ 3031343 h 3031343"/>
              <a:gd name="connsiteX13" fmla="*/ 3705754 w 4426669"/>
              <a:gd name="connsiteY13" fmla="*/ 3031343 h 3031343"/>
              <a:gd name="connsiteX14" fmla="*/ 2984840 w 4426669"/>
              <a:gd name="connsiteY14" fmla="*/ 3031343 h 3031343"/>
              <a:gd name="connsiteX15" fmla="*/ 2440992 w 4426669"/>
              <a:gd name="connsiteY15" fmla="*/ 3031343 h 3031343"/>
              <a:gd name="connsiteX16" fmla="*/ 1720077 w 4426669"/>
              <a:gd name="connsiteY16" fmla="*/ 3031343 h 3031343"/>
              <a:gd name="connsiteX17" fmla="*/ 1043429 w 4426669"/>
              <a:gd name="connsiteY17" fmla="*/ 3031343 h 3031343"/>
              <a:gd name="connsiteX18" fmla="*/ 0 w 4426669"/>
              <a:gd name="connsiteY18" fmla="*/ 3031343 h 3031343"/>
              <a:gd name="connsiteX19" fmla="*/ 0 w 4426669"/>
              <a:gd name="connsiteY19" fmla="*/ 2516015 h 3031343"/>
              <a:gd name="connsiteX20" fmla="*/ 0 w 4426669"/>
              <a:gd name="connsiteY20" fmla="*/ 1849119 h 3031343"/>
              <a:gd name="connsiteX21" fmla="*/ 0 w 4426669"/>
              <a:gd name="connsiteY21" fmla="*/ 1333791 h 3031343"/>
              <a:gd name="connsiteX22" fmla="*/ 0 w 4426669"/>
              <a:gd name="connsiteY22" fmla="*/ 818463 h 3031343"/>
              <a:gd name="connsiteX23" fmla="*/ 0 w 4426669"/>
              <a:gd name="connsiteY23" fmla="*/ 0 h 303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26669" h="3031343" extrusionOk="0">
                <a:moveTo>
                  <a:pt x="0" y="0"/>
                </a:moveTo>
                <a:cubicBezTo>
                  <a:pt x="299116" y="22117"/>
                  <a:pt x="424101" y="-19280"/>
                  <a:pt x="676648" y="0"/>
                </a:cubicBezTo>
                <a:cubicBezTo>
                  <a:pt x="929195" y="19280"/>
                  <a:pt x="983149" y="24950"/>
                  <a:pt x="1220496" y="0"/>
                </a:cubicBezTo>
                <a:cubicBezTo>
                  <a:pt x="1457843" y="-24950"/>
                  <a:pt x="1620625" y="-7822"/>
                  <a:pt x="1764344" y="0"/>
                </a:cubicBezTo>
                <a:cubicBezTo>
                  <a:pt x="1908063" y="7822"/>
                  <a:pt x="2151170" y="-22402"/>
                  <a:pt x="2308192" y="0"/>
                </a:cubicBezTo>
                <a:cubicBezTo>
                  <a:pt x="2465214" y="22402"/>
                  <a:pt x="2770289" y="14697"/>
                  <a:pt x="2984840" y="0"/>
                </a:cubicBezTo>
                <a:cubicBezTo>
                  <a:pt x="3199391" y="-14697"/>
                  <a:pt x="3391581" y="22510"/>
                  <a:pt x="3661488" y="0"/>
                </a:cubicBezTo>
                <a:cubicBezTo>
                  <a:pt x="3931395" y="-22510"/>
                  <a:pt x="4080993" y="-33696"/>
                  <a:pt x="4426669" y="0"/>
                </a:cubicBezTo>
                <a:cubicBezTo>
                  <a:pt x="4453906" y="177979"/>
                  <a:pt x="4439230" y="422311"/>
                  <a:pt x="4426669" y="545642"/>
                </a:cubicBezTo>
                <a:cubicBezTo>
                  <a:pt x="4414108" y="668973"/>
                  <a:pt x="4454408" y="1012902"/>
                  <a:pt x="4426669" y="1151910"/>
                </a:cubicBezTo>
                <a:cubicBezTo>
                  <a:pt x="4398930" y="1290918"/>
                  <a:pt x="4422119" y="1482773"/>
                  <a:pt x="4426669" y="1667239"/>
                </a:cubicBezTo>
                <a:cubicBezTo>
                  <a:pt x="4431219" y="1851705"/>
                  <a:pt x="4416219" y="2080666"/>
                  <a:pt x="4426669" y="2334134"/>
                </a:cubicBezTo>
                <a:cubicBezTo>
                  <a:pt x="4437119" y="2587602"/>
                  <a:pt x="4409273" y="2823599"/>
                  <a:pt x="4426669" y="3031343"/>
                </a:cubicBezTo>
                <a:cubicBezTo>
                  <a:pt x="4210561" y="3044035"/>
                  <a:pt x="3860098" y="3044307"/>
                  <a:pt x="3705754" y="3031343"/>
                </a:cubicBezTo>
                <a:cubicBezTo>
                  <a:pt x="3551410" y="3018379"/>
                  <a:pt x="3135082" y="3033727"/>
                  <a:pt x="2984840" y="3031343"/>
                </a:cubicBezTo>
                <a:cubicBezTo>
                  <a:pt x="2834598" y="3028959"/>
                  <a:pt x="2559205" y="3014661"/>
                  <a:pt x="2440992" y="3031343"/>
                </a:cubicBezTo>
                <a:cubicBezTo>
                  <a:pt x="2322779" y="3048025"/>
                  <a:pt x="1878439" y="3022363"/>
                  <a:pt x="1720077" y="3031343"/>
                </a:cubicBezTo>
                <a:cubicBezTo>
                  <a:pt x="1561715" y="3040323"/>
                  <a:pt x="1380165" y="3063391"/>
                  <a:pt x="1043429" y="3031343"/>
                </a:cubicBezTo>
                <a:cubicBezTo>
                  <a:pt x="706693" y="2999295"/>
                  <a:pt x="504627" y="2980766"/>
                  <a:pt x="0" y="3031343"/>
                </a:cubicBezTo>
                <a:cubicBezTo>
                  <a:pt x="-9168" y="2794224"/>
                  <a:pt x="10548" y="2744486"/>
                  <a:pt x="0" y="2516015"/>
                </a:cubicBezTo>
                <a:cubicBezTo>
                  <a:pt x="-10548" y="2287544"/>
                  <a:pt x="-10757" y="2093895"/>
                  <a:pt x="0" y="1849119"/>
                </a:cubicBezTo>
                <a:cubicBezTo>
                  <a:pt x="10757" y="1604343"/>
                  <a:pt x="2009" y="1528637"/>
                  <a:pt x="0" y="1333791"/>
                </a:cubicBezTo>
                <a:cubicBezTo>
                  <a:pt x="-2009" y="1138945"/>
                  <a:pt x="-22645" y="957695"/>
                  <a:pt x="0" y="818463"/>
                </a:cubicBezTo>
                <a:cubicBezTo>
                  <a:pt x="22645" y="679231"/>
                  <a:pt x="40796" y="345925"/>
                  <a:pt x="0" y="0"/>
                </a:cubicBezTo>
                <a:close/>
              </a:path>
            </a:pathLst>
          </a:custGeom>
          <a:noFill/>
          <a:ln w="28575">
            <a:solidFill>
              <a:srgbClr val="00B050"/>
            </a:solidFill>
            <a:extLst>
              <a:ext uri="{C807C97D-BFC1-408E-A445-0C87EB9F89A2}">
                <ask:lineSketchStyleProps xmlns:ask="http://schemas.microsoft.com/office/drawing/2018/sketchyshapes" sd="1293482106">
                  <a:prstGeom prst="rect">
                    <a:avLst/>
                  </a:prstGeom>
                  <ask:type>
                    <ask:lineSketchFreehand/>
                  </ask:type>
                </ask:lineSketchStyleProps>
              </a:ext>
            </a:extLst>
          </a:ln>
        </p:spPr>
        <p:txBody>
          <a:bodyPr wrap="square">
            <a:spAutoFit/>
          </a:bodyPr>
          <a:lstStyle/>
          <a:p>
            <a:pPr algn="just">
              <a:lnSpc>
                <a:spcPct val="115000"/>
              </a:lnSpc>
              <a:spcAft>
                <a:spcPts val="800"/>
              </a:spcAft>
            </a:pPr>
            <a:r>
              <a:rPr lang="vi-VN" sz="2800">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 Các trung tâm kinh tế quan trọng ở Bắc Mỹ: Van-cu-vơ, Xan Phran-xi-xcô, Lốt An-giơ lét, Hau-xtơn, Niu Oóc-lin, Si-ca-gô, Oa-sinh tơn, Niu Oóc, Tô-rôn-tô, Môn-trê-an.</a:t>
            </a:r>
          </a:p>
        </p:txBody>
      </p:sp>
      <p:pic>
        <p:nvPicPr>
          <p:cNvPr id="4" name="Picture 3">
            <a:extLst>
              <a:ext uri="{FF2B5EF4-FFF2-40B4-BE49-F238E27FC236}">
                <a16:creationId xmlns:a16="http://schemas.microsoft.com/office/drawing/2014/main" id="{95371C56-A456-4A78-A3E1-E2C05AB9B9AE}"/>
              </a:ext>
            </a:extLst>
          </p:cNvPr>
          <p:cNvPicPr>
            <a:picLocks noChangeAspect="1"/>
          </p:cNvPicPr>
          <p:nvPr/>
        </p:nvPicPr>
        <p:blipFill>
          <a:blip r:embed="rId2"/>
          <a:stretch>
            <a:fillRect/>
          </a:stretch>
        </p:blipFill>
        <p:spPr>
          <a:xfrm>
            <a:off x="5382349" y="377715"/>
            <a:ext cx="6576102" cy="6102569"/>
          </a:xfrm>
          <a:prstGeom prst="rect">
            <a:avLst/>
          </a:prstGeom>
        </p:spPr>
      </p:pic>
      <p:sp>
        <p:nvSpPr>
          <p:cNvPr id="5" name="Rectangle 4">
            <a:extLst>
              <a:ext uri="{FF2B5EF4-FFF2-40B4-BE49-F238E27FC236}">
                <a16:creationId xmlns:a16="http://schemas.microsoft.com/office/drawing/2014/main" id="{57161AEC-5874-4BCE-8348-A800CB0B5CBF}"/>
              </a:ext>
            </a:extLst>
          </p:cNvPr>
          <p:cNvSpPr/>
          <p:nvPr/>
        </p:nvSpPr>
        <p:spPr>
          <a:xfrm>
            <a:off x="323460" y="3906858"/>
            <a:ext cx="4426669" cy="2062103"/>
          </a:xfrm>
          <a:prstGeom prst="rect">
            <a:avLst/>
          </a:prstGeom>
        </p:spPr>
        <p:txBody>
          <a:bodyPr wrap="square">
            <a:spAutoFit/>
          </a:bodyPr>
          <a:lstStyle/>
          <a:p>
            <a:r>
              <a:rPr lang="vi-VN" sz="3200">
                <a:solidFill>
                  <a:srgbClr val="FF0000"/>
                </a:solidFill>
                <a:latin typeface="#9Slide07 IcielBaliho Script" pitchFamily="2" charset="0"/>
              </a:rPr>
              <a:t>=&gt;Vai trò: </a:t>
            </a:r>
            <a:r>
              <a:rPr lang="vi-VN" sz="3200">
                <a:solidFill>
                  <a:srgbClr val="002060"/>
                </a:solidFill>
                <a:latin typeface="#9Slide07 IcielBaliho Script" pitchFamily="2" charset="0"/>
              </a:rPr>
              <a:t>kết nối, và thúc đẩy tăng trưởng kinh tế khu vực và kết nối các trung tâm kinh tế toàn cầu.</a:t>
            </a:r>
          </a:p>
        </p:txBody>
      </p:sp>
    </p:spTree>
    <p:extLst>
      <p:ext uri="{BB962C8B-B14F-4D97-AF65-F5344CB8AC3E}">
        <p14:creationId xmlns:p14="http://schemas.microsoft.com/office/powerpoint/2010/main" val="1357803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805065F0-2BB7-466F-8934-871081F0AE5D}"/>
              </a:ext>
            </a:extLst>
          </p:cNvPr>
          <p:cNvGrpSpPr/>
          <p:nvPr/>
        </p:nvGrpSpPr>
        <p:grpSpPr>
          <a:xfrm>
            <a:off x="360525" y="1145510"/>
            <a:ext cx="7115853" cy="3166670"/>
            <a:chOff x="6343650" y="1029877"/>
            <a:chExt cx="4078396" cy="3166670"/>
          </a:xfrm>
        </p:grpSpPr>
        <p:sp>
          <p:nvSpPr>
            <p:cNvPr id="18" name="Rectangle 17">
              <a:extLst>
                <a:ext uri="{FF2B5EF4-FFF2-40B4-BE49-F238E27FC236}">
                  <a16:creationId xmlns:a16="http://schemas.microsoft.com/office/drawing/2014/main" id="{F2A308A2-F32C-4B28-822B-4F3C256E0B86}"/>
                </a:ext>
              </a:extLst>
            </p:cNvPr>
            <p:cNvSpPr/>
            <p:nvPr/>
          </p:nvSpPr>
          <p:spPr>
            <a:xfrm>
              <a:off x="6627067" y="1603830"/>
              <a:ext cx="3794979" cy="2592717"/>
            </a:xfrm>
            <a:prstGeom prst="rect">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a:lnSpc>
                  <a:spcPct val="115000"/>
                </a:lnSpc>
                <a:buFont typeface="Symbol" panose="05050102010706020507" pitchFamily="18" charset="2"/>
                <a:buChar char=""/>
              </a:pPr>
              <a:r>
                <a:rPr lang="vi-VN" sz="2800" dirty="0">
                  <a:effectLst/>
                  <a:latin typeface="#9Slide07 IcielBaliho Script" pitchFamily="2" charset="-93"/>
                  <a:ea typeface="Times New Roman" panose="02020603050405020304" pitchFamily="18" charset="0"/>
                  <a:cs typeface="Times New Roman" panose="02020603050405020304" pitchFamily="18" charset="0"/>
                </a:rPr>
                <a:t>2 </a:t>
              </a:r>
              <a:r>
                <a:rPr lang="en-GB" sz="2800" dirty="0">
                  <a:latin typeface="#9Slide07 IcielBaliho Script" pitchFamily="2" charset="-93"/>
                  <a:ea typeface="Times New Roman" panose="02020603050405020304" pitchFamily="18" charset="0"/>
                  <a:cs typeface="Times New Roman" panose="02020603050405020304" pitchFamily="18" charset="0"/>
                </a:rPr>
                <a:t>n</a:t>
              </a:r>
              <a:r>
                <a:rPr lang="vi-VN" sz="2800" dirty="0">
                  <a:effectLst/>
                  <a:latin typeface="#9Slide07 IcielBaliho Script" pitchFamily="2" charset="-93"/>
                  <a:ea typeface="Times New Roman" panose="02020603050405020304" pitchFamily="18" charset="0"/>
                  <a:cs typeface="Times New Roman" panose="02020603050405020304" pitchFamily="18" charset="0"/>
                </a:rPr>
                <a:t>hóm </a:t>
              </a:r>
              <a:r>
                <a:rPr lang="vi-VN" sz="2800" dirty="0">
                  <a:solidFill>
                    <a:schemeClr val="tx1"/>
                  </a:solidFill>
                  <a:effectLst/>
                  <a:latin typeface="#9Slide07 IcielBaliho Script" pitchFamily="2" charset="-93"/>
                  <a:ea typeface="Times New Roman" panose="02020603050405020304" pitchFamily="18" charset="0"/>
                  <a:cs typeface="Times New Roman" panose="02020603050405020304" pitchFamily="18" charset="0"/>
                </a:rPr>
                <a:t>giải pháp </a:t>
              </a:r>
              <a:r>
                <a:rPr lang="vi-VN" sz="2800" dirty="0">
                  <a:effectLst/>
                  <a:latin typeface="#9Slide07 IcielBaliho Script" pitchFamily="2" charset="-93"/>
                  <a:ea typeface="Times New Roman" panose="02020603050405020304" pitchFamily="18" charset="0"/>
                  <a:cs typeface="Times New Roman" panose="02020603050405020304" pitchFamily="18" charset="0"/>
                </a:rPr>
                <a:t>khai thác tài nguyên </a:t>
              </a:r>
              <a:r>
                <a:rPr lang="vi-VN" sz="2800" dirty="0">
                  <a:solidFill>
                    <a:srgbClr val="C00000"/>
                  </a:solidFill>
                  <a:effectLst/>
                  <a:latin typeface="#9Slide07 IcielBaliho Script" pitchFamily="2" charset="-93"/>
                  <a:ea typeface="Times New Roman" panose="02020603050405020304" pitchFamily="18" charset="0"/>
                  <a:cs typeface="Times New Roman" panose="02020603050405020304" pitchFamily="18" charset="0"/>
                </a:rPr>
                <a:t>đất</a:t>
              </a:r>
              <a:r>
                <a:rPr lang="vi-VN" sz="2800" dirty="0">
                  <a:effectLst/>
                  <a:latin typeface="#9Slide07 IcielBaliho Script" pitchFamily="2" charset="-93"/>
                  <a:ea typeface="Times New Roman" panose="02020603050405020304" pitchFamily="18" charset="0"/>
                  <a:cs typeface="Times New Roman" panose="02020603050405020304" pitchFamily="18" charset="0"/>
                </a:rPr>
                <a:t>.</a:t>
              </a:r>
              <a:endParaRPr lang="en-GB" sz="2800" dirty="0">
                <a:effectLst/>
                <a:latin typeface="#9Slide07 IcielBaliho Script" pitchFamily="2" charset="-93"/>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vi-VN" sz="2800" dirty="0">
                  <a:effectLst/>
                  <a:latin typeface="#9Slide07 IcielBaliho Script" pitchFamily="2" charset="-93"/>
                  <a:ea typeface="Times New Roman" panose="02020603050405020304" pitchFamily="18" charset="0"/>
                  <a:cs typeface="Times New Roman" panose="02020603050405020304" pitchFamily="18" charset="0"/>
                </a:rPr>
                <a:t>2</a:t>
              </a:r>
              <a:r>
                <a:rPr lang="en-GB" sz="2800" dirty="0">
                  <a:effectLst/>
                  <a:latin typeface="#9Slide07 IcielBaliho Script" pitchFamily="2" charset="-93"/>
                  <a:ea typeface="Times New Roman" panose="02020603050405020304" pitchFamily="18" charset="0"/>
                  <a:cs typeface="Times New Roman" panose="02020603050405020304" pitchFamily="18" charset="0"/>
                </a:rPr>
                <a:t> n</a:t>
              </a:r>
              <a:r>
                <a:rPr lang="vi-VN" sz="2800" dirty="0">
                  <a:effectLst/>
                  <a:latin typeface="#9Slide07 IcielBaliho Script" pitchFamily="2" charset="-93"/>
                  <a:ea typeface="Times New Roman" panose="02020603050405020304" pitchFamily="18" charset="0"/>
                  <a:cs typeface="Times New Roman" panose="02020603050405020304" pitchFamily="18" charset="0"/>
                </a:rPr>
                <a:t>hóm giải pháp khai thác tài </a:t>
              </a:r>
              <a:r>
                <a:rPr lang="vi-VN" sz="2800">
                  <a:effectLst/>
                  <a:latin typeface="#9Slide07 IcielBaliho Script" pitchFamily="2" charset="-93"/>
                  <a:ea typeface="Times New Roman" panose="02020603050405020304" pitchFamily="18" charset="0"/>
                  <a:cs typeface="Times New Roman" panose="02020603050405020304" pitchFamily="18" charset="0"/>
                </a:rPr>
                <a:t>nguyên </a:t>
              </a:r>
              <a:r>
                <a:rPr lang="vi-VN" sz="2800">
                  <a:solidFill>
                    <a:srgbClr val="C00000"/>
                  </a:solidFill>
                  <a:latin typeface="#9Slide07 IcielBaliho Script" pitchFamily="2" charset="-93"/>
                  <a:ea typeface="Times New Roman" panose="02020603050405020304" pitchFamily="18" charset="0"/>
                  <a:cs typeface="Times New Roman" panose="02020603050405020304" pitchFamily="18" charset="0"/>
                </a:rPr>
                <a:t>nước</a:t>
              </a:r>
              <a:r>
                <a:rPr lang="vi-VN" sz="2800">
                  <a:effectLst/>
                  <a:latin typeface="#9Slide07 IcielBaliho Script" pitchFamily="2" charset="-93"/>
                  <a:ea typeface="Times New Roman" panose="02020603050405020304" pitchFamily="18" charset="0"/>
                  <a:cs typeface="Times New Roman" panose="02020603050405020304" pitchFamily="18" charset="0"/>
                </a:rPr>
                <a:t>.</a:t>
              </a:r>
            </a:p>
            <a:p>
              <a:pPr marL="342900" lvl="0" indent="-342900" algn="just">
                <a:lnSpc>
                  <a:spcPct val="115000"/>
                </a:lnSpc>
                <a:buFont typeface="Symbol" panose="05050102010706020507" pitchFamily="18" charset="2"/>
                <a:buChar char=""/>
              </a:pPr>
              <a:r>
                <a:rPr lang="vi-VN" sz="2800">
                  <a:effectLst/>
                  <a:latin typeface="#9Slide07 IcielBaliho Script" pitchFamily="2" charset="-93"/>
                  <a:ea typeface="Calibri" panose="020F0502020204030204" pitchFamily="34" charset="0"/>
                  <a:cs typeface="Times New Roman" panose="02020603050405020304" pitchFamily="18" charset="0"/>
                </a:rPr>
                <a:t>2 nhóm tài nguyên </a:t>
              </a:r>
              <a:r>
                <a:rPr lang="vi-VN" sz="2800">
                  <a:solidFill>
                    <a:srgbClr val="C00000"/>
                  </a:solidFill>
                  <a:effectLst/>
                  <a:latin typeface="#9Slide07 IcielBaliho Script" pitchFamily="2" charset="-93"/>
                  <a:ea typeface="Calibri" panose="020F0502020204030204" pitchFamily="34" charset="0"/>
                  <a:cs typeface="Times New Roman" panose="02020603050405020304" pitchFamily="18" charset="0"/>
                </a:rPr>
                <a:t>rừng</a:t>
              </a:r>
              <a:endParaRPr lang="en-GB" sz="2800" dirty="0">
                <a:solidFill>
                  <a:srgbClr val="C00000"/>
                </a:solidFill>
                <a:effectLst/>
                <a:latin typeface="#9Slide07 IcielBaliho Script" pitchFamily="2" charset="-93"/>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vi-VN" sz="2800" dirty="0">
                  <a:effectLst/>
                  <a:latin typeface="#9Slide07 IcielBaliho Script" pitchFamily="2" charset="-93"/>
                  <a:ea typeface="Times New Roman" panose="02020603050405020304" pitchFamily="18" charset="0"/>
                  <a:cs typeface="Times New Roman" panose="02020603050405020304" pitchFamily="18" charset="0"/>
                </a:rPr>
                <a:t>2 </a:t>
              </a:r>
              <a:r>
                <a:rPr lang="en-GB" sz="2800" dirty="0">
                  <a:effectLst/>
                  <a:latin typeface="#9Slide07 IcielBaliho Script" pitchFamily="2" charset="-93"/>
                  <a:ea typeface="Times New Roman" panose="02020603050405020304" pitchFamily="18" charset="0"/>
                  <a:cs typeface="Times New Roman" panose="02020603050405020304" pitchFamily="18" charset="0"/>
                </a:rPr>
                <a:t>n</a:t>
              </a:r>
              <a:r>
                <a:rPr lang="vi-VN" sz="2800" dirty="0">
                  <a:effectLst/>
                  <a:latin typeface="#9Slide07 IcielBaliho Script" pitchFamily="2" charset="-93"/>
                  <a:ea typeface="Times New Roman" panose="02020603050405020304" pitchFamily="18" charset="0"/>
                  <a:cs typeface="Times New Roman" panose="02020603050405020304" pitchFamily="18" charset="0"/>
                </a:rPr>
                <a:t>hóm giải pháp khai thác </a:t>
              </a:r>
              <a:r>
                <a:rPr lang="vi-VN" sz="2800" dirty="0">
                  <a:solidFill>
                    <a:srgbClr val="C00000"/>
                  </a:solidFill>
                  <a:effectLst/>
                  <a:latin typeface="#9Slide07 IcielBaliho Script" pitchFamily="2" charset="-93"/>
                  <a:ea typeface="Times New Roman" panose="02020603050405020304" pitchFamily="18" charset="0"/>
                  <a:cs typeface="Times New Roman" panose="02020603050405020304" pitchFamily="18" charset="0"/>
                </a:rPr>
                <a:t>khoáng </a:t>
              </a:r>
              <a:r>
                <a:rPr lang="vi-VN" sz="2800">
                  <a:solidFill>
                    <a:srgbClr val="C00000"/>
                  </a:solidFill>
                  <a:effectLst/>
                  <a:latin typeface="#9Slide07 IcielBaliho Script" pitchFamily="2" charset="-93"/>
                  <a:ea typeface="Times New Roman" panose="02020603050405020304" pitchFamily="18" charset="0"/>
                  <a:cs typeface="Times New Roman" panose="02020603050405020304" pitchFamily="18" charset="0"/>
                </a:rPr>
                <a:t>sản</a:t>
              </a:r>
              <a:r>
                <a:rPr lang="vi-VN" sz="2800">
                  <a:effectLst/>
                  <a:latin typeface="#9Slide07 IcielBaliho Script" pitchFamily="2" charset="-93"/>
                  <a:ea typeface="Times New Roman" panose="02020603050405020304" pitchFamily="18" charset="0"/>
                  <a:cs typeface="Times New Roman" panose="02020603050405020304" pitchFamily="18" charset="0"/>
                </a:rPr>
                <a:t>.</a:t>
              </a:r>
            </a:p>
            <a:p>
              <a:pPr lvl="0" algn="just">
                <a:lnSpc>
                  <a:spcPct val="115000"/>
                </a:lnSpc>
                <a:spcAft>
                  <a:spcPts val="800"/>
                </a:spcAft>
              </a:pPr>
              <a:r>
                <a:rPr lang="vi-VN" sz="2800">
                  <a:latin typeface="#9Slide07 IcielBaliho Script" pitchFamily="2" charset="-93"/>
                  <a:ea typeface="Times New Roman" panose="02020603050405020304" pitchFamily="18" charset="0"/>
                  <a:cs typeface="Times New Roman" panose="02020603050405020304" pitchFamily="18" charset="0"/>
                </a:rPr>
                <a:t>(Thực trạng trước đây, nguyên nhân và giải pháp)</a:t>
              </a:r>
              <a:endParaRPr lang="vi-VN" sz="2800">
                <a:effectLst/>
                <a:latin typeface="#9Slide07 IcielBaliho Script" pitchFamily="2" charset="-93"/>
                <a:ea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2551EBC8-59BB-4BFD-B7B0-2E1F854C00B1}"/>
                </a:ext>
              </a:extLst>
            </p:cNvPr>
            <p:cNvSpPr/>
            <p:nvPr/>
          </p:nvSpPr>
          <p:spPr>
            <a:xfrm>
              <a:off x="6343650" y="1029877"/>
              <a:ext cx="2197815" cy="564930"/>
            </a:xfrm>
            <a:prstGeom prst="roundRect">
              <a:avLst/>
            </a:prstGeom>
            <a:solidFill>
              <a:srgbClr val="00B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a:solidFill>
                    <a:schemeClr val="bg1"/>
                  </a:solidFill>
                  <a:latin typeface="#9Slide07 IcielBaliho Script" pitchFamily="2" charset="-93"/>
                </a:rPr>
                <a:t>NỘI </a:t>
              </a:r>
              <a:r>
                <a:rPr lang="en-GB" sz="2800" dirty="0">
                  <a:solidFill>
                    <a:schemeClr val="bg1"/>
                  </a:solidFill>
                  <a:latin typeface="#9Slide07 IcielBaliho Script" pitchFamily="2" charset="-93"/>
                </a:rPr>
                <a:t>DUNG</a:t>
              </a:r>
              <a:r>
                <a:rPr lang="en-GB" sz="2800">
                  <a:solidFill>
                    <a:schemeClr val="bg1"/>
                  </a:solidFill>
                  <a:latin typeface="#9Slide07 IcielBaliho Script" pitchFamily="2" charset="-93"/>
                </a:rPr>
                <a:t>: </a:t>
              </a:r>
              <a:r>
                <a:rPr lang="vi-VN" sz="2800">
                  <a:solidFill>
                    <a:schemeClr val="bg1"/>
                  </a:solidFill>
                  <a:latin typeface="#9Slide07 IcielBaliho Script" pitchFamily="2" charset="-93"/>
                </a:rPr>
                <a:t>8</a:t>
              </a:r>
              <a:r>
                <a:rPr lang="en-GB" sz="2800">
                  <a:solidFill>
                    <a:schemeClr val="bg1"/>
                  </a:solidFill>
                  <a:latin typeface="#9Slide07 IcielBaliho Script" pitchFamily="2" charset="-93"/>
                </a:rPr>
                <a:t> </a:t>
              </a:r>
              <a:r>
                <a:rPr lang="en-GB" sz="2800" dirty="0" err="1">
                  <a:solidFill>
                    <a:schemeClr val="bg1"/>
                  </a:solidFill>
                  <a:latin typeface="#9Slide07 IcielBaliho Script" pitchFamily="2" charset="-93"/>
                </a:rPr>
                <a:t>NHÓM</a:t>
              </a:r>
              <a:endParaRPr lang="en-GB" sz="2800" dirty="0">
                <a:solidFill>
                  <a:schemeClr val="bg1"/>
                </a:solidFill>
                <a:latin typeface="#9Slide07 IcielBaliho Script" pitchFamily="2" charset="-93"/>
              </a:endParaRPr>
            </a:p>
          </p:txBody>
        </p:sp>
      </p:grpSp>
      <p:sp>
        <p:nvSpPr>
          <p:cNvPr id="16" name="Rectangle: Rounded Corners 15">
            <a:extLst>
              <a:ext uri="{FF2B5EF4-FFF2-40B4-BE49-F238E27FC236}">
                <a16:creationId xmlns:a16="http://schemas.microsoft.com/office/drawing/2014/main" id="{E643F8EF-E76A-4C2F-955D-BF23C3C8BD84}"/>
              </a:ext>
            </a:extLst>
          </p:cNvPr>
          <p:cNvSpPr/>
          <p:nvPr/>
        </p:nvSpPr>
        <p:spPr>
          <a:xfrm>
            <a:off x="360527" y="155528"/>
            <a:ext cx="11606185" cy="692555"/>
          </a:xfrm>
          <a:prstGeom prst="roundRect">
            <a:avLst/>
          </a:prstGeom>
          <a:solidFill>
            <a:srgbClr val="00B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vi-VN" sz="3000" dirty="0">
                <a:solidFill>
                  <a:schemeClr val="bg1"/>
                </a:solidFill>
                <a:latin typeface="#9Slide07 IcielBaliho Script" pitchFamily="2" charset="-93"/>
              </a:rPr>
              <a:t>4. </a:t>
            </a:r>
            <a:r>
              <a:rPr lang="en-GB" sz="3000" dirty="0">
                <a:solidFill>
                  <a:schemeClr val="bg1"/>
                </a:solidFill>
                <a:latin typeface="#9Slide07 IcielBaliho Script" pitchFamily="2" charset="-93"/>
              </a:rPr>
              <a:t> </a:t>
            </a:r>
            <a:r>
              <a:rPr lang="vi-VN" sz="3000" dirty="0">
                <a:solidFill>
                  <a:schemeClr val="bg1"/>
                </a:solidFill>
                <a:latin typeface="#9Slide07 IcielBaliho Script" pitchFamily="2" charset="-93"/>
              </a:rPr>
              <a:t>Phương thức con người khai thác tự nhiên bền vững ở Bắc Mĩ</a:t>
            </a:r>
            <a:endParaRPr lang="en-GB" sz="3000" dirty="0">
              <a:solidFill>
                <a:schemeClr val="bg1"/>
              </a:solidFill>
              <a:latin typeface="#9Slide07 IcielBaliho Script" pitchFamily="2" charset="-93"/>
            </a:endParaRPr>
          </a:p>
        </p:txBody>
      </p:sp>
      <p:graphicFrame>
        <p:nvGraphicFramePr>
          <p:cNvPr id="4" name="Table 3">
            <a:extLst>
              <a:ext uri="{FF2B5EF4-FFF2-40B4-BE49-F238E27FC236}">
                <a16:creationId xmlns:a16="http://schemas.microsoft.com/office/drawing/2014/main" id="{2D57CFC0-38AA-4840-96C1-85285D5ED187}"/>
              </a:ext>
            </a:extLst>
          </p:cNvPr>
          <p:cNvGraphicFramePr>
            <a:graphicFrameLocks noGrp="1"/>
          </p:cNvGraphicFramePr>
          <p:nvPr>
            <p:extLst>
              <p:ext uri="{D42A27DB-BD31-4B8C-83A1-F6EECF244321}">
                <p14:modId xmlns:p14="http://schemas.microsoft.com/office/powerpoint/2010/main" val="3584662972"/>
              </p:ext>
            </p:extLst>
          </p:nvPr>
        </p:nvGraphicFramePr>
        <p:xfrm>
          <a:off x="722353" y="5636605"/>
          <a:ext cx="10820347" cy="1106742"/>
        </p:xfrm>
        <a:graphic>
          <a:graphicData uri="http://schemas.openxmlformats.org/drawingml/2006/table">
            <a:tbl>
              <a:tblPr firstRow="1" firstCol="1" bandRow="1"/>
              <a:tblGrid>
                <a:gridCol w="2786259">
                  <a:extLst>
                    <a:ext uri="{9D8B030D-6E8A-4147-A177-3AD203B41FA5}">
                      <a16:colId xmlns:a16="http://schemas.microsoft.com/office/drawing/2014/main" val="3726125925"/>
                    </a:ext>
                  </a:extLst>
                </a:gridCol>
                <a:gridCol w="2768283">
                  <a:extLst>
                    <a:ext uri="{9D8B030D-6E8A-4147-A177-3AD203B41FA5}">
                      <a16:colId xmlns:a16="http://schemas.microsoft.com/office/drawing/2014/main" val="1886425223"/>
                    </a:ext>
                  </a:extLst>
                </a:gridCol>
                <a:gridCol w="2591895">
                  <a:extLst>
                    <a:ext uri="{9D8B030D-6E8A-4147-A177-3AD203B41FA5}">
                      <a16:colId xmlns:a16="http://schemas.microsoft.com/office/drawing/2014/main" val="2597323048"/>
                    </a:ext>
                  </a:extLst>
                </a:gridCol>
                <a:gridCol w="2673910">
                  <a:extLst>
                    <a:ext uri="{9D8B030D-6E8A-4147-A177-3AD203B41FA5}">
                      <a16:colId xmlns:a16="http://schemas.microsoft.com/office/drawing/2014/main" val="755583680"/>
                    </a:ext>
                  </a:extLst>
                </a:gridCol>
              </a:tblGrid>
              <a:tr h="176229">
                <a:tc>
                  <a:txBody>
                    <a:bodyPr/>
                    <a:lstStyle/>
                    <a:p>
                      <a:pPr algn="just">
                        <a:lnSpc>
                          <a:spcPct val="115000"/>
                        </a:lnSpc>
                        <a:spcAft>
                          <a:spcPts val="0"/>
                        </a:spcAft>
                      </a:pP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15000"/>
                        </a:lnSpc>
                        <a:spcAft>
                          <a:spcPts val="0"/>
                        </a:spcAft>
                      </a:pP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15000"/>
                        </a:lnSpc>
                        <a:spcAft>
                          <a:spcPts val="0"/>
                        </a:spcAft>
                      </a:pP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656238281"/>
                  </a:ext>
                </a:extLst>
              </a:tr>
              <a:tr h="388701">
                <a:tc>
                  <a:txBody>
                    <a:bodyPr/>
                    <a:lstStyle/>
                    <a:p>
                      <a:pPr algn="ctr">
                        <a:lnSpc>
                          <a:spcPct val="115000"/>
                        </a:lnSpc>
                        <a:spcAft>
                          <a:spcPts val="0"/>
                        </a:spcAft>
                      </a:pPr>
                      <a:r>
                        <a:rPr lang="en-US" sz="2400" b="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Tài nguyên</a:t>
                      </a:r>
                      <a:endParaRPr lang="vi-VN" sz="2400" b="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p>
                      <a:pPr algn="ctr">
                        <a:lnSpc>
                          <a:spcPct val="115000"/>
                        </a:lnSpc>
                        <a:spcAft>
                          <a:spcPts val="0"/>
                        </a:spcAft>
                      </a:pPr>
                      <a:r>
                        <a:rPr lang="en-US" sz="2400" b="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 đất</a:t>
                      </a:r>
                      <a:endParaRPr lang="en-US" sz="2000" b="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n-US" sz="2400" b="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Tài nguyên</a:t>
                      </a:r>
                      <a:endParaRPr lang="vi-VN" sz="2400" b="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p>
                      <a:pPr algn="ctr">
                        <a:lnSpc>
                          <a:spcPct val="115000"/>
                        </a:lnSpc>
                        <a:spcAft>
                          <a:spcPts val="0"/>
                        </a:spcAft>
                      </a:pPr>
                      <a:r>
                        <a:rPr lang="en-US" sz="2400" b="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 nước</a:t>
                      </a:r>
                      <a:endParaRPr lang="en-US" sz="2000" b="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n-US" sz="2400" b="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Tài nguyên rừng</a:t>
                      </a:r>
                      <a:endParaRPr lang="en-US" sz="2000" b="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n-US" sz="2400" b="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Tài nguyên </a:t>
                      </a:r>
                      <a:endParaRPr lang="vi-VN" sz="2400" b="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p>
                      <a:pPr algn="ctr">
                        <a:lnSpc>
                          <a:spcPct val="115000"/>
                        </a:lnSpc>
                        <a:spcAft>
                          <a:spcPts val="0"/>
                        </a:spcAft>
                      </a:pPr>
                      <a:r>
                        <a:rPr lang="en-US" sz="2400" b="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khoáng sản</a:t>
                      </a:r>
                      <a:endParaRPr lang="en-US" sz="2000" b="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912418272"/>
                  </a:ext>
                </a:extLst>
              </a:tr>
            </a:tbl>
          </a:graphicData>
        </a:graphic>
      </p:graphicFrame>
      <p:pic>
        <p:nvPicPr>
          <p:cNvPr id="2052" name="Picture 7">
            <a:extLst>
              <a:ext uri="{FF2B5EF4-FFF2-40B4-BE49-F238E27FC236}">
                <a16:creationId xmlns:a16="http://schemas.microsoft.com/office/drawing/2014/main" id="{4DB34541-63AE-47AC-8010-8CE3B734F2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103" b="19193"/>
          <a:stretch>
            <a:fillRect/>
          </a:stretch>
        </p:blipFill>
        <p:spPr bwMode="auto">
          <a:xfrm>
            <a:off x="1375611" y="4444432"/>
            <a:ext cx="1557593" cy="127502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8">
            <a:extLst>
              <a:ext uri="{FF2B5EF4-FFF2-40B4-BE49-F238E27FC236}">
                <a16:creationId xmlns:a16="http://schemas.microsoft.com/office/drawing/2014/main" id="{3FF0A765-4C56-4DB7-AADF-7F7D9864A1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9103" y="4674967"/>
            <a:ext cx="1334950" cy="13349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9">
            <a:extLst>
              <a:ext uri="{FF2B5EF4-FFF2-40B4-BE49-F238E27FC236}">
                <a16:creationId xmlns:a16="http://schemas.microsoft.com/office/drawing/2014/main" id="{858931F5-7537-4F60-B623-56A5690B65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1089" y="4363728"/>
            <a:ext cx="1427466" cy="143510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0">
            <a:extLst>
              <a:ext uri="{FF2B5EF4-FFF2-40B4-BE49-F238E27FC236}">
                <a16:creationId xmlns:a16="http://schemas.microsoft.com/office/drawing/2014/main" id="{91A0A052-301E-4599-8C91-3187C1B745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00533" y="4363728"/>
            <a:ext cx="1435100" cy="1435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8660D96-39ED-4B01-B954-2178522DD321}"/>
              </a:ext>
            </a:extLst>
          </p:cNvPr>
          <p:cNvPicPr>
            <a:picLocks noChangeAspect="1"/>
          </p:cNvPicPr>
          <p:nvPr/>
        </p:nvPicPr>
        <p:blipFill>
          <a:blip r:embed="rId6"/>
          <a:stretch>
            <a:fillRect/>
          </a:stretch>
        </p:blipFill>
        <p:spPr>
          <a:xfrm>
            <a:off x="7171089" y="1719464"/>
            <a:ext cx="4656734" cy="2644264"/>
          </a:xfrm>
          <a:prstGeom prst="rect">
            <a:avLst/>
          </a:prstGeom>
        </p:spPr>
      </p:pic>
    </p:spTree>
    <p:extLst>
      <p:ext uri="{BB962C8B-B14F-4D97-AF65-F5344CB8AC3E}">
        <p14:creationId xmlns:p14="http://schemas.microsoft.com/office/powerpoint/2010/main" val="11756319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fade">
                                      <p:cBhvr>
                                        <p:cTn id="17" dur="1000"/>
                                        <p:tgtEl>
                                          <p:spTgt spid="2051"/>
                                        </p:tgtEl>
                                      </p:cBhvr>
                                    </p:animEffect>
                                    <p:anim calcmode="lin" valueType="num">
                                      <p:cBhvr>
                                        <p:cTn id="18" dur="1000" fill="hold"/>
                                        <p:tgtEl>
                                          <p:spTgt spid="2051"/>
                                        </p:tgtEl>
                                        <p:attrNameLst>
                                          <p:attrName>ppt_x</p:attrName>
                                        </p:attrNameLst>
                                      </p:cBhvr>
                                      <p:tavLst>
                                        <p:tav tm="0">
                                          <p:val>
                                            <p:strVal val="#ppt_x"/>
                                          </p:val>
                                        </p:tav>
                                        <p:tav tm="100000">
                                          <p:val>
                                            <p:strVal val="#ppt_x"/>
                                          </p:val>
                                        </p:tav>
                                      </p:tavLst>
                                    </p:anim>
                                    <p:anim calcmode="lin" valueType="num">
                                      <p:cBhvr>
                                        <p:cTn id="19" dur="1000" fill="hold"/>
                                        <p:tgtEl>
                                          <p:spTgt spid="205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1000"/>
                                        <p:tgtEl>
                                          <p:spTgt spid="2050"/>
                                        </p:tgtEl>
                                      </p:cBhvr>
                                    </p:animEffect>
                                    <p:anim calcmode="lin" valueType="num">
                                      <p:cBhvr>
                                        <p:cTn id="23" dur="1000" fill="hold"/>
                                        <p:tgtEl>
                                          <p:spTgt spid="2050"/>
                                        </p:tgtEl>
                                        <p:attrNameLst>
                                          <p:attrName>ppt_x</p:attrName>
                                        </p:attrNameLst>
                                      </p:cBhvr>
                                      <p:tavLst>
                                        <p:tav tm="0">
                                          <p:val>
                                            <p:strVal val="#ppt_x"/>
                                          </p:val>
                                        </p:tav>
                                        <p:tav tm="100000">
                                          <p:val>
                                            <p:strVal val="#ppt_x"/>
                                          </p:val>
                                        </p:tav>
                                      </p:tavLst>
                                    </p:anim>
                                    <p:anim calcmode="lin" valueType="num">
                                      <p:cBhvr>
                                        <p:cTn id="24" dur="10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49"/>
                                        </p:tgtEl>
                                        <p:attrNameLst>
                                          <p:attrName>style.visibility</p:attrName>
                                        </p:attrNameLst>
                                      </p:cBhvr>
                                      <p:to>
                                        <p:strVal val="visible"/>
                                      </p:to>
                                    </p:set>
                                    <p:animEffect transition="in" filter="fade">
                                      <p:cBhvr>
                                        <p:cTn id="27" dur="1000"/>
                                        <p:tgtEl>
                                          <p:spTgt spid="2049"/>
                                        </p:tgtEl>
                                      </p:cBhvr>
                                    </p:animEffect>
                                    <p:anim calcmode="lin" valueType="num">
                                      <p:cBhvr>
                                        <p:cTn id="28" dur="1000" fill="hold"/>
                                        <p:tgtEl>
                                          <p:spTgt spid="2049"/>
                                        </p:tgtEl>
                                        <p:attrNameLst>
                                          <p:attrName>ppt_x</p:attrName>
                                        </p:attrNameLst>
                                      </p:cBhvr>
                                      <p:tavLst>
                                        <p:tav tm="0">
                                          <p:val>
                                            <p:strVal val="#ppt_x"/>
                                          </p:val>
                                        </p:tav>
                                        <p:tav tm="100000">
                                          <p:val>
                                            <p:strVal val="#ppt_x"/>
                                          </p:val>
                                        </p:tav>
                                      </p:tavLst>
                                    </p:anim>
                                    <p:anim calcmode="lin" valueType="num">
                                      <p:cBhvr>
                                        <p:cTn id="29" dur="1000" fill="hold"/>
                                        <p:tgtEl>
                                          <p:spTgt spid="20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374ECCF-5226-44DB-ADB6-3B069DCD53F2}"/>
              </a:ext>
            </a:extLst>
          </p:cNvPr>
          <p:cNvGraphicFramePr>
            <a:graphicFrameLocks noGrp="1"/>
          </p:cNvGraphicFramePr>
          <p:nvPr>
            <p:extLst>
              <p:ext uri="{D42A27DB-BD31-4B8C-83A1-F6EECF244321}">
                <p14:modId xmlns:p14="http://schemas.microsoft.com/office/powerpoint/2010/main" val="3801160573"/>
              </p:ext>
            </p:extLst>
          </p:nvPr>
        </p:nvGraphicFramePr>
        <p:xfrm>
          <a:off x="328612" y="901701"/>
          <a:ext cx="11534775" cy="6233724"/>
        </p:xfrm>
        <a:graphic>
          <a:graphicData uri="http://schemas.openxmlformats.org/drawingml/2006/table">
            <a:tbl>
              <a:tblPr firstRow="1" firstCol="1" bandRow="1">
                <a:tableStyleId>{5C22544A-7EE6-4342-B048-85BDC9FD1C3A}</a:tableStyleId>
              </a:tblPr>
              <a:tblGrid>
                <a:gridCol w="3974011">
                  <a:extLst>
                    <a:ext uri="{9D8B030D-6E8A-4147-A177-3AD203B41FA5}">
                      <a16:colId xmlns:a16="http://schemas.microsoft.com/office/drawing/2014/main" val="599633452"/>
                    </a:ext>
                  </a:extLst>
                </a:gridCol>
                <a:gridCol w="6278291">
                  <a:extLst>
                    <a:ext uri="{9D8B030D-6E8A-4147-A177-3AD203B41FA5}">
                      <a16:colId xmlns:a16="http://schemas.microsoft.com/office/drawing/2014/main" val="905996123"/>
                    </a:ext>
                  </a:extLst>
                </a:gridCol>
                <a:gridCol w="1282473">
                  <a:extLst>
                    <a:ext uri="{9D8B030D-6E8A-4147-A177-3AD203B41FA5}">
                      <a16:colId xmlns:a16="http://schemas.microsoft.com/office/drawing/2014/main" val="2386805969"/>
                    </a:ext>
                  </a:extLst>
                </a:gridCol>
              </a:tblGrid>
              <a:tr h="729715">
                <a:tc>
                  <a:txBody>
                    <a:bodyPr/>
                    <a:lstStyle/>
                    <a:p>
                      <a:pPr algn="ctr">
                        <a:lnSpc>
                          <a:spcPct val="115000"/>
                        </a:lnSpc>
                        <a:spcAft>
                          <a:spcPts val="800"/>
                        </a:spcAft>
                      </a:pPr>
                      <a:r>
                        <a:rPr lang="en-US" sz="2400" b="0" dirty="0" err="1">
                          <a:solidFill>
                            <a:schemeClr val="bg1"/>
                          </a:solidFill>
                          <a:effectLst/>
                          <a:latin typeface="#9Slide02 Noi dung rat dai" panose="02000000000000000000" pitchFamily="2" charset="0"/>
                          <a:ea typeface="#9Slide02 Noi dung rat dai" panose="02000000000000000000" pitchFamily="2" charset="0"/>
                        </a:rPr>
                        <a:t>Tiêu</a:t>
                      </a:r>
                      <a:r>
                        <a:rPr lang="en-US" sz="2400" b="0" dirty="0">
                          <a:solidFill>
                            <a:schemeClr val="bg1"/>
                          </a:solidFill>
                          <a:effectLst/>
                          <a:latin typeface="#9Slide02 Noi dung rat dai" panose="02000000000000000000" pitchFamily="2" charset="0"/>
                          <a:ea typeface="#9Slide02 Noi dung rat dai" panose="02000000000000000000" pitchFamily="2" charset="0"/>
                        </a:rPr>
                        <a:t> </a:t>
                      </a:r>
                      <a:r>
                        <a:rPr lang="en-US" sz="2400" b="0" dirty="0" err="1">
                          <a:solidFill>
                            <a:schemeClr val="bg1"/>
                          </a:solidFill>
                          <a:effectLst/>
                          <a:latin typeface="#9Slide02 Noi dung rat dai" panose="02000000000000000000" pitchFamily="2" charset="0"/>
                          <a:ea typeface="#9Slide02 Noi dung rat dai" panose="02000000000000000000" pitchFamily="2" charset="0"/>
                        </a:rPr>
                        <a:t>chí</a:t>
                      </a:r>
                      <a:endParaRPr lang="en-GB" sz="2400" b="0" dirty="0">
                        <a:solidFill>
                          <a:schemeClr val="bg1"/>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lnSpc>
                          <a:spcPct val="115000"/>
                        </a:lnSpc>
                        <a:spcAft>
                          <a:spcPts val="800"/>
                        </a:spcAft>
                      </a:pPr>
                      <a:r>
                        <a:rPr lang="en-US" sz="2400" b="0" dirty="0" err="1">
                          <a:solidFill>
                            <a:schemeClr val="bg1"/>
                          </a:solidFill>
                          <a:effectLst/>
                          <a:latin typeface="#9Slide02 Noi dung rat dai" panose="02000000000000000000" pitchFamily="2" charset="0"/>
                          <a:ea typeface="#9Slide02 Noi dung rat dai" panose="02000000000000000000" pitchFamily="2" charset="0"/>
                        </a:rPr>
                        <a:t>Yêu</a:t>
                      </a:r>
                      <a:r>
                        <a:rPr lang="en-US" sz="2400" b="0" dirty="0">
                          <a:solidFill>
                            <a:schemeClr val="bg1"/>
                          </a:solidFill>
                          <a:effectLst/>
                          <a:latin typeface="#9Slide02 Noi dung rat dai" panose="02000000000000000000" pitchFamily="2" charset="0"/>
                          <a:ea typeface="#9Slide02 Noi dung rat dai" panose="02000000000000000000" pitchFamily="2" charset="0"/>
                        </a:rPr>
                        <a:t> </a:t>
                      </a:r>
                      <a:r>
                        <a:rPr lang="en-US" sz="2400" b="0" dirty="0" err="1">
                          <a:solidFill>
                            <a:schemeClr val="bg1"/>
                          </a:solidFill>
                          <a:effectLst/>
                          <a:latin typeface="#9Slide02 Noi dung rat dai" panose="02000000000000000000" pitchFamily="2" charset="0"/>
                          <a:ea typeface="#9Slide02 Noi dung rat dai" panose="02000000000000000000" pitchFamily="2" charset="0"/>
                        </a:rPr>
                        <a:t>cầu</a:t>
                      </a:r>
                      <a:r>
                        <a:rPr lang="en-US" sz="2400" b="0" dirty="0">
                          <a:solidFill>
                            <a:schemeClr val="bg1"/>
                          </a:solidFill>
                          <a:effectLst/>
                          <a:latin typeface="#9Slide02 Noi dung rat dai" panose="02000000000000000000" pitchFamily="2" charset="0"/>
                          <a:ea typeface="#9Slide02 Noi dung rat dai" panose="02000000000000000000" pitchFamily="2" charset="0"/>
                        </a:rPr>
                        <a:t> SP</a:t>
                      </a:r>
                      <a:endParaRPr lang="en-GB" sz="2400" b="0" dirty="0">
                        <a:solidFill>
                          <a:schemeClr val="bg1"/>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lnSpc>
                          <a:spcPct val="115000"/>
                        </a:lnSpc>
                        <a:spcAft>
                          <a:spcPts val="800"/>
                        </a:spcAft>
                      </a:pPr>
                      <a:r>
                        <a:rPr lang="en-US" sz="2400" b="0" err="1">
                          <a:solidFill>
                            <a:schemeClr val="bg1"/>
                          </a:solidFill>
                          <a:effectLst/>
                          <a:latin typeface="#9Slide02 Noi dung rat dai" panose="02000000000000000000" pitchFamily="2" charset="0"/>
                          <a:ea typeface="#9Slide02 Noi dung rat dai" panose="02000000000000000000" pitchFamily="2" charset="0"/>
                        </a:rPr>
                        <a:t>Điểm</a:t>
                      </a:r>
                      <a:r>
                        <a:rPr lang="en-US" sz="2400" b="0">
                          <a:solidFill>
                            <a:schemeClr val="bg1"/>
                          </a:solidFill>
                          <a:effectLst/>
                          <a:latin typeface="#9Slide02 Noi dung rat dai" panose="02000000000000000000" pitchFamily="2" charset="0"/>
                          <a:ea typeface="#9Slide02 Noi dung rat dai" panose="02000000000000000000" pitchFamily="2" charset="0"/>
                        </a:rPr>
                        <a:t> </a:t>
                      </a:r>
                      <a:endParaRPr lang="vi-VN" sz="2400" b="0">
                        <a:solidFill>
                          <a:schemeClr val="bg1"/>
                        </a:solidFill>
                        <a:effectLst/>
                        <a:latin typeface="#9Slide02 Noi dung rat dai" panose="02000000000000000000" pitchFamily="2" charset="0"/>
                        <a:ea typeface="#9Slide02 Noi dung rat dai" panose="02000000000000000000" pitchFamily="2"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977768721"/>
                  </a:ext>
                </a:extLst>
              </a:tr>
              <a:tr h="188543">
                <a:tc rowSpan="3">
                  <a:txBody>
                    <a:bodyPr/>
                    <a:lstStyle/>
                    <a:p>
                      <a:pPr algn="ctr">
                        <a:lnSpc>
                          <a:spcPct val="115000"/>
                        </a:lnSpc>
                        <a:spcAft>
                          <a:spcPts val="800"/>
                        </a:spcAft>
                      </a:pPr>
                      <a:r>
                        <a:rPr lang="vi-VN" sz="2400" b="0" dirty="0">
                          <a:solidFill>
                            <a:srgbClr val="002060"/>
                          </a:solidFill>
                          <a:effectLst/>
                          <a:latin typeface="#9Slide02 Noi dung rat dai" panose="02000000000000000000" pitchFamily="2" charset="0"/>
                          <a:ea typeface="#9Slide02 Noi dung rat dai" panose="02000000000000000000" pitchFamily="2" charset="0"/>
                        </a:rPr>
                        <a:t>Nội dung</a:t>
                      </a:r>
                      <a:endParaRPr lang="en-GB" sz="2400" b="0" dirty="0">
                        <a:solidFill>
                          <a:srgbClr val="002060"/>
                        </a:solidFill>
                        <a:effectLst/>
                        <a:latin typeface="#9Slide02 Noi dung rat dai" panose="02000000000000000000" pitchFamily="2" charset="0"/>
                        <a:ea typeface="#9Slide02 Noi dung rat dai" panose="02000000000000000000" pitchFamily="2" charset="0"/>
                      </a:endParaRPr>
                    </a:p>
                    <a:p>
                      <a:pPr algn="just">
                        <a:lnSpc>
                          <a:spcPct val="115000"/>
                        </a:lnSpc>
                        <a:spcAft>
                          <a:spcPts val="800"/>
                        </a:spcAft>
                      </a:pPr>
                      <a:r>
                        <a:rPr lang="vi-VN" sz="2400" b="0" dirty="0">
                          <a:solidFill>
                            <a:srgbClr val="002060"/>
                          </a:solidFill>
                          <a:effectLst/>
                          <a:latin typeface="#9Slide02 Noi dung rat dai" panose="02000000000000000000" pitchFamily="2" charset="0"/>
                          <a:ea typeface="#9Slide02 Noi dung rat dai" panose="02000000000000000000" pitchFamily="2" charset="0"/>
                        </a:rPr>
                        <a:t> (Tùy lựa chọn vấn đề tìm hiểu </a:t>
                      </a:r>
                      <a:r>
                        <a:rPr lang="en-GB" sz="2400" b="0" dirty="0" err="1">
                          <a:solidFill>
                            <a:srgbClr val="002060"/>
                          </a:solidFill>
                          <a:effectLst/>
                          <a:latin typeface="#9Slide02 Noi dung rat dai" panose="02000000000000000000" pitchFamily="2" charset="0"/>
                          <a:ea typeface="#9Slide02 Noi dung rat dai" panose="02000000000000000000" pitchFamily="2" charset="0"/>
                        </a:rPr>
                        <a:t>và</a:t>
                      </a:r>
                      <a:r>
                        <a:rPr lang="en-GB" sz="2400" b="0" dirty="0">
                          <a:solidFill>
                            <a:srgbClr val="002060"/>
                          </a:solidFill>
                          <a:effectLst/>
                          <a:latin typeface="#9Slide02 Noi dung rat dai" panose="02000000000000000000" pitchFamily="2" charset="0"/>
                          <a:ea typeface="#9Slide02 Noi dung rat dai" panose="02000000000000000000" pitchFamily="2" charset="0"/>
                        </a:rPr>
                        <a:t> </a:t>
                      </a:r>
                      <a:r>
                        <a:rPr lang="vi-VN" sz="2400" b="0" dirty="0">
                          <a:solidFill>
                            <a:srgbClr val="002060"/>
                          </a:solidFill>
                          <a:effectLst/>
                          <a:latin typeface="#9Slide02 Noi dung rat dai" panose="02000000000000000000" pitchFamily="2" charset="0"/>
                          <a:ea typeface="#9Slide02 Noi dung rat dai" panose="02000000000000000000" pitchFamily="2" charset="0"/>
                        </a:rPr>
                        <a:t>có thể mở rộng thêm các nội dung khác)</a:t>
                      </a:r>
                      <a:endParaRPr lang="en-GB" sz="2400" b="0" dirty="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15000"/>
                        </a:lnSpc>
                        <a:spcAft>
                          <a:spcPts val="800"/>
                        </a:spcAft>
                      </a:pPr>
                      <a:r>
                        <a:rPr lang="vi-VN" sz="2400" b="0">
                          <a:solidFill>
                            <a:srgbClr val="002060"/>
                          </a:solidFill>
                          <a:effectLst/>
                          <a:latin typeface="#9Slide02 Noi dung rat dai" panose="02000000000000000000" pitchFamily="2" charset="0"/>
                          <a:ea typeface="#9Slide02 Noi dung rat dai" panose="02000000000000000000" pitchFamily="2" charset="0"/>
                        </a:rPr>
                        <a:t>Thực trang trước đây.</a:t>
                      </a:r>
                      <a:endParaRPr lang="en-GB" sz="2400" b="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2400" b="0" dirty="0">
                          <a:solidFill>
                            <a:srgbClr val="002060"/>
                          </a:solidFill>
                          <a:effectLst/>
                          <a:latin typeface="#9Slide02 Noi dung rat dai" panose="02000000000000000000" pitchFamily="2" charset="0"/>
                          <a:ea typeface="#9Slide02 Noi dung rat dai" panose="02000000000000000000" pitchFamily="2" charset="0"/>
                        </a:rPr>
                        <a:t>1</a:t>
                      </a:r>
                      <a:endParaRPr lang="en-GB" sz="2400" b="0" dirty="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22283138"/>
                  </a:ext>
                </a:extLst>
              </a:tr>
              <a:tr h="188543">
                <a:tc vMerge="1">
                  <a:txBody>
                    <a:bodyPr/>
                    <a:lstStyle/>
                    <a:p>
                      <a:endParaRPr lang="en-GB"/>
                    </a:p>
                  </a:txBody>
                  <a:tcPr/>
                </a:tc>
                <a:tc>
                  <a:txBody>
                    <a:bodyPr/>
                    <a:lstStyle/>
                    <a:p>
                      <a:pPr algn="just">
                        <a:lnSpc>
                          <a:spcPct val="115000"/>
                        </a:lnSpc>
                        <a:spcAft>
                          <a:spcPts val="800"/>
                        </a:spcAft>
                      </a:pPr>
                      <a:r>
                        <a:rPr lang="en-US" sz="2400" b="0">
                          <a:solidFill>
                            <a:srgbClr val="002060"/>
                          </a:solidFill>
                          <a:effectLst/>
                          <a:latin typeface="#9Slide02 Noi dung rat dai" panose="02000000000000000000" pitchFamily="2" charset="0"/>
                          <a:ea typeface="#9Slide02 Noi dung rat dai" panose="02000000000000000000" pitchFamily="2" charset="0"/>
                        </a:rPr>
                        <a:t>Nguyên nhân</a:t>
                      </a:r>
                      <a:endParaRPr lang="en-GB" sz="2400" b="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2400" b="0" dirty="0">
                          <a:solidFill>
                            <a:srgbClr val="002060"/>
                          </a:solidFill>
                          <a:effectLst/>
                          <a:latin typeface="#9Slide02 Noi dung rat dai" panose="02000000000000000000" pitchFamily="2" charset="0"/>
                          <a:ea typeface="#9Slide02 Noi dung rat dai" panose="02000000000000000000" pitchFamily="2" charset="0"/>
                        </a:rPr>
                        <a:t>1</a:t>
                      </a:r>
                      <a:endParaRPr lang="en-GB" sz="2400" b="0" dirty="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84104437"/>
                  </a:ext>
                </a:extLst>
              </a:tr>
              <a:tr h="984705">
                <a:tc vMerge="1">
                  <a:txBody>
                    <a:bodyPr/>
                    <a:lstStyle/>
                    <a:p>
                      <a:endParaRPr lang="en-GB"/>
                    </a:p>
                  </a:txBody>
                  <a:tcPr/>
                </a:tc>
                <a:tc>
                  <a:txBody>
                    <a:bodyPr/>
                    <a:lstStyle/>
                    <a:p>
                      <a:pPr algn="just">
                        <a:lnSpc>
                          <a:spcPct val="115000"/>
                        </a:lnSpc>
                        <a:spcAft>
                          <a:spcPts val="800"/>
                        </a:spcAft>
                      </a:pPr>
                      <a:r>
                        <a:rPr lang="vi-VN" sz="2400" b="0" dirty="0">
                          <a:solidFill>
                            <a:srgbClr val="002060"/>
                          </a:solidFill>
                          <a:effectLst/>
                          <a:latin typeface="#9Slide02 Noi dung rat dai" panose="02000000000000000000" pitchFamily="2" charset="0"/>
                          <a:ea typeface="#9Slide02 Noi dung rat dai" panose="02000000000000000000" pitchFamily="2" charset="0"/>
                        </a:rPr>
                        <a:t>Giải pháp </a:t>
                      </a:r>
                      <a:endParaRPr lang="en-GB" sz="2400" b="0" dirty="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2400" b="0" dirty="0">
                          <a:solidFill>
                            <a:srgbClr val="002060"/>
                          </a:solidFill>
                          <a:effectLst/>
                          <a:latin typeface="#9Slide02 Noi dung rat dai" panose="02000000000000000000" pitchFamily="2" charset="0"/>
                          <a:ea typeface="#9Slide02 Noi dung rat dai" panose="02000000000000000000" pitchFamily="2" charset="0"/>
                        </a:rPr>
                        <a:t>3</a:t>
                      </a:r>
                      <a:endParaRPr lang="en-GB" sz="2400" b="0" dirty="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4943928"/>
                  </a:ext>
                </a:extLst>
              </a:tr>
              <a:tr h="554323">
                <a:tc rowSpan="3">
                  <a:txBody>
                    <a:bodyPr/>
                    <a:lstStyle/>
                    <a:p>
                      <a:pPr algn="ctr">
                        <a:lnSpc>
                          <a:spcPct val="115000"/>
                        </a:lnSpc>
                        <a:spcAft>
                          <a:spcPts val="800"/>
                        </a:spcAft>
                      </a:pPr>
                      <a:r>
                        <a:rPr lang="vi-VN" sz="2400" b="0" dirty="0">
                          <a:solidFill>
                            <a:srgbClr val="002060"/>
                          </a:solidFill>
                          <a:effectLst/>
                          <a:latin typeface="#9Slide02 Noi dung rat dai" panose="02000000000000000000" pitchFamily="2" charset="0"/>
                          <a:ea typeface="#9Slide02 Noi dung rat dai" panose="02000000000000000000" pitchFamily="2" charset="0"/>
                        </a:rPr>
                        <a:t>Tinh thần hợp tác nhóm và </a:t>
                      </a:r>
                      <a:r>
                        <a:rPr lang="en-US" sz="2400" b="0" dirty="0" err="1">
                          <a:solidFill>
                            <a:srgbClr val="002060"/>
                          </a:solidFill>
                          <a:effectLst/>
                          <a:latin typeface="#9Slide02 Noi dung rat dai" panose="02000000000000000000" pitchFamily="2" charset="0"/>
                          <a:ea typeface="#9Slide02 Noi dung rat dai" panose="02000000000000000000" pitchFamily="2" charset="0"/>
                        </a:rPr>
                        <a:t>báo</a:t>
                      </a:r>
                      <a:r>
                        <a:rPr lang="en-US" sz="2400" b="0" dirty="0">
                          <a:solidFill>
                            <a:srgbClr val="002060"/>
                          </a:solidFill>
                          <a:effectLst/>
                          <a:latin typeface="#9Slide02 Noi dung rat dai" panose="02000000000000000000" pitchFamily="2" charset="0"/>
                          <a:ea typeface="#9Slide02 Noi dung rat dai" panose="02000000000000000000" pitchFamily="2" charset="0"/>
                        </a:rPr>
                        <a:t> </a:t>
                      </a:r>
                      <a:r>
                        <a:rPr lang="en-US" sz="2400" b="0" dirty="0" err="1">
                          <a:solidFill>
                            <a:srgbClr val="002060"/>
                          </a:solidFill>
                          <a:effectLst/>
                          <a:latin typeface="#9Slide02 Noi dung rat dai" panose="02000000000000000000" pitchFamily="2" charset="0"/>
                          <a:ea typeface="#9Slide02 Noi dung rat dai" panose="02000000000000000000" pitchFamily="2" charset="0"/>
                        </a:rPr>
                        <a:t>cáo</a:t>
                      </a:r>
                      <a:r>
                        <a:rPr lang="en-US" sz="2400" b="0" dirty="0">
                          <a:solidFill>
                            <a:srgbClr val="002060"/>
                          </a:solidFill>
                          <a:effectLst/>
                          <a:latin typeface="#9Slide02 Noi dung rat dai" panose="02000000000000000000" pitchFamily="2" charset="0"/>
                          <a:ea typeface="#9Slide02 Noi dung rat dai" panose="02000000000000000000" pitchFamily="2" charset="0"/>
                        </a:rPr>
                        <a:t> </a:t>
                      </a:r>
                      <a:r>
                        <a:rPr lang="en-US" sz="2400" b="0" dirty="0" err="1">
                          <a:solidFill>
                            <a:srgbClr val="002060"/>
                          </a:solidFill>
                          <a:effectLst/>
                          <a:latin typeface="#9Slide02 Noi dung rat dai" panose="02000000000000000000" pitchFamily="2" charset="0"/>
                          <a:ea typeface="#9Slide02 Noi dung rat dai" panose="02000000000000000000" pitchFamily="2" charset="0"/>
                        </a:rPr>
                        <a:t>trong</a:t>
                      </a:r>
                      <a:r>
                        <a:rPr lang="en-US" sz="2400" b="0" dirty="0">
                          <a:solidFill>
                            <a:srgbClr val="002060"/>
                          </a:solidFill>
                          <a:effectLst/>
                          <a:latin typeface="#9Slide02 Noi dung rat dai" panose="02000000000000000000" pitchFamily="2" charset="0"/>
                          <a:ea typeface="#9Slide02 Noi dung rat dai" panose="02000000000000000000" pitchFamily="2" charset="0"/>
                        </a:rPr>
                        <a:t> </a:t>
                      </a:r>
                      <a:r>
                        <a:rPr lang="en-US" sz="2400" b="0" dirty="0" err="1">
                          <a:solidFill>
                            <a:srgbClr val="002060"/>
                          </a:solidFill>
                          <a:effectLst/>
                          <a:latin typeface="#9Slide02 Noi dung rat dai" panose="02000000000000000000" pitchFamily="2" charset="0"/>
                          <a:ea typeface="#9Slide02 Noi dung rat dai" panose="02000000000000000000" pitchFamily="2" charset="0"/>
                        </a:rPr>
                        <a:t>hội</a:t>
                      </a:r>
                      <a:r>
                        <a:rPr lang="en-US" sz="2400" b="0" dirty="0">
                          <a:solidFill>
                            <a:srgbClr val="002060"/>
                          </a:solidFill>
                          <a:effectLst/>
                          <a:latin typeface="#9Slide02 Noi dung rat dai" panose="02000000000000000000" pitchFamily="2" charset="0"/>
                          <a:ea typeface="#9Slide02 Noi dung rat dai" panose="02000000000000000000" pitchFamily="2" charset="0"/>
                        </a:rPr>
                        <a:t> </a:t>
                      </a:r>
                      <a:r>
                        <a:rPr lang="en-US" sz="2400" b="0" dirty="0" err="1">
                          <a:solidFill>
                            <a:srgbClr val="002060"/>
                          </a:solidFill>
                          <a:effectLst/>
                          <a:latin typeface="#9Slide02 Noi dung rat dai" panose="02000000000000000000" pitchFamily="2" charset="0"/>
                          <a:ea typeface="#9Slide02 Noi dung rat dai" panose="02000000000000000000" pitchFamily="2" charset="0"/>
                        </a:rPr>
                        <a:t>thảo</a:t>
                      </a:r>
                      <a:endParaRPr lang="en-GB" sz="2400" b="0" dirty="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15000"/>
                        </a:lnSpc>
                        <a:spcAft>
                          <a:spcPts val="800"/>
                        </a:spcAft>
                      </a:pPr>
                      <a:r>
                        <a:rPr lang="vi-VN" sz="2400" b="0">
                          <a:solidFill>
                            <a:srgbClr val="002060"/>
                          </a:solidFill>
                          <a:effectLst/>
                          <a:latin typeface="#9Slide02 Noi dung rat dai" panose="02000000000000000000" pitchFamily="2" charset="0"/>
                          <a:ea typeface="#9Slide02 Noi dung rat dai" panose="02000000000000000000" pitchFamily="2" charset="0"/>
                        </a:rPr>
                        <a:t>Phân công nhiệm vụ rõ ràng, nhóm đoàn kết thống nhất.</a:t>
                      </a:r>
                      <a:endParaRPr lang="en-GB" sz="2400" b="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2400" b="0" dirty="0">
                          <a:solidFill>
                            <a:srgbClr val="002060"/>
                          </a:solidFill>
                          <a:effectLst/>
                          <a:latin typeface="#9Slide02 Noi dung rat dai" panose="02000000000000000000" pitchFamily="2" charset="0"/>
                          <a:ea typeface="#9Slide02 Noi dung rat dai" panose="02000000000000000000" pitchFamily="2" charset="0"/>
                        </a:rPr>
                        <a:t>1</a:t>
                      </a:r>
                      <a:endParaRPr lang="en-GB" sz="2400" b="0" dirty="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1605052"/>
                  </a:ext>
                </a:extLst>
              </a:tr>
              <a:tr h="389850">
                <a:tc vMerge="1">
                  <a:txBody>
                    <a:bodyPr/>
                    <a:lstStyle/>
                    <a:p>
                      <a:endParaRPr lang="en-GB"/>
                    </a:p>
                  </a:txBody>
                  <a:tcPr/>
                </a:tc>
                <a:tc>
                  <a:txBody>
                    <a:bodyPr/>
                    <a:lstStyle/>
                    <a:p>
                      <a:pPr algn="just">
                        <a:lnSpc>
                          <a:spcPct val="115000"/>
                        </a:lnSpc>
                        <a:spcAft>
                          <a:spcPts val="800"/>
                        </a:spcAft>
                      </a:pPr>
                      <a:r>
                        <a:rPr lang="vi-VN" sz="2400" b="0">
                          <a:solidFill>
                            <a:srgbClr val="002060"/>
                          </a:solidFill>
                          <a:effectLst/>
                          <a:latin typeface="#9Slide02 Noi dung rat dai" panose="02000000000000000000" pitchFamily="2" charset="0"/>
                          <a:ea typeface="#9Slide02 Noi dung rat dai" panose="02000000000000000000" pitchFamily="2" charset="0"/>
                        </a:rPr>
                        <a:t>Tích cực, chủ động hoàn thành đúng thời hạn</a:t>
                      </a:r>
                      <a:endParaRPr lang="en-GB" sz="2400" b="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2400" b="0" dirty="0">
                          <a:solidFill>
                            <a:srgbClr val="002060"/>
                          </a:solidFill>
                          <a:effectLst/>
                          <a:latin typeface="#9Slide02 Noi dung rat dai" panose="02000000000000000000" pitchFamily="2" charset="0"/>
                          <a:ea typeface="#9Slide02 Noi dung rat dai" panose="02000000000000000000" pitchFamily="2" charset="0"/>
                        </a:rPr>
                        <a:t>1</a:t>
                      </a:r>
                      <a:endParaRPr lang="en-GB" sz="2400" b="0" dirty="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3222422"/>
                  </a:ext>
                </a:extLst>
              </a:tr>
              <a:tr h="389850">
                <a:tc vMerge="1">
                  <a:txBody>
                    <a:bodyPr/>
                    <a:lstStyle/>
                    <a:p>
                      <a:endParaRPr lang="en-GB"/>
                    </a:p>
                  </a:txBody>
                  <a:tcPr/>
                </a:tc>
                <a:tc>
                  <a:txBody>
                    <a:bodyPr/>
                    <a:lstStyle/>
                    <a:p>
                      <a:pPr algn="just">
                        <a:lnSpc>
                          <a:spcPct val="115000"/>
                        </a:lnSpc>
                        <a:spcAft>
                          <a:spcPts val="800"/>
                        </a:spcAft>
                      </a:pPr>
                      <a:r>
                        <a:rPr lang="vi-VN" sz="2400" b="0">
                          <a:solidFill>
                            <a:srgbClr val="002060"/>
                          </a:solidFill>
                          <a:effectLst/>
                          <a:latin typeface="#9Slide02 Noi dung rat dai" panose="02000000000000000000" pitchFamily="2" charset="0"/>
                          <a:ea typeface="#9Slide02 Noi dung rat dai" panose="02000000000000000000" pitchFamily="2" charset="0"/>
                        </a:rPr>
                        <a:t>Thuyết trình mạch lạc, rõ ràng, hấp dẫn người nghe</a:t>
                      </a:r>
                      <a:endParaRPr lang="en-GB" sz="2400" b="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2400" b="0" dirty="0">
                          <a:solidFill>
                            <a:srgbClr val="002060"/>
                          </a:solidFill>
                          <a:effectLst/>
                          <a:latin typeface="#9Slide02 Noi dung rat dai" panose="02000000000000000000" pitchFamily="2" charset="0"/>
                          <a:ea typeface="#9Slide02 Noi dung rat dai" panose="02000000000000000000" pitchFamily="2" charset="0"/>
                        </a:rPr>
                        <a:t>1</a:t>
                      </a:r>
                      <a:endParaRPr lang="en-GB" sz="2400" b="0" dirty="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8366216"/>
                  </a:ext>
                </a:extLst>
              </a:tr>
              <a:tr h="389850">
                <a:tc rowSpan="2">
                  <a:txBody>
                    <a:bodyPr/>
                    <a:lstStyle/>
                    <a:p>
                      <a:pPr algn="ctr">
                        <a:lnSpc>
                          <a:spcPct val="115000"/>
                        </a:lnSpc>
                        <a:spcAft>
                          <a:spcPts val="800"/>
                        </a:spcAft>
                      </a:pPr>
                      <a:endParaRPr lang="en-GB" sz="2400" b="0" dirty="0">
                        <a:solidFill>
                          <a:srgbClr val="002060"/>
                        </a:solidFill>
                        <a:effectLst/>
                        <a:latin typeface="#9Slide02 Noi dung rat dai" panose="02000000000000000000" pitchFamily="2" charset="0"/>
                        <a:ea typeface="#9Slide02 Noi dung rat dai" panose="02000000000000000000" pitchFamily="2" charset="0"/>
                      </a:endParaRPr>
                    </a:p>
                    <a:p>
                      <a:pPr algn="ctr">
                        <a:lnSpc>
                          <a:spcPct val="115000"/>
                        </a:lnSpc>
                        <a:spcAft>
                          <a:spcPts val="800"/>
                        </a:spcAft>
                      </a:pPr>
                      <a:r>
                        <a:rPr lang="vi-VN" sz="2400" b="0" dirty="0">
                          <a:solidFill>
                            <a:srgbClr val="002060"/>
                          </a:solidFill>
                          <a:effectLst/>
                          <a:latin typeface="#9Slide02 Noi dung rat dai" panose="02000000000000000000" pitchFamily="2" charset="0"/>
                          <a:ea typeface="#9Slide02 Noi dung rat dai" panose="02000000000000000000" pitchFamily="2" charset="0"/>
                        </a:rPr>
                        <a:t>Hình thức </a:t>
                      </a:r>
                      <a:r>
                        <a:rPr lang="en-GB" sz="2400" b="0" dirty="0" err="1">
                          <a:solidFill>
                            <a:srgbClr val="002060"/>
                          </a:solidFill>
                          <a:effectLst/>
                          <a:latin typeface="#9Slide02 Noi dung rat dai" panose="02000000000000000000" pitchFamily="2" charset="0"/>
                          <a:ea typeface="#9Slide02 Noi dung rat dai" panose="02000000000000000000" pitchFamily="2" charset="0"/>
                        </a:rPr>
                        <a:t>sản</a:t>
                      </a:r>
                      <a:r>
                        <a:rPr lang="en-GB" sz="2400" b="0" dirty="0">
                          <a:solidFill>
                            <a:srgbClr val="002060"/>
                          </a:solidFill>
                          <a:effectLst/>
                          <a:latin typeface="#9Slide02 Noi dung rat dai" panose="02000000000000000000" pitchFamily="2" charset="0"/>
                          <a:ea typeface="#9Slide02 Noi dung rat dai" panose="02000000000000000000" pitchFamily="2" charset="0"/>
                        </a:rPr>
                        <a:t> </a:t>
                      </a:r>
                      <a:r>
                        <a:rPr lang="en-GB" sz="2400" b="0" dirty="0" err="1">
                          <a:solidFill>
                            <a:srgbClr val="002060"/>
                          </a:solidFill>
                          <a:effectLst/>
                          <a:latin typeface="#9Slide02 Noi dung rat dai" panose="02000000000000000000" pitchFamily="2" charset="0"/>
                          <a:ea typeface="#9Slide02 Noi dung rat dai" panose="02000000000000000000" pitchFamily="2" charset="0"/>
                        </a:rPr>
                        <a:t>phẩm</a:t>
                      </a:r>
                      <a:endParaRPr lang="en-GB" sz="2400" b="0" dirty="0">
                        <a:solidFill>
                          <a:srgbClr val="002060"/>
                        </a:solidFill>
                        <a:effectLst/>
                        <a:latin typeface="#9Slide02 Noi dung rat dai" panose="02000000000000000000" pitchFamily="2" charset="0"/>
                        <a:ea typeface="#9Slide02 Noi dung rat dai" panose="02000000000000000000" pitchFamily="2"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15000"/>
                        </a:lnSpc>
                        <a:spcAft>
                          <a:spcPts val="800"/>
                        </a:spcAft>
                      </a:pPr>
                      <a:r>
                        <a:rPr lang="vi-VN" sz="2400" b="0" dirty="0">
                          <a:solidFill>
                            <a:srgbClr val="002060"/>
                          </a:solidFill>
                          <a:effectLst/>
                          <a:latin typeface="#9Slide02 Noi dung rat dai" panose="02000000000000000000" pitchFamily="2" charset="0"/>
                          <a:ea typeface="#9Slide02 Noi dung rat dai" panose="02000000000000000000" pitchFamily="2" charset="0"/>
                        </a:rPr>
                        <a:t>Trình bày đầy đủ nội dung, khoa học, có hình ảnh, số liệu, video…</a:t>
                      </a:r>
                      <a:endParaRPr lang="en-GB" sz="2400" b="0" dirty="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2400" b="0" dirty="0">
                          <a:solidFill>
                            <a:srgbClr val="002060"/>
                          </a:solidFill>
                          <a:effectLst/>
                          <a:latin typeface="#9Slide02 Noi dung rat dai" panose="02000000000000000000" pitchFamily="2" charset="0"/>
                          <a:ea typeface="#9Slide02 Noi dung rat dai" panose="02000000000000000000" pitchFamily="2" charset="0"/>
                        </a:rPr>
                        <a:t>1</a:t>
                      </a:r>
                      <a:endParaRPr lang="en-GB" sz="2400" b="0" dirty="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1596622"/>
                  </a:ext>
                </a:extLst>
              </a:tr>
              <a:tr h="485971">
                <a:tc vMerge="1">
                  <a:txBody>
                    <a:bodyPr/>
                    <a:lstStyle/>
                    <a:p>
                      <a:endParaRPr lang="en-GB"/>
                    </a:p>
                  </a:txBody>
                  <a:tcPr/>
                </a:tc>
                <a:tc>
                  <a:txBody>
                    <a:bodyPr/>
                    <a:lstStyle/>
                    <a:p>
                      <a:pPr algn="just">
                        <a:lnSpc>
                          <a:spcPct val="115000"/>
                        </a:lnSpc>
                        <a:spcAft>
                          <a:spcPts val="800"/>
                        </a:spcAft>
                      </a:pPr>
                      <a:r>
                        <a:rPr lang="vi-VN" sz="2400" b="0">
                          <a:solidFill>
                            <a:srgbClr val="002060"/>
                          </a:solidFill>
                          <a:effectLst/>
                          <a:latin typeface="#9Slide02 Noi dung rat dai" panose="02000000000000000000" pitchFamily="2" charset="0"/>
                          <a:ea typeface="#9Slide02 Noi dung rat dai" panose="02000000000000000000" pitchFamily="2" charset="0"/>
                        </a:rPr>
                        <a:t>Sáng tạo, ý tưởng độc đáo ..</a:t>
                      </a:r>
                      <a:endParaRPr lang="en-GB" sz="2400" b="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2400" b="0" dirty="0">
                          <a:solidFill>
                            <a:srgbClr val="002060"/>
                          </a:solidFill>
                          <a:effectLst/>
                          <a:latin typeface="#9Slide02 Noi dung rat dai" panose="02000000000000000000" pitchFamily="2" charset="0"/>
                          <a:ea typeface="#9Slide02 Noi dung rat dai" panose="02000000000000000000" pitchFamily="2" charset="0"/>
                        </a:rPr>
                        <a:t>1</a:t>
                      </a:r>
                      <a:endParaRPr lang="en-GB" sz="2400" b="0" dirty="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3506149"/>
                  </a:ext>
                </a:extLst>
              </a:tr>
              <a:tr h="188543">
                <a:tc gridSpan="2">
                  <a:txBody>
                    <a:bodyPr/>
                    <a:lstStyle/>
                    <a:p>
                      <a:pPr algn="just">
                        <a:lnSpc>
                          <a:spcPct val="115000"/>
                        </a:lnSpc>
                        <a:spcAft>
                          <a:spcPts val="800"/>
                        </a:spcAft>
                      </a:pPr>
                      <a:r>
                        <a:rPr lang="en-US" sz="2400" b="0" dirty="0" err="1">
                          <a:solidFill>
                            <a:srgbClr val="002060"/>
                          </a:solidFill>
                          <a:effectLst/>
                          <a:latin typeface="#9Slide02 Noi dung rat dai" panose="02000000000000000000" pitchFamily="2" charset="0"/>
                          <a:ea typeface="#9Slide02 Noi dung rat dai" panose="02000000000000000000" pitchFamily="2" charset="0"/>
                        </a:rPr>
                        <a:t>Tổng</a:t>
                      </a:r>
                      <a:endParaRPr lang="en-US" sz="2400" b="0" dirty="0">
                        <a:solidFill>
                          <a:srgbClr val="002060"/>
                        </a:solidFill>
                        <a:effectLst/>
                        <a:latin typeface="#9Slide02 Noi dung rat dai" panose="02000000000000000000" pitchFamily="2" charset="0"/>
                        <a:ea typeface="#9Slide02 Noi dung rat dai" panose="02000000000000000000" pitchFamily="2"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just">
                        <a:lnSpc>
                          <a:spcPct val="115000"/>
                        </a:lnSpc>
                        <a:spcAft>
                          <a:spcPts val="800"/>
                        </a:spcAft>
                      </a:pPr>
                      <a:r>
                        <a:rPr lang="vi-VN" sz="2400" b="0" dirty="0">
                          <a:solidFill>
                            <a:schemeClr val="tx1"/>
                          </a:solidFill>
                          <a:effectLst/>
                          <a:latin typeface="#9Slide07 IcielBaliho Script" pitchFamily="2" charset="-93"/>
                        </a:rPr>
                        <a:t> </a:t>
                      </a:r>
                      <a:endParaRPr lang="en-GB" sz="2400" b="0" dirty="0">
                        <a:solidFill>
                          <a:schemeClr val="tx1"/>
                        </a:solidFill>
                        <a:effectLst/>
                        <a:latin typeface="#9Slide07 IcielBaliho Script" pitchFamily="2" charset="-93"/>
                        <a:ea typeface="Calibri" panose="020F0502020204030204" pitchFamily="34" charset="0"/>
                        <a:cs typeface="Times New Roman" panose="02020603050405020304"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2400" b="0" dirty="0">
                          <a:solidFill>
                            <a:srgbClr val="002060"/>
                          </a:solidFill>
                          <a:effectLst/>
                          <a:latin typeface="#9Slide02 Noi dung rat dai" panose="02000000000000000000" pitchFamily="2" charset="0"/>
                          <a:ea typeface="#9Slide02 Noi dung rat dai" panose="02000000000000000000" pitchFamily="2" charset="0"/>
                        </a:rPr>
                        <a:t>10</a:t>
                      </a:r>
                      <a:endParaRPr lang="en-GB" sz="2400" b="0" dirty="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a:txBody>
                  <a:tcPr marL="56266" marR="562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16300477"/>
                  </a:ext>
                </a:extLst>
              </a:tr>
            </a:tbl>
          </a:graphicData>
        </a:graphic>
      </p:graphicFrame>
      <p:sp>
        <p:nvSpPr>
          <p:cNvPr id="5" name="Rectangle: Rounded Corners 4">
            <a:extLst>
              <a:ext uri="{FF2B5EF4-FFF2-40B4-BE49-F238E27FC236}">
                <a16:creationId xmlns:a16="http://schemas.microsoft.com/office/drawing/2014/main" id="{795DBC75-CDD2-4FCC-8A27-9FBB1873CE89}"/>
              </a:ext>
            </a:extLst>
          </p:cNvPr>
          <p:cNvSpPr/>
          <p:nvPr/>
        </p:nvSpPr>
        <p:spPr>
          <a:xfrm>
            <a:off x="3133725" y="186960"/>
            <a:ext cx="6977683" cy="546633"/>
          </a:xfrm>
          <a:prstGeom prst="roundRect">
            <a:avLst/>
          </a:prstGeom>
          <a:solidFill>
            <a:srgbClr val="00206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500" dirty="0" err="1">
                <a:solidFill>
                  <a:schemeClr val="bg1"/>
                </a:solidFill>
                <a:latin typeface="#9Slide07 IcielBaliho Script" pitchFamily="2" charset="-93"/>
              </a:rPr>
              <a:t>PHIẾU</a:t>
            </a:r>
            <a:r>
              <a:rPr lang="en-GB" sz="2500" dirty="0">
                <a:solidFill>
                  <a:schemeClr val="bg1"/>
                </a:solidFill>
                <a:latin typeface="#9Slide07 IcielBaliho Script" pitchFamily="2" charset="-93"/>
              </a:rPr>
              <a:t> </a:t>
            </a:r>
            <a:r>
              <a:rPr lang="en-GB" sz="2500" dirty="0" err="1">
                <a:solidFill>
                  <a:schemeClr val="bg1"/>
                </a:solidFill>
                <a:latin typeface="#9Slide07 IcielBaliho Script" pitchFamily="2" charset="-93"/>
              </a:rPr>
              <a:t>ĐỊNH</a:t>
            </a:r>
            <a:r>
              <a:rPr lang="en-GB" sz="2500" dirty="0">
                <a:solidFill>
                  <a:schemeClr val="bg1"/>
                </a:solidFill>
                <a:latin typeface="#9Slide07 IcielBaliho Script" pitchFamily="2" charset="-93"/>
              </a:rPr>
              <a:t> </a:t>
            </a:r>
            <a:r>
              <a:rPr lang="en-GB" sz="2500" dirty="0" err="1">
                <a:solidFill>
                  <a:schemeClr val="bg1"/>
                </a:solidFill>
                <a:latin typeface="#9Slide07 IcielBaliho Script" pitchFamily="2" charset="-93"/>
              </a:rPr>
              <a:t>HƯỚNG</a:t>
            </a:r>
            <a:r>
              <a:rPr lang="en-GB" sz="2500" dirty="0">
                <a:solidFill>
                  <a:schemeClr val="bg1"/>
                </a:solidFill>
                <a:latin typeface="#9Slide07 IcielBaliho Script" pitchFamily="2" charset="-93"/>
              </a:rPr>
              <a:t> </a:t>
            </a:r>
            <a:r>
              <a:rPr lang="en-GB" sz="2500" dirty="0" err="1">
                <a:solidFill>
                  <a:schemeClr val="bg1"/>
                </a:solidFill>
                <a:latin typeface="#9Slide07 IcielBaliho Script" pitchFamily="2" charset="-93"/>
              </a:rPr>
              <a:t>ĐÁNH</a:t>
            </a:r>
            <a:r>
              <a:rPr lang="en-GB" sz="2500" dirty="0">
                <a:solidFill>
                  <a:schemeClr val="bg1"/>
                </a:solidFill>
                <a:latin typeface="#9Slide07 IcielBaliho Script" pitchFamily="2" charset="-93"/>
              </a:rPr>
              <a:t> </a:t>
            </a:r>
            <a:r>
              <a:rPr lang="en-GB" sz="2500" dirty="0" err="1">
                <a:solidFill>
                  <a:schemeClr val="bg1"/>
                </a:solidFill>
                <a:latin typeface="#9Slide07 IcielBaliho Script" pitchFamily="2" charset="-93"/>
              </a:rPr>
              <a:t>GIÁ</a:t>
            </a:r>
            <a:r>
              <a:rPr lang="en-GB" sz="2500" dirty="0">
                <a:solidFill>
                  <a:schemeClr val="bg1"/>
                </a:solidFill>
                <a:latin typeface="#9Slide07 IcielBaliho Script" pitchFamily="2" charset="-93"/>
              </a:rPr>
              <a:t> </a:t>
            </a:r>
            <a:r>
              <a:rPr lang="en-GB" sz="2500" dirty="0" err="1">
                <a:solidFill>
                  <a:schemeClr val="bg1"/>
                </a:solidFill>
                <a:latin typeface="#9Slide07 IcielBaliho Script" pitchFamily="2" charset="-93"/>
              </a:rPr>
              <a:t>SẢN</a:t>
            </a:r>
            <a:r>
              <a:rPr lang="en-GB" sz="2500" dirty="0">
                <a:solidFill>
                  <a:schemeClr val="bg1"/>
                </a:solidFill>
                <a:latin typeface="#9Slide07 IcielBaliho Script" pitchFamily="2" charset="-93"/>
              </a:rPr>
              <a:t> </a:t>
            </a:r>
            <a:r>
              <a:rPr lang="en-GB" sz="2500" dirty="0" err="1">
                <a:solidFill>
                  <a:schemeClr val="bg1"/>
                </a:solidFill>
                <a:latin typeface="#9Slide07 IcielBaliho Script" pitchFamily="2" charset="-93"/>
              </a:rPr>
              <a:t>PHẨM</a:t>
            </a:r>
            <a:endParaRPr lang="en-GB" sz="2500" dirty="0">
              <a:solidFill>
                <a:schemeClr val="bg1"/>
              </a:solidFill>
              <a:latin typeface="#9Slide07 IcielBaliho Script" pitchFamily="2" charset="-93"/>
            </a:endParaRPr>
          </a:p>
        </p:txBody>
      </p:sp>
    </p:spTree>
    <p:extLst>
      <p:ext uri="{BB962C8B-B14F-4D97-AF65-F5344CB8AC3E}">
        <p14:creationId xmlns:p14="http://schemas.microsoft.com/office/powerpoint/2010/main" val="42574750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06E7E68-F2A1-40E4-BE05-45A24410B51B}"/>
              </a:ext>
            </a:extLst>
          </p:cNvPr>
          <p:cNvSpPr txBox="1"/>
          <p:nvPr/>
        </p:nvSpPr>
        <p:spPr>
          <a:xfrm>
            <a:off x="1789703" y="77027"/>
            <a:ext cx="9058978" cy="523220"/>
          </a:xfrm>
          <a:prstGeom prst="rect">
            <a:avLst/>
          </a:prstGeom>
          <a:noFill/>
        </p:spPr>
        <p:txBody>
          <a:bodyPr wrap="square" rtlCol="0">
            <a:spAutoFit/>
          </a:bodyPr>
          <a:lstStyle/>
          <a:p>
            <a:pPr algn="ctr"/>
            <a:r>
              <a:rPr lang="vi-VN" sz="2800">
                <a:solidFill>
                  <a:srgbClr val="C00000"/>
                </a:solidFill>
                <a:latin typeface="#9Slide07 Cadena" panose="02000503000000020004" pitchFamily="2" charset="0"/>
              </a:rPr>
              <a:t>PHƯƠNG THỨC </a:t>
            </a:r>
            <a:r>
              <a:rPr lang="en-GB" sz="2800">
                <a:solidFill>
                  <a:srgbClr val="C00000"/>
                </a:solidFill>
                <a:latin typeface="#9Slide07 Cadena" panose="02000503000000020004" pitchFamily="2" charset="0"/>
              </a:rPr>
              <a:t>KHAI </a:t>
            </a:r>
            <a:r>
              <a:rPr lang="en-GB" sz="2800" dirty="0" err="1">
                <a:solidFill>
                  <a:srgbClr val="C00000"/>
                </a:solidFill>
                <a:latin typeface="#9Slide07 Cadena" panose="02000503000000020004" pitchFamily="2" charset="0"/>
              </a:rPr>
              <a:t>THÁC</a:t>
            </a:r>
            <a:r>
              <a:rPr lang="en-GB" sz="2800" dirty="0">
                <a:solidFill>
                  <a:srgbClr val="C00000"/>
                </a:solidFill>
                <a:latin typeface="#9Slide07 Cadena" panose="02000503000000020004" pitchFamily="2" charset="0"/>
              </a:rPr>
              <a:t> </a:t>
            </a:r>
            <a:r>
              <a:rPr lang="en-GB" sz="2800" dirty="0" err="1">
                <a:solidFill>
                  <a:srgbClr val="C00000"/>
                </a:solidFill>
                <a:latin typeface="#9Slide07 Cadena" panose="02000503000000020004" pitchFamily="2" charset="0"/>
              </a:rPr>
              <a:t>TÀI</a:t>
            </a:r>
            <a:r>
              <a:rPr lang="en-GB" sz="2800" dirty="0">
                <a:solidFill>
                  <a:srgbClr val="C00000"/>
                </a:solidFill>
                <a:latin typeface="#9Slide07 Cadena" panose="02000503000000020004" pitchFamily="2" charset="0"/>
              </a:rPr>
              <a:t> </a:t>
            </a:r>
            <a:r>
              <a:rPr lang="en-GB" sz="2800" dirty="0" err="1">
                <a:solidFill>
                  <a:srgbClr val="C00000"/>
                </a:solidFill>
                <a:latin typeface="#9Slide07 Cadena" panose="02000503000000020004" pitchFamily="2" charset="0"/>
              </a:rPr>
              <a:t>NGUYÊN</a:t>
            </a:r>
            <a:r>
              <a:rPr lang="en-GB" sz="2800" dirty="0">
                <a:solidFill>
                  <a:srgbClr val="C00000"/>
                </a:solidFill>
                <a:latin typeface="#9Slide07 Cadena" panose="02000503000000020004" pitchFamily="2" charset="0"/>
              </a:rPr>
              <a:t> </a:t>
            </a:r>
            <a:r>
              <a:rPr lang="en-GB" sz="2800" dirty="0" err="1">
                <a:solidFill>
                  <a:srgbClr val="C00000"/>
                </a:solidFill>
                <a:latin typeface="#9Slide07 Cadena" panose="02000503000000020004" pitchFamily="2" charset="0"/>
              </a:rPr>
              <a:t>ĐẤT</a:t>
            </a:r>
            <a:endParaRPr lang="en-GB" sz="2800" dirty="0">
              <a:solidFill>
                <a:srgbClr val="C00000"/>
              </a:solidFill>
              <a:latin typeface="#9Slide07 Cadena" panose="02000503000000020004" pitchFamily="2" charset="0"/>
            </a:endParaRPr>
          </a:p>
        </p:txBody>
      </p:sp>
      <p:sp>
        <p:nvSpPr>
          <p:cNvPr id="9" name="Rectangle: Rounded Corners 8">
            <a:extLst>
              <a:ext uri="{FF2B5EF4-FFF2-40B4-BE49-F238E27FC236}">
                <a16:creationId xmlns:a16="http://schemas.microsoft.com/office/drawing/2014/main" id="{C8FC5D72-4831-47B4-9E0C-E95476904C49}"/>
              </a:ext>
            </a:extLst>
          </p:cNvPr>
          <p:cNvSpPr/>
          <p:nvPr/>
        </p:nvSpPr>
        <p:spPr>
          <a:xfrm>
            <a:off x="380995" y="825514"/>
            <a:ext cx="2962275" cy="661676"/>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GB" sz="2800" dirty="0" err="1">
                <a:solidFill>
                  <a:schemeClr val="bg1"/>
                </a:solidFill>
                <a:latin typeface="#9Slide07 IcielBaliho Script" pitchFamily="2" charset="-93"/>
              </a:rPr>
              <a:t>Thực</a:t>
            </a:r>
            <a:r>
              <a:rPr lang="en-GB" sz="2800" dirty="0">
                <a:solidFill>
                  <a:schemeClr val="bg1"/>
                </a:solidFill>
                <a:latin typeface="#9Slide07 IcielBaliho Script" pitchFamily="2" charset="-93"/>
              </a:rPr>
              <a:t> </a:t>
            </a:r>
            <a:r>
              <a:rPr lang="en-GB" sz="2800" dirty="0" err="1">
                <a:solidFill>
                  <a:schemeClr val="bg1"/>
                </a:solidFill>
                <a:latin typeface="#9Slide07 IcielBaliho Script" pitchFamily="2" charset="-93"/>
              </a:rPr>
              <a:t>trạng</a:t>
            </a:r>
            <a:r>
              <a:rPr lang="en-GB" sz="2800" dirty="0">
                <a:solidFill>
                  <a:schemeClr val="bg1"/>
                </a:solidFill>
                <a:latin typeface="#9Slide07 IcielBaliho Script" pitchFamily="2" charset="-93"/>
              </a:rPr>
              <a:t> </a:t>
            </a:r>
            <a:r>
              <a:rPr lang="en-GB" sz="2800" dirty="0" err="1">
                <a:solidFill>
                  <a:schemeClr val="bg1"/>
                </a:solidFill>
                <a:latin typeface="#9Slide07 IcielBaliho Script" pitchFamily="2" charset="-93"/>
              </a:rPr>
              <a:t>trước</a:t>
            </a:r>
            <a:r>
              <a:rPr lang="en-GB" sz="2800" dirty="0">
                <a:solidFill>
                  <a:schemeClr val="bg1"/>
                </a:solidFill>
                <a:latin typeface="#9Slide07 IcielBaliho Script" pitchFamily="2" charset="-93"/>
              </a:rPr>
              <a:t> </a:t>
            </a:r>
            <a:r>
              <a:rPr lang="en-GB" sz="2800" dirty="0" err="1">
                <a:solidFill>
                  <a:schemeClr val="bg1"/>
                </a:solidFill>
                <a:latin typeface="#9Slide07 IcielBaliho Script" pitchFamily="2" charset="-93"/>
              </a:rPr>
              <a:t>đây</a:t>
            </a:r>
            <a:endParaRPr lang="en-GB" sz="2800" dirty="0">
              <a:solidFill>
                <a:schemeClr val="bg1"/>
              </a:solidFill>
              <a:latin typeface="#9Slide07 IcielBaliho Script" pitchFamily="2" charset="-93"/>
            </a:endParaRPr>
          </a:p>
        </p:txBody>
      </p:sp>
      <p:sp>
        <p:nvSpPr>
          <p:cNvPr id="11" name="Rectangle: Rounded Corners 10">
            <a:extLst>
              <a:ext uri="{FF2B5EF4-FFF2-40B4-BE49-F238E27FC236}">
                <a16:creationId xmlns:a16="http://schemas.microsoft.com/office/drawing/2014/main" id="{CA0E5059-1034-4AF8-B730-BF5861F9A6F5}"/>
              </a:ext>
            </a:extLst>
          </p:cNvPr>
          <p:cNvSpPr/>
          <p:nvPr/>
        </p:nvSpPr>
        <p:spPr>
          <a:xfrm>
            <a:off x="3781421" y="3124006"/>
            <a:ext cx="3043239" cy="661676"/>
          </a:xfrm>
          <a:prstGeom prst="round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GB" sz="2800" dirty="0" err="1">
                <a:solidFill>
                  <a:schemeClr val="bg1"/>
                </a:solidFill>
                <a:latin typeface="#9Slide07 IcielBaliho Script" pitchFamily="2" charset="-93"/>
              </a:rPr>
              <a:t>Nguyên</a:t>
            </a:r>
            <a:r>
              <a:rPr lang="en-GB" sz="2800" dirty="0">
                <a:solidFill>
                  <a:schemeClr val="bg1"/>
                </a:solidFill>
                <a:latin typeface="#9Slide07 IcielBaliho Script" pitchFamily="2" charset="-93"/>
              </a:rPr>
              <a:t> </a:t>
            </a:r>
            <a:r>
              <a:rPr lang="en-GB" sz="2800" dirty="0" err="1">
                <a:solidFill>
                  <a:schemeClr val="bg1"/>
                </a:solidFill>
                <a:latin typeface="#9Slide07 IcielBaliho Script" pitchFamily="2" charset="-93"/>
              </a:rPr>
              <a:t>nhân</a:t>
            </a:r>
            <a:endParaRPr lang="en-GB" sz="2800" dirty="0">
              <a:solidFill>
                <a:schemeClr val="bg1"/>
              </a:solidFill>
              <a:latin typeface="#9Slide07 IcielBaliho Script" pitchFamily="2" charset="-93"/>
            </a:endParaRPr>
          </a:p>
        </p:txBody>
      </p:sp>
      <p:sp>
        <p:nvSpPr>
          <p:cNvPr id="12" name="Rectangle: Rounded Corners 11">
            <a:extLst>
              <a:ext uri="{FF2B5EF4-FFF2-40B4-BE49-F238E27FC236}">
                <a16:creationId xmlns:a16="http://schemas.microsoft.com/office/drawing/2014/main" id="{E7175F12-A969-4CCA-AC7F-AEE6F5502698}"/>
              </a:ext>
            </a:extLst>
          </p:cNvPr>
          <p:cNvSpPr/>
          <p:nvPr/>
        </p:nvSpPr>
        <p:spPr>
          <a:xfrm>
            <a:off x="7481885" y="825514"/>
            <a:ext cx="4486274" cy="661676"/>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GB" sz="2800" dirty="0" err="1">
                <a:solidFill>
                  <a:schemeClr val="bg1"/>
                </a:solidFill>
                <a:latin typeface="#9Slide07 IcielBaliho Script" pitchFamily="2" charset="-93"/>
              </a:rPr>
              <a:t>Giải</a:t>
            </a:r>
            <a:r>
              <a:rPr lang="en-GB" sz="2800" dirty="0">
                <a:solidFill>
                  <a:schemeClr val="bg1"/>
                </a:solidFill>
                <a:latin typeface="#9Slide07 IcielBaliho Script" pitchFamily="2" charset="-93"/>
              </a:rPr>
              <a:t> </a:t>
            </a:r>
            <a:r>
              <a:rPr lang="en-GB" sz="2800" dirty="0" err="1">
                <a:solidFill>
                  <a:schemeClr val="bg1"/>
                </a:solidFill>
                <a:latin typeface="#9Slide07 IcielBaliho Script" pitchFamily="2" charset="-93"/>
              </a:rPr>
              <a:t>pháp</a:t>
            </a:r>
            <a:endParaRPr lang="en-GB" sz="2800" dirty="0">
              <a:solidFill>
                <a:schemeClr val="bg1"/>
              </a:solidFill>
              <a:latin typeface="#9Slide07 IcielBaliho Script" pitchFamily="2" charset="-93"/>
            </a:endParaRPr>
          </a:p>
        </p:txBody>
      </p:sp>
      <p:sp>
        <p:nvSpPr>
          <p:cNvPr id="13" name="Rectangle: Rounded Corners 12">
            <a:extLst>
              <a:ext uri="{FF2B5EF4-FFF2-40B4-BE49-F238E27FC236}">
                <a16:creationId xmlns:a16="http://schemas.microsoft.com/office/drawing/2014/main" id="{0F91CFCE-12F6-49E9-85C3-FB15222ECC21}"/>
              </a:ext>
            </a:extLst>
          </p:cNvPr>
          <p:cNvSpPr/>
          <p:nvPr/>
        </p:nvSpPr>
        <p:spPr>
          <a:xfrm>
            <a:off x="380994" y="1789961"/>
            <a:ext cx="2962275" cy="2341571"/>
          </a:xfrm>
          <a:prstGeom prst="roundRect">
            <a:avLst>
              <a:gd name="adj" fmla="val 0"/>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indent="108000" algn="just">
              <a:lnSpc>
                <a:spcPct val="130000"/>
              </a:lnSpc>
              <a:spcAft>
                <a:spcPts val="0"/>
              </a:spcAft>
            </a:pPr>
            <a:r>
              <a:rPr lang="vi-VN" sz="2400">
                <a:solidFill>
                  <a:srgbClr val="C00000"/>
                </a:solidFill>
                <a:latin typeface="#9Slide02 Noi dung rat dai" panose="02000000000000000000" pitchFamily="2" charset="0"/>
                <a:ea typeface="#9Slide02 Noi dung rat dai" panose="02000000000000000000" pitchFamily="2" charset="0"/>
                <a:cs typeface="Times New Roman" panose="02020603050405020304" pitchFamily="18" charset="0"/>
              </a:rPr>
              <a:t>Bắc Mỹ có nhiều đồng bằng lớn, đất đai màu mỡ, đã được khai thác từ lâu để trồng trọt, chăn nuôi.</a:t>
            </a:r>
            <a:endParaRPr lang="en-GB" sz="2400" b="0" dirty="0">
              <a:solidFill>
                <a:srgbClr val="C0000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4839896B-2A35-4075-8375-AECE80CC636F}"/>
              </a:ext>
            </a:extLst>
          </p:cNvPr>
          <p:cNvSpPr/>
          <p:nvPr/>
        </p:nvSpPr>
        <p:spPr>
          <a:xfrm>
            <a:off x="3889944" y="897260"/>
            <a:ext cx="3043239" cy="2077766"/>
          </a:xfrm>
          <a:prstGeom prst="roundRect">
            <a:avLst>
              <a:gd name="adj" fmla="val 0"/>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indent="108000" algn="just">
              <a:spcAft>
                <a:spcPts val="0"/>
              </a:spcAft>
            </a:pPr>
            <a:r>
              <a:rPr lang="en-GB" sz="2400">
                <a:solidFill>
                  <a:schemeClr val="tx1"/>
                </a:solidFill>
                <a:latin typeface="#9Slide02 Noi dung rat dai" panose="02000000000000000000" pitchFamily="2" charset="0"/>
                <a:ea typeface="#9Slide02 Noi dung rat dai" panose="02000000000000000000" pitchFamily="2" charset="0"/>
                <a:cs typeface="Times New Roman" panose="02020603050405020304" pitchFamily="18" charset="0"/>
              </a:rPr>
              <a:t>Do thời gian sử dụng lâu dài nên đất đã bị thoái hoá.</a:t>
            </a:r>
            <a:endParaRPr lang="en-GB" sz="2400" b="0" dirty="0">
              <a:solidFill>
                <a:schemeClr val="tx1"/>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17" name="TextBox 16">
            <a:extLst>
              <a:ext uri="{FF2B5EF4-FFF2-40B4-BE49-F238E27FC236}">
                <a16:creationId xmlns:a16="http://schemas.microsoft.com/office/drawing/2014/main" id="{3F643E4E-16E8-4A5D-A3B0-393ACBCB298B}"/>
              </a:ext>
            </a:extLst>
          </p:cNvPr>
          <p:cNvSpPr txBox="1"/>
          <p:nvPr/>
        </p:nvSpPr>
        <p:spPr>
          <a:xfrm>
            <a:off x="7372348" y="1715761"/>
            <a:ext cx="4705348" cy="1837683"/>
          </a:xfrm>
          <a:prstGeom prst="rect">
            <a:avLst/>
          </a:prstGeom>
          <a:solidFill>
            <a:schemeClr val="bg1"/>
          </a:solidFill>
          <a:ln w="28575">
            <a:solidFill>
              <a:schemeClr val="accent4">
                <a:lumMod val="75000"/>
              </a:schemeClr>
            </a:solidFill>
          </a:ln>
        </p:spPr>
        <p:txBody>
          <a:bodyPr wrap="square">
            <a:spAutoFit/>
          </a:bodyPr>
          <a:lstStyle/>
          <a:p>
            <a:pPr indent="108000" algn="just">
              <a:lnSpc>
                <a:spcPct val="115000"/>
              </a:lnSpc>
              <a:spcAft>
                <a:spcPts val="0"/>
              </a:spcAft>
            </a:pPr>
            <a:r>
              <a:rPr lang="vi-VN" sz="2000">
                <a:latin typeface="#9Slide02 Noi dung rat dai" panose="02000000000000000000" pitchFamily="2" charset="0"/>
                <a:ea typeface="#9Slide02 Noi dung rat dai" panose="02000000000000000000" pitchFamily="2" charset="0"/>
              </a:rPr>
              <a:t>Đẩy mạnh phát triển nông nghiệp theo hướng “nông nghiệp xanh”, ứng dụng khoa học - công nghệ trong quá trình sản xuất, nhờ đó đem lại năng suất cao, đồng thời bảo vệ tài nguyên đất.</a:t>
            </a:r>
            <a:endParaRPr lang="en-GB" sz="2000" b="0" dirty="0">
              <a:solidFill>
                <a:schemeClr val="tx1"/>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pic>
        <p:nvPicPr>
          <p:cNvPr id="1032" name="Picture 8" descr="The 9 Best Fertilizers of 2022">
            <a:extLst>
              <a:ext uri="{FF2B5EF4-FFF2-40B4-BE49-F238E27FC236}">
                <a16:creationId xmlns:a16="http://schemas.microsoft.com/office/drawing/2014/main" id="{FEE57103-1117-429A-A19F-C5FBE6921E6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317" r="41969" b="16183"/>
          <a:stretch/>
        </p:blipFill>
        <p:spPr bwMode="auto">
          <a:xfrm>
            <a:off x="3835176" y="4284404"/>
            <a:ext cx="3131904" cy="207776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ì sao nên che phủ đất khi trồng cây?">
            <a:extLst>
              <a:ext uri="{FF2B5EF4-FFF2-40B4-BE49-F238E27FC236}">
                <a16:creationId xmlns:a16="http://schemas.microsoft.com/office/drawing/2014/main" id="{F101D768-7236-41DE-A5D2-E54028A0DB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6506" y="4864534"/>
            <a:ext cx="1983486" cy="1899310"/>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36" name="Picture 12" descr="Premium Vector | Organic fertilizer logo design with illustration of  thriving seeds">
            <a:extLst>
              <a:ext uri="{FF2B5EF4-FFF2-40B4-BE49-F238E27FC236}">
                <a16:creationId xmlns:a16="http://schemas.microsoft.com/office/drawing/2014/main" id="{F35B9B8E-1717-4DC2-898B-42D2078406D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019" t="12722" r="11644" b="15324"/>
          <a:stretch/>
        </p:blipFill>
        <p:spPr bwMode="auto">
          <a:xfrm>
            <a:off x="7755569" y="4864534"/>
            <a:ext cx="2364546" cy="2199981"/>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8" name="Picture 2" descr="Caritas Việt Nam: Hãy là người bảo vệ mẹ đất">
            <a:extLst>
              <a:ext uri="{FF2B5EF4-FFF2-40B4-BE49-F238E27FC236}">
                <a16:creationId xmlns:a16="http://schemas.microsoft.com/office/drawing/2014/main" id="{72CF7534-0388-4B0A-9F7A-2F2D31BC26C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500" t="11600" r="23126" b="17600"/>
          <a:stretch/>
        </p:blipFill>
        <p:spPr bwMode="auto">
          <a:xfrm>
            <a:off x="9085969" y="3930732"/>
            <a:ext cx="1802280" cy="1440197"/>
          </a:xfrm>
          <a:prstGeom prst="hear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97F9D40-CA6D-4727-B22B-D58AA12B7384}"/>
              </a:ext>
            </a:extLst>
          </p:cNvPr>
          <p:cNvPicPr>
            <a:picLocks noChangeAspect="1"/>
          </p:cNvPicPr>
          <p:nvPr/>
        </p:nvPicPr>
        <p:blipFill>
          <a:blip r:embed="rId6"/>
          <a:stretch>
            <a:fillRect/>
          </a:stretch>
        </p:blipFill>
        <p:spPr>
          <a:xfrm>
            <a:off x="367577" y="4181566"/>
            <a:ext cx="2962275" cy="2180604"/>
          </a:xfrm>
          <a:prstGeom prst="rect">
            <a:avLst/>
          </a:prstGeom>
        </p:spPr>
      </p:pic>
    </p:spTree>
    <p:extLst>
      <p:ext uri="{BB962C8B-B14F-4D97-AF65-F5344CB8AC3E}">
        <p14:creationId xmlns:p14="http://schemas.microsoft.com/office/powerpoint/2010/main" val="3049090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032"/>
                                        </p:tgtEl>
                                        <p:attrNameLst>
                                          <p:attrName>style.visibility</p:attrName>
                                        </p:attrNameLst>
                                      </p:cBhvr>
                                      <p:to>
                                        <p:strVal val="visible"/>
                                      </p:to>
                                    </p:set>
                                    <p:animEffect transition="in" filter="barn(inVertical)">
                                      <p:cBhvr>
                                        <p:cTn id="18" dur="500"/>
                                        <p:tgtEl>
                                          <p:spTgt spid="103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nodeType="withEffect">
                                  <p:stCondLst>
                                    <p:cond delay="0"/>
                                  </p:stCondLst>
                                  <p:childTnLst>
                                    <p:set>
                                      <p:cBhvr>
                                        <p:cTn id="28" dur="1" fill="hold">
                                          <p:stCondLst>
                                            <p:cond delay="0"/>
                                          </p:stCondLst>
                                        </p:cTn>
                                        <p:tgtEl>
                                          <p:spTgt spid="1036"/>
                                        </p:tgtEl>
                                        <p:attrNameLst>
                                          <p:attrName>style.visibility</p:attrName>
                                        </p:attrNameLst>
                                      </p:cBhvr>
                                      <p:to>
                                        <p:strVal val="visible"/>
                                      </p:to>
                                    </p:set>
                                    <p:animEffect transition="in" filter="barn(inVertical)">
                                      <p:cBhvr>
                                        <p:cTn id="29" dur="500"/>
                                        <p:tgtEl>
                                          <p:spTgt spid="1036"/>
                                        </p:tgtEl>
                                      </p:cBhvr>
                                    </p:animEffect>
                                  </p:childTnLst>
                                </p:cTn>
                              </p:par>
                              <p:par>
                                <p:cTn id="30" presetID="16" presetClass="entr" presetSubtype="21" fill="hold" nodeType="withEffect">
                                  <p:stCondLst>
                                    <p:cond delay="0"/>
                                  </p:stCondLst>
                                  <p:childTnLst>
                                    <p:set>
                                      <p:cBhvr>
                                        <p:cTn id="31" dur="1" fill="hold">
                                          <p:stCondLst>
                                            <p:cond delay="0"/>
                                          </p:stCondLst>
                                        </p:cTn>
                                        <p:tgtEl>
                                          <p:spTgt spid="1034"/>
                                        </p:tgtEl>
                                        <p:attrNameLst>
                                          <p:attrName>style.visibility</p:attrName>
                                        </p:attrNameLst>
                                      </p:cBhvr>
                                      <p:to>
                                        <p:strVal val="visible"/>
                                      </p:to>
                                    </p:set>
                                    <p:animEffect transition="in" filter="barn(inVertical)">
                                      <p:cBhvr>
                                        <p:cTn id="3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06E7E68-F2A1-40E4-BE05-45A24410B51B}"/>
              </a:ext>
            </a:extLst>
          </p:cNvPr>
          <p:cNvSpPr txBox="1"/>
          <p:nvPr/>
        </p:nvSpPr>
        <p:spPr>
          <a:xfrm>
            <a:off x="707531" y="423270"/>
            <a:ext cx="5999166" cy="1077218"/>
          </a:xfrm>
          <a:prstGeom prst="rect">
            <a:avLst/>
          </a:prstGeom>
          <a:noFill/>
        </p:spPr>
        <p:txBody>
          <a:bodyPr wrap="square" rtlCol="0">
            <a:spAutoFit/>
          </a:bodyPr>
          <a:lstStyle/>
          <a:p>
            <a:pPr algn="ctr"/>
            <a:r>
              <a:rPr lang="vi-VN" sz="3200">
                <a:solidFill>
                  <a:srgbClr val="0070C0"/>
                </a:solidFill>
                <a:latin typeface="#9Slide07 Cadena" panose="02000503000000020004" pitchFamily="2" charset="0"/>
              </a:rPr>
              <a:t>PHƯƠNG THỨC </a:t>
            </a:r>
            <a:r>
              <a:rPr lang="en-GB" sz="3200">
                <a:solidFill>
                  <a:srgbClr val="0070C0"/>
                </a:solidFill>
                <a:latin typeface="#9Slide07 Cadena" panose="02000503000000020004" pitchFamily="2" charset="0"/>
              </a:rPr>
              <a:t>KHAI </a:t>
            </a:r>
            <a:r>
              <a:rPr lang="en-GB" sz="3200" err="1">
                <a:solidFill>
                  <a:srgbClr val="0070C0"/>
                </a:solidFill>
                <a:latin typeface="#9Slide07 Cadena" panose="02000503000000020004" pitchFamily="2" charset="0"/>
              </a:rPr>
              <a:t>THÁC</a:t>
            </a:r>
            <a:r>
              <a:rPr lang="en-GB" sz="3200">
                <a:solidFill>
                  <a:srgbClr val="0070C0"/>
                </a:solidFill>
                <a:latin typeface="#9Slide07 Cadena" panose="02000503000000020004" pitchFamily="2" charset="0"/>
              </a:rPr>
              <a:t> </a:t>
            </a:r>
            <a:endParaRPr lang="vi-VN" sz="3200">
              <a:solidFill>
                <a:srgbClr val="0070C0"/>
              </a:solidFill>
              <a:latin typeface="#9Slide07 Cadena" panose="02000503000000020004" pitchFamily="2" charset="0"/>
            </a:endParaRPr>
          </a:p>
          <a:p>
            <a:pPr algn="ctr"/>
            <a:r>
              <a:rPr lang="en-GB" sz="3200">
                <a:solidFill>
                  <a:srgbClr val="0070C0"/>
                </a:solidFill>
                <a:latin typeface="#9Slide07 Cadena" panose="02000503000000020004" pitchFamily="2" charset="0"/>
              </a:rPr>
              <a:t>TÀI </a:t>
            </a:r>
            <a:r>
              <a:rPr lang="en-GB" sz="3200" err="1">
                <a:solidFill>
                  <a:srgbClr val="0070C0"/>
                </a:solidFill>
                <a:latin typeface="#9Slide07 Cadena" panose="02000503000000020004" pitchFamily="2" charset="0"/>
              </a:rPr>
              <a:t>NGUYÊN</a:t>
            </a:r>
            <a:r>
              <a:rPr lang="en-GB" sz="3200">
                <a:solidFill>
                  <a:srgbClr val="0070C0"/>
                </a:solidFill>
                <a:latin typeface="#9Slide07 Cadena" panose="02000503000000020004" pitchFamily="2" charset="0"/>
              </a:rPr>
              <a:t> </a:t>
            </a:r>
            <a:r>
              <a:rPr lang="vi-VN" sz="3200">
                <a:solidFill>
                  <a:srgbClr val="0070C0"/>
                </a:solidFill>
                <a:latin typeface="#9Slide07 Cadena" panose="02000503000000020004" pitchFamily="2" charset="0"/>
              </a:rPr>
              <a:t>NƯỚC</a:t>
            </a:r>
            <a:endParaRPr lang="en-GB" sz="3200" dirty="0">
              <a:solidFill>
                <a:srgbClr val="0070C0"/>
              </a:solidFill>
              <a:latin typeface="#9Slide07 Cadena" panose="02000503000000020004" pitchFamily="2" charset="0"/>
            </a:endParaRPr>
          </a:p>
        </p:txBody>
      </p:sp>
      <p:sp>
        <p:nvSpPr>
          <p:cNvPr id="9" name="Rectangle: Rounded Corners 8">
            <a:extLst>
              <a:ext uri="{FF2B5EF4-FFF2-40B4-BE49-F238E27FC236}">
                <a16:creationId xmlns:a16="http://schemas.microsoft.com/office/drawing/2014/main" id="{C8FC5D72-4831-47B4-9E0C-E95476904C49}"/>
              </a:ext>
            </a:extLst>
          </p:cNvPr>
          <p:cNvSpPr/>
          <p:nvPr/>
        </p:nvSpPr>
        <p:spPr>
          <a:xfrm>
            <a:off x="457821" y="5517063"/>
            <a:ext cx="2962275" cy="661676"/>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GB" sz="2800" dirty="0" err="1">
                <a:solidFill>
                  <a:schemeClr val="bg1"/>
                </a:solidFill>
                <a:latin typeface="#9Slide07 IcielBaliho Script" pitchFamily="2" charset="-93"/>
              </a:rPr>
              <a:t>Thực</a:t>
            </a:r>
            <a:r>
              <a:rPr lang="en-GB" sz="2800" dirty="0">
                <a:solidFill>
                  <a:schemeClr val="bg1"/>
                </a:solidFill>
                <a:latin typeface="#9Slide07 IcielBaliho Script" pitchFamily="2" charset="-93"/>
              </a:rPr>
              <a:t> </a:t>
            </a:r>
            <a:r>
              <a:rPr lang="en-GB" sz="2800" dirty="0" err="1">
                <a:solidFill>
                  <a:schemeClr val="bg1"/>
                </a:solidFill>
                <a:latin typeface="#9Slide07 IcielBaliho Script" pitchFamily="2" charset="-93"/>
              </a:rPr>
              <a:t>trạng</a:t>
            </a:r>
            <a:r>
              <a:rPr lang="en-GB" sz="2800" dirty="0">
                <a:solidFill>
                  <a:schemeClr val="bg1"/>
                </a:solidFill>
                <a:latin typeface="#9Slide07 IcielBaliho Script" pitchFamily="2" charset="-93"/>
              </a:rPr>
              <a:t> </a:t>
            </a:r>
            <a:r>
              <a:rPr lang="en-GB" sz="2800" dirty="0" err="1">
                <a:solidFill>
                  <a:schemeClr val="bg1"/>
                </a:solidFill>
                <a:latin typeface="#9Slide07 IcielBaliho Script" pitchFamily="2" charset="-93"/>
              </a:rPr>
              <a:t>trước</a:t>
            </a:r>
            <a:r>
              <a:rPr lang="en-GB" sz="2800" dirty="0">
                <a:solidFill>
                  <a:schemeClr val="bg1"/>
                </a:solidFill>
                <a:latin typeface="#9Slide07 IcielBaliho Script" pitchFamily="2" charset="-93"/>
              </a:rPr>
              <a:t> </a:t>
            </a:r>
            <a:r>
              <a:rPr lang="en-GB" sz="2800" dirty="0" err="1">
                <a:solidFill>
                  <a:schemeClr val="bg1"/>
                </a:solidFill>
                <a:latin typeface="#9Slide07 IcielBaliho Script" pitchFamily="2" charset="-93"/>
              </a:rPr>
              <a:t>đây</a:t>
            </a:r>
            <a:endParaRPr lang="en-GB" sz="2800" dirty="0">
              <a:solidFill>
                <a:schemeClr val="bg1"/>
              </a:solidFill>
              <a:latin typeface="#9Slide07 IcielBaliho Script" pitchFamily="2" charset="-93"/>
            </a:endParaRPr>
          </a:p>
        </p:txBody>
      </p:sp>
      <p:sp>
        <p:nvSpPr>
          <p:cNvPr id="11" name="Rectangle: Rounded Corners 10">
            <a:extLst>
              <a:ext uri="{FF2B5EF4-FFF2-40B4-BE49-F238E27FC236}">
                <a16:creationId xmlns:a16="http://schemas.microsoft.com/office/drawing/2014/main" id="{CA0E5059-1034-4AF8-B730-BF5861F9A6F5}"/>
              </a:ext>
            </a:extLst>
          </p:cNvPr>
          <p:cNvSpPr/>
          <p:nvPr/>
        </p:nvSpPr>
        <p:spPr>
          <a:xfrm>
            <a:off x="3781421" y="3124006"/>
            <a:ext cx="3043239" cy="661676"/>
          </a:xfrm>
          <a:prstGeom prst="round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GB" sz="2800" dirty="0" err="1">
                <a:solidFill>
                  <a:schemeClr val="bg1"/>
                </a:solidFill>
                <a:latin typeface="#9Slide07 IcielBaliho Script" pitchFamily="2" charset="-93"/>
              </a:rPr>
              <a:t>Nguyên</a:t>
            </a:r>
            <a:r>
              <a:rPr lang="en-GB" sz="2800" dirty="0">
                <a:solidFill>
                  <a:schemeClr val="bg1"/>
                </a:solidFill>
                <a:latin typeface="#9Slide07 IcielBaliho Script" pitchFamily="2" charset="-93"/>
              </a:rPr>
              <a:t> </a:t>
            </a:r>
            <a:r>
              <a:rPr lang="en-GB" sz="2800" dirty="0" err="1">
                <a:solidFill>
                  <a:schemeClr val="bg1"/>
                </a:solidFill>
                <a:latin typeface="#9Slide07 IcielBaliho Script" pitchFamily="2" charset="-93"/>
              </a:rPr>
              <a:t>nhân</a:t>
            </a:r>
            <a:endParaRPr lang="en-GB" sz="2800" dirty="0">
              <a:solidFill>
                <a:schemeClr val="bg1"/>
              </a:solidFill>
              <a:latin typeface="#9Slide07 IcielBaliho Script" pitchFamily="2" charset="-93"/>
            </a:endParaRPr>
          </a:p>
        </p:txBody>
      </p:sp>
      <p:sp>
        <p:nvSpPr>
          <p:cNvPr id="12" name="Rectangle: Rounded Corners 11">
            <a:extLst>
              <a:ext uri="{FF2B5EF4-FFF2-40B4-BE49-F238E27FC236}">
                <a16:creationId xmlns:a16="http://schemas.microsoft.com/office/drawing/2014/main" id="{E7175F12-A969-4CCA-AC7F-AEE6F5502698}"/>
              </a:ext>
            </a:extLst>
          </p:cNvPr>
          <p:cNvSpPr/>
          <p:nvPr/>
        </p:nvSpPr>
        <p:spPr>
          <a:xfrm>
            <a:off x="7576470" y="457158"/>
            <a:ext cx="4282152" cy="661676"/>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GB" sz="2800" dirty="0" err="1">
                <a:solidFill>
                  <a:schemeClr val="bg1"/>
                </a:solidFill>
                <a:latin typeface="#9Slide07 IcielBaliho Script" pitchFamily="2" charset="-93"/>
              </a:rPr>
              <a:t>Giải</a:t>
            </a:r>
            <a:r>
              <a:rPr lang="en-GB" sz="2800" dirty="0">
                <a:solidFill>
                  <a:schemeClr val="bg1"/>
                </a:solidFill>
                <a:latin typeface="#9Slide07 IcielBaliho Script" pitchFamily="2" charset="-93"/>
              </a:rPr>
              <a:t> </a:t>
            </a:r>
            <a:r>
              <a:rPr lang="en-GB" sz="2800" dirty="0" err="1">
                <a:solidFill>
                  <a:schemeClr val="bg1"/>
                </a:solidFill>
                <a:latin typeface="#9Slide07 IcielBaliho Script" pitchFamily="2" charset="-93"/>
              </a:rPr>
              <a:t>pháp</a:t>
            </a:r>
            <a:endParaRPr lang="en-GB" sz="2800" dirty="0">
              <a:solidFill>
                <a:schemeClr val="bg1"/>
              </a:solidFill>
              <a:latin typeface="#9Slide07 IcielBaliho Script" pitchFamily="2" charset="-93"/>
            </a:endParaRPr>
          </a:p>
        </p:txBody>
      </p:sp>
      <p:sp>
        <p:nvSpPr>
          <p:cNvPr id="13" name="Rectangle: Rounded Corners 12">
            <a:extLst>
              <a:ext uri="{FF2B5EF4-FFF2-40B4-BE49-F238E27FC236}">
                <a16:creationId xmlns:a16="http://schemas.microsoft.com/office/drawing/2014/main" id="{0F91CFCE-12F6-49E9-85C3-FB15222ECC21}"/>
              </a:ext>
            </a:extLst>
          </p:cNvPr>
          <p:cNvSpPr/>
          <p:nvPr/>
        </p:nvSpPr>
        <p:spPr>
          <a:xfrm>
            <a:off x="457821" y="3954391"/>
            <a:ext cx="2962275" cy="1282936"/>
          </a:xfrm>
          <a:prstGeom prst="roundRect">
            <a:avLst>
              <a:gd name="adj" fmla="val 0"/>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indent="108000" algn="just">
              <a:lnSpc>
                <a:spcPct val="130000"/>
              </a:lnSpc>
              <a:spcAft>
                <a:spcPts val="0"/>
              </a:spcAft>
            </a:pPr>
            <a:r>
              <a:rPr lang="vi-VN" sz="2400" b="0">
                <a:solidFill>
                  <a:srgbClr val="C0000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Nhiều sông, hồ bị ô nhiễm</a:t>
            </a:r>
            <a:endParaRPr lang="en-GB" sz="2400" b="0" dirty="0">
              <a:solidFill>
                <a:srgbClr val="C0000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4839896B-2A35-4075-8375-AECE80CC636F}"/>
              </a:ext>
            </a:extLst>
          </p:cNvPr>
          <p:cNvSpPr/>
          <p:nvPr/>
        </p:nvSpPr>
        <p:spPr>
          <a:xfrm>
            <a:off x="3781421" y="2026319"/>
            <a:ext cx="3043239" cy="1027389"/>
          </a:xfrm>
          <a:prstGeom prst="roundRect">
            <a:avLst>
              <a:gd name="adj" fmla="val 0"/>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indent="108000" algn="just">
              <a:spcAft>
                <a:spcPts val="0"/>
              </a:spcAft>
            </a:pPr>
            <a:r>
              <a:rPr lang="vi-VN" sz="2400">
                <a:solidFill>
                  <a:schemeClr val="tx1"/>
                </a:solidFill>
                <a:latin typeface="#9Slide02 Noi dung rat dai" panose="02000000000000000000" pitchFamily="2" charset="0"/>
                <a:ea typeface="#9Slide02 Noi dung rat dai" panose="02000000000000000000" pitchFamily="2" charset="0"/>
              </a:rPr>
              <a:t>Do chất thải từ sản xuất và sinh hoạt.</a:t>
            </a:r>
            <a:endParaRPr lang="en-GB" sz="2400" b="0" dirty="0">
              <a:solidFill>
                <a:schemeClr val="tx1"/>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17" name="TextBox 16">
            <a:extLst>
              <a:ext uri="{FF2B5EF4-FFF2-40B4-BE49-F238E27FC236}">
                <a16:creationId xmlns:a16="http://schemas.microsoft.com/office/drawing/2014/main" id="{3F643E4E-16E8-4A5D-A3B0-393ACBCB298B}"/>
              </a:ext>
            </a:extLst>
          </p:cNvPr>
          <p:cNvSpPr txBox="1"/>
          <p:nvPr/>
        </p:nvSpPr>
        <p:spPr>
          <a:xfrm>
            <a:off x="7615531" y="1420596"/>
            <a:ext cx="4194196" cy="1837683"/>
          </a:xfrm>
          <a:prstGeom prst="rect">
            <a:avLst/>
          </a:prstGeom>
          <a:solidFill>
            <a:schemeClr val="bg1"/>
          </a:solidFill>
          <a:ln w="28575">
            <a:solidFill>
              <a:schemeClr val="accent4">
                <a:lumMod val="75000"/>
              </a:schemeClr>
            </a:solidFill>
          </a:ln>
        </p:spPr>
        <p:txBody>
          <a:bodyPr wrap="square">
            <a:spAutoFit/>
          </a:bodyPr>
          <a:lstStyle/>
          <a:p>
            <a:pPr indent="108000" algn="just">
              <a:lnSpc>
                <a:spcPct val="115000"/>
              </a:lnSpc>
              <a:spcAft>
                <a:spcPts val="0"/>
              </a:spcAft>
            </a:pPr>
            <a:r>
              <a:rPr lang="vi-VN" sz="2000">
                <a:latin typeface="#9Slide02 Noi dung rat dai" panose="02000000000000000000" pitchFamily="2" charset="0"/>
                <a:ea typeface="#9Slide02 Noi dung rat dai" panose="02000000000000000000" pitchFamily="2" charset="0"/>
              </a:rPr>
              <a:t>- Quy định xử lí nước thải, ban hành Đạo luật nuớc sạch, ... </a:t>
            </a:r>
          </a:p>
          <a:p>
            <a:pPr indent="108000" algn="just">
              <a:lnSpc>
                <a:spcPct val="115000"/>
              </a:lnSpc>
              <a:spcAft>
                <a:spcPts val="0"/>
              </a:spcAft>
            </a:pPr>
            <a:r>
              <a:rPr lang="vi-VN" sz="2000">
                <a:latin typeface="#9Slide02 Noi dung rat dai" panose="02000000000000000000" pitchFamily="2" charset="0"/>
                <a:ea typeface="#9Slide02 Noi dung rat dai" panose="02000000000000000000" pitchFamily="2" charset="0"/>
              </a:rPr>
              <a:t>- Tài nguyên nước được khai thác tổng hợp nhằm tăng hiệu quả sử dụng và mang tính bền vững trong khai thác. </a:t>
            </a:r>
            <a:endParaRPr lang="en-GB" sz="2000" b="0" dirty="0">
              <a:solidFill>
                <a:schemeClr val="tx1"/>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pic>
        <p:nvPicPr>
          <p:cNvPr id="22" name="Picture 4" descr="Hình mũi tên chỉ hướng | Mũi tên, Nghệ thuật, Hình">
            <a:extLst>
              <a:ext uri="{FF2B5EF4-FFF2-40B4-BE49-F238E27FC236}">
                <a16:creationId xmlns:a16="http://schemas.microsoft.com/office/drawing/2014/main" id="{FCAECE75-0435-4288-99C3-64AFE447E1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669390" y="2339438"/>
            <a:ext cx="995036" cy="12469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9DAA63A-C301-4CED-A181-6E0390AEBEC9}"/>
              </a:ext>
            </a:extLst>
          </p:cNvPr>
          <p:cNvPicPr>
            <a:picLocks noChangeAspect="1"/>
          </p:cNvPicPr>
          <p:nvPr/>
        </p:nvPicPr>
        <p:blipFill>
          <a:blip r:embed="rId3"/>
          <a:stretch>
            <a:fillRect/>
          </a:stretch>
        </p:blipFill>
        <p:spPr>
          <a:xfrm>
            <a:off x="549622" y="1886653"/>
            <a:ext cx="2811916" cy="1774483"/>
          </a:xfrm>
          <a:prstGeom prst="rect">
            <a:avLst/>
          </a:prstGeom>
        </p:spPr>
      </p:pic>
      <p:pic>
        <p:nvPicPr>
          <p:cNvPr id="6" name="Picture 4" descr="Hình mũi tên chỉ hướng | Mũi tên, Nghệ thuật, Hình">
            <a:extLst>
              <a:ext uri="{FF2B5EF4-FFF2-40B4-BE49-F238E27FC236}">
                <a16:creationId xmlns:a16="http://schemas.microsoft.com/office/drawing/2014/main" id="{2624BE6D-163B-4A4D-9BED-1DD618D9F3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939726" y="3273002"/>
            <a:ext cx="900253" cy="8469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5C3D021-5B5D-467B-B532-ECE7C7303978}"/>
              </a:ext>
            </a:extLst>
          </p:cNvPr>
          <p:cNvPicPr>
            <a:picLocks noChangeAspect="1"/>
          </p:cNvPicPr>
          <p:nvPr/>
        </p:nvPicPr>
        <p:blipFill>
          <a:blip r:embed="rId5"/>
          <a:stretch>
            <a:fillRect/>
          </a:stretch>
        </p:blipFill>
        <p:spPr>
          <a:xfrm>
            <a:off x="3707114" y="4837344"/>
            <a:ext cx="2962276" cy="2023648"/>
          </a:xfrm>
          <a:prstGeom prst="rect">
            <a:avLst/>
          </a:prstGeom>
        </p:spPr>
      </p:pic>
      <p:pic>
        <p:nvPicPr>
          <p:cNvPr id="4" name="Picture 3">
            <a:extLst>
              <a:ext uri="{FF2B5EF4-FFF2-40B4-BE49-F238E27FC236}">
                <a16:creationId xmlns:a16="http://schemas.microsoft.com/office/drawing/2014/main" id="{1C6EFDF4-16FA-44E4-AD78-9CF0A3B604E9}"/>
              </a:ext>
            </a:extLst>
          </p:cNvPr>
          <p:cNvPicPr>
            <a:picLocks noChangeAspect="1"/>
          </p:cNvPicPr>
          <p:nvPr/>
        </p:nvPicPr>
        <p:blipFill rotWithShape="1">
          <a:blip r:embed="rId6"/>
          <a:srcRect l="28369"/>
          <a:stretch/>
        </p:blipFill>
        <p:spPr>
          <a:xfrm>
            <a:off x="7788869" y="3708260"/>
            <a:ext cx="4069753" cy="2592392"/>
          </a:xfrm>
          <a:prstGeom prst="rect">
            <a:avLst/>
          </a:prstGeom>
        </p:spPr>
      </p:pic>
      <p:pic>
        <p:nvPicPr>
          <p:cNvPr id="4098" name="Picture 2" descr="Hình ảnh Vật Liệu Vector Chủ đề Nước PNG Miễn Phí Tải Về - Lovepik">
            <a:extLst>
              <a:ext uri="{FF2B5EF4-FFF2-40B4-BE49-F238E27FC236}">
                <a16:creationId xmlns:a16="http://schemas.microsoft.com/office/drawing/2014/main" id="{6E600DF8-E3B8-4CDE-9858-7FF5998A4E1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44187" y="-888986"/>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631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06E7E68-F2A1-40E4-BE05-45A24410B51B}"/>
              </a:ext>
            </a:extLst>
          </p:cNvPr>
          <p:cNvSpPr txBox="1"/>
          <p:nvPr/>
        </p:nvSpPr>
        <p:spPr>
          <a:xfrm>
            <a:off x="4681911" y="480950"/>
            <a:ext cx="8495741" cy="1479829"/>
          </a:xfrm>
          <a:prstGeom prst="rect">
            <a:avLst/>
          </a:prstGeom>
          <a:noFill/>
        </p:spPr>
        <p:txBody>
          <a:bodyPr wrap="square" rtlCol="0">
            <a:spAutoFit/>
          </a:bodyPr>
          <a:lstStyle/>
          <a:p>
            <a:pPr algn="ctr">
              <a:lnSpc>
                <a:spcPct val="150000"/>
              </a:lnSpc>
            </a:pPr>
            <a:r>
              <a:rPr lang="vi-VN" sz="3200">
                <a:solidFill>
                  <a:srgbClr val="00B050"/>
                </a:solidFill>
                <a:latin typeface="#9Slide07 Cadena" panose="02000503000000020004" pitchFamily="2" charset="0"/>
              </a:rPr>
              <a:t>PHƯƠNG THỨC </a:t>
            </a:r>
            <a:r>
              <a:rPr lang="en-GB" sz="3200">
                <a:solidFill>
                  <a:srgbClr val="00B050"/>
                </a:solidFill>
                <a:latin typeface="#9Slide07 Cadena" panose="02000503000000020004" pitchFamily="2" charset="0"/>
              </a:rPr>
              <a:t>KHAI </a:t>
            </a:r>
            <a:r>
              <a:rPr lang="en-GB" sz="3200" err="1">
                <a:solidFill>
                  <a:srgbClr val="00B050"/>
                </a:solidFill>
                <a:latin typeface="#9Slide07 Cadena" panose="02000503000000020004" pitchFamily="2" charset="0"/>
              </a:rPr>
              <a:t>THÁC</a:t>
            </a:r>
            <a:r>
              <a:rPr lang="en-GB" sz="3200">
                <a:solidFill>
                  <a:srgbClr val="00B050"/>
                </a:solidFill>
                <a:latin typeface="#9Slide07 Cadena" panose="02000503000000020004" pitchFamily="2" charset="0"/>
              </a:rPr>
              <a:t> </a:t>
            </a:r>
            <a:endParaRPr lang="vi-VN" sz="3200">
              <a:solidFill>
                <a:srgbClr val="00B050"/>
              </a:solidFill>
              <a:latin typeface="#9Slide07 Cadena" panose="02000503000000020004" pitchFamily="2" charset="0"/>
            </a:endParaRPr>
          </a:p>
          <a:p>
            <a:pPr algn="ctr">
              <a:lnSpc>
                <a:spcPct val="150000"/>
              </a:lnSpc>
            </a:pPr>
            <a:r>
              <a:rPr lang="en-GB" sz="3200">
                <a:solidFill>
                  <a:srgbClr val="00B050"/>
                </a:solidFill>
                <a:latin typeface="#9Slide07 Cadena" panose="02000503000000020004" pitchFamily="2" charset="0"/>
              </a:rPr>
              <a:t>TÀI </a:t>
            </a:r>
            <a:r>
              <a:rPr lang="en-GB" sz="3200" dirty="0" err="1">
                <a:solidFill>
                  <a:srgbClr val="00B050"/>
                </a:solidFill>
                <a:latin typeface="#9Slide07 Cadena" panose="02000503000000020004" pitchFamily="2" charset="0"/>
              </a:rPr>
              <a:t>NGUYÊN</a:t>
            </a:r>
            <a:r>
              <a:rPr lang="en-GB" sz="3200" dirty="0">
                <a:solidFill>
                  <a:srgbClr val="00B050"/>
                </a:solidFill>
                <a:latin typeface="#9Slide07 Cadena" panose="02000503000000020004" pitchFamily="2" charset="0"/>
              </a:rPr>
              <a:t> </a:t>
            </a:r>
            <a:r>
              <a:rPr lang="en-GB" sz="3200" dirty="0" err="1">
                <a:solidFill>
                  <a:srgbClr val="00B050"/>
                </a:solidFill>
                <a:latin typeface="#9Slide07 Cadena" panose="02000503000000020004" pitchFamily="2" charset="0"/>
              </a:rPr>
              <a:t>RỪNG</a:t>
            </a:r>
            <a:endParaRPr lang="en-GB" sz="3200" dirty="0">
              <a:solidFill>
                <a:srgbClr val="00B050"/>
              </a:solidFill>
              <a:latin typeface="#9Slide07 Cadena" panose="02000503000000020004" pitchFamily="2" charset="0"/>
            </a:endParaRPr>
          </a:p>
        </p:txBody>
      </p:sp>
      <p:graphicFrame>
        <p:nvGraphicFramePr>
          <p:cNvPr id="4" name="Diagram 3">
            <a:extLst>
              <a:ext uri="{FF2B5EF4-FFF2-40B4-BE49-F238E27FC236}">
                <a16:creationId xmlns:a16="http://schemas.microsoft.com/office/drawing/2014/main" id="{48E2B4DC-A1E3-4F5E-A05E-DB59FA5819B2}"/>
              </a:ext>
            </a:extLst>
          </p:cNvPr>
          <p:cNvGraphicFramePr/>
          <p:nvPr>
            <p:extLst>
              <p:ext uri="{D42A27DB-BD31-4B8C-83A1-F6EECF244321}">
                <p14:modId xmlns:p14="http://schemas.microsoft.com/office/powerpoint/2010/main" val="1398613478"/>
              </p:ext>
            </p:extLst>
          </p:nvPr>
        </p:nvGraphicFramePr>
        <p:xfrm>
          <a:off x="374201" y="704850"/>
          <a:ext cx="11687170" cy="5448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8" name="Picture 10" descr="List of the United States National Park System official units - Wikipedia">
            <a:extLst>
              <a:ext uri="{FF2B5EF4-FFF2-40B4-BE49-F238E27FC236}">
                <a16:creationId xmlns:a16="http://schemas.microsoft.com/office/drawing/2014/main" id="{B1B05342-9F34-4574-B7C3-FC1157C92ED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22347" y="5323117"/>
            <a:ext cx="1182736" cy="137575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Reforestation - Free nature icons">
            <a:extLst>
              <a:ext uri="{FF2B5EF4-FFF2-40B4-BE49-F238E27FC236}">
                <a16:creationId xmlns:a16="http://schemas.microsoft.com/office/drawing/2014/main" id="{FBA67857-7974-4A4E-A588-515C2BF4508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01398" y="5302854"/>
            <a:ext cx="1293520" cy="12935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4076F11-0F00-458A-BEFD-84597C2FFEDB}"/>
              </a:ext>
            </a:extLst>
          </p:cNvPr>
          <p:cNvPicPr>
            <a:picLocks noChangeAspect="1"/>
          </p:cNvPicPr>
          <p:nvPr/>
        </p:nvPicPr>
        <p:blipFill rotWithShape="1">
          <a:blip r:embed="rId9"/>
          <a:srcRect l="-2084" t="6997" r="2084" b="22722"/>
          <a:stretch/>
        </p:blipFill>
        <p:spPr>
          <a:xfrm>
            <a:off x="676336" y="4317534"/>
            <a:ext cx="2821937" cy="1970640"/>
          </a:xfrm>
          <a:prstGeom prst="rect">
            <a:avLst/>
          </a:prstGeom>
        </p:spPr>
      </p:pic>
      <p:pic>
        <p:nvPicPr>
          <p:cNvPr id="7" name="Picture 6">
            <a:extLst>
              <a:ext uri="{FF2B5EF4-FFF2-40B4-BE49-F238E27FC236}">
                <a16:creationId xmlns:a16="http://schemas.microsoft.com/office/drawing/2014/main" id="{97925E86-ABDC-4741-AE9B-139C1BF944D6}"/>
              </a:ext>
            </a:extLst>
          </p:cNvPr>
          <p:cNvPicPr>
            <a:picLocks noChangeAspect="1"/>
          </p:cNvPicPr>
          <p:nvPr/>
        </p:nvPicPr>
        <p:blipFill>
          <a:blip r:embed="rId10"/>
          <a:stretch>
            <a:fillRect/>
          </a:stretch>
        </p:blipFill>
        <p:spPr>
          <a:xfrm>
            <a:off x="4157894" y="4003021"/>
            <a:ext cx="2372128" cy="1539248"/>
          </a:xfrm>
          <a:prstGeom prst="rect">
            <a:avLst/>
          </a:prstGeom>
        </p:spPr>
      </p:pic>
    </p:spTree>
    <p:extLst>
      <p:ext uri="{BB962C8B-B14F-4D97-AF65-F5344CB8AC3E}">
        <p14:creationId xmlns:p14="http://schemas.microsoft.com/office/powerpoint/2010/main" val="2121266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62"/>
                                        </p:tgtEl>
                                        <p:attrNameLst>
                                          <p:attrName>style.visibility</p:attrName>
                                        </p:attrNameLst>
                                      </p:cBhvr>
                                      <p:to>
                                        <p:strVal val="visible"/>
                                      </p:to>
                                    </p:set>
                                    <p:animEffect transition="in" filter="fade">
                                      <p:cBhvr>
                                        <p:cTn id="26" dur="1000"/>
                                        <p:tgtEl>
                                          <p:spTgt spid="2062"/>
                                        </p:tgtEl>
                                      </p:cBhvr>
                                    </p:animEffect>
                                    <p:anim calcmode="lin" valueType="num">
                                      <p:cBhvr>
                                        <p:cTn id="27" dur="1000" fill="hold"/>
                                        <p:tgtEl>
                                          <p:spTgt spid="2062"/>
                                        </p:tgtEl>
                                        <p:attrNameLst>
                                          <p:attrName>ppt_x</p:attrName>
                                        </p:attrNameLst>
                                      </p:cBhvr>
                                      <p:tavLst>
                                        <p:tav tm="0">
                                          <p:val>
                                            <p:strVal val="#ppt_x"/>
                                          </p:val>
                                        </p:tav>
                                        <p:tav tm="100000">
                                          <p:val>
                                            <p:strVal val="#ppt_x"/>
                                          </p:val>
                                        </p:tav>
                                      </p:tavLst>
                                    </p:anim>
                                    <p:anim calcmode="lin" valueType="num">
                                      <p:cBhvr>
                                        <p:cTn id="28" dur="1000" fill="hold"/>
                                        <p:tgtEl>
                                          <p:spTgt spid="206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58"/>
                                        </p:tgtEl>
                                        <p:attrNameLst>
                                          <p:attrName>style.visibility</p:attrName>
                                        </p:attrNameLst>
                                      </p:cBhvr>
                                      <p:to>
                                        <p:strVal val="visible"/>
                                      </p:to>
                                    </p:set>
                                    <p:animEffect transition="in" filter="fade">
                                      <p:cBhvr>
                                        <p:cTn id="33" dur="1000"/>
                                        <p:tgtEl>
                                          <p:spTgt spid="2058"/>
                                        </p:tgtEl>
                                      </p:cBhvr>
                                    </p:animEffect>
                                    <p:anim calcmode="lin" valueType="num">
                                      <p:cBhvr>
                                        <p:cTn id="34" dur="1000" fill="hold"/>
                                        <p:tgtEl>
                                          <p:spTgt spid="2058"/>
                                        </p:tgtEl>
                                        <p:attrNameLst>
                                          <p:attrName>ppt_x</p:attrName>
                                        </p:attrNameLst>
                                      </p:cBhvr>
                                      <p:tavLst>
                                        <p:tav tm="0">
                                          <p:val>
                                            <p:strVal val="#ppt_x"/>
                                          </p:val>
                                        </p:tav>
                                        <p:tav tm="100000">
                                          <p:val>
                                            <p:strVal val="#ppt_x"/>
                                          </p:val>
                                        </p:tav>
                                      </p:tavLst>
                                    </p:anim>
                                    <p:anim calcmode="lin" valueType="num">
                                      <p:cBhvr>
                                        <p:cTn id="35" dur="1000" fill="hold"/>
                                        <p:tgtEl>
                                          <p:spTgt spid="20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88DF986-0E25-4585-91B4-6D0E649B0DFB}"/>
              </a:ext>
            </a:extLst>
          </p:cNvPr>
          <p:cNvGraphicFramePr/>
          <p:nvPr>
            <p:extLst>
              <p:ext uri="{D42A27DB-BD31-4B8C-83A1-F6EECF244321}">
                <p14:modId xmlns:p14="http://schemas.microsoft.com/office/powerpoint/2010/main" val="1521421131"/>
              </p:ext>
            </p:extLst>
          </p:nvPr>
        </p:nvGraphicFramePr>
        <p:xfrm>
          <a:off x="205945" y="304183"/>
          <a:ext cx="5109005" cy="65538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3" name="Group 22">
            <a:extLst>
              <a:ext uri="{FF2B5EF4-FFF2-40B4-BE49-F238E27FC236}">
                <a16:creationId xmlns:a16="http://schemas.microsoft.com/office/drawing/2014/main" id="{FA9142C3-79E4-4077-8DE7-1B5DFBBAA2D5}"/>
              </a:ext>
            </a:extLst>
          </p:cNvPr>
          <p:cNvGrpSpPr/>
          <p:nvPr/>
        </p:nvGrpSpPr>
        <p:grpSpPr>
          <a:xfrm>
            <a:off x="2487859" y="1475056"/>
            <a:ext cx="5113091" cy="1122167"/>
            <a:chOff x="1871036" y="1092350"/>
            <a:chExt cx="1511279" cy="1122167"/>
          </a:xfrm>
        </p:grpSpPr>
        <p:sp>
          <p:nvSpPr>
            <p:cNvPr id="24" name="Rectangle 23">
              <a:extLst>
                <a:ext uri="{FF2B5EF4-FFF2-40B4-BE49-F238E27FC236}">
                  <a16:creationId xmlns:a16="http://schemas.microsoft.com/office/drawing/2014/main" id="{5BCE6B75-7B19-42D2-97F6-FB338FCD6143}"/>
                </a:ext>
              </a:extLst>
            </p:cNvPr>
            <p:cNvSpPr/>
            <p:nvPr/>
          </p:nvSpPr>
          <p:spPr>
            <a:xfrm>
              <a:off x="1958497" y="1092350"/>
              <a:ext cx="1423818" cy="11075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6" name="TextBox 25">
              <a:extLst>
                <a:ext uri="{FF2B5EF4-FFF2-40B4-BE49-F238E27FC236}">
                  <a16:creationId xmlns:a16="http://schemas.microsoft.com/office/drawing/2014/main" id="{65F469B8-8E53-47C6-B6FC-15B546BC3461}"/>
                </a:ext>
              </a:extLst>
            </p:cNvPr>
            <p:cNvSpPr txBox="1"/>
            <p:nvPr/>
          </p:nvSpPr>
          <p:spPr>
            <a:xfrm>
              <a:off x="1871036" y="1106980"/>
              <a:ext cx="1304704" cy="1107537"/>
            </a:xfrm>
            <a:prstGeom prst="rect">
              <a:avLst/>
            </a:prstGeom>
            <a:ln w="28575">
              <a:solidFill>
                <a:srgbClr val="FFC000"/>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114300" lvl="1" indent="-114300" algn="just" defTabSz="622300">
                <a:lnSpc>
                  <a:spcPct val="90000"/>
                </a:lnSpc>
                <a:spcBef>
                  <a:spcPct val="0"/>
                </a:spcBef>
                <a:spcAft>
                  <a:spcPct val="15000"/>
                </a:spcAft>
                <a:buChar char="•"/>
              </a:pPr>
              <a:r>
                <a:rPr lang="en-GB" sz="2400" kern="1200" dirty="0">
                  <a:solidFill>
                    <a:srgbClr val="002060"/>
                  </a:solidFill>
                  <a:latin typeface="#9Slide02 Noi dung rat dai" panose="02000000000000000000" pitchFamily="2" charset="0"/>
                  <a:ea typeface="#9Slide02 Noi dung rat dai" panose="02000000000000000000" pitchFamily="2" charset="0"/>
                </a:rPr>
                <a:t> </a:t>
              </a:r>
              <a:r>
                <a:rPr lang="en-GB" sz="2400" kern="1200" err="1">
                  <a:solidFill>
                    <a:srgbClr val="002060"/>
                  </a:solidFill>
                  <a:latin typeface="#9Slide02 Noi dung rat dai" panose="02000000000000000000" pitchFamily="2" charset="0"/>
                  <a:ea typeface="#9Slide02 Noi dung rat dai" panose="02000000000000000000" pitchFamily="2" charset="0"/>
                </a:rPr>
                <a:t>Suy</a:t>
              </a:r>
              <a:r>
                <a:rPr lang="en-GB" sz="2400" kern="1200">
                  <a:solidFill>
                    <a:srgbClr val="002060"/>
                  </a:solidFill>
                  <a:latin typeface="#9Slide02 Noi dung rat dai" panose="02000000000000000000" pitchFamily="2" charset="0"/>
                  <a:ea typeface="#9Slide02 Noi dung rat dai" panose="02000000000000000000" pitchFamily="2" charset="0"/>
                </a:rPr>
                <a:t> giảm</a:t>
              </a:r>
              <a:r>
                <a:rPr lang="vi-VN" sz="2400">
                  <a:solidFill>
                    <a:srgbClr val="002060"/>
                  </a:solidFill>
                  <a:latin typeface="#9Slide02 Noi dung rat dai" panose="02000000000000000000" pitchFamily="2" charset="0"/>
                  <a:ea typeface="#9Slide02 Noi dung rat dai" panose="02000000000000000000" pitchFamily="2" charset="0"/>
                </a:rPr>
                <a:t>, cạn kiệt </a:t>
              </a:r>
              <a:r>
                <a:rPr lang="en-GB" sz="2400" kern="1200">
                  <a:solidFill>
                    <a:srgbClr val="002060"/>
                  </a:solidFill>
                  <a:latin typeface="#9Slide02 Noi dung rat dai" panose="02000000000000000000" pitchFamily="2" charset="0"/>
                  <a:ea typeface="#9Slide02 Noi dung rat dai" panose="02000000000000000000" pitchFamily="2" charset="0"/>
                </a:rPr>
                <a:t>tài </a:t>
              </a:r>
              <a:r>
                <a:rPr lang="en-GB" sz="2400" kern="1200" dirty="0" err="1">
                  <a:solidFill>
                    <a:srgbClr val="002060"/>
                  </a:solidFill>
                  <a:latin typeface="#9Slide02 Noi dung rat dai" panose="02000000000000000000" pitchFamily="2" charset="0"/>
                  <a:ea typeface="#9Slide02 Noi dung rat dai" panose="02000000000000000000" pitchFamily="2" charset="0"/>
                </a:rPr>
                <a:t>nguyên</a:t>
              </a:r>
              <a:r>
                <a:rPr lang="en-GB" sz="2400" kern="1200" dirty="0">
                  <a:solidFill>
                    <a:srgbClr val="002060"/>
                  </a:solidFill>
                  <a:latin typeface="#9Slide02 Noi dung rat dai" panose="02000000000000000000" pitchFamily="2" charset="0"/>
                  <a:ea typeface="#9Slide02 Noi dung rat dai" panose="02000000000000000000" pitchFamily="2" charset="0"/>
                </a:rPr>
                <a:t> </a:t>
              </a:r>
              <a:r>
                <a:rPr lang="en-GB" sz="2400" kern="1200" dirty="0" err="1">
                  <a:solidFill>
                    <a:srgbClr val="002060"/>
                  </a:solidFill>
                  <a:latin typeface="#9Slide02 Noi dung rat dai" panose="02000000000000000000" pitchFamily="2" charset="0"/>
                  <a:ea typeface="#9Slide02 Noi dung rat dai" panose="02000000000000000000" pitchFamily="2" charset="0"/>
                </a:rPr>
                <a:t>khoáng</a:t>
              </a:r>
              <a:r>
                <a:rPr lang="en-GB" sz="2400" kern="1200" dirty="0">
                  <a:solidFill>
                    <a:srgbClr val="002060"/>
                  </a:solidFill>
                  <a:latin typeface="#9Slide02 Noi dung rat dai" panose="02000000000000000000" pitchFamily="2" charset="0"/>
                  <a:ea typeface="#9Slide02 Noi dung rat dai" panose="02000000000000000000" pitchFamily="2" charset="0"/>
                </a:rPr>
                <a:t> </a:t>
              </a:r>
              <a:r>
                <a:rPr lang="en-GB" sz="2400" kern="1200" dirty="0" err="1">
                  <a:solidFill>
                    <a:srgbClr val="002060"/>
                  </a:solidFill>
                  <a:latin typeface="#9Slide02 Noi dung rat dai" panose="02000000000000000000" pitchFamily="2" charset="0"/>
                  <a:ea typeface="#9Slide02 Noi dung rat dai" panose="02000000000000000000" pitchFamily="2" charset="0"/>
                </a:rPr>
                <a:t>sản</a:t>
              </a:r>
              <a:endParaRPr lang="en-GB" sz="2400" kern="1200" dirty="0">
                <a:solidFill>
                  <a:srgbClr val="002060"/>
                </a:solidFill>
                <a:latin typeface="#9Slide02 Noi dung rat dai" panose="02000000000000000000" pitchFamily="2" charset="0"/>
                <a:ea typeface="#9Slide02 Noi dung rat dai" panose="02000000000000000000" pitchFamily="2" charset="0"/>
              </a:endParaRPr>
            </a:p>
            <a:p>
              <a:pPr marL="114300" lvl="1" indent="-114300" algn="just" defTabSz="622300">
                <a:lnSpc>
                  <a:spcPct val="90000"/>
                </a:lnSpc>
                <a:spcBef>
                  <a:spcPct val="0"/>
                </a:spcBef>
                <a:spcAft>
                  <a:spcPct val="15000"/>
                </a:spcAft>
                <a:buChar char="•"/>
              </a:pPr>
              <a:r>
                <a:rPr lang="en-GB" sz="2400" kern="1200" dirty="0">
                  <a:solidFill>
                    <a:srgbClr val="002060"/>
                  </a:solidFill>
                  <a:latin typeface="#9Slide02 Noi dung rat dai" panose="02000000000000000000" pitchFamily="2" charset="0"/>
                  <a:ea typeface="#9Slide02 Noi dung rat dai" panose="02000000000000000000" pitchFamily="2" charset="0"/>
                </a:rPr>
                <a:t> Ô </a:t>
              </a:r>
              <a:r>
                <a:rPr lang="en-GB" sz="2400" kern="1200" dirty="0" err="1">
                  <a:solidFill>
                    <a:srgbClr val="002060"/>
                  </a:solidFill>
                  <a:latin typeface="#9Slide02 Noi dung rat dai" panose="02000000000000000000" pitchFamily="2" charset="0"/>
                  <a:ea typeface="#9Slide02 Noi dung rat dai" panose="02000000000000000000" pitchFamily="2" charset="0"/>
                </a:rPr>
                <a:t>nhiễm</a:t>
              </a:r>
              <a:r>
                <a:rPr lang="en-GB" sz="2400" kern="1200" dirty="0">
                  <a:solidFill>
                    <a:srgbClr val="002060"/>
                  </a:solidFill>
                  <a:latin typeface="#9Slide02 Noi dung rat dai" panose="02000000000000000000" pitchFamily="2" charset="0"/>
                  <a:ea typeface="#9Slide02 Noi dung rat dai" panose="02000000000000000000" pitchFamily="2" charset="0"/>
                </a:rPr>
                <a:t> </a:t>
              </a:r>
              <a:r>
                <a:rPr lang="en-GB" sz="2400" kern="1200" dirty="0" err="1">
                  <a:solidFill>
                    <a:srgbClr val="002060"/>
                  </a:solidFill>
                  <a:latin typeface="#9Slide02 Noi dung rat dai" panose="02000000000000000000" pitchFamily="2" charset="0"/>
                  <a:ea typeface="#9Slide02 Noi dung rat dai" panose="02000000000000000000" pitchFamily="2" charset="0"/>
                </a:rPr>
                <a:t>môi</a:t>
              </a:r>
              <a:r>
                <a:rPr lang="en-GB" sz="2400" kern="1200" dirty="0">
                  <a:solidFill>
                    <a:srgbClr val="002060"/>
                  </a:solidFill>
                  <a:latin typeface="#9Slide02 Noi dung rat dai" panose="02000000000000000000" pitchFamily="2" charset="0"/>
                  <a:ea typeface="#9Slide02 Noi dung rat dai" panose="02000000000000000000" pitchFamily="2" charset="0"/>
                </a:rPr>
                <a:t> </a:t>
              </a:r>
              <a:r>
                <a:rPr lang="en-GB" sz="2400" kern="1200" dirty="0" err="1">
                  <a:solidFill>
                    <a:srgbClr val="002060"/>
                  </a:solidFill>
                  <a:latin typeface="#9Slide02 Noi dung rat dai" panose="02000000000000000000" pitchFamily="2" charset="0"/>
                  <a:ea typeface="#9Slide02 Noi dung rat dai" panose="02000000000000000000" pitchFamily="2" charset="0"/>
                </a:rPr>
                <a:t>trường</a:t>
              </a:r>
              <a:endParaRPr lang="en-GB" sz="2400" kern="1200" dirty="0">
                <a:solidFill>
                  <a:srgbClr val="002060"/>
                </a:solidFill>
                <a:latin typeface="#9Slide02 Noi dung rat dai" panose="02000000000000000000" pitchFamily="2" charset="0"/>
                <a:ea typeface="#9Slide02 Noi dung rat dai" panose="02000000000000000000" pitchFamily="2" charset="0"/>
              </a:endParaRPr>
            </a:p>
          </p:txBody>
        </p:sp>
      </p:grpSp>
      <p:grpSp>
        <p:nvGrpSpPr>
          <p:cNvPr id="27" name="Group 26">
            <a:extLst>
              <a:ext uri="{FF2B5EF4-FFF2-40B4-BE49-F238E27FC236}">
                <a16:creationId xmlns:a16="http://schemas.microsoft.com/office/drawing/2014/main" id="{F8508762-888D-439E-B4E3-1E22453D9494}"/>
              </a:ext>
            </a:extLst>
          </p:cNvPr>
          <p:cNvGrpSpPr/>
          <p:nvPr/>
        </p:nvGrpSpPr>
        <p:grpSpPr>
          <a:xfrm>
            <a:off x="3927074" y="2875760"/>
            <a:ext cx="4785536" cy="1477484"/>
            <a:chOff x="3461828" y="2261704"/>
            <a:chExt cx="1543598" cy="1477484"/>
          </a:xfrm>
        </p:grpSpPr>
        <p:sp>
          <p:nvSpPr>
            <p:cNvPr id="28" name="Rectangle 27">
              <a:extLst>
                <a:ext uri="{FF2B5EF4-FFF2-40B4-BE49-F238E27FC236}">
                  <a16:creationId xmlns:a16="http://schemas.microsoft.com/office/drawing/2014/main" id="{B82A0636-91AE-4501-9D45-E183A1623DB7}"/>
                </a:ext>
              </a:extLst>
            </p:cNvPr>
            <p:cNvSpPr/>
            <p:nvPr/>
          </p:nvSpPr>
          <p:spPr>
            <a:xfrm>
              <a:off x="3581608" y="2631651"/>
              <a:ext cx="1423818" cy="11075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TextBox 28">
              <a:extLst>
                <a:ext uri="{FF2B5EF4-FFF2-40B4-BE49-F238E27FC236}">
                  <a16:creationId xmlns:a16="http://schemas.microsoft.com/office/drawing/2014/main" id="{EECB6123-E446-4246-A6D8-39BF956E632B}"/>
                </a:ext>
              </a:extLst>
            </p:cNvPr>
            <p:cNvSpPr txBox="1"/>
            <p:nvPr/>
          </p:nvSpPr>
          <p:spPr>
            <a:xfrm>
              <a:off x="3461828" y="2261704"/>
              <a:ext cx="1423818" cy="1107537"/>
            </a:xfrm>
            <a:prstGeom prst="rect">
              <a:avLst/>
            </a:prstGeom>
            <a:ln w="28575">
              <a:solidFill>
                <a:srgbClr val="00B050"/>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7630" tIns="87630" rIns="87630" bIns="87630" numCol="1" spcCol="1270" anchor="ctr" anchorCtr="0">
              <a:noAutofit/>
            </a:bodyPr>
            <a:lstStyle/>
            <a:p>
              <a:pPr marL="171450" lvl="1" indent="-171450" algn="l" defTabSz="800100">
                <a:lnSpc>
                  <a:spcPct val="90000"/>
                </a:lnSpc>
                <a:spcBef>
                  <a:spcPct val="0"/>
                </a:spcBef>
                <a:spcAft>
                  <a:spcPct val="15000"/>
                </a:spcAft>
                <a:buChar char="•"/>
              </a:pPr>
              <a:r>
                <a:rPr lang="en-GB" sz="2400" kern="1200" dirty="0">
                  <a:solidFill>
                    <a:srgbClr val="002060"/>
                  </a:solidFill>
                  <a:latin typeface="#9Slide02 Noi dung rat dai" panose="02000000000000000000" pitchFamily="2" charset="0"/>
                  <a:ea typeface="#9Slide02 Noi dung rat dai" panose="02000000000000000000" pitchFamily="2" charset="0"/>
                </a:rPr>
                <a:t>Do </a:t>
              </a:r>
              <a:r>
                <a:rPr lang="en-GB" sz="2400" kern="1200" dirty="0" err="1">
                  <a:solidFill>
                    <a:srgbClr val="002060"/>
                  </a:solidFill>
                  <a:latin typeface="#9Slide02 Noi dung rat dai" panose="02000000000000000000" pitchFamily="2" charset="0"/>
                  <a:ea typeface="#9Slide02 Noi dung rat dai" panose="02000000000000000000" pitchFamily="2" charset="0"/>
                </a:rPr>
                <a:t>lịch</a:t>
              </a:r>
              <a:r>
                <a:rPr lang="en-GB" sz="2400" kern="1200" dirty="0">
                  <a:solidFill>
                    <a:srgbClr val="002060"/>
                  </a:solidFill>
                  <a:latin typeface="#9Slide02 Noi dung rat dai" panose="02000000000000000000" pitchFamily="2" charset="0"/>
                  <a:ea typeface="#9Slide02 Noi dung rat dai" panose="02000000000000000000" pitchFamily="2" charset="0"/>
                </a:rPr>
                <a:t> </a:t>
              </a:r>
              <a:r>
                <a:rPr lang="en-GB" sz="2400" kern="1200" dirty="0" err="1">
                  <a:solidFill>
                    <a:srgbClr val="002060"/>
                  </a:solidFill>
                  <a:latin typeface="#9Slide02 Noi dung rat dai" panose="02000000000000000000" pitchFamily="2" charset="0"/>
                  <a:ea typeface="#9Slide02 Noi dung rat dai" panose="02000000000000000000" pitchFamily="2" charset="0"/>
                </a:rPr>
                <a:t>sử</a:t>
              </a:r>
              <a:r>
                <a:rPr lang="en-GB" sz="2400" kern="1200" dirty="0">
                  <a:solidFill>
                    <a:srgbClr val="002060"/>
                  </a:solidFill>
                  <a:latin typeface="#9Slide02 Noi dung rat dai" panose="02000000000000000000" pitchFamily="2" charset="0"/>
                  <a:ea typeface="#9Slide02 Noi dung rat dai" panose="02000000000000000000" pitchFamily="2" charset="0"/>
                </a:rPr>
                <a:t> </a:t>
              </a:r>
              <a:r>
                <a:rPr lang="en-GB" sz="2400" kern="1200" dirty="0" err="1">
                  <a:solidFill>
                    <a:srgbClr val="002060"/>
                  </a:solidFill>
                  <a:latin typeface="#9Slide02 Noi dung rat dai" panose="02000000000000000000" pitchFamily="2" charset="0"/>
                  <a:ea typeface="#9Slide02 Noi dung rat dai" panose="02000000000000000000" pitchFamily="2" charset="0"/>
                </a:rPr>
                <a:t>khai</a:t>
              </a:r>
              <a:r>
                <a:rPr lang="en-GB" sz="2400" kern="1200" dirty="0">
                  <a:solidFill>
                    <a:srgbClr val="002060"/>
                  </a:solidFill>
                  <a:latin typeface="#9Slide02 Noi dung rat dai" panose="02000000000000000000" pitchFamily="2" charset="0"/>
                  <a:ea typeface="#9Slide02 Noi dung rat dai" panose="02000000000000000000" pitchFamily="2" charset="0"/>
                </a:rPr>
                <a:t> </a:t>
              </a:r>
              <a:r>
                <a:rPr lang="en-GB" sz="2400" kern="1200" dirty="0" err="1">
                  <a:solidFill>
                    <a:srgbClr val="002060"/>
                  </a:solidFill>
                  <a:latin typeface="#9Slide02 Noi dung rat dai" panose="02000000000000000000" pitchFamily="2" charset="0"/>
                  <a:ea typeface="#9Slide02 Noi dung rat dai" panose="02000000000000000000" pitchFamily="2" charset="0"/>
                </a:rPr>
                <a:t>thác</a:t>
              </a:r>
              <a:r>
                <a:rPr lang="en-GB" sz="2400" kern="1200" dirty="0">
                  <a:solidFill>
                    <a:srgbClr val="002060"/>
                  </a:solidFill>
                  <a:latin typeface="#9Slide02 Noi dung rat dai" panose="02000000000000000000" pitchFamily="2" charset="0"/>
                  <a:ea typeface="#9Slide02 Noi dung rat dai" panose="02000000000000000000" pitchFamily="2" charset="0"/>
                </a:rPr>
                <a:t> </a:t>
              </a:r>
              <a:r>
                <a:rPr lang="en-GB" sz="2400" kern="1200" dirty="0" err="1">
                  <a:solidFill>
                    <a:srgbClr val="002060"/>
                  </a:solidFill>
                  <a:latin typeface="#9Slide02 Noi dung rat dai" panose="02000000000000000000" pitchFamily="2" charset="0"/>
                  <a:ea typeface="#9Slide02 Noi dung rat dai" panose="02000000000000000000" pitchFamily="2" charset="0"/>
                </a:rPr>
                <a:t>và</a:t>
              </a:r>
              <a:r>
                <a:rPr lang="en-GB" sz="2400" kern="1200" dirty="0">
                  <a:solidFill>
                    <a:srgbClr val="002060"/>
                  </a:solidFill>
                  <a:latin typeface="#9Slide02 Noi dung rat dai" panose="02000000000000000000" pitchFamily="2" charset="0"/>
                  <a:ea typeface="#9Slide02 Noi dung rat dai" panose="02000000000000000000" pitchFamily="2" charset="0"/>
                </a:rPr>
                <a:t> </a:t>
              </a:r>
              <a:r>
                <a:rPr lang="en-GB" sz="2400" kern="1200" dirty="0" err="1">
                  <a:solidFill>
                    <a:srgbClr val="002060"/>
                  </a:solidFill>
                  <a:latin typeface="#9Slide02 Noi dung rat dai" panose="02000000000000000000" pitchFamily="2" charset="0"/>
                  <a:ea typeface="#9Slide02 Noi dung rat dai" panose="02000000000000000000" pitchFamily="2" charset="0"/>
                </a:rPr>
                <a:t>sử</a:t>
              </a:r>
              <a:r>
                <a:rPr lang="en-GB" sz="2400" kern="1200" dirty="0">
                  <a:solidFill>
                    <a:srgbClr val="002060"/>
                  </a:solidFill>
                  <a:latin typeface="#9Slide02 Noi dung rat dai" panose="02000000000000000000" pitchFamily="2" charset="0"/>
                  <a:ea typeface="#9Slide02 Noi dung rat dai" panose="02000000000000000000" pitchFamily="2" charset="0"/>
                </a:rPr>
                <a:t> </a:t>
              </a:r>
              <a:r>
                <a:rPr lang="en-GB" sz="2400" kern="1200" dirty="0" err="1">
                  <a:solidFill>
                    <a:srgbClr val="002060"/>
                  </a:solidFill>
                  <a:latin typeface="#9Slide02 Noi dung rat dai" panose="02000000000000000000" pitchFamily="2" charset="0"/>
                  <a:ea typeface="#9Slide02 Noi dung rat dai" panose="02000000000000000000" pitchFamily="2" charset="0"/>
                </a:rPr>
                <a:t>dụng</a:t>
              </a:r>
              <a:r>
                <a:rPr lang="en-GB" sz="2400" kern="1200" dirty="0">
                  <a:solidFill>
                    <a:srgbClr val="002060"/>
                  </a:solidFill>
                  <a:latin typeface="#9Slide02 Noi dung rat dai" panose="02000000000000000000" pitchFamily="2" charset="0"/>
                  <a:ea typeface="#9Slide02 Noi dung rat dai" panose="02000000000000000000" pitchFamily="2" charset="0"/>
                </a:rPr>
                <a:t> </a:t>
              </a:r>
              <a:r>
                <a:rPr lang="en-GB" sz="2400" kern="1200" dirty="0" err="1">
                  <a:solidFill>
                    <a:srgbClr val="002060"/>
                  </a:solidFill>
                  <a:latin typeface="#9Slide02 Noi dung rat dai" panose="02000000000000000000" pitchFamily="2" charset="0"/>
                  <a:ea typeface="#9Slide02 Noi dung rat dai" panose="02000000000000000000" pitchFamily="2" charset="0"/>
                </a:rPr>
                <a:t>khoáng</a:t>
              </a:r>
              <a:r>
                <a:rPr lang="en-GB" sz="2400" kern="1200" dirty="0">
                  <a:solidFill>
                    <a:srgbClr val="002060"/>
                  </a:solidFill>
                  <a:latin typeface="#9Slide02 Noi dung rat dai" panose="02000000000000000000" pitchFamily="2" charset="0"/>
                  <a:ea typeface="#9Slide02 Noi dung rat dai" panose="02000000000000000000" pitchFamily="2" charset="0"/>
                </a:rPr>
                <a:t> </a:t>
              </a:r>
              <a:r>
                <a:rPr lang="en-GB" sz="2400" kern="1200" dirty="0" err="1">
                  <a:solidFill>
                    <a:srgbClr val="002060"/>
                  </a:solidFill>
                  <a:latin typeface="#9Slide02 Noi dung rat dai" panose="02000000000000000000" pitchFamily="2" charset="0"/>
                  <a:ea typeface="#9Slide02 Noi dung rat dai" panose="02000000000000000000" pitchFamily="2" charset="0"/>
                </a:rPr>
                <a:t>sản</a:t>
              </a:r>
              <a:endParaRPr lang="en-GB" sz="2400" kern="1200" dirty="0">
                <a:solidFill>
                  <a:srgbClr val="002060"/>
                </a:solidFill>
                <a:latin typeface="#9Slide02 Noi dung rat dai" panose="02000000000000000000" pitchFamily="2" charset="0"/>
                <a:ea typeface="#9Slide02 Noi dung rat dai" panose="02000000000000000000" pitchFamily="2" charset="0"/>
              </a:endParaRPr>
            </a:p>
          </p:txBody>
        </p:sp>
      </p:grpSp>
      <p:sp>
        <p:nvSpPr>
          <p:cNvPr id="31" name="Rectangle 30">
            <a:extLst>
              <a:ext uri="{FF2B5EF4-FFF2-40B4-BE49-F238E27FC236}">
                <a16:creationId xmlns:a16="http://schemas.microsoft.com/office/drawing/2014/main" id="{2F9E1D74-5890-4E5F-91B6-8108E521DB07}"/>
              </a:ext>
            </a:extLst>
          </p:cNvPr>
          <p:cNvSpPr/>
          <p:nvPr/>
        </p:nvSpPr>
        <p:spPr>
          <a:xfrm>
            <a:off x="8946441" y="3249682"/>
            <a:ext cx="1423818" cy="11075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TextBox 32">
            <a:extLst>
              <a:ext uri="{FF2B5EF4-FFF2-40B4-BE49-F238E27FC236}">
                <a16:creationId xmlns:a16="http://schemas.microsoft.com/office/drawing/2014/main" id="{3180BD5A-106B-4709-B01E-54867F08AA73}"/>
              </a:ext>
            </a:extLst>
          </p:cNvPr>
          <p:cNvSpPr txBox="1"/>
          <p:nvPr/>
        </p:nvSpPr>
        <p:spPr>
          <a:xfrm>
            <a:off x="5529762" y="4176043"/>
            <a:ext cx="6451056" cy="1815927"/>
          </a:xfrm>
          <a:prstGeom prst="rect">
            <a:avLst/>
          </a:prstGeom>
          <a:ln w="38100">
            <a:solidFill>
              <a:srgbClr val="0070C0"/>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0480" tIns="30480" rIns="30480" bIns="30480" numCol="1" spcCol="1270" anchor="ctr" anchorCtr="0">
            <a:noAutofit/>
          </a:bodyPr>
          <a:lstStyle/>
          <a:p>
            <a:pPr marL="57150" lvl="1" indent="-57150" algn="just" defTabSz="266700">
              <a:lnSpc>
                <a:spcPct val="90000"/>
              </a:lnSpc>
              <a:spcBef>
                <a:spcPct val="0"/>
              </a:spcBef>
              <a:spcAft>
                <a:spcPct val="15000"/>
              </a:spcAft>
              <a:buChar char="•"/>
            </a:pPr>
            <a:r>
              <a:rPr lang="en-US" sz="2400" b="0" kern="1200">
                <a:solidFill>
                  <a:srgbClr val="002060"/>
                </a:solidFill>
                <a:effectLst/>
                <a:latin typeface="#9Slide02 Noi dung rat dai" panose="02000000000000000000" pitchFamily="2" charset="0"/>
                <a:ea typeface="#9Slide02 Noi dung rat dai" panose="02000000000000000000" pitchFamily="2" charset="0"/>
              </a:rPr>
              <a:t> </a:t>
            </a:r>
            <a:r>
              <a:rPr lang="vi-VN" sz="2400">
                <a:solidFill>
                  <a:srgbClr val="002060"/>
                </a:solidFill>
                <a:latin typeface="#9Slide02 Noi dung rat dai" panose="02000000000000000000" pitchFamily="2" charset="0"/>
                <a:ea typeface="#9Slide02 Noi dung rat dai" panose="02000000000000000000" pitchFamily="2" charset="0"/>
              </a:rPr>
              <a:t>Các nước Bắc Mỹ đã có nhiều biện pháp sử dụng tiết kiệm và hiệu quả tài nguyên khoáng sản, đồng thời đẩy mạnh sử dụng các nguồn năng lượng tái tạo và vật liệu thay thế.</a:t>
            </a:r>
            <a:endParaRPr lang="en-GB" sz="2400" b="0" kern="1200" dirty="0">
              <a:solidFill>
                <a:srgbClr val="00206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pic>
        <p:nvPicPr>
          <p:cNvPr id="3076" name="Picture 4" descr="Tháo gỡ những &quot;nút thắt&quot; để phát triển các nguồn năng lượng sạch">
            <a:extLst>
              <a:ext uri="{FF2B5EF4-FFF2-40B4-BE49-F238E27FC236}">
                <a16:creationId xmlns:a16="http://schemas.microsoft.com/office/drawing/2014/main" id="{1EA4704E-7E46-4A4F-91AF-8E6B110731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78778" y="1372225"/>
            <a:ext cx="3502040" cy="242073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94C4AB3-858F-43D1-AD9D-D268DF2096D9}"/>
              </a:ext>
            </a:extLst>
          </p:cNvPr>
          <p:cNvSpPr txBox="1"/>
          <p:nvPr/>
        </p:nvSpPr>
        <p:spPr>
          <a:xfrm>
            <a:off x="124234" y="148454"/>
            <a:ext cx="12536384" cy="741165"/>
          </a:xfrm>
          <a:prstGeom prst="rect">
            <a:avLst/>
          </a:prstGeom>
          <a:noFill/>
        </p:spPr>
        <p:txBody>
          <a:bodyPr wrap="square" rtlCol="0">
            <a:spAutoFit/>
          </a:bodyPr>
          <a:lstStyle/>
          <a:p>
            <a:pPr algn="ctr">
              <a:lnSpc>
                <a:spcPct val="150000"/>
              </a:lnSpc>
            </a:pPr>
            <a:r>
              <a:rPr lang="vi-VN" sz="3200">
                <a:solidFill>
                  <a:srgbClr val="00B050"/>
                </a:solidFill>
                <a:latin typeface="#9Slide07 Cadena" panose="02000503000000020004" pitchFamily="2" charset="0"/>
              </a:rPr>
              <a:t>PHƯƠNG THỨC </a:t>
            </a:r>
            <a:r>
              <a:rPr lang="en-GB" sz="3200">
                <a:solidFill>
                  <a:srgbClr val="00B050"/>
                </a:solidFill>
                <a:latin typeface="#9Slide07 Cadena" panose="02000503000000020004" pitchFamily="2" charset="0"/>
              </a:rPr>
              <a:t>KHAI </a:t>
            </a:r>
            <a:r>
              <a:rPr lang="en-GB" sz="3200" err="1">
                <a:solidFill>
                  <a:srgbClr val="00B050"/>
                </a:solidFill>
                <a:latin typeface="#9Slide07 Cadena" panose="02000503000000020004" pitchFamily="2" charset="0"/>
              </a:rPr>
              <a:t>THÁC</a:t>
            </a:r>
            <a:r>
              <a:rPr lang="en-GB" sz="3200">
                <a:solidFill>
                  <a:srgbClr val="00B050"/>
                </a:solidFill>
                <a:latin typeface="#9Slide07 Cadena" panose="02000503000000020004" pitchFamily="2" charset="0"/>
              </a:rPr>
              <a:t> TÀI </a:t>
            </a:r>
            <a:r>
              <a:rPr lang="en-GB" sz="3200" err="1">
                <a:solidFill>
                  <a:srgbClr val="00B050"/>
                </a:solidFill>
                <a:latin typeface="#9Slide07 Cadena" panose="02000503000000020004" pitchFamily="2" charset="0"/>
              </a:rPr>
              <a:t>NGUYÊN</a:t>
            </a:r>
            <a:r>
              <a:rPr lang="en-GB" sz="3200">
                <a:solidFill>
                  <a:srgbClr val="00B050"/>
                </a:solidFill>
                <a:latin typeface="#9Slide07 Cadena" panose="02000503000000020004" pitchFamily="2" charset="0"/>
              </a:rPr>
              <a:t> </a:t>
            </a:r>
            <a:r>
              <a:rPr lang="vi-VN" sz="3200">
                <a:solidFill>
                  <a:srgbClr val="00B050"/>
                </a:solidFill>
                <a:latin typeface="#9Slide07 Cadena" panose="02000503000000020004" pitchFamily="2" charset="0"/>
              </a:rPr>
              <a:t>KHOÁNG SẢN</a:t>
            </a:r>
            <a:endParaRPr lang="en-GB" sz="3200" dirty="0">
              <a:solidFill>
                <a:srgbClr val="00B050"/>
              </a:solidFill>
              <a:latin typeface="#9Slide07 Cadena" panose="02000503000000020004" pitchFamily="2" charset="0"/>
            </a:endParaRPr>
          </a:p>
        </p:txBody>
      </p:sp>
    </p:spTree>
    <p:extLst>
      <p:ext uri="{BB962C8B-B14F-4D97-AF65-F5344CB8AC3E}">
        <p14:creationId xmlns:p14="http://schemas.microsoft.com/office/powerpoint/2010/main" val="2519024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076"/>
                                        </p:tgtEl>
                                        <p:attrNameLst>
                                          <p:attrName>style.visibility</p:attrName>
                                        </p:attrNameLst>
                                      </p:cBhvr>
                                      <p:to>
                                        <p:strVal val="visible"/>
                                      </p:to>
                                    </p:set>
                                    <p:animEffect transition="in" filter="fade">
                                      <p:cBhvr>
                                        <p:cTn id="28" dur="1000"/>
                                        <p:tgtEl>
                                          <p:spTgt spid="3076"/>
                                        </p:tgtEl>
                                      </p:cBhvr>
                                    </p:animEffect>
                                    <p:anim calcmode="lin" valueType="num">
                                      <p:cBhvr>
                                        <p:cTn id="29" dur="1000" fill="hold"/>
                                        <p:tgtEl>
                                          <p:spTgt spid="3076"/>
                                        </p:tgtEl>
                                        <p:attrNameLst>
                                          <p:attrName>ppt_x</p:attrName>
                                        </p:attrNameLst>
                                      </p:cBhvr>
                                      <p:tavLst>
                                        <p:tav tm="0">
                                          <p:val>
                                            <p:strVal val="#ppt_x"/>
                                          </p:val>
                                        </p:tav>
                                        <p:tav tm="100000">
                                          <p:val>
                                            <p:strVal val="#ppt_x"/>
                                          </p:val>
                                        </p:tav>
                                      </p:tavLst>
                                    </p:anim>
                                    <p:anim calcmode="lin" valueType="num">
                                      <p:cBhvr>
                                        <p:cTn id="30"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rao thuong_Beethoven Viru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624301"/>
            <a:ext cx="233699" cy="233699"/>
          </a:xfrm>
          <a:prstGeom prst="rect">
            <a:avLst/>
          </a:prstGeom>
        </p:spPr>
      </p:pic>
      <p:sp>
        <p:nvSpPr>
          <p:cNvPr id="6" name="Rectangle 5"/>
          <p:cNvSpPr/>
          <p:nvPr/>
        </p:nvSpPr>
        <p:spPr>
          <a:xfrm>
            <a:off x="2061884" y="1365045"/>
            <a:ext cx="8068234" cy="186204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1" i="0" u="none" strike="noStrike" kern="1200" cap="none" spc="0" normalizeH="0" baseline="0" noProof="0">
                <a:ln w="9525">
                  <a:noFill/>
                  <a:prstDash val="solid"/>
                </a:ln>
                <a:solidFill>
                  <a:prstClr val="white"/>
                </a:solidFill>
                <a:effectLst>
                  <a:glow rad="228600">
                    <a:srgbClr val="4472C4">
                      <a:satMod val="175000"/>
                      <a:alpha val="40000"/>
                    </a:srgbClr>
                  </a:glow>
                </a:effectLst>
                <a:uLnTx/>
                <a:uFillTx/>
                <a:latin typeface="#9Slide03 SVNNeutraface 2" panose="02000600040000020004" pitchFamily="2" charset="0"/>
              </a:rPr>
              <a:t>LUYỆN</a:t>
            </a:r>
            <a:r>
              <a:rPr kumimoji="0" lang="vi-VN" sz="11500" b="1" i="0" u="none" strike="noStrike" kern="1200" cap="none" spc="0" normalizeH="0" noProof="0">
                <a:ln w="9525">
                  <a:noFill/>
                  <a:prstDash val="solid"/>
                </a:ln>
                <a:solidFill>
                  <a:prstClr val="white"/>
                </a:solidFill>
                <a:effectLst>
                  <a:glow rad="228600">
                    <a:srgbClr val="4472C4">
                      <a:satMod val="175000"/>
                      <a:alpha val="40000"/>
                    </a:srgbClr>
                  </a:glow>
                </a:effectLst>
                <a:uLnTx/>
                <a:uFillTx/>
                <a:latin typeface="#9Slide03 SVNNeutraface 2" panose="02000600040000020004" pitchFamily="2" charset="0"/>
              </a:rPr>
              <a:t> TẬP</a:t>
            </a:r>
            <a:endParaRPr kumimoji="0" lang="en-US" sz="16600" b="1" i="0" u="none" strike="noStrike" kern="1200" cap="none" spc="0" normalizeH="0" baseline="0" noProof="0" dirty="0">
              <a:ln w="9525">
                <a:noFill/>
                <a:prstDash val="solid"/>
              </a:ln>
              <a:solidFill>
                <a:prstClr val="white"/>
              </a:solidFill>
              <a:effectLst>
                <a:glow rad="228600">
                  <a:srgbClr val="4472C4">
                    <a:satMod val="175000"/>
                    <a:alpha val="40000"/>
                  </a:srgbClr>
                </a:glow>
              </a:effectLst>
              <a:uLnTx/>
              <a:uFillTx/>
              <a:latin typeface="#9Slide03 SVNNeutraface 2" panose="02000600040000020004" pitchFamily="2" charset="0"/>
            </a:endParaRPr>
          </a:p>
        </p:txBody>
      </p:sp>
    </p:spTree>
    <p:extLst>
      <p:ext uri="{BB962C8B-B14F-4D97-AF65-F5344CB8AC3E}">
        <p14:creationId xmlns:p14="http://schemas.microsoft.com/office/powerpoint/2010/main" val="33248348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99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b="1" dirty="0">
                <a:solidFill>
                  <a:srgbClr val="FFFF00"/>
                </a:solidFill>
                <a:latin typeface="#9Slide07 IcielBaliho Script" pitchFamily="2" charset="-93"/>
              </a:rPr>
              <a:t>Bắc Mỹ có bao nhiêu thành phố trên 10 triệu dân</a:t>
            </a:r>
          </a:p>
          <a:p>
            <a:pPr lvl="0"/>
            <a:r>
              <a:rPr lang="en-US" sz="3600" b="1" dirty="0">
                <a:solidFill>
                  <a:srgbClr val="FFFF00"/>
                </a:solidFill>
                <a:latin typeface="#9Slide07 IcielBaliho Script" pitchFamily="2" charset="-93"/>
              </a:rPr>
              <a:t>a. 4. 				b. 5.</a:t>
            </a:r>
          </a:p>
          <a:p>
            <a:pPr lvl="0"/>
            <a:r>
              <a:rPr lang="en-US" sz="3600" b="1" dirty="0">
                <a:solidFill>
                  <a:srgbClr val="FFFF00"/>
                </a:solidFill>
                <a:latin typeface="#9Slide07 IcielBaliho Script" pitchFamily="2" charset="-93"/>
              </a:rPr>
              <a:t>c. 3.				d. 2. </a:t>
            </a: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1</a:t>
              </a:r>
            </a:p>
          </p:txBody>
        </p:sp>
      </p:grpSp>
      <p:sp>
        <p:nvSpPr>
          <p:cNvPr id="35" name="Parallelogram 34"/>
          <p:cNvSpPr/>
          <p:nvPr/>
        </p:nvSpPr>
        <p:spPr>
          <a:xfrm flipH="1">
            <a:off x="7749821" y="6162307"/>
            <a:ext cx="2174472" cy="711203"/>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4174075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200" b="1">
                <a:solidFill>
                  <a:srgbClr val="FFFF00"/>
                </a:solidFill>
                <a:latin typeface="#9Slide07 IcielBaliho Script" pitchFamily="2" charset="-93"/>
              </a:rPr>
              <a:t>Phía Bắc </a:t>
            </a:r>
            <a:r>
              <a:rPr lang="vi-VN" sz="3200" b="1" dirty="0">
                <a:solidFill>
                  <a:srgbClr val="FFFF00"/>
                </a:solidFill>
                <a:latin typeface="#9Slide07 IcielBaliho Script" pitchFamily="2" charset="-93"/>
              </a:rPr>
              <a:t>của Canada thưa dân là do </a:t>
            </a:r>
          </a:p>
          <a:p>
            <a:pPr lvl="0"/>
            <a:r>
              <a:rPr lang="vi-VN" sz="3200" b="1">
                <a:solidFill>
                  <a:srgbClr val="FFFF00"/>
                </a:solidFill>
                <a:latin typeface="#9Slide07 IcielBaliho Script" pitchFamily="2" charset="-93"/>
              </a:rPr>
              <a:t>a.      Địa hình </a:t>
            </a:r>
            <a:r>
              <a:rPr lang="vi-VN" sz="3200" b="1" dirty="0">
                <a:solidFill>
                  <a:srgbClr val="FFFF00"/>
                </a:solidFill>
                <a:latin typeface="#9Slide07 IcielBaliho Script" pitchFamily="2" charset="-93"/>
              </a:rPr>
              <a:t>hiểm trở</a:t>
            </a:r>
          </a:p>
          <a:p>
            <a:pPr lvl="0"/>
            <a:r>
              <a:rPr lang="vi-VN" sz="3200" b="1" dirty="0">
                <a:solidFill>
                  <a:srgbClr val="FFFF00"/>
                </a:solidFill>
                <a:latin typeface="#9Slide07 IcielBaliho Script" pitchFamily="2" charset="-93"/>
              </a:rPr>
              <a:t>b.	</a:t>
            </a:r>
            <a:r>
              <a:rPr lang="en-US" sz="3200" b="1" dirty="0">
                <a:solidFill>
                  <a:srgbClr val="FFFF00"/>
                </a:solidFill>
                <a:latin typeface="#9Slide07 IcielBaliho Script" pitchFamily="2" charset="-93"/>
              </a:rPr>
              <a:t>k</a:t>
            </a:r>
            <a:r>
              <a:rPr lang="vi-VN" sz="3200" b="1" dirty="0">
                <a:solidFill>
                  <a:srgbClr val="FFFF00"/>
                </a:solidFill>
                <a:latin typeface="#9Slide07 IcielBaliho Script" pitchFamily="2" charset="-93"/>
              </a:rPr>
              <a:t>hí hậu khắc nghiệt</a:t>
            </a:r>
          </a:p>
          <a:p>
            <a:pPr lvl="0"/>
            <a:r>
              <a:rPr lang="vi-VN" sz="3200" b="1" dirty="0">
                <a:solidFill>
                  <a:srgbClr val="FFFF00"/>
                </a:solidFill>
                <a:latin typeface="#9Slide07 IcielBaliho Script" pitchFamily="2" charset="-93"/>
              </a:rPr>
              <a:t>c.	Ít đất đai </a:t>
            </a:r>
          </a:p>
          <a:p>
            <a:pPr lvl="0"/>
            <a:r>
              <a:rPr lang="vi-VN" sz="3200" b="1" dirty="0">
                <a:solidFill>
                  <a:srgbClr val="FFFF00"/>
                </a:solidFill>
                <a:latin typeface="#9Slide07 IcielBaliho Script" pitchFamily="2" charset="-93"/>
              </a:rPr>
              <a:t>d.	Ít sông ngòi</a:t>
            </a: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2</a:t>
              </a:r>
            </a:p>
          </p:txBody>
        </p:sp>
      </p:grpSp>
      <p:sp>
        <p:nvSpPr>
          <p:cNvPr id="35" name="Parallelogram 34"/>
          <p:cNvSpPr/>
          <p:nvPr/>
        </p:nvSpPr>
        <p:spPr>
          <a:xfrm flipH="1">
            <a:off x="7834910" y="6330948"/>
            <a:ext cx="2138912" cy="52705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42300148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pic>
        <p:nvPicPr>
          <p:cNvPr id="5" name="10 Second Countdown - After Effect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42457" y="124480"/>
            <a:ext cx="1444419" cy="811851"/>
          </a:xfrm>
          <a:prstGeom prst="rect">
            <a:avLst/>
          </a:prstGeom>
        </p:spPr>
      </p:pic>
      <p:sp>
        <p:nvSpPr>
          <p:cNvPr id="6" name="TextBox 5"/>
          <p:cNvSpPr txBox="1"/>
          <p:nvPr/>
        </p:nvSpPr>
        <p:spPr>
          <a:xfrm>
            <a:off x="4100946" y="124480"/>
            <a:ext cx="64192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Đây</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quốc</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pic>
        <p:nvPicPr>
          <p:cNvPr id="13" name="Picture 12">
            <a:extLst>
              <a:ext uri="{FF2B5EF4-FFF2-40B4-BE49-F238E27FC236}">
                <a16:creationId xmlns:a16="http://schemas.microsoft.com/office/drawing/2014/main" id="{D36BEDBB-4E0D-4204-9942-D8C9D6BCED48}"/>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Lst>
          </a:blip>
          <a:srcRect b="11110"/>
          <a:stretch/>
        </p:blipFill>
        <p:spPr>
          <a:xfrm>
            <a:off x="1295399" y="1020208"/>
            <a:ext cx="9078685" cy="5558233"/>
          </a:xfrm>
          <a:prstGeom prst="rect">
            <a:avLst/>
          </a:prstGeom>
        </p:spPr>
      </p:pic>
    </p:spTree>
    <p:extLst>
      <p:ext uri="{BB962C8B-B14F-4D97-AF65-F5344CB8AC3E}">
        <p14:creationId xmlns:p14="http://schemas.microsoft.com/office/powerpoint/2010/main" val="21311509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5"/>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0449" fill="hold"/>
                                        <p:tgtEl>
                                          <p:spTgt spid="5"/>
                                        </p:tgtEl>
                                      </p:cBhvr>
                                    </p:cmd>
                                  </p:childTnLst>
                                </p:cTn>
                              </p:par>
                            </p:childTnLst>
                          </p:cTn>
                        </p:par>
                      </p:childTnLst>
                    </p:cTn>
                  </p:par>
                </p:childTnLst>
              </p:cTn>
              <p:nextCondLst>
                <p:cond evt="onClick" delay="0">
                  <p:tgtEl>
                    <p:spTgt spid="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10402" y="685806"/>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200" b="1" dirty="0">
                <a:solidFill>
                  <a:srgbClr val="FFFF00"/>
                </a:solidFill>
                <a:latin typeface="#9Slide07 IcielBaliho Script" pitchFamily="2" charset="-93"/>
              </a:rPr>
              <a:t>Vùng đông dân nhất Bắc Mỹ là</a:t>
            </a:r>
          </a:p>
          <a:p>
            <a:pPr lvl="0"/>
            <a:r>
              <a:rPr lang="vi-VN" sz="3200" b="1" dirty="0">
                <a:solidFill>
                  <a:srgbClr val="FFFF00"/>
                </a:solidFill>
                <a:latin typeface="#9Slide07 IcielBaliho Script" pitchFamily="2" charset="-93"/>
              </a:rPr>
              <a:t>a.	Đông Nam Hoa Kì.</a:t>
            </a:r>
          </a:p>
          <a:p>
            <a:pPr lvl="0"/>
            <a:r>
              <a:rPr lang="vi-VN" sz="3200" b="1" dirty="0">
                <a:solidFill>
                  <a:srgbClr val="FFFF00"/>
                </a:solidFill>
                <a:latin typeface="#9Slide07 IcielBaliho Script" pitchFamily="2" charset="-93"/>
              </a:rPr>
              <a:t>b.	Đông Bắc Canada.</a:t>
            </a:r>
          </a:p>
          <a:p>
            <a:pPr lvl="0"/>
            <a:r>
              <a:rPr lang="vi-VN" sz="3200" b="1" dirty="0">
                <a:solidFill>
                  <a:srgbClr val="FFFF00"/>
                </a:solidFill>
                <a:latin typeface="#9Slide07 IcielBaliho Script" pitchFamily="2" charset="-93"/>
              </a:rPr>
              <a:t>c.	Ven Thái Bình Dương.</a:t>
            </a:r>
          </a:p>
          <a:p>
            <a:pPr lvl="0"/>
            <a:r>
              <a:rPr lang="vi-VN" sz="3200" b="1" dirty="0">
                <a:solidFill>
                  <a:srgbClr val="FFFF00"/>
                </a:solidFill>
                <a:latin typeface="#9Slide07 IcielBaliho Script" pitchFamily="2" charset="-93"/>
              </a:rPr>
              <a:t>d.	Đông Bắc Hoa Kì.</a:t>
            </a: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3</a:t>
              </a:r>
            </a:p>
          </p:txBody>
        </p:sp>
      </p:grpSp>
      <p:sp>
        <p:nvSpPr>
          <p:cNvPr id="35" name="Parallelogram 34"/>
          <p:cNvSpPr/>
          <p:nvPr/>
        </p:nvSpPr>
        <p:spPr>
          <a:xfrm flipH="1">
            <a:off x="7911386" y="6197600"/>
            <a:ext cx="2138912" cy="660403"/>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2453701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dirty="0">
                <a:solidFill>
                  <a:srgbClr val="FFFF00"/>
                </a:solidFill>
                <a:latin typeface="#9Slide07 IcielBaliho Script" pitchFamily="2" charset="-93"/>
              </a:rPr>
              <a:t>Các thành phố mới xuất hiện và phát triển những ngành hiện đại tập trung ở đâu?</a:t>
            </a:r>
            <a:endParaRPr lang="vi-VN" sz="2800" b="1" dirty="0">
              <a:solidFill>
                <a:srgbClr val="FFFF00"/>
              </a:solidFill>
              <a:latin typeface="#9Slide07 IcielBaliho Script" pitchFamily="2" charset="-93"/>
            </a:endParaRPr>
          </a:p>
          <a:p>
            <a:pPr lvl="0"/>
            <a:r>
              <a:rPr lang="vi-VN" sz="2800" b="1" dirty="0">
                <a:solidFill>
                  <a:srgbClr val="FFFF00"/>
                </a:solidFill>
                <a:latin typeface="#9Slide07 IcielBaliho Script" pitchFamily="2" charset="-93"/>
              </a:rPr>
              <a:t>a.	Đông Nam Hoa Kì</a:t>
            </a:r>
            <a:r>
              <a:rPr lang="en-US" sz="2800" b="1" dirty="0">
                <a:solidFill>
                  <a:srgbClr val="FFFF00"/>
                </a:solidFill>
                <a:latin typeface="#9Slide07 IcielBaliho Script" pitchFamily="2" charset="-93"/>
              </a:rPr>
              <a:t> và ven Đại Tây Dương.</a:t>
            </a:r>
            <a:endParaRPr lang="vi-VN" sz="2800" b="1" dirty="0">
              <a:solidFill>
                <a:srgbClr val="FFFF00"/>
              </a:solidFill>
              <a:latin typeface="#9Slide07 IcielBaliho Script" pitchFamily="2" charset="-93"/>
            </a:endParaRPr>
          </a:p>
          <a:p>
            <a:pPr lvl="0"/>
            <a:r>
              <a:rPr lang="vi-VN" sz="2800" b="1" dirty="0">
                <a:solidFill>
                  <a:srgbClr val="FFFF00"/>
                </a:solidFill>
                <a:latin typeface="#9Slide07 IcielBaliho Script" pitchFamily="2" charset="-93"/>
              </a:rPr>
              <a:t>b.	Đông Bắc Canada</a:t>
            </a:r>
            <a:r>
              <a:rPr lang="en-US" sz="2800" b="1" dirty="0">
                <a:solidFill>
                  <a:srgbClr val="FFFF00"/>
                </a:solidFill>
                <a:latin typeface="#9Slide07 IcielBaliho Script" pitchFamily="2" charset="-93"/>
              </a:rPr>
              <a:t> và ven Thái Bình Dương.</a:t>
            </a:r>
            <a:endParaRPr lang="vi-VN" sz="2800" b="1" dirty="0">
              <a:solidFill>
                <a:srgbClr val="FFFF00"/>
              </a:solidFill>
              <a:latin typeface="#9Slide07 IcielBaliho Script" pitchFamily="2" charset="-93"/>
            </a:endParaRPr>
          </a:p>
          <a:p>
            <a:pPr lvl="0"/>
            <a:r>
              <a:rPr lang="vi-VN" sz="2800" b="1" dirty="0">
                <a:solidFill>
                  <a:srgbClr val="FFFF00"/>
                </a:solidFill>
                <a:latin typeface="#9Slide07 IcielBaliho Script" pitchFamily="2" charset="-93"/>
              </a:rPr>
              <a:t>c.	Ven Thái Bình Dương</a:t>
            </a:r>
            <a:r>
              <a:rPr lang="en-US" sz="2800" b="1" dirty="0">
                <a:solidFill>
                  <a:srgbClr val="FFFF00"/>
                </a:solidFill>
                <a:latin typeface="#9Slide07 IcielBaliho Script" pitchFamily="2" charset="-93"/>
              </a:rPr>
              <a:t> và vịnh mê hi cô</a:t>
            </a:r>
            <a:endParaRPr lang="vi-VN" sz="2800" b="1" dirty="0">
              <a:solidFill>
                <a:srgbClr val="FFFF00"/>
              </a:solidFill>
              <a:latin typeface="#9Slide07 IcielBaliho Script" pitchFamily="2" charset="-93"/>
            </a:endParaRPr>
          </a:p>
          <a:p>
            <a:pPr lvl="0"/>
            <a:r>
              <a:rPr lang="vi-VN" sz="2800" b="1" dirty="0">
                <a:solidFill>
                  <a:srgbClr val="FFFF00"/>
                </a:solidFill>
                <a:latin typeface="#9Slide07 IcielBaliho Script" pitchFamily="2" charset="-93"/>
              </a:rPr>
              <a:t>d.	Đông Bắc Hoa Kì</a:t>
            </a:r>
            <a:r>
              <a:rPr lang="en-US" sz="2800" b="1" dirty="0">
                <a:solidFill>
                  <a:srgbClr val="FFFF00"/>
                </a:solidFill>
                <a:latin typeface="#9Slide07 IcielBaliho Script" pitchFamily="2" charset="-93"/>
              </a:rPr>
              <a:t> và ven Đại Tây Dương.</a:t>
            </a:r>
            <a:endParaRPr lang="vi-VN" sz="2800" b="1" dirty="0">
              <a:solidFill>
                <a:srgbClr val="FFFF00"/>
              </a:solidFill>
              <a:latin typeface="#9Slide07 IcielBaliho Script" pitchFamily="2" charset="-93"/>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4</a:t>
              </a:r>
            </a:p>
          </p:txBody>
        </p:sp>
      </p:grpSp>
      <p:sp>
        <p:nvSpPr>
          <p:cNvPr id="35" name="Parallelogram 34"/>
          <p:cNvSpPr/>
          <p:nvPr/>
        </p:nvSpPr>
        <p:spPr>
          <a:xfrm flipH="1">
            <a:off x="7887254" y="6235700"/>
            <a:ext cx="2138912" cy="622303"/>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4263357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803002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dirty="0">
                <a:solidFill>
                  <a:srgbClr val="FFFF00"/>
                </a:solidFill>
                <a:latin typeface="#9Slide07 IcielBaliho Script" pitchFamily="2" charset="-93"/>
              </a:rPr>
              <a:t>Tỉ lệ dân thành thị của Bắc Mĩ cao là do</a:t>
            </a:r>
            <a:endParaRPr lang="vi-VN" sz="2800" b="1" dirty="0">
              <a:solidFill>
                <a:srgbClr val="FFFF00"/>
              </a:solidFill>
              <a:latin typeface="#9Slide07 IcielBaliho Script" pitchFamily="2" charset="-93"/>
            </a:endParaRPr>
          </a:p>
          <a:p>
            <a:pPr lvl="0"/>
            <a:r>
              <a:rPr lang="vi-VN" sz="2800" b="1" dirty="0">
                <a:solidFill>
                  <a:srgbClr val="FFFF00"/>
                </a:solidFill>
                <a:latin typeface="#9Slide07 IcielBaliho Script" pitchFamily="2" charset="-93"/>
              </a:rPr>
              <a:t>a.	</a:t>
            </a:r>
            <a:r>
              <a:rPr lang="en-US" sz="2800" b="1" dirty="0">
                <a:solidFill>
                  <a:srgbClr val="FFFF00"/>
                </a:solidFill>
                <a:latin typeface="#9Slide07 IcielBaliho Script" pitchFamily="2" charset="-93"/>
              </a:rPr>
              <a:t>Nhịp độ phát triển cao, công nghiệp phát triển mạnh. </a:t>
            </a:r>
            <a:endParaRPr lang="vi-VN" sz="2800" b="1" dirty="0">
              <a:solidFill>
                <a:srgbClr val="FFFF00"/>
              </a:solidFill>
              <a:latin typeface="#9Slide07 IcielBaliho Script" pitchFamily="2" charset="-93"/>
            </a:endParaRPr>
          </a:p>
          <a:p>
            <a:pPr lvl="0"/>
            <a:r>
              <a:rPr lang="vi-VN" sz="2800" b="1" dirty="0">
                <a:solidFill>
                  <a:srgbClr val="FFFF00"/>
                </a:solidFill>
                <a:latin typeface="#9Slide07 IcielBaliho Script" pitchFamily="2" charset="-93"/>
              </a:rPr>
              <a:t>b.	</a:t>
            </a:r>
            <a:r>
              <a:rPr lang="en-US" sz="2800" b="1" dirty="0">
                <a:solidFill>
                  <a:srgbClr val="FFFF00"/>
                </a:solidFill>
                <a:latin typeface="#9Slide07 IcielBaliho Script" pitchFamily="2" charset="-93"/>
              </a:rPr>
              <a:t>Kinh tế phát triển, dân di cư vào các đô thị. </a:t>
            </a:r>
            <a:endParaRPr lang="vi-VN" sz="2800" b="1" dirty="0">
              <a:solidFill>
                <a:srgbClr val="FFFF00"/>
              </a:solidFill>
              <a:latin typeface="#9Slide07 IcielBaliho Script" pitchFamily="2" charset="-93"/>
            </a:endParaRPr>
          </a:p>
          <a:p>
            <a:pPr lvl="0"/>
            <a:r>
              <a:rPr lang="vi-VN" sz="2800" b="1" dirty="0">
                <a:solidFill>
                  <a:srgbClr val="FFFF00"/>
                </a:solidFill>
                <a:latin typeface="#9Slide07 IcielBaliho Script" pitchFamily="2" charset="-93"/>
              </a:rPr>
              <a:t>c.	</a:t>
            </a:r>
            <a:r>
              <a:rPr lang="en-US" sz="2800" b="1" dirty="0">
                <a:solidFill>
                  <a:srgbClr val="FFFF00"/>
                </a:solidFill>
                <a:latin typeface="#9Slide07 IcielBaliho Script" pitchFamily="2" charset="-93"/>
              </a:rPr>
              <a:t>Kinh tế phát triển mạnh, dân nhập cư từ nước khác</a:t>
            </a:r>
            <a:endParaRPr lang="vi-VN" sz="2800" b="1" dirty="0">
              <a:solidFill>
                <a:srgbClr val="FFFF00"/>
              </a:solidFill>
              <a:latin typeface="#9Slide07 IcielBaliho Script" pitchFamily="2" charset="-93"/>
            </a:endParaRPr>
          </a:p>
          <a:p>
            <a:pPr lvl="0"/>
            <a:r>
              <a:rPr lang="vi-VN" sz="2800" b="1" dirty="0">
                <a:solidFill>
                  <a:srgbClr val="FFFF00"/>
                </a:solidFill>
                <a:latin typeface="#9Slide07 IcielBaliho Script" pitchFamily="2" charset="-93"/>
              </a:rPr>
              <a:t>d.	</a:t>
            </a:r>
            <a:r>
              <a:rPr lang="en-US" sz="2800" b="1" dirty="0">
                <a:solidFill>
                  <a:srgbClr val="FFFF00"/>
                </a:solidFill>
                <a:latin typeface="#9Slide07 IcielBaliho Script" pitchFamily="2" charset="-93"/>
              </a:rPr>
              <a:t>Điều kiện tự nhiên thuận lợi, kinh tế phát triển. </a:t>
            </a:r>
            <a:endParaRPr lang="vi-VN" sz="2800" b="1" dirty="0">
              <a:solidFill>
                <a:srgbClr val="FFFF00"/>
              </a:solidFill>
              <a:latin typeface="#9Slide07 IcielBaliho Script" pitchFamily="2" charset="-93"/>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952344" y="631464"/>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5</a:t>
              </a:r>
            </a:p>
          </p:txBody>
        </p:sp>
      </p:grpSp>
      <p:sp>
        <p:nvSpPr>
          <p:cNvPr id="35" name="Parallelogram 34"/>
          <p:cNvSpPr/>
          <p:nvPr/>
        </p:nvSpPr>
        <p:spPr>
          <a:xfrm flipH="1">
            <a:off x="8788499" y="6349993"/>
            <a:ext cx="1611447" cy="52705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1435992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7EDC54A-926F-488B-BB22-95A9E98A894F}"/>
              </a:ext>
            </a:extLst>
          </p:cNvPr>
          <p:cNvSpPr/>
          <p:nvPr/>
        </p:nvSpPr>
        <p:spPr>
          <a:xfrm>
            <a:off x="1483959" y="155573"/>
            <a:ext cx="9031013" cy="983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0340" algn="ctr">
              <a:lnSpc>
                <a:spcPct val="115000"/>
              </a:lnSpc>
            </a:pPr>
            <a:r>
              <a:rPr lang="en-US" sz="4800" b="1" dirty="0">
                <a:solidFill>
                  <a:srgbClr val="C00000"/>
                </a:solidFill>
                <a:latin typeface="#9Slide07 Cadena" panose="02000503000000020004" pitchFamily="2" charset="0"/>
                <a:ea typeface="Tahoma" panose="020B0604030504040204" pitchFamily="34" charset="0"/>
              </a:rPr>
              <a:t>CHUẨN BỊ BÀI Ở NHÀ</a:t>
            </a:r>
            <a:endParaRPr lang="en-US" sz="4800" b="1" dirty="0">
              <a:solidFill>
                <a:srgbClr val="C00000"/>
              </a:solidFill>
              <a:effectLst/>
              <a:latin typeface="#9Slide07 Cadena" panose="02000503000000020004" pitchFamily="2" charset="0"/>
              <a:ea typeface="Tahoma" panose="020B0604030504040204" pitchFamily="34" charset="0"/>
            </a:endParaRPr>
          </a:p>
        </p:txBody>
      </p:sp>
      <p:sp>
        <p:nvSpPr>
          <p:cNvPr id="8" name="TextBox 7">
            <a:extLst>
              <a:ext uri="{FF2B5EF4-FFF2-40B4-BE49-F238E27FC236}">
                <a16:creationId xmlns:a16="http://schemas.microsoft.com/office/drawing/2014/main" id="{E3FE6248-8445-4814-BFB7-464950CD7D73}"/>
              </a:ext>
            </a:extLst>
          </p:cNvPr>
          <p:cNvSpPr txBox="1"/>
          <p:nvPr/>
        </p:nvSpPr>
        <p:spPr>
          <a:xfrm>
            <a:off x="2836707" y="1320859"/>
            <a:ext cx="2867995" cy="1703159"/>
          </a:xfrm>
          <a:prstGeom prst="rect">
            <a:avLst/>
          </a:prstGeom>
          <a:noFill/>
        </p:spPr>
        <p:txBody>
          <a:bodyPr wrap="square">
            <a:spAutoFit/>
          </a:bodyPr>
          <a:lstStyle/>
          <a:p>
            <a:pPr>
              <a:lnSpc>
                <a:spcPct val="112000"/>
              </a:lnSpc>
            </a:pPr>
            <a:r>
              <a:rPr lang="en-US" sz="3200" dirty="0">
                <a:latin typeface="#9Slide07 IcielBaliho Script" pitchFamily="2" charset="0"/>
                <a:ea typeface="Cambria" panose="02040503050406030204" pitchFamily="18" charset="0"/>
              </a:rPr>
              <a:t>Học bài</a:t>
            </a:r>
          </a:p>
          <a:p>
            <a:pPr>
              <a:lnSpc>
                <a:spcPct val="112000"/>
              </a:lnSpc>
            </a:pPr>
            <a:r>
              <a:rPr lang="vi-VN" sz="3200" dirty="0">
                <a:latin typeface="#9Slide07 IcielBaliho Script" pitchFamily="2" charset="0"/>
                <a:ea typeface="Cambria" panose="02040503050406030204" pitchFamily="18" charset="0"/>
              </a:rPr>
              <a:t>làm bài </a:t>
            </a:r>
            <a:r>
              <a:rPr lang="vi-VN" sz="3200">
                <a:latin typeface="#9Slide07 IcielBaliho Script" pitchFamily="2" charset="0"/>
                <a:ea typeface="Cambria" panose="02040503050406030204" pitchFamily="18" charset="0"/>
              </a:rPr>
              <a:t>tập trong vở BT?</a:t>
            </a:r>
            <a:endParaRPr lang="vi-VN" sz="3200" dirty="0">
              <a:latin typeface="#9Slide07 IcielBaliho Script" pitchFamily="2" charset="0"/>
              <a:ea typeface="Cambria" panose="02040503050406030204" pitchFamily="18" charset="0"/>
            </a:endParaRPr>
          </a:p>
        </p:txBody>
      </p:sp>
      <p:sp>
        <p:nvSpPr>
          <p:cNvPr id="10" name="TextBox 9">
            <a:extLst>
              <a:ext uri="{FF2B5EF4-FFF2-40B4-BE49-F238E27FC236}">
                <a16:creationId xmlns:a16="http://schemas.microsoft.com/office/drawing/2014/main" id="{E3FE6248-8445-4814-BFB7-464950CD7D73}"/>
              </a:ext>
            </a:extLst>
          </p:cNvPr>
          <p:cNvSpPr txBox="1"/>
          <p:nvPr/>
        </p:nvSpPr>
        <p:spPr>
          <a:xfrm>
            <a:off x="261395" y="3845230"/>
            <a:ext cx="2491575" cy="1747017"/>
          </a:xfrm>
          <a:prstGeom prst="rect">
            <a:avLst/>
          </a:prstGeom>
          <a:noFill/>
        </p:spPr>
        <p:txBody>
          <a:bodyPr wrap="square">
            <a:spAutoFit/>
          </a:bodyPr>
          <a:lstStyle/>
          <a:p>
            <a:pPr>
              <a:lnSpc>
                <a:spcPct val="112000"/>
              </a:lnSpc>
            </a:pPr>
            <a:r>
              <a:rPr lang="en-US" sz="3200" dirty="0">
                <a:latin typeface="#9Slide07 IcielBaliho Script" pitchFamily="2" charset="0"/>
                <a:ea typeface="Cambria" panose="02040503050406030204" pitchFamily="18" charset="0"/>
              </a:rPr>
              <a:t>Tìm thông tin liên quan đến kinh tế Bắc Mĩ </a:t>
            </a:r>
            <a:endParaRPr lang="vi-VN" sz="3200" dirty="0">
              <a:latin typeface="#9Slide07 IcielBaliho Script" pitchFamily="2" charset="0"/>
              <a:ea typeface="Cambria" panose="02040503050406030204" pitchFamily="18" charset="0"/>
            </a:endParaRPr>
          </a:p>
        </p:txBody>
      </p:sp>
      <p:pic>
        <p:nvPicPr>
          <p:cNvPr id="9" name="Picture 8"/>
          <p:cNvPicPr>
            <a:picLocks noChangeAspect="1"/>
          </p:cNvPicPr>
          <p:nvPr/>
        </p:nvPicPr>
        <p:blipFill>
          <a:blip r:embed="rId3"/>
          <a:stretch>
            <a:fillRect/>
          </a:stretch>
        </p:blipFill>
        <p:spPr>
          <a:xfrm>
            <a:off x="345133" y="1014564"/>
            <a:ext cx="2324100" cy="1971675"/>
          </a:xfrm>
          <a:prstGeom prst="rect">
            <a:avLst/>
          </a:prstGeom>
        </p:spPr>
      </p:pic>
      <p:pic>
        <p:nvPicPr>
          <p:cNvPr id="16" name="Picture 15"/>
          <p:cNvPicPr>
            <a:picLocks noChangeAspect="1"/>
          </p:cNvPicPr>
          <p:nvPr/>
        </p:nvPicPr>
        <p:blipFill>
          <a:blip r:embed="rId4"/>
          <a:stretch>
            <a:fillRect/>
          </a:stretch>
        </p:blipFill>
        <p:spPr>
          <a:xfrm>
            <a:off x="2210542" y="183714"/>
            <a:ext cx="917382" cy="802709"/>
          </a:xfrm>
          <a:prstGeom prst="rect">
            <a:avLst/>
          </a:prstGeom>
        </p:spPr>
      </p:pic>
      <p:pic>
        <p:nvPicPr>
          <p:cNvPr id="4" name="Picture 3"/>
          <p:cNvPicPr>
            <a:picLocks noChangeAspect="1"/>
          </p:cNvPicPr>
          <p:nvPr/>
        </p:nvPicPr>
        <p:blipFill rotWithShape="1">
          <a:blip r:embed="rId5"/>
          <a:srcRect b="8261"/>
          <a:stretch/>
        </p:blipFill>
        <p:spPr>
          <a:xfrm>
            <a:off x="2773572" y="3662315"/>
            <a:ext cx="2826793" cy="2446686"/>
          </a:xfrm>
          <a:prstGeom prst="rect">
            <a:avLst/>
          </a:prstGeom>
        </p:spPr>
      </p:pic>
      <p:pic>
        <p:nvPicPr>
          <p:cNvPr id="11" name="Picture 10">
            <a:extLst>
              <a:ext uri="{FF2B5EF4-FFF2-40B4-BE49-F238E27FC236}">
                <a16:creationId xmlns:a16="http://schemas.microsoft.com/office/drawing/2014/main" id="{E8A9A170-E882-46C9-A2D6-9BC976C26270}"/>
              </a:ext>
            </a:extLst>
          </p:cNvPr>
          <p:cNvPicPr>
            <a:picLocks noChangeAspect="1"/>
          </p:cNvPicPr>
          <p:nvPr/>
        </p:nvPicPr>
        <p:blipFill>
          <a:blip r:embed="rId6"/>
          <a:stretch>
            <a:fillRect/>
          </a:stretch>
        </p:blipFill>
        <p:spPr>
          <a:xfrm>
            <a:off x="5704703" y="1143025"/>
            <a:ext cx="5604273" cy="5604273"/>
          </a:xfrm>
          <a:prstGeom prst="rect">
            <a:avLst/>
          </a:prstGeom>
        </p:spPr>
      </p:pic>
    </p:spTree>
    <p:extLst>
      <p:ext uri="{BB962C8B-B14F-4D97-AF65-F5344CB8AC3E}">
        <p14:creationId xmlns:p14="http://schemas.microsoft.com/office/powerpoint/2010/main" val="9215137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78995" y="5075266"/>
            <a:ext cx="9971841" cy="1655762"/>
          </a:xfr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Autofit/>
          </a:bodyPr>
          <a:lstStyle/>
          <a:p>
            <a:pPr algn="l">
              <a:lnSpc>
                <a:spcPct val="150000"/>
              </a:lnSpc>
              <a:spcBef>
                <a:spcPts val="0"/>
              </a:spcBef>
            </a:pPr>
            <a:r>
              <a:rPr lang="en-US" sz="2800" dirty="0">
                <a:solidFill>
                  <a:schemeClr val="bg1"/>
                </a:solidFill>
                <a:latin typeface="#9Slide07 IcielBaliho Script" pitchFamily="2" charset="0"/>
              </a:rPr>
              <a:t>      </a:t>
            </a:r>
            <a:r>
              <a:rPr lang="en-US" sz="2800" dirty="0" err="1">
                <a:solidFill>
                  <a:schemeClr val="bg1"/>
                </a:solidFill>
                <a:latin typeface="#9Slide07 IcielBaliho Script" pitchFamily="2" charset="0"/>
              </a:rPr>
              <a:t>Nếu</a:t>
            </a:r>
            <a:r>
              <a:rPr lang="en-US" sz="2800" dirty="0">
                <a:solidFill>
                  <a:schemeClr val="bg1"/>
                </a:solidFill>
                <a:latin typeface="#9Slide07 IcielBaliho Script" pitchFamily="2" charset="0"/>
              </a:rPr>
              <a:t> </a:t>
            </a:r>
            <a:r>
              <a:rPr lang="en-US" sz="2800" dirty="0" err="1">
                <a:solidFill>
                  <a:schemeClr val="bg1"/>
                </a:solidFill>
                <a:latin typeface="#9Slide07 IcielBaliho Script" pitchFamily="2" charset="0"/>
              </a:rPr>
              <a:t>là</a:t>
            </a:r>
            <a:r>
              <a:rPr lang="en-US" sz="2800" dirty="0">
                <a:solidFill>
                  <a:schemeClr val="bg1"/>
                </a:solidFill>
                <a:latin typeface="#9Slide07 IcielBaliho Script" pitchFamily="2" charset="0"/>
              </a:rPr>
              <a:t> </a:t>
            </a:r>
            <a:r>
              <a:rPr lang="en-US" sz="2800" dirty="0" err="1">
                <a:solidFill>
                  <a:schemeClr val="bg1"/>
                </a:solidFill>
                <a:latin typeface="#9Slide07 IcielBaliho Script" pitchFamily="2" charset="0"/>
              </a:rPr>
              <a:t>Bộ</a:t>
            </a:r>
            <a:r>
              <a:rPr lang="en-US" sz="2800" dirty="0">
                <a:solidFill>
                  <a:schemeClr val="bg1"/>
                </a:solidFill>
                <a:latin typeface="#9Slide07 IcielBaliho Script" pitchFamily="2" charset="0"/>
              </a:rPr>
              <a:t> </a:t>
            </a:r>
            <a:r>
              <a:rPr lang="en-US" sz="2800" dirty="0" err="1">
                <a:solidFill>
                  <a:schemeClr val="bg1"/>
                </a:solidFill>
                <a:latin typeface="#9Slide07 IcielBaliho Script" pitchFamily="2" charset="0"/>
              </a:rPr>
              <a:t>trưởng</a:t>
            </a:r>
            <a:r>
              <a:rPr lang="en-US" sz="2800" dirty="0">
                <a:solidFill>
                  <a:schemeClr val="bg1"/>
                </a:solidFill>
                <a:latin typeface="#9Slide07 IcielBaliho Script" pitchFamily="2" charset="0"/>
              </a:rPr>
              <a:t> </a:t>
            </a:r>
            <a:r>
              <a:rPr lang="en-US" sz="2800" dirty="0" err="1">
                <a:solidFill>
                  <a:schemeClr val="bg1"/>
                </a:solidFill>
                <a:latin typeface="#9Slide07 IcielBaliho Script" pitchFamily="2" charset="0"/>
              </a:rPr>
              <a:t>Bộ</a:t>
            </a:r>
            <a:r>
              <a:rPr lang="en-US" sz="2800" dirty="0">
                <a:solidFill>
                  <a:schemeClr val="bg1"/>
                </a:solidFill>
                <a:latin typeface="#9Slide07 IcielBaliho Script" pitchFamily="2" charset="0"/>
              </a:rPr>
              <a:t> </a:t>
            </a:r>
            <a:r>
              <a:rPr lang="en-US" sz="2800" dirty="0" err="1">
                <a:solidFill>
                  <a:schemeClr val="bg1"/>
                </a:solidFill>
                <a:latin typeface="#9Slide07 IcielBaliho Script" pitchFamily="2" charset="0"/>
              </a:rPr>
              <a:t>tài</a:t>
            </a:r>
            <a:r>
              <a:rPr lang="en-US" sz="2800" dirty="0">
                <a:solidFill>
                  <a:schemeClr val="bg1"/>
                </a:solidFill>
                <a:latin typeface="#9Slide07 IcielBaliho Script" pitchFamily="2" charset="0"/>
              </a:rPr>
              <a:t> </a:t>
            </a:r>
            <a:r>
              <a:rPr lang="en-US" sz="2800" dirty="0" err="1">
                <a:solidFill>
                  <a:schemeClr val="bg1"/>
                </a:solidFill>
                <a:latin typeface="#9Slide07 IcielBaliho Script" pitchFamily="2" charset="0"/>
              </a:rPr>
              <a:t>nguyên</a:t>
            </a:r>
            <a:r>
              <a:rPr lang="en-US" sz="2800" dirty="0">
                <a:solidFill>
                  <a:schemeClr val="bg1"/>
                </a:solidFill>
                <a:latin typeface="#9Slide07 IcielBaliho Script" pitchFamily="2" charset="0"/>
              </a:rPr>
              <a:t>, </a:t>
            </a:r>
            <a:r>
              <a:rPr lang="en-US" sz="2800" dirty="0" err="1">
                <a:solidFill>
                  <a:schemeClr val="bg1"/>
                </a:solidFill>
                <a:latin typeface="#9Slide07 IcielBaliho Script" pitchFamily="2" charset="0"/>
              </a:rPr>
              <a:t>em</a:t>
            </a:r>
            <a:r>
              <a:rPr lang="en-US" sz="2800" dirty="0">
                <a:solidFill>
                  <a:schemeClr val="bg1"/>
                </a:solidFill>
                <a:latin typeface="#9Slide07 IcielBaliho Script" pitchFamily="2" charset="0"/>
              </a:rPr>
              <a:t> </a:t>
            </a:r>
            <a:r>
              <a:rPr lang="en-US" sz="2800" dirty="0" err="1">
                <a:solidFill>
                  <a:schemeClr val="bg1"/>
                </a:solidFill>
                <a:latin typeface="#9Slide07 IcielBaliho Script" pitchFamily="2" charset="0"/>
              </a:rPr>
              <a:t>sẽ</a:t>
            </a:r>
            <a:r>
              <a:rPr lang="en-US" sz="2800" dirty="0">
                <a:solidFill>
                  <a:schemeClr val="bg1"/>
                </a:solidFill>
                <a:latin typeface="#9Slide07 IcielBaliho Script" pitchFamily="2" charset="0"/>
              </a:rPr>
              <a:t> </a:t>
            </a:r>
            <a:r>
              <a:rPr lang="en-US" sz="2800" dirty="0" err="1">
                <a:solidFill>
                  <a:schemeClr val="bg1"/>
                </a:solidFill>
                <a:latin typeface="#9Slide07 IcielBaliho Script" pitchFamily="2" charset="0"/>
              </a:rPr>
              <a:t>học</a:t>
            </a:r>
            <a:r>
              <a:rPr lang="en-US" sz="2800" dirty="0">
                <a:solidFill>
                  <a:schemeClr val="bg1"/>
                </a:solidFill>
                <a:latin typeface="#9Slide07 IcielBaliho Script" pitchFamily="2" charset="0"/>
              </a:rPr>
              <a:t> </a:t>
            </a:r>
            <a:r>
              <a:rPr lang="en-US" sz="2800" dirty="0" err="1">
                <a:solidFill>
                  <a:schemeClr val="bg1"/>
                </a:solidFill>
                <a:latin typeface="#9Slide07 IcielBaliho Script" pitchFamily="2" charset="0"/>
              </a:rPr>
              <a:t>hỏi</a:t>
            </a:r>
            <a:r>
              <a:rPr lang="en-US" sz="2800" dirty="0">
                <a:solidFill>
                  <a:schemeClr val="bg1"/>
                </a:solidFill>
                <a:latin typeface="#9Slide07 IcielBaliho Script" pitchFamily="2" charset="0"/>
              </a:rPr>
              <a:t> </a:t>
            </a:r>
            <a:r>
              <a:rPr lang="en-US" sz="2800" dirty="0" err="1">
                <a:solidFill>
                  <a:schemeClr val="bg1"/>
                </a:solidFill>
                <a:latin typeface="#9Slide07 IcielBaliho Script" pitchFamily="2" charset="0"/>
              </a:rPr>
              <a:t>thêm</a:t>
            </a:r>
            <a:r>
              <a:rPr lang="en-US" sz="2800" dirty="0">
                <a:solidFill>
                  <a:schemeClr val="bg1"/>
                </a:solidFill>
                <a:latin typeface="#9Slide07 IcielBaliho Script" pitchFamily="2" charset="0"/>
              </a:rPr>
              <a:t> </a:t>
            </a:r>
            <a:r>
              <a:rPr lang="en-US" sz="2800" dirty="0" err="1">
                <a:solidFill>
                  <a:schemeClr val="bg1"/>
                </a:solidFill>
                <a:latin typeface="#9Slide07 IcielBaliho Script" pitchFamily="2" charset="0"/>
              </a:rPr>
              <a:t>những</a:t>
            </a:r>
            <a:r>
              <a:rPr lang="en-US" sz="2800" dirty="0">
                <a:solidFill>
                  <a:schemeClr val="bg1"/>
                </a:solidFill>
                <a:latin typeface="#9Slide07 IcielBaliho Script" pitchFamily="2" charset="0"/>
              </a:rPr>
              <a:t> </a:t>
            </a:r>
            <a:r>
              <a:rPr lang="en-US" sz="2800" dirty="0" err="1">
                <a:solidFill>
                  <a:schemeClr val="bg1"/>
                </a:solidFill>
                <a:latin typeface="#9Slide07 IcielBaliho Script" pitchFamily="2" charset="0"/>
              </a:rPr>
              <a:t>giải</a:t>
            </a:r>
            <a:r>
              <a:rPr lang="en-US" sz="2800" dirty="0">
                <a:solidFill>
                  <a:schemeClr val="bg1"/>
                </a:solidFill>
                <a:latin typeface="#9Slide07 IcielBaliho Script" pitchFamily="2" charset="0"/>
              </a:rPr>
              <a:t> </a:t>
            </a:r>
            <a:r>
              <a:rPr lang="en-US" sz="2800" dirty="0" err="1">
                <a:solidFill>
                  <a:schemeClr val="bg1"/>
                </a:solidFill>
                <a:latin typeface="#9Slide07 IcielBaliho Script" pitchFamily="2" charset="0"/>
              </a:rPr>
              <a:t>pháp</a:t>
            </a:r>
            <a:r>
              <a:rPr lang="en-US" sz="2800" dirty="0">
                <a:solidFill>
                  <a:schemeClr val="bg1"/>
                </a:solidFill>
                <a:latin typeface="#9Slide07 IcielBaliho Script" pitchFamily="2" charset="0"/>
              </a:rPr>
              <a:t> </a:t>
            </a:r>
            <a:r>
              <a:rPr lang="en-US" sz="2800" dirty="0" err="1">
                <a:solidFill>
                  <a:schemeClr val="bg1"/>
                </a:solidFill>
                <a:latin typeface="#9Slide07 IcielBaliho Script" pitchFamily="2" charset="0"/>
              </a:rPr>
              <a:t>gì</a:t>
            </a:r>
            <a:r>
              <a:rPr lang="en-US" sz="2800" dirty="0">
                <a:solidFill>
                  <a:schemeClr val="bg1"/>
                </a:solidFill>
                <a:latin typeface="#9Slide07 IcielBaliho Script" pitchFamily="2" charset="0"/>
              </a:rPr>
              <a:t> </a:t>
            </a:r>
            <a:r>
              <a:rPr lang="en-US" sz="2800" dirty="0" err="1">
                <a:solidFill>
                  <a:schemeClr val="bg1"/>
                </a:solidFill>
                <a:latin typeface="#9Slide07 IcielBaliho Script" pitchFamily="2" charset="0"/>
              </a:rPr>
              <a:t>từ</a:t>
            </a:r>
            <a:r>
              <a:rPr lang="en-US" sz="2800" dirty="0">
                <a:solidFill>
                  <a:schemeClr val="bg1"/>
                </a:solidFill>
                <a:latin typeface="#9Slide07 IcielBaliho Script" pitchFamily="2" charset="0"/>
              </a:rPr>
              <a:t> </a:t>
            </a:r>
            <a:r>
              <a:rPr lang="en-US" sz="2800" dirty="0" err="1">
                <a:solidFill>
                  <a:schemeClr val="bg1"/>
                </a:solidFill>
                <a:latin typeface="#9Slide07 IcielBaliho Script" pitchFamily="2" charset="0"/>
              </a:rPr>
              <a:t>khu</a:t>
            </a:r>
            <a:r>
              <a:rPr lang="en-US" sz="2800" dirty="0">
                <a:solidFill>
                  <a:schemeClr val="bg1"/>
                </a:solidFill>
                <a:latin typeface="#9Slide07 IcielBaliho Script" pitchFamily="2" charset="0"/>
              </a:rPr>
              <a:t> </a:t>
            </a:r>
            <a:r>
              <a:rPr lang="en-US" sz="2800" dirty="0" err="1">
                <a:solidFill>
                  <a:schemeClr val="bg1"/>
                </a:solidFill>
                <a:latin typeface="#9Slide07 IcielBaliho Script" pitchFamily="2" charset="0"/>
              </a:rPr>
              <a:t>vực</a:t>
            </a:r>
            <a:r>
              <a:rPr lang="en-US" sz="2800" dirty="0">
                <a:solidFill>
                  <a:schemeClr val="bg1"/>
                </a:solidFill>
                <a:latin typeface="#9Slide07 IcielBaliho Script" pitchFamily="2" charset="0"/>
              </a:rPr>
              <a:t> </a:t>
            </a:r>
            <a:r>
              <a:rPr lang="en-US" sz="2800" dirty="0" err="1">
                <a:solidFill>
                  <a:schemeClr val="bg1"/>
                </a:solidFill>
                <a:latin typeface="#9Slide07 IcielBaliho Script" pitchFamily="2" charset="0"/>
              </a:rPr>
              <a:t>Bắc</a:t>
            </a:r>
            <a:r>
              <a:rPr lang="en-US" sz="2800" dirty="0">
                <a:solidFill>
                  <a:schemeClr val="bg1"/>
                </a:solidFill>
                <a:latin typeface="#9Slide07 IcielBaliho Script" pitchFamily="2" charset="0"/>
              </a:rPr>
              <a:t> </a:t>
            </a:r>
            <a:r>
              <a:rPr lang="en-US" sz="2800" dirty="0" err="1">
                <a:solidFill>
                  <a:schemeClr val="bg1"/>
                </a:solidFill>
                <a:latin typeface="#9Slide07 IcielBaliho Script" pitchFamily="2" charset="0"/>
              </a:rPr>
              <a:t>Mỹ</a:t>
            </a:r>
            <a:r>
              <a:rPr lang="en-US" sz="2800" dirty="0">
                <a:solidFill>
                  <a:schemeClr val="bg1"/>
                </a:solidFill>
                <a:latin typeface="#9Slide07 IcielBaliho Script" pitchFamily="2" charset="0"/>
              </a:rPr>
              <a:t> </a:t>
            </a:r>
            <a:r>
              <a:rPr lang="en-US" sz="2800" dirty="0" err="1">
                <a:solidFill>
                  <a:schemeClr val="bg1"/>
                </a:solidFill>
                <a:latin typeface="#9Slide07 IcielBaliho Script" pitchFamily="2" charset="0"/>
              </a:rPr>
              <a:t>cho</a:t>
            </a:r>
            <a:r>
              <a:rPr lang="en-US" sz="2800" dirty="0">
                <a:solidFill>
                  <a:schemeClr val="bg1"/>
                </a:solidFill>
                <a:latin typeface="#9Slide07 IcielBaliho Script" pitchFamily="2" charset="0"/>
              </a:rPr>
              <a:t> </a:t>
            </a:r>
            <a:r>
              <a:rPr lang="en-US" sz="2800" dirty="0" err="1">
                <a:solidFill>
                  <a:schemeClr val="bg1"/>
                </a:solidFill>
                <a:latin typeface="#9Slide07 IcielBaliho Script" pitchFamily="2" charset="0"/>
              </a:rPr>
              <a:t>chiến</a:t>
            </a:r>
            <a:r>
              <a:rPr lang="en-US" sz="2800" dirty="0">
                <a:solidFill>
                  <a:schemeClr val="bg1"/>
                </a:solidFill>
                <a:latin typeface="#9Slide07 IcielBaliho Script" pitchFamily="2" charset="0"/>
              </a:rPr>
              <a:t> </a:t>
            </a:r>
            <a:r>
              <a:rPr lang="en-US" sz="2800" dirty="0" err="1">
                <a:solidFill>
                  <a:schemeClr val="bg1"/>
                </a:solidFill>
                <a:latin typeface="#9Slide07 IcielBaliho Script" pitchFamily="2" charset="0"/>
              </a:rPr>
              <a:t>lược</a:t>
            </a:r>
            <a:r>
              <a:rPr lang="en-US" sz="2800" dirty="0">
                <a:solidFill>
                  <a:schemeClr val="bg1"/>
                </a:solidFill>
                <a:latin typeface="#9Slide07 IcielBaliho Script" pitchFamily="2" charset="0"/>
              </a:rPr>
              <a:t> </a:t>
            </a:r>
            <a:r>
              <a:rPr lang="en-US" sz="2800" dirty="0" err="1">
                <a:solidFill>
                  <a:schemeClr val="bg1"/>
                </a:solidFill>
                <a:latin typeface="#9Slide07 IcielBaliho Script" pitchFamily="2" charset="0"/>
              </a:rPr>
              <a:t>khai</a:t>
            </a:r>
            <a:r>
              <a:rPr lang="en-US" sz="2800" dirty="0">
                <a:solidFill>
                  <a:schemeClr val="bg1"/>
                </a:solidFill>
                <a:latin typeface="#9Slide07 IcielBaliho Script" pitchFamily="2" charset="0"/>
              </a:rPr>
              <a:t> </a:t>
            </a:r>
            <a:r>
              <a:rPr lang="en-US" sz="2800" dirty="0" err="1">
                <a:solidFill>
                  <a:schemeClr val="bg1"/>
                </a:solidFill>
                <a:latin typeface="#9Slide07 IcielBaliho Script" pitchFamily="2" charset="0"/>
              </a:rPr>
              <a:t>thác</a:t>
            </a:r>
            <a:r>
              <a:rPr lang="en-US" sz="2800" dirty="0">
                <a:solidFill>
                  <a:schemeClr val="bg1"/>
                </a:solidFill>
                <a:latin typeface="#9Slide07 IcielBaliho Script" pitchFamily="2" charset="0"/>
              </a:rPr>
              <a:t> </a:t>
            </a:r>
            <a:r>
              <a:rPr lang="en-US" sz="2800" dirty="0" err="1">
                <a:solidFill>
                  <a:schemeClr val="bg1"/>
                </a:solidFill>
                <a:latin typeface="#9Slide07 IcielBaliho Script" pitchFamily="2" charset="0"/>
              </a:rPr>
              <a:t>tự</a:t>
            </a:r>
            <a:r>
              <a:rPr lang="en-US" sz="2800" dirty="0">
                <a:solidFill>
                  <a:schemeClr val="bg1"/>
                </a:solidFill>
                <a:latin typeface="#9Slide07 IcielBaliho Script" pitchFamily="2" charset="0"/>
              </a:rPr>
              <a:t> </a:t>
            </a:r>
            <a:r>
              <a:rPr lang="en-US" sz="2800" dirty="0" err="1">
                <a:solidFill>
                  <a:schemeClr val="bg1"/>
                </a:solidFill>
                <a:latin typeface="#9Slide07 IcielBaliho Script" pitchFamily="2" charset="0"/>
              </a:rPr>
              <a:t>nhiên</a:t>
            </a:r>
            <a:r>
              <a:rPr lang="en-US" sz="2800" dirty="0">
                <a:solidFill>
                  <a:schemeClr val="bg1"/>
                </a:solidFill>
                <a:latin typeface="#9Slide07 IcielBaliho Script" pitchFamily="2" charset="0"/>
              </a:rPr>
              <a:t> </a:t>
            </a:r>
            <a:r>
              <a:rPr lang="en-US" sz="2800" dirty="0" err="1">
                <a:solidFill>
                  <a:schemeClr val="bg1"/>
                </a:solidFill>
                <a:latin typeface="#9Slide07 IcielBaliho Script" pitchFamily="2" charset="0"/>
              </a:rPr>
              <a:t>bền</a:t>
            </a:r>
            <a:r>
              <a:rPr lang="en-US" sz="2800" dirty="0">
                <a:solidFill>
                  <a:schemeClr val="bg1"/>
                </a:solidFill>
                <a:latin typeface="#9Slide07 IcielBaliho Script" pitchFamily="2" charset="0"/>
              </a:rPr>
              <a:t> </a:t>
            </a:r>
            <a:r>
              <a:rPr lang="en-US" sz="2800" dirty="0" err="1">
                <a:solidFill>
                  <a:schemeClr val="bg1"/>
                </a:solidFill>
                <a:latin typeface="#9Slide07 IcielBaliho Script" pitchFamily="2" charset="0"/>
              </a:rPr>
              <a:t>vững</a:t>
            </a:r>
            <a:r>
              <a:rPr lang="en-US" sz="2800" dirty="0">
                <a:solidFill>
                  <a:schemeClr val="bg1"/>
                </a:solidFill>
                <a:latin typeface="#9Slide07 IcielBaliho Script" pitchFamily="2" charset="0"/>
              </a:rPr>
              <a:t> ở </a:t>
            </a:r>
            <a:r>
              <a:rPr lang="en-US" sz="2800" dirty="0" err="1">
                <a:solidFill>
                  <a:schemeClr val="bg1"/>
                </a:solidFill>
                <a:latin typeface="#9Slide07 IcielBaliho Script" pitchFamily="2" charset="0"/>
              </a:rPr>
              <a:t>Việt</a:t>
            </a:r>
            <a:r>
              <a:rPr lang="en-US" sz="2800" dirty="0">
                <a:solidFill>
                  <a:schemeClr val="bg1"/>
                </a:solidFill>
                <a:latin typeface="#9Slide07 IcielBaliho Script" pitchFamily="2" charset="0"/>
              </a:rPr>
              <a:t> Nam?</a:t>
            </a:r>
          </a:p>
        </p:txBody>
      </p:sp>
      <p:pic>
        <p:nvPicPr>
          <p:cNvPr id="2050" name="Picture 2" descr="KIPOS - Giải pháp thư viện tổng th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6584" y="0"/>
            <a:ext cx="4969702" cy="31177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át triển bền vững sẽ là “vắc - xin” của doanh nghiệp giữa bão COVID"/>
          <p:cNvPicPr>
            <a:picLocks noChangeAspect="1" noChangeArrowheads="1"/>
          </p:cNvPicPr>
          <p:nvPr/>
        </p:nvPicPr>
        <p:blipFill rotWithShape="1">
          <a:blip r:embed="rId3">
            <a:extLst>
              <a:ext uri="{28A0092B-C50C-407E-A947-70E740481C1C}">
                <a14:useLocalDpi xmlns:a14="http://schemas.microsoft.com/office/drawing/2010/main" val="0"/>
              </a:ext>
            </a:extLst>
          </a:blip>
          <a:srcRect l="11627" r="16086"/>
          <a:stretch/>
        </p:blipFill>
        <p:spPr bwMode="auto">
          <a:xfrm>
            <a:off x="39200" y="0"/>
            <a:ext cx="6096000" cy="4864330"/>
          </a:xfrm>
          <a:prstGeom prst="rect">
            <a:avLst/>
          </a:prstGeom>
          <a:ln>
            <a:noFill/>
          </a:ln>
          <a:effectLst>
            <a:outerShdw blurRad="50800" dist="38100" dir="2700000" algn="tl" rotWithShape="0">
              <a:prstClr val="black">
                <a:alpha val="40000"/>
              </a:prstClr>
            </a:outerShdw>
            <a:softEdge rad="112500"/>
          </a:effectLst>
          <a:extLst>
            <a:ext uri="{909E8E84-426E-40DD-AFC4-6F175D3DCCD1}">
              <a14:hiddenFill xmlns:a14="http://schemas.microsoft.com/office/drawing/2010/main">
                <a:solidFill>
                  <a:srgbClr val="FFFFFF"/>
                </a:solidFill>
              </a14:hiddenFill>
            </a:ext>
          </a:extLst>
        </p:spPr>
      </p:pic>
      <p:sp>
        <p:nvSpPr>
          <p:cNvPr id="4" name="AutoShape 6" descr="BaoViet | Báo cáo phát triển bền vững"/>
          <p:cNvSpPr>
            <a:spLocks noChangeAspect="1" noChangeArrowheads="1"/>
          </p:cNvSpPr>
          <p:nvPr/>
        </p:nvSpPr>
        <p:spPr bwMode="auto">
          <a:xfrm>
            <a:off x="-5374657" y="1909860"/>
            <a:ext cx="134320" cy="1343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BaoViet | Báo cáo phát triển bền vữ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2018" y="2981739"/>
            <a:ext cx="5838834" cy="182880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0" descr="Câu hỏi thường gặ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Câu hỏi thường gặp"/>
          <p:cNvSpPr>
            <a:spLocks noChangeAspect="1" noChangeArrowheads="1"/>
          </p:cNvSpPr>
          <p:nvPr/>
        </p:nvSpPr>
        <p:spPr bwMode="auto">
          <a:xfrm>
            <a:off x="-304800" y="58402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2" name="Picture 14" descr="Message Question Red Icon - Message Types Icons - SoftIcons.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5099858"/>
            <a:ext cx="1567845" cy="1567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3447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13314" name="Picture 2" descr="Winter thank you background with snowflakes Vector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27741"/>
          <a:stretch/>
        </p:blipFill>
        <p:spPr bwMode="auto">
          <a:xfrm>
            <a:off x="50800" y="0"/>
            <a:ext cx="12077700" cy="680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459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pic>
        <p:nvPicPr>
          <p:cNvPr id="6" name="10 Second Countdown - After Effect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78467" y="25841"/>
            <a:ext cx="1610438" cy="905164"/>
          </a:xfrm>
          <a:prstGeom prst="rect">
            <a:avLst/>
          </a:prstGeom>
        </p:spPr>
      </p:pic>
      <p:sp>
        <p:nvSpPr>
          <p:cNvPr id="7" name="TextBox 6"/>
          <p:cNvSpPr txBox="1"/>
          <p:nvPr/>
        </p:nvSpPr>
        <p:spPr>
          <a:xfrm>
            <a:off x="4100946" y="124480"/>
            <a:ext cx="64192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Đây</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quốc</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pic>
        <p:nvPicPr>
          <p:cNvPr id="2" name="Picture 1">
            <a:extLst>
              <a:ext uri="{FF2B5EF4-FFF2-40B4-BE49-F238E27FC236}">
                <a16:creationId xmlns:a16="http://schemas.microsoft.com/office/drawing/2014/main" id="{F333CA78-46B0-484D-AEBA-981685D90E76}"/>
              </a:ext>
            </a:extLst>
          </p:cNvPr>
          <p:cNvPicPr>
            <a:picLocks noChangeAspect="1"/>
          </p:cNvPicPr>
          <p:nvPr/>
        </p:nvPicPr>
        <p:blipFill>
          <a:blip r:embed="rId5"/>
          <a:stretch>
            <a:fillRect/>
          </a:stretch>
        </p:blipFill>
        <p:spPr>
          <a:xfrm>
            <a:off x="1718440" y="1252536"/>
            <a:ext cx="8392511" cy="4794222"/>
          </a:xfrm>
          <a:prstGeom prst="rect">
            <a:avLst/>
          </a:prstGeom>
        </p:spPr>
      </p:pic>
    </p:spTree>
    <p:extLst>
      <p:ext uri="{BB962C8B-B14F-4D97-AF65-F5344CB8AC3E}">
        <p14:creationId xmlns:p14="http://schemas.microsoft.com/office/powerpoint/2010/main" val="17069378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6"/>
                </p:tgtEl>
              </p:cMediaNode>
            </p:vide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6"/>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178.jpg" descr="Image result for người anh điêng">
            <a:extLst>
              <a:ext uri="{FF2B5EF4-FFF2-40B4-BE49-F238E27FC236}">
                <a16:creationId xmlns:a16="http://schemas.microsoft.com/office/drawing/2014/main" id="{B419A2F8-8AE5-492B-B06C-7F3C0C6EF9BF}"/>
              </a:ext>
            </a:extLst>
          </p:cNvPr>
          <p:cNvPicPr/>
          <p:nvPr/>
        </p:nvPicPr>
        <p:blipFill rotWithShape="1">
          <a:blip r:embed="rId3"/>
          <a:srcRect l="30425" r="17521" b="-1"/>
          <a:stretch/>
        </p:blipFill>
        <p:spPr>
          <a:xfrm>
            <a:off x="-1" y="5"/>
            <a:ext cx="3922776" cy="3937609"/>
          </a:xfrm>
          <a:prstGeom prst="rect">
            <a:avLst/>
          </a:prstGeom>
        </p:spPr>
      </p:pic>
      <p:pic>
        <p:nvPicPr>
          <p:cNvPr id="17" name="image183.jpg" descr="Image result for eskimo people">
            <a:extLst>
              <a:ext uri="{FF2B5EF4-FFF2-40B4-BE49-F238E27FC236}">
                <a16:creationId xmlns:a16="http://schemas.microsoft.com/office/drawing/2014/main" id="{6E26288D-1B56-457C-BA7F-68F9E1FCFE34}"/>
              </a:ext>
            </a:extLst>
          </p:cNvPr>
          <p:cNvPicPr/>
          <p:nvPr/>
        </p:nvPicPr>
        <p:blipFill rotWithShape="1">
          <a:blip r:embed="rId4"/>
          <a:srcRect l="13130" r="17879" b="-1"/>
          <a:stretch/>
        </p:blipFill>
        <p:spPr>
          <a:xfrm>
            <a:off x="4131633" y="10"/>
            <a:ext cx="3922776" cy="3937599"/>
          </a:xfrm>
          <a:prstGeom prst="rect">
            <a:avLst/>
          </a:prstGeom>
        </p:spPr>
      </p:pic>
      <p:pic>
        <p:nvPicPr>
          <p:cNvPr id="14" name="image227.jpg" descr="Image associée">
            <a:extLst>
              <a:ext uri="{FF2B5EF4-FFF2-40B4-BE49-F238E27FC236}">
                <a16:creationId xmlns:a16="http://schemas.microsoft.com/office/drawing/2014/main" id="{15D072DA-2F68-4858-B6ED-AF65981C54F9}"/>
              </a:ext>
            </a:extLst>
          </p:cNvPr>
          <p:cNvPicPr/>
          <p:nvPr/>
        </p:nvPicPr>
        <p:blipFill rotWithShape="1">
          <a:blip r:embed="rId5"/>
          <a:srcRect l="25337" r="23778"/>
          <a:stretch/>
        </p:blipFill>
        <p:spPr>
          <a:xfrm>
            <a:off x="8263267" y="10"/>
            <a:ext cx="3928733" cy="3937599"/>
          </a:xfrm>
          <a:prstGeom prst="rect">
            <a:avLst/>
          </a:prstGeom>
        </p:spPr>
      </p:pic>
      <p:sp>
        <p:nvSpPr>
          <p:cNvPr id="18" name="TextBox 17">
            <a:extLst>
              <a:ext uri="{FF2B5EF4-FFF2-40B4-BE49-F238E27FC236}">
                <a16:creationId xmlns:a16="http://schemas.microsoft.com/office/drawing/2014/main" id="{D7369D0B-81DD-4065-8022-B7543B8FE231}"/>
              </a:ext>
            </a:extLst>
          </p:cNvPr>
          <p:cNvSpPr txBox="1"/>
          <p:nvPr/>
        </p:nvSpPr>
        <p:spPr>
          <a:xfrm>
            <a:off x="716208" y="4385509"/>
            <a:ext cx="7158297" cy="1608383"/>
          </a:xfrm>
          <a:prstGeom prst="rect">
            <a:avLst/>
          </a:prstGeom>
          <a:solidFill>
            <a:schemeClr val="bg1"/>
          </a:solidFill>
        </p:spPr>
        <p:txBody>
          <a:bodyPr vert="horz" lIns="91440" tIns="45720" rIns="91440" bIns="45720" rtlCol="0" anchor="ctr">
            <a:noAutofit/>
          </a:bodyPr>
          <a:lstStyle/>
          <a:p>
            <a:pPr>
              <a:lnSpc>
                <a:spcPct val="90000"/>
              </a:lnSpc>
              <a:spcAft>
                <a:spcPts val="600"/>
              </a:spcAft>
            </a:pPr>
            <a:r>
              <a:rPr lang="en-US" sz="3200" b="1">
                <a:solidFill>
                  <a:srgbClr val="00B050"/>
                </a:solidFill>
                <a:latin typeface="Arial" panose="020B0604020202020204" pitchFamily="34" charset="0"/>
                <a:cs typeface="Arial" panose="020B0604020202020204" pitchFamily="34" charset="0"/>
              </a:rPr>
              <a:t>BÀI 15. ĐẶC ĐIỂM DÂN CƯ, XÃ HỘI. PHƯƠNG THỨC KHAI THÁC TỰ NHIÊN BỀN VỮNG Ở BẮC MỸ</a:t>
            </a:r>
            <a:endParaRPr lang="en-US" sz="3200">
              <a:solidFill>
                <a:srgbClr val="00B050"/>
              </a:solidFill>
              <a:latin typeface="Arial" panose="020B0604020202020204" pitchFamily="34" charset="0"/>
              <a:cs typeface="Arial" panose="020B0604020202020204" pitchFamily="34" charset="0"/>
            </a:endParaRPr>
          </a:p>
        </p:txBody>
      </p:sp>
      <p:pic>
        <p:nvPicPr>
          <p:cNvPr id="15" name="image26.jpg" descr="Résultat de recherche d'images pour &quot;chicago city&quot;">
            <a:extLst>
              <a:ext uri="{FF2B5EF4-FFF2-40B4-BE49-F238E27FC236}">
                <a16:creationId xmlns:a16="http://schemas.microsoft.com/office/drawing/2014/main" id="{0148D53C-5A97-41E2-B67E-ACF61E0E092E}"/>
              </a:ext>
            </a:extLst>
          </p:cNvPr>
          <p:cNvPicPr/>
          <p:nvPr/>
        </p:nvPicPr>
        <p:blipFill rotWithShape="1">
          <a:blip r:embed="rId6"/>
          <a:srcRect t="5130" r="1" b="1"/>
          <a:stretch/>
        </p:blipFill>
        <p:spPr>
          <a:xfrm>
            <a:off x="8269224" y="4160171"/>
            <a:ext cx="3922776" cy="2149184"/>
          </a:xfrm>
          <a:prstGeom prst="rect">
            <a:avLst/>
          </a:prstGeom>
        </p:spPr>
      </p:pic>
    </p:spTree>
    <p:extLst>
      <p:ext uri="{BB962C8B-B14F-4D97-AF65-F5344CB8AC3E}">
        <p14:creationId xmlns:p14="http://schemas.microsoft.com/office/powerpoint/2010/main" val="1954449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Content Placeholder 12">
            <a:extLst>
              <a:ext uri="{FF2B5EF4-FFF2-40B4-BE49-F238E27FC236}">
                <a16:creationId xmlns:a16="http://schemas.microsoft.com/office/drawing/2014/main" id="{991CA279-C513-44E1-881A-C46095EF15E0}"/>
              </a:ext>
            </a:extLst>
          </p:cNvPr>
          <p:cNvSpPr txBox="1">
            <a:spLocks/>
          </p:cNvSpPr>
          <p:nvPr/>
        </p:nvSpPr>
        <p:spPr>
          <a:xfrm>
            <a:off x="3507617" y="323711"/>
            <a:ext cx="5398849" cy="903239"/>
          </a:xfrm>
          <a:prstGeom prst="rect">
            <a:avLst/>
          </a:prstGeom>
          <a:noFill/>
        </p:spPr>
        <p:txBody>
          <a:bodyPr vert="horz" lIns="91440" tIns="4572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5400" b="1" dirty="0">
                <a:solidFill>
                  <a:srgbClr val="0506FE"/>
                </a:solidFill>
                <a:latin typeface="#9Slide07 Cadena" panose="02000503000000020004" pitchFamily="2" charset="0"/>
              </a:rPr>
              <a:t>NỘI DUNG CHÍNH</a:t>
            </a:r>
          </a:p>
        </p:txBody>
      </p:sp>
      <p:sp>
        <p:nvSpPr>
          <p:cNvPr id="91" name="Google Shape;1759;p50"/>
          <p:cNvSpPr/>
          <p:nvPr/>
        </p:nvSpPr>
        <p:spPr>
          <a:xfrm>
            <a:off x="3183727" y="2498097"/>
            <a:ext cx="2673112" cy="129098"/>
          </a:xfrm>
          <a:custGeom>
            <a:avLst/>
            <a:gdLst/>
            <a:ahLst/>
            <a:cxnLst/>
            <a:rect l="l" t="t" r="r" b="b"/>
            <a:pathLst>
              <a:path w="3808" h="173" extrusionOk="0">
                <a:moveTo>
                  <a:pt x="12" y="0"/>
                </a:moveTo>
                <a:cubicBezTo>
                  <a:pt x="12" y="25"/>
                  <a:pt x="25" y="50"/>
                  <a:pt x="12" y="74"/>
                </a:cubicBezTo>
                <a:cubicBezTo>
                  <a:pt x="25" y="111"/>
                  <a:pt x="12" y="148"/>
                  <a:pt x="0" y="173"/>
                </a:cubicBezTo>
                <a:lnTo>
                  <a:pt x="3807" y="173"/>
                </a:lnTo>
                <a:cubicBezTo>
                  <a:pt x="3795" y="148"/>
                  <a:pt x="3783" y="111"/>
                  <a:pt x="3783" y="74"/>
                </a:cubicBezTo>
                <a:cubicBezTo>
                  <a:pt x="3783" y="50"/>
                  <a:pt x="3795" y="25"/>
                  <a:pt x="3795" y="0"/>
                </a:cubicBezTo>
                <a:close/>
              </a:path>
            </a:pathLst>
          </a:custGeom>
          <a:solidFill>
            <a:srgbClr val="FF5E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1760;p50"/>
          <p:cNvSpPr/>
          <p:nvPr/>
        </p:nvSpPr>
        <p:spPr>
          <a:xfrm>
            <a:off x="9849024" y="2498098"/>
            <a:ext cx="1919378" cy="129097"/>
          </a:xfrm>
          <a:custGeom>
            <a:avLst/>
            <a:gdLst/>
            <a:ahLst/>
            <a:cxnLst/>
            <a:rect l="l" t="t" r="r" b="b"/>
            <a:pathLst>
              <a:path w="3784" h="173" extrusionOk="0">
                <a:moveTo>
                  <a:pt x="13" y="0"/>
                </a:moveTo>
                <a:cubicBezTo>
                  <a:pt x="13" y="25"/>
                  <a:pt x="13" y="50"/>
                  <a:pt x="26" y="74"/>
                </a:cubicBezTo>
                <a:cubicBezTo>
                  <a:pt x="13" y="111"/>
                  <a:pt x="13" y="148"/>
                  <a:pt x="1" y="173"/>
                </a:cubicBezTo>
                <a:lnTo>
                  <a:pt x="3784" y="173"/>
                </a:lnTo>
                <a:cubicBezTo>
                  <a:pt x="3771" y="148"/>
                  <a:pt x="3771" y="111"/>
                  <a:pt x="3771" y="74"/>
                </a:cubicBezTo>
                <a:cubicBezTo>
                  <a:pt x="3771" y="50"/>
                  <a:pt x="3771" y="25"/>
                  <a:pt x="3784" y="0"/>
                </a:cubicBezTo>
                <a:close/>
              </a:path>
            </a:pathLst>
          </a:custGeom>
          <a:solidFill>
            <a:srgbClr val="FF5E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1761;p50"/>
          <p:cNvSpPr/>
          <p:nvPr/>
        </p:nvSpPr>
        <p:spPr>
          <a:xfrm>
            <a:off x="733647" y="2515753"/>
            <a:ext cx="1883429" cy="111442"/>
          </a:xfrm>
          <a:custGeom>
            <a:avLst/>
            <a:gdLst/>
            <a:ahLst/>
            <a:cxnLst/>
            <a:rect l="l" t="t" r="r" b="b"/>
            <a:pathLst>
              <a:path w="1726" h="173" extrusionOk="0">
                <a:moveTo>
                  <a:pt x="0" y="0"/>
                </a:moveTo>
                <a:lnTo>
                  <a:pt x="0" y="173"/>
                </a:lnTo>
                <a:lnTo>
                  <a:pt x="1725" y="173"/>
                </a:lnTo>
                <a:cubicBezTo>
                  <a:pt x="1713" y="148"/>
                  <a:pt x="1713" y="111"/>
                  <a:pt x="1713" y="74"/>
                </a:cubicBezTo>
                <a:cubicBezTo>
                  <a:pt x="1713" y="50"/>
                  <a:pt x="1713" y="25"/>
                  <a:pt x="1725" y="0"/>
                </a:cubicBezTo>
                <a:close/>
              </a:path>
            </a:pathLst>
          </a:custGeom>
          <a:solidFill>
            <a:srgbClr val="FF5E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1762;p50"/>
          <p:cNvSpPr/>
          <p:nvPr/>
        </p:nvSpPr>
        <p:spPr>
          <a:xfrm>
            <a:off x="6443485" y="2515753"/>
            <a:ext cx="2818893" cy="111442"/>
          </a:xfrm>
          <a:custGeom>
            <a:avLst/>
            <a:gdLst/>
            <a:ahLst/>
            <a:cxnLst/>
            <a:rect l="l" t="t" r="r" b="b"/>
            <a:pathLst>
              <a:path w="3771" h="173" extrusionOk="0">
                <a:moveTo>
                  <a:pt x="0" y="0"/>
                </a:moveTo>
                <a:cubicBezTo>
                  <a:pt x="13" y="25"/>
                  <a:pt x="13" y="50"/>
                  <a:pt x="13" y="74"/>
                </a:cubicBezTo>
                <a:cubicBezTo>
                  <a:pt x="13" y="111"/>
                  <a:pt x="13" y="148"/>
                  <a:pt x="0" y="173"/>
                </a:cubicBezTo>
                <a:lnTo>
                  <a:pt x="3771" y="173"/>
                </a:lnTo>
                <a:cubicBezTo>
                  <a:pt x="3759" y="148"/>
                  <a:pt x="3759" y="111"/>
                  <a:pt x="3759" y="74"/>
                </a:cubicBezTo>
                <a:cubicBezTo>
                  <a:pt x="3759" y="50"/>
                  <a:pt x="3759" y="25"/>
                  <a:pt x="3771" y="0"/>
                </a:cubicBezTo>
                <a:close/>
              </a:path>
            </a:pathLst>
          </a:custGeom>
          <a:solidFill>
            <a:srgbClr val="FF5E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1768;p50"/>
          <p:cNvSpPr/>
          <p:nvPr/>
        </p:nvSpPr>
        <p:spPr>
          <a:xfrm>
            <a:off x="2667845" y="2351814"/>
            <a:ext cx="445116" cy="439319"/>
          </a:xfrm>
          <a:custGeom>
            <a:avLst/>
            <a:gdLst/>
            <a:ahLst/>
            <a:cxnLst/>
            <a:rect l="l" t="t" r="r" b="b"/>
            <a:pathLst>
              <a:path w="691" h="682" extrusionOk="0">
                <a:moveTo>
                  <a:pt x="344" y="163"/>
                </a:moveTo>
                <a:cubicBezTo>
                  <a:pt x="432" y="163"/>
                  <a:pt x="515" y="242"/>
                  <a:pt x="506" y="346"/>
                </a:cubicBezTo>
                <a:cubicBezTo>
                  <a:pt x="506" y="432"/>
                  <a:pt x="432" y="506"/>
                  <a:pt x="346" y="506"/>
                </a:cubicBezTo>
                <a:cubicBezTo>
                  <a:pt x="186" y="494"/>
                  <a:pt x="112" y="309"/>
                  <a:pt x="235" y="210"/>
                </a:cubicBezTo>
                <a:cubicBezTo>
                  <a:pt x="268" y="177"/>
                  <a:pt x="307" y="163"/>
                  <a:pt x="344" y="163"/>
                </a:cubicBezTo>
                <a:close/>
                <a:moveTo>
                  <a:pt x="321" y="1"/>
                </a:moveTo>
                <a:cubicBezTo>
                  <a:pt x="173" y="1"/>
                  <a:pt x="38" y="112"/>
                  <a:pt x="13" y="259"/>
                </a:cubicBezTo>
                <a:cubicBezTo>
                  <a:pt x="1" y="284"/>
                  <a:pt x="1" y="309"/>
                  <a:pt x="1" y="333"/>
                </a:cubicBezTo>
                <a:cubicBezTo>
                  <a:pt x="1" y="370"/>
                  <a:pt x="1" y="407"/>
                  <a:pt x="13" y="432"/>
                </a:cubicBezTo>
                <a:cubicBezTo>
                  <a:pt x="56" y="598"/>
                  <a:pt x="198" y="681"/>
                  <a:pt x="340" y="681"/>
                </a:cubicBezTo>
                <a:cubicBezTo>
                  <a:pt x="481" y="681"/>
                  <a:pt x="623" y="598"/>
                  <a:pt x="666" y="432"/>
                </a:cubicBezTo>
                <a:cubicBezTo>
                  <a:pt x="678" y="407"/>
                  <a:pt x="691" y="370"/>
                  <a:pt x="691" y="333"/>
                </a:cubicBezTo>
                <a:cubicBezTo>
                  <a:pt x="691" y="309"/>
                  <a:pt x="678" y="284"/>
                  <a:pt x="678" y="259"/>
                </a:cubicBezTo>
                <a:cubicBezTo>
                  <a:pt x="642" y="112"/>
                  <a:pt x="506" y="1"/>
                  <a:pt x="358" y="1"/>
                </a:cubicBezTo>
                <a:close/>
              </a:path>
            </a:pathLst>
          </a:custGeom>
          <a:solidFill>
            <a:srgbClr val="00CECB"/>
          </a:solidFill>
          <a:ln w="19050">
            <a:solidFill>
              <a:srgbClr val="EDFF71"/>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Rectangle 4"/>
          <p:cNvSpPr/>
          <p:nvPr/>
        </p:nvSpPr>
        <p:spPr>
          <a:xfrm>
            <a:off x="1497007" y="2967912"/>
            <a:ext cx="2510644" cy="2601535"/>
          </a:xfrm>
          <a:prstGeom prst="rect">
            <a:avLst/>
          </a:prstGeom>
          <a:solidFill>
            <a:schemeClr val="bg1"/>
          </a:solidFill>
          <a:ln>
            <a:solidFill>
              <a:srgbClr val="FF5E5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93609" y="3051099"/>
            <a:ext cx="2278789" cy="1077218"/>
          </a:xfrm>
          <a:prstGeom prst="rect">
            <a:avLst/>
          </a:prstGeom>
          <a:noFill/>
        </p:spPr>
        <p:txBody>
          <a:bodyPr wrap="square" rtlCol="0">
            <a:spAutoFit/>
          </a:bodyPr>
          <a:lstStyle/>
          <a:p>
            <a:pPr algn="ctr"/>
            <a:r>
              <a:rPr lang="vi-VN" sz="3200">
                <a:latin typeface="#9Slide07 IcielBaliho Script" pitchFamily="2" charset="-93"/>
              </a:rPr>
              <a:t>1. Đặc điểm dân cư, xã hội </a:t>
            </a:r>
            <a:endParaRPr lang="vi-VN" sz="3200" dirty="0">
              <a:latin typeface="#9Slide07 IcielBaliho Script" pitchFamily="2" charset="-93"/>
            </a:endParaRPr>
          </a:p>
        </p:txBody>
      </p:sp>
      <p:sp>
        <p:nvSpPr>
          <p:cNvPr id="114" name="Google Shape;1768;p50"/>
          <p:cNvSpPr/>
          <p:nvPr/>
        </p:nvSpPr>
        <p:spPr>
          <a:xfrm>
            <a:off x="5927604" y="2368020"/>
            <a:ext cx="445116" cy="439319"/>
          </a:xfrm>
          <a:custGeom>
            <a:avLst/>
            <a:gdLst/>
            <a:ahLst/>
            <a:cxnLst/>
            <a:rect l="l" t="t" r="r" b="b"/>
            <a:pathLst>
              <a:path w="691" h="682" extrusionOk="0">
                <a:moveTo>
                  <a:pt x="344" y="163"/>
                </a:moveTo>
                <a:cubicBezTo>
                  <a:pt x="432" y="163"/>
                  <a:pt x="515" y="242"/>
                  <a:pt x="506" y="346"/>
                </a:cubicBezTo>
                <a:cubicBezTo>
                  <a:pt x="506" y="432"/>
                  <a:pt x="432" y="506"/>
                  <a:pt x="346" y="506"/>
                </a:cubicBezTo>
                <a:cubicBezTo>
                  <a:pt x="186" y="494"/>
                  <a:pt x="112" y="309"/>
                  <a:pt x="235" y="210"/>
                </a:cubicBezTo>
                <a:cubicBezTo>
                  <a:pt x="268" y="177"/>
                  <a:pt x="307" y="163"/>
                  <a:pt x="344" y="163"/>
                </a:cubicBezTo>
                <a:close/>
                <a:moveTo>
                  <a:pt x="321" y="1"/>
                </a:moveTo>
                <a:cubicBezTo>
                  <a:pt x="173" y="1"/>
                  <a:pt x="38" y="112"/>
                  <a:pt x="13" y="259"/>
                </a:cubicBezTo>
                <a:cubicBezTo>
                  <a:pt x="1" y="284"/>
                  <a:pt x="1" y="309"/>
                  <a:pt x="1" y="333"/>
                </a:cubicBezTo>
                <a:cubicBezTo>
                  <a:pt x="1" y="370"/>
                  <a:pt x="1" y="407"/>
                  <a:pt x="13" y="432"/>
                </a:cubicBezTo>
                <a:cubicBezTo>
                  <a:pt x="56" y="598"/>
                  <a:pt x="198" y="681"/>
                  <a:pt x="340" y="681"/>
                </a:cubicBezTo>
                <a:cubicBezTo>
                  <a:pt x="481" y="681"/>
                  <a:pt x="623" y="598"/>
                  <a:pt x="666" y="432"/>
                </a:cubicBezTo>
                <a:cubicBezTo>
                  <a:pt x="678" y="407"/>
                  <a:pt x="691" y="370"/>
                  <a:pt x="691" y="333"/>
                </a:cubicBezTo>
                <a:cubicBezTo>
                  <a:pt x="691" y="309"/>
                  <a:pt x="678" y="284"/>
                  <a:pt x="678" y="259"/>
                </a:cubicBezTo>
                <a:cubicBezTo>
                  <a:pt x="642" y="112"/>
                  <a:pt x="506" y="1"/>
                  <a:pt x="358" y="1"/>
                </a:cubicBezTo>
                <a:close/>
              </a:path>
            </a:pathLst>
          </a:custGeom>
          <a:solidFill>
            <a:srgbClr val="00CECB"/>
          </a:solidFill>
          <a:ln w="19050">
            <a:solidFill>
              <a:srgbClr val="EDFF71"/>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Rectangle 117"/>
          <p:cNvSpPr/>
          <p:nvPr/>
        </p:nvSpPr>
        <p:spPr>
          <a:xfrm>
            <a:off x="4865183" y="2964112"/>
            <a:ext cx="2662707" cy="2601536"/>
          </a:xfrm>
          <a:prstGeom prst="rect">
            <a:avLst/>
          </a:prstGeom>
          <a:solidFill>
            <a:schemeClr val="bg1"/>
          </a:solidFill>
          <a:ln>
            <a:solidFill>
              <a:srgbClr val="FF5E5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p:cNvSpPr txBox="1"/>
          <p:nvPr/>
        </p:nvSpPr>
        <p:spPr>
          <a:xfrm>
            <a:off x="5190551" y="3096261"/>
            <a:ext cx="2126511" cy="1569660"/>
          </a:xfrm>
          <a:prstGeom prst="rect">
            <a:avLst/>
          </a:prstGeom>
          <a:noFill/>
        </p:spPr>
        <p:txBody>
          <a:bodyPr wrap="square" rtlCol="0">
            <a:spAutoFit/>
          </a:bodyPr>
          <a:lstStyle/>
          <a:p>
            <a:pPr algn="ctr"/>
            <a:r>
              <a:rPr lang="vi-VN" sz="3200">
                <a:latin typeface="#9Slide07 IcielBaliho Script" pitchFamily="2" charset="-93"/>
              </a:rPr>
              <a:t>2. Các trung tâm kinh tế quan trọng</a:t>
            </a:r>
            <a:endParaRPr lang="en-US" sz="3200" dirty="0">
              <a:latin typeface="#9Slide07 IcielBaliho Script" pitchFamily="2" charset="-93"/>
            </a:endParaRPr>
          </a:p>
        </p:txBody>
      </p:sp>
      <p:sp>
        <p:nvSpPr>
          <p:cNvPr id="121" name="Google Shape;1768;p50"/>
          <p:cNvSpPr/>
          <p:nvPr/>
        </p:nvSpPr>
        <p:spPr>
          <a:xfrm>
            <a:off x="9333143" y="2369540"/>
            <a:ext cx="445116" cy="439319"/>
          </a:xfrm>
          <a:custGeom>
            <a:avLst/>
            <a:gdLst/>
            <a:ahLst/>
            <a:cxnLst/>
            <a:rect l="l" t="t" r="r" b="b"/>
            <a:pathLst>
              <a:path w="691" h="682" extrusionOk="0">
                <a:moveTo>
                  <a:pt x="344" y="163"/>
                </a:moveTo>
                <a:cubicBezTo>
                  <a:pt x="432" y="163"/>
                  <a:pt x="515" y="242"/>
                  <a:pt x="506" y="346"/>
                </a:cubicBezTo>
                <a:cubicBezTo>
                  <a:pt x="506" y="432"/>
                  <a:pt x="432" y="506"/>
                  <a:pt x="346" y="506"/>
                </a:cubicBezTo>
                <a:cubicBezTo>
                  <a:pt x="186" y="494"/>
                  <a:pt x="112" y="309"/>
                  <a:pt x="235" y="210"/>
                </a:cubicBezTo>
                <a:cubicBezTo>
                  <a:pt x="268" y="177"/>
                  <a:pt x="307" y="163"/>
                  <a:pt x="344" y="163"/>
                </a:cubicBezTo>
                <a:close/>
                <a:moveTo>
                  <a:pt x="321" y="1"/>
                </a:moveTo>
                <a:cubicBezTo>
                  <a:pt x="173" y="1"/>
                  <a:pt x="38" y="112"/>
                  <a:pt x="13" y="259"/>
                </a:cubicBezTo>
                <a:cubicBezTo>
                  <a:pt x="1" y="284"/>
                  <a:pt x="1" y="309"/>
                  <a:pt x="1" y="333"/>
                </a:cubicBezTo>
                <a:cubicBezTo>
                  <a:pt x="1" y="370"/>
                  <a:pt x="1" y="407"/>
                  <a:pt x="13" y="432"/>
                </a:cubicBezTo>
                <a:cubicBezTo>
                  <a:pt x="56" y="598"/>
                  <a:pt x="198" y="681"/>
                  <a:pt x="340" y="681"/>
                </a:cubicBezTo>
                <a:cubicBezTo>
                  <a:pt x="481" y="681"/>
                  <a:pt x="623" y="598"/>
                  <a:pt x="666" y="432"/>
                </a:cubicBezTo>
                <a:cubicBezTo>
                  <a:pt x="678" y="407"/>
                  <a:pt x="691" y="370"/>
                  <a:pt x="691" y="333"/>
                </a:cubicBezTo>
                <a:cubicBezTo>
                  <a:pt x="691" y="309"/>
                  <a:pt x="678" y="284"/>
                  <a:pt x="678" y="259"/>
                </a:cubicBezTo>
                <a:cubicBezTo>
                  <a:pt x="642" y="112"/>
                  <a:pt x="506" y="1"/>
                  <a:pt x="358" y="1"/>
                </a:cubicBezTo>
                <a:close/>
              </a:path>
            </a:pathLst>
          </a:custGeom>
          <a:solidFill>
            <a:srgbClr val="00CECB"/>
          </a:solidFill>
          <a:ln w="19050">
            <a:solidFill>
              <a:srgbClr val="EDFF71"/>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Rectangle 124"/>
          <p:cNvSpPr/>
          <p:nvPr/>
        </p:nvSpPr>
        <p:spPr>
          <a:xfrm>
            <a:off x="8385423" y="3096260"/>
            <a:ext cx="3113102" cy="3547123"/>
          </a:xfrm>
          <a:prstGeom prst="rect">
            <a:avLst/>
          </a:prstGeom>
          <a:solidFill>
            <a:schemeClr val="bg1"/>
          </a:solidFill>
          <a:ln>
            <a:solidFill>
              <a:srgbClr val="FF5E5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p:cNvSpPr txBox="1"/>
          <p:nvPr/>
        </p:nvSpPr>
        <p:spPr>
          <a:xfrm>
            <a:off x="8418786" y="3051099"/>
            <a:ext cx="3079739" cy="2308324"/>
          </a:xfrm>
          <a:prstGeom prst="rect">
            <a:avLst/>
          </a:prstGeom>
          <a:noFill/>
        </p:spPr>
        <p:txBody>
          <a:bodyPr wrap="square" rtlCol="0">
            <a:spAutoFit/>
          </a:bodyPr>
          <a:lstStyle/>
          <a:p>
            <a:pPr algn="ctr"/>
            <a:r>
              <a:rPr lang="vi-VN" sz="3600" dirty="0">
                <a:latin typeface="#9Slide07 IcielBaliho Script" pitchFamily="2" charset="-93"/>
              </a:rPr>
              <a:t>3. Phương thức con người khai thác tự nhiên bền vững ở Bắc Mĩ</a:t>
            </a:r>
            <a:endParaRPr lang="en-US" sz="3600" dirty="0">
              <a:latin typeface="#9Slide07 IcielBaliho Script" pitchFamily="2" charset="-93"/>
            </a:endParaRPr>
          </a:p>
        </p:txBody>
      </p:sp>
      <p:pic>
        <p:nvPicPr>
          <p:cNvPr id="48" name="Picture 4" descr="Gray and red spaceship illustration, Rocket Spacecraft Cartoon, Rocket  Vectot, flight, vehicle, space png | PNGWi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980" b="89988" l="10000" r="93587">
                        <a14:foregroundMark x1="50978" y1="24136" x2="50978" y2="24136"/>
                        <a14:foregroundMark x1="51848" y1="30989" x2="51848" y2="30989"/>
                        <a14:foregroundMark x1="50435" y1="35399" x2="50435" y2="35399"/>
                        <a14:foregroundMark x1="52174" y1="40346" x2="52174" y2="40346"/>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871351" y="288733"/>
            <a:ext cx="1656186" cy="3020739"/>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9176345" y="155176"/>
            <a:ext cx="2861024" cy="2115918"/>
            <a:chOff x="4292599" y="1962396"/>
            <a:chExt cx="2999701" cy="2218479"/>
          </a:xfrm>
          <a:solidFill>
            <a:srgbClr val="C00000"/>
          </a:solidFill>
        </p:grpSpPr>
        <p:grpSp>
          <p:nvGrpSpPr>
            <p:cNvPr id="50" name="Google Shape;3212;p50"/>
            <p:cNvGrpSpPr/>
            <p:nvPr/>
          </p:nvGrpSpPr>
          <p:grpSpPr>
            <a:xfrm>
              <a:off x="4292599" y="2273181"/>
              <a:ext cx="1918680" cy="1681408"/>
              <a:chOff x="1397225" y="1637375"/>
              <a:chExt cx="1401575" cy="1228250"/>
            </a:xfrm>
            <a:grpFill/>
          </p:grpSpPr>
          <p:sp>
            <p:nvSpPr>
              <p:cNvPr id="71" name="Google Shape;3213;p50"/>
              <p:cNvSpPr/>
              <p:nvPr/>
            </p:nvSpPr>
            <p:spPr>
              <a:xfrm>
                <a:off x="2050925" y="2362200"/>
                <a:ext cx="747875" cy="497225"/>
              </a:xfrm>
              <a:custGeom>
                <a:avLst/>
                <a:gdLst/>
                <a:ahLst/>
                <a:cxnLst/>
                <a:rect l="l" t="t" r="r" b="b"/>
                <a:pathLst>
                  <a:path w="29915" h="19889" extrusionOk="0">
                    <a:moveTo>
                      <a:pt x="107" y="1186"/>
                    </a:moveTo>
                    <a:lnTo>
                      <a:pt x="0" y="0"/>
                    </a:lnTo>
                    <a:lnTo>
                      <a:pt x="15577" y="1563"/>
                    </a:lnTo>
                    <a:lnTo>
                      <a:pt x="26519" y="5336"/>
                    </a:lnTo>
                    <a:lnTo>
                      <a:pt x="27435" y="5444"/>
                    </a:lnTo>
                    <a:lnTo>
                      <a:pt x="28783" y="4420"/>
                    </a:lnTo>
                    <a:lnTo>
                      <a:pt x="29753" y="4527"/>
                    </a:lnTo>
                    <a:lnTo>
                      <a:pt x="29915" y="6198"/>
                    </a:lnTo>
                    <a:lnTo>
                      <a:pt x="26465" y="6899"/>
                    </a:lnTo>
                    <a:lnTo>
                      <a:pt x="11157" y="16062"/>
                    </a:lnTo>
                    <a:lnTo>
                      <a:pt x="10295" y="18649"/>
                    </a:lnTo>
                    <a:lnTo>
                      <a:pt x="10295" y="19889"/>
                    </a:lnTo>
                    <a:lnTo>
                      <a:pt x="2803" y="15846"/>
                    </a:lnTo>
                    <a:lnTo>
                      <a:pt x="1347" y="14876"/>
                    </a:lnTo>
                    <a:lnTo>
                      <a:pt x="0" y="14607"/>
                    </a:lnTo>
                    <a:lnTo>
                      <a:pt x="916" y="11642"/>
                    </a:lnTo>
                    <a:lnTo>
                      <a:pt x="1725" y="3881"/>
                    </a:lnTo>
                    <a:close/>
                  </a:path>
                </a:pathLst>
              </a:custGeom>
              <a:grpFill/>
              <a:ln>
                <a:noFill/>
              </a:ln>
            </p:spPr>
          </p:sp>
          <p:grpSp>
            <p:nvGrpSpPr>
              <p:cNvPr id="72" name="Google Shape;3214;p50"/>
              <p:cNvGrpSpPr/>
              <p:nvPr/>
            </p:nvGrpSpPr>
            <p:grpSpPr>
              <a:xfrm>
                <a:off x="1397225" y="1637375"/>
                <a:ext cx="1398775" cy="1228250"/>
                <a:chOff x="1397225" y="1637375"/>
                <a:chExt cx="1398775" cy="1228250"/>
              </a:xfrm>
              <a:grpFill/>
            </p:grpSpPr>
            <p:sp>
              <p:nvSpPr>
                <p:cNvPr id="73" name="Google Shape;3215;p50"/>
                <p:cNvSpPr/>
                <p:nvPr/>
              </p:nvSpPr>
              <p:spPr>
                <a:xfrm>
                  <a:off x="1397225" y="1637375"/>
                  <a:ext cx="692600" cy="594250"/>
                </a:xfrm>
                <a:custGeom>
                  <a:avLst/>
                  <a:gdLst/>
                  <a:ahLst/>
                  <a:cxnLst/>
                  <a:rect l="l" t="t" r="r" b="b"/>
                  <a:pathLst>
                    <a:path w="27704" h="23770" extrusionOk="0">
                      <a:moveTo>
                        <a:pt x="14864" y="15547"/>
                      </a:moveTo>
                      <a:lnTo>
                        <a:pt x="14836" y="15589"/>
                      </a:lnTo>
                      <a:lnTo>
                        <a:pt x="14836" y="15568"/>
                      </a:lnTo>
                      <a:lnTo>
                        <a:pt x="14864" y="15547"/>
                      </a:lnTo>
                      <a:close/>
                      <a:moveTo>
                        <a:pt x="19460" y="16760"/>
                      </a:moveTo>
                      <a:lnTo>
                        <a:pt x="19523" y="16823"/>
                      </a:lnTo>
                      <a:lnTo>
                        <a:pt x="19460" y="16844"/>
                      </a:lnTo>
                      <a:lnTo>
                        <a:pt x="19460" y="16760"/>
                      </a:lnTo>
                      <a:close/>
                      <a:moveTo>
                        <a:pt x="23686" y="18497"/>
                      </a:moveTo>
                      <a:lnTo>
                        <a:pt x="23624" y="18644"/>
                      </a:lnTo>
                      <a:lnTo>
                        <a:pt x="23561" y="18853"/>
                      </a:lnTo>
                      <a:lnTo>
                        <a:pt x="23582" y="19020"/>
                      </a:lnTo>
                      <a:lnTo>
                        <a:pt x="23477" y="19229"/>
                      </a:lnTo>
                      <a:lnTo>
                        <a:pt x="23477" y="19355"/>
                      </a:lnTo>
                      <a:lnTo>
                        <a:pt x="23519" y="19439"/>
                      </a:lnTo>
                      <a:lnTo>
                        <a:pt x="23393" y="19355"/>
                      </a:lnTo>
                      <a:lnTo>
                        <a:pt x="23393" y="19543"/>
                      </a:lnTo>
                      <a:lnTo>
                        <a:pt x="23393" y="19564"/>
                      </a:lnTo>
                      <a:cubicBezTo>
                        <a:pt x="23352" y="19648"/>
                        <a:pt x="23310" y="19753"/>
                        <a:pt x="23310" y="19836"/>
                      </a:cubicBezTo>
                      <a:lnTo>
                        <a:pt x="23310" y="19962"/>
                      </a:lnTo>
                      <a:lnTo>
                        <a:pt x="23289" y="19941"/>
                      </a:lnTo>
                      <a:lnTo>
                        <a:pt x="23289" y="19836"/>
                      </a:lnTo>
                      <a:lnTo>
                        <a:pt x="23258" y="19791"/>
                      </a:lnTo>
                      <a:lnTo>
                        <a:pt x="23268" y="19773"/>
                      </a:lnTo>
                      <a:lnTo>
                        <a:pt x="23268" y="19627"/>
                      </a:lnTo>
                      <a:lnTo>
                        <a:pt x="23331" y="19543"/>
                      </a:lnTo>
                      <a:lnTo>
                        <a:pt x="23352" y="19250"/>
                      </a:lnTo>
                      <a:lnTo>
                        <a:pt x="23435" y="19020"/>
                      </a:lnTo>
                      <a:lnTo>
                        <a:pt x="23435" y="18790"/>
                      </a:lnTo>
                      <a:lnTo>
                        <a:pt x="23414" y="18623"/>
                      </a:lnTo>
                      <a:lnTo>
                        <a:pt x="23352" y="18539"/>
                      </a:lnTo>
                      <a:lnTo>
                        <a:pt x="23352" y="18518"/>
                      </a:lnTo>
                      <a:lnTo>
                        <a:pt x="23414" y="18539"/>
                      </a:lnTo>
                      <a:lnTo>
                        <a:pt x="23456" y="18685"/>
                      </a:lnTo>
                      <a:lnTo>
                        <a:pt x="23519" y="18706"/>
                      </a:lnTo>
                      <a:lnTo>
                        <a:pt x="23561" y="18581"/>
                      </a:lnTo>
                      <a:lnTo>
                        <a:pt x="23686" y="18497"/>
                      </a:lnTo>
                      <a:close/>
                      <a:moveTo>
                        <a:pt x="23204" y="19889"/>
                      </a:moveTo>
                      <a:lnTo>
                        <a:pt x="23184" y="19941"/>
                      </a:lnTo>
                      <a:lnTo>
                        <a:pt x="23142" y="20297"/>
                      </a:lnTo>
                      <a:lnTo>
                        <a:pt x="23038" y="20464"/>
                      </a:lnTo>
                      <a:lnTo>
                        <a:pt x="23017" y="20631"/>
                      </a:lnTo>
                      <a:lnTo>
                        <a:pt x="23121" y="20694"/>
                      </a:lnTo>
                      <a:lnTo>
                        <a:pt x="23080" y="20778"/>
                      </a:lnTo>
                      <a:lnTo>
                        <a:pt x="23121" y="20841"/>
                      </a:lnTo>
                      <a:lnTo>
                        <a:pt x="22996" y="20841"/>
                      </a:lnTo>
                      <a:lnTo>
                        <a:pt x="22912" y="20924"/>
                      </a:lnTo>
                      <a:lnTo>
                        <a:pt x="22912" y="21050"/>
                      </a:lnTo>
                      <a:cubicBezTo>
                        <a:pt x="22891" y="21050"/>
                        <a:pt x="22870" y="21092"/>
                        <a:pt x="22870" y="21134"/>
                      </a:cubicBezTo>
                      <a:lnTo>
                        <a:pt x="22870" y="21154"/>
                      </a:lnTo>
                      <a:lnTo>
                        <a:pt x="22847" y="21178"/>
                      </a:lnTo>
                      <a:lnTo>
                        <a:pt x="22847" y="21178"/>
                      </a:lnTo>
                      <a:lnTo>
                        <a:pt x="22849" y="21154"/>
                      </a:lnTo>
                      <a:lnTo>
                        <a:pt x="22849" y="20945"/>
                      </a:lnTo>
                      <a:lnTo>
                        <a:pt x="22828" y="20882"/>
                      </a:lnTo>
                      <a:cubicBezTo>
                        <a:pt x="22828" y="20820"/>
                        <a:pt x="22849" y="20778"/>
                        <a:pt x="22849" y="20736"/>
                      </a:cubicBezTo>
                      <a:lnTo>
                        <a:pt x="22891" y="20778"/>
                      </a:lnTo>
                      <a:lnTo>
                        <a:pt x="22954" y="20778"/>
                      </a:lnTo>
                      <a:lnTo>
                        <a:pt x="22954" y="20610"/>
                      </a:lnTo>
                      <a:lnTo>
                        <a:pt x="23017" y="20569"/>
                      </a:lnTo>
                      <a:lnTo>
                        <a:pt x="22954" y="20485"/>
                      </a:lnTo>
                      <a:lnTo>
                        <a:pt x="22828" y="20464"/>
                      </a:lnTo>
                      <a:lnTo>
                        <a:pt x="22828" y="20380"/>
                      </a:lnTo>
                      <a:lnTo>
                        <a:pt x="22703" y="20150"/>
                      </a:lnTo>
                      <a:lnTo>
                        <a:pt x="22703" y="20108"/>
                      </a:lnTo>
                      <a:lnTo>
                        <a:pt x="22828" y="20255"/>
                      </a:lnTo>
                      <a:lnTo>
                        <a:pt x="22912" y="20380"/>
                      </a:lnTo>
                      <a:lnTo>
                        <a:pt x="22996" y="20401"/>
                      </a:lnTo>
                      <a:lnTo>
                        <a:pt x="23038" y="20359"/>
                      </a:lnTo>
                      <a:lnTo>
                        <a:pt x="23017" y="20276"/>
                      </a:lnTo>
                      <a:lnTo>
                        <a:pt x="23121" y="20255"/>
                      </a:lnTo>
                      <a:lnTo>
                        <a:pt x="23121" y="20171"/>
                      </a:lnTo>
                      <a:lnTo>
                        <a:pt x="23059" y="20108"/>
                      </a:lnTo>
                      <a:cubicBezTo>
                        <a:pt x="23101" y="20066"/>
                        <a:pt x="23121" y="19983"/>
                        <a:pt x="23142" y="19941"/>
                      </a:cubicBezTo>
                      <a:lnTo>
                        <a:pt x="23163" y="19962"/>
                      </a:lnTo>
                      <a:lnTo>
                        <a:pt x="23204" y="19889"/>
                      </a:lnTo>
                      <a:close/>
                      <a:moveTo>
                        <a:pt x="23519" y="19836"/>
                      </a:moveTo>
                      <a:lnTo>
                        <a:pt x="23540" y="19962"/>
                      </a:lnTo>
                      <a:lnTo>
                        <a:pt x="23582" y="19962"/>
                      </a:lnTo>
                      <a:lnTo>
                        <a:pt x="23582" y="20087"/>
                      </a:lnTo>
                      <a:lnTo>
                        <a:pt x="23665" y="20171"/>
                      </a:lnTo>
                      <a:lnTo>
                        <a:pt x="23728" y="20108"/>
                      </a:lnTo>
                      <a:lnTo>
                        <a:pt x="23770" y="20150"/>
                      </a:lnTo>
                      <a:lnTo>
                        <a:pt x="23875" y="20087"/>
                      </a:lnTo>
                      <a:lnTo>
                        <a:pt x="24021" y="20087"/>
                      </a:lnTo>
                      <a:lnTo>
                        <a:pt x="24021" y="20108"/>
                      </a:lnTo>
                      <a:lnTo>
                        <a:pt x="23854" y="20213"/>
                      </a:lnTo>
                      <a:lnTo>
                        <a:pt x="23812" y="20255"/>
                      </a:lnTo>
                      <a:lnTo>
                        <a:pt x="23812" y="20297"/>
                      </a:lnTo>
                      <a:lnTo>
                        <a:pt x="23875" y="20359"/>
                      </a:lnTo>
                      <a:lnTo>
                        <a:pt x="23854" y="20401"/>
                      </a:lnTo>
                      <a:lnTo>
                        <a:pt x="23770" y="20401"/>
                      </a:lnTo>
                      <a:lnTo>
                        <a:pt x="23770" y="20464"/>
                      </a:lnTo>
                      <a:lnTo>
                        <a:pt x="23854" y="20590"/>
                      </a:lnTo>
                      <a:lnTo>
                        <a:pt x="23854" y="20694"/>
                      </a:lnTo>
                      <a:lnTo>
                        <a:pt x="23812" y="20715"/>
                      </a:lnTo>
                      <a:lnTo>
                        <a:pt x="23728" y="20631"/>
                      </a:lnTo>
                      <a:lnTo>
                        <a:pt x="23665" y="20548"/>
                      </a:lnTo>
                      <a:lnTo>
                        <a:pt x="23645" y="20610"/>
                      </a:lnTo>
                      <a:lnTo>
                        <a:pt x="23665" y="20694"/>
                      </a:lnTo>
                      <a:lnTo>
                        <a:pt x="23624" y="20757"/>
                      </a:lnTo>
                      <a:lnTo>
                        <a:pt x="23624" y="20903"/>
                      </a:lnTo>
                      <a:lnTo>
                        <a:pt x="23645" y="20924"/>
                      </a:lnTo>
                      <a:cubicBezTo>
                        <a:pt x="23629" y="20919"/>
                        <a:pt x="23614" y="20916"/>
                        <a:pt x="23601" y="20916"/>
                      </a:cubicBezTo>
                      <a:cubicBezTo>
                        <a:pt x="23562" y="20916"/>
                        <a:pt x="23535" y="20940"/>
                        <a:pt x="23519" y="20987"/>
                      </a:cubicBezTo>
                      <a:cubicBezTo>
                        <a:pt x="23456" y="21071"/>
                        <a:pt x="23414" y="21154"/>
                        <a:pt x="23373" y="21259"/>
                      </a:cubicBezTo>
                      <a:lnTo>
                        <a:pt x="23268" y="21154"/>
                      </a:lnTo>
                      <a:lnTo>
                        <a:pt x="23121" y="21154"/>
                      </a:lnTo>
                      <a:lnTo>
                        <a:pt x="23121" y="21238"/>
                      </a:lnTo>
                      <a:lnTo>
                        <a:pt x="23163" y="21322"/>
                      </a:lnTo>
                      <a:lnTo>
                        <a:pt x="23142" y="21426"/>
                      </a:lnTo>
                      <a:lnTo>
                        <a:pt x="23247" y="21468"/>
                      </a:lnTo>
                      <a:lnTo>
                        <a:pt x="23205" y="21552"/>
                      </a:lnTo>
                      <a:lnTo>
                        <a:pt x="23121" y="21552"/>
                      </a:lnTo>
                      <a:lnTo>
                        <a:pt x="23101" y="21531"/>
                      </a:lnTo>
                      <a:lnTo>
                        <a:pt x="23038" y="21615"/>
                      </a:lnTo>
                      <a:lnTo>
                        <a:pt x="23038" y="21531"/>
                      </a:lnTo>
                      <a:lnTo>
                        <a:pt x="23101" y="21447"/>
                      </a:lnTo>
                      <a:lnTo>
                        <a:pt x="22996" y="21322"/>
                      </a:lnTo>
                      <a:cubicBezTo>
                        <a:pt x="22996" y="21259"/>
                        <a:pt x="22996" y="21196"/>
                        <a:pt x="23017" y="21134"/>
                      </a:cubicBezTo>
                      <a:lnTo>
                        <a:pt x="23163" y="21050"/>
                      </a:lnTo>
                      <a:lnTo>
                        <a:pt x="23205" y="20882"/>
                      </a:lnTo>
                      <a:lnTo>
                        <a:pt x="23268" y="20903"/>
                      </a:lnTo>
                      <a:lnTo>
                        <a:pt x="23331" y="20841"/>
                      </a:lnTo>
                      <a:lnTo>
                        <a:pt x="23331" y="20736"/>
                      </a:lnTo>
                      <a:lnTo>
                        <a:pt x="23352" y="20673"/>
                      </a:lnTo>
                      <a:lnTo>
                        <a:pt x="23352" y="20276"/>
                      </a:lnTo>
                      <a:lnTo>
                        <a:pt x="23373" y="20171"/>
                      </a:lnTo>
                      <a:lnTo>
                        <a:pt x="23435" y="20401"/>
                      </a:lnTo>
                      <a:lnTo>
                        <a:pt x="23414" y="20673"/>
                      </a:lnTo>
                      <a:lnTo>
                        <a:pt x="23456" y="20694"/>
                      </a:lnTo>
                      <a:lnTo>
                        <a:pt x="23540" y="20527"/>
                      </a:lnTo>
                      <a:lnTo>
                        <a:pt x="23519" y="20108"/>
                      </a:lnTo>
                      <a:lnTo>
                        <a:pt x="23435" y="20004"/>
                      </a:lnTo>
                      <a:cubicBezTo>
                        <a:pt x="23456" y="19983"/>
                        <a:pt x="23456" y="19941"/>
                        <a:pt x="23498" y="19899"/>
                      </a:cubicBezTo>
                      <a:cubicBezTo>
                        <a:pt x="23519" y="19878"/>
                        <a:pt x="23519" y="19857"/>
                        <a:pt x="23519" y="19836"/>
                      </a:cubicBezTo>
                      <a:close/>
                      <a:moveTo>
                        <a:pt x="22808" y="1"/>
                      </a:moveTo>
                      <a:lnTo>
                        <a:pt x="22598" y="105"/>
                      </a:lnTo>
                      <a:lnTo>
                        <a:pt x="22556" y="168"/>
                      </a:lnTo>
                      <a:lnTo>
                        <a:pt x="22389" y="168"/>
                      </a:lnTo>
                      <a:lnTo>
                        <a:pt x="22264" y="231"/>
                      </a:lnTo>
                      <a:lnTo>
                        <a:pt x="22033" y="440"/>
                      </a:lnTo>
                      <a:lnTo>
                        <a:pt x="21866" y="503"/>
                      </a:lnTo>
                      <a:lnTo>
                        <a:pt x="21615" y="503"/>
                      </a:lnTo>
                      <a:lnTo>
                        <a:pt x="21448" y="398"/>
                      </a:lnTo>
                      <a:lnTo>
                        <a:pt x="21406" y="335"/>
                      </a:lnTo>
                      <a:lnTo>
                        <a:pt x="21406" y="398"/>
                      </a:lnTo>
                      <a:lnTo>
                        <a:pt x="21322" y="398"/>
                      </a:lnTo>
                      <a:lnTo>
                        <a:pt x="21217" y="294"/>
                      </a:lnTo>
                      <a:lnTo>
                        <a:pt x="21113" y="335"/>
                      </a:lnTo>
                      <a:lnTo>
                        <a:pt x="21092" y="419"/>
                      </a:lnTo>
                      <a:lnTo>
                        <a:pt x="21029" y="419"/>
                      </a:lnTo>
                      <a:lnTo>
                        <a:pt x="21008" y="335"/>
                      </a:lnTo>
                      <a:lnTo>
                        <a:pt x="21029" y="273"/>
                      </a:lnTo>
                      <a:lnTo>
                        <a:pt x="21134" y="210"/>
                      </a:lnTo>
                      <a:lnTo>
                        <a:pt x="21092" y="168"/>
                      </a:lnTo>
                      <a:lnTo>
                        <a:pt x="20945" y="210"/>
                      </a:lnTo>
                      <a:lnTo>
                        <a:pt x="20736" y="315"/>
                      </a:lnTo>
                      <a:lnTo>
                        <a:pt x="20590" y="398"/>
                      </a:lnTo>
                      <a:lnTo>
                        <a:pt x="20527" y="524"/>
                      </a:lnTo>
                      <a:lnTo>
                        <a:pt x="20569" y="628"/>
                      </a:lnTo>
                      <a:lnTo>
                        <a:pt x="20694" y="649"/>
                      </a:lnTo>
                      <a:lnTo>
                        <a:pt x="20611" y="733"/>
                      </a:lnTo>
                      <a:lnTo>
                        <a:pt x="20255" y="733"/>
                      </a:lnTo>
                      <a:lnTo>
                        <a:pt x="20088" y="859"/>
                      </a:lnTo>
                      <a:lnTo>
                        <a:pt x="19983" y="1131"/>
                      </a:lnTo>
                      <a:lnTo>
                        <a:pt x="19941" y="1319"/>
                      </a:lnTo>
                      <a:lnTo>
                        <a:pt x="19878" y="1319"/>
                      </a:lnTo>
                      <a:lnTo>
                        <a:pt x="19857" y="1256"/>
                      </a:lnTo>
                      <a:lnTo>
                        <a:pt x="19878" y="1068"/>
                      </a:lnTo>
                      <a:lnTo>
                        <a:pt x="20025" y="817"/>
                      </a:lnTo>
                      <a:lnTo>
                        <a:pt x="20025" y="733"/>
                      </a:lnTo>
                      <a:lnTo>
                        <a:pt x="19983" y="733"/>
                      </a:lnTo>
                      <a:lnTo>
                        <a:pt x="19732" y="1047"/>
                      </a:lnTo>
                      <a:lnTo>
                        <a:pt x="19585" y="1047"/>
                      </a:lnTo>
                      <a:lnTo>
                        <a:pt x="19523" y="1026"/>
                      </a:lnTo>
                      <a:lnTo>
                        <a:pt x="19439" y="921"/>
                      </a:lnTo>
                      <a:lnTo>
                        <a:pt x="19313" y="900"/>
                      </a:lnTo>
                      <a:lnTo>
                        <a:pt x="19230" y="900"/>
                      </a:lnTo>
                      <a:lnTo>
                        <a:pt x="19230" y="942"/>
                      </a:lnTo>
                      <a:lnTo>
                        <a:pt x="19418" y="1026"/>
                      </a:lnTo>
                      <a:lnTo>
                        <a:pt x="19460" y="1110"/>
                      </a:lnTo>
                      <a:lnTo>
                        <a:pt x="19418" y="1131"/>
                      </a:lnTo>
                      <a:lnTo>
                        <a:pt x="19251" y="1068"/>
                      </a:lnTo>
                      <a:lnTo>
                        <a:pt x="19062" y="1047"/>
                      </a:lnTo>
                      <a:lnTo>
                        <a:pt x="18832" y="1151"/>
                      </a:lnTo>
                      <a:lnTo>
                        <a:pt x="18539" y="1423"/>
                      </a:lnTo>
                      <a:lnTo>
                        <a:pt x="18204" y="1570"/>
                      </a:lnTo>
                      <a:lnTo>
                        <a:pt x="17974" y="1758"/>
                      </a:lnTo>
                      <a:lnTo>
                        <a:pt x="17744" y="1967"/>
                      </a:lnTo>
                      <a:lnTo>
                        <a:pt x="17451" y="2219"/>
                      </a:lnTo>
                      <a:lnTo>
                        <a:pt x="17263" y="2302"/>
                      </a:lnTo>
                      <a:lnTo>
                        <a:pt x="17158" y="2323"/>
                      </a:lnTo>
                      <a:lnTo>
                        <a:pt x="17012" y="2428"/>
                      </a:lnTo>
                      <a:lnTo>
                        <a:pt x="16865" y="2428"/>
                      </a:lnTo>
                      <a:lnTo>
                        <a:pt x="16698" y="2574"/>
                      </a:lnTo>
                      <a:lnTo>
                        <a:pt x="16510" y="2574"/>
                      </a:lnTo>
                      <a:lnTo>
                        <a:pt x="16426" y="2491"/>
                      </a:lnTo>
                      <a:lnTo>
                        <a:pt x="16238" y="2470"/>
                      </a:lnTo>
                      <a:lnTo>
                        <a:pt x="16091" y="2365"/>
                      </a:lnTo>
                      <a:lnTo>
                        <a:pt x="15986" y="2302"/>
                      </a:lnTo>
                      <a:lnTo>
                        <a:pt x="15798" y="2219"/>
                      </a:lnTo>
                      <a:lnTo>
                        <a:pt x="15714" y="2260"/>
                      </a:lnTo>
                      <a:lnTo>
                        <a:pt x="15589" y="2386"/>
                      </a:lnTo>
                      <a:lnTo>
                        <a:pt x="15380" y="2595"/>
                      </a:lnTo>
                      <a:lnTo>
                        <a:pt x="15338" y="2721"/>
                      </a:lnTo>
                      <a:lnTo>
                        <a:pt x="15233" y="2825"/>
                      </a:lnTo>
                      <a:lnTo>
                        <a:pt x="15170" y="2951"/>
                      </a:lnTo>
                      <a:lnTo>
                        <a:pt x="15087" y="2951"/>
                      </a:lnTo>
                      <a:lnTo>
                        <a:pt x="15024" y="2909"/>
                      </a:lnTo>
                      <a:lnTo>
                        <a:pt x="14940" y="2951"/>
                      </a:lnTo>
                      <a:lnTo>
                        <a:pt x="15045" y="3202"/>
                      </a:lnTo>
                      <a:lnTo>
                        <a:pt x="15170" y="3683"/>
                      </a:lnTo>
                      <a:lnTo>
                        <a:pt x="15296" y="4081"/>
                      </a:lnTo>
                      <a:lnTo>
                        <a:pt x="15359" y="4416"/>
                      </a:lnTo>
                      <a:lnTo>
                        <a:pt x="15338" y="4729"/>
                      </a:lnTo>
                      <a:lnTo>
                        <a:pt x="15191" y="4980"/>
                      </a:lnTo>
                      <a:lnTo>
                        <a:pt x="15087" y="5127"/>
                      </a:lnTo>
                      <a:lnTo>
                        <a:pt x="15087" y="5190"/>
                      </a:lnTo>
                      <a:lnTo>
                        <a:pt x="15296" y="5441"/>
                      </a:lnTo>
                      <a:lnTo>
                        <a:pt x="15442" y="5504"/>
                      </a:lnTo>
                      <a:lnTo>
                        <a:pt x="15442" y="5357"/>
                      </a:lnTo>
                      <a:lnTo>
                        <a:pt x="15484" y="5420"/>
                      </a:lnTo>
                      <a:lnTo>
                        <a:pt x="15589" y="5357"/>
                      </a:lnTo>
                      <a:lnTo>
                        <a:pt x="15673" y="5357"/>
                      </a:lnTo>
                      <a:lnTo>
                        <a:pt x="15589" y="5441"/>
                      </a:lnTo>
                      <a:lnTo>
                        <a:pt x="15589" y="5525"/>
                      </a:lnTo>
                      <a:lnTo>
                        <a:pt x="15882" y="5755"/>
                      </a:lnTo>
                      <a:lnTo>
                        <a:pt x="15798" y="5817"/>
                      </a:lnTo>
                      <a:lnTo>
                        <a:pt x="15673" y="5776"/>
                      </a:lnTo>
                      <a:lnTo>
                        <a:pt x="15652" y="5859"/>
                      </a:lnTo>
                      <a:lnTo>
                        <a:pt x="15610" y="6152"/>
                      </a:lnTo>
                      <a:lnTo>
                        <a:pt x="15610" y="6278"/>
                      </a:lnTo>
                      <a:lnTo>
                        <a:pt x="15673" y="6341"/>
                      </a:lnTo>
                      <a:lnTo>
                        <a:pt x="15756" y="6257"/>
                      </a:lnTo>
                      <a:lnTo>
                        <a:pt x="15882" y="6236"/>
                      </a:lnTo>
                      <a:lnTo>
                        <a:pt x="15986" y="6278"/>
                      </a:lnTo>
                      <a:lnTo>
                        <a:pt x="16028" y="6361"/>
                      </a:lnTo>
                      <a:lnTo>
                        <a:pt x="16196" y="6299"/>
                      </a:lnTo>
                      <a:lnTo>
                        <a:pt x="16384" y="6361"/>
                      </a:lnTo>
                      <a:lnTo>
                        <a:pt x="16530" y="6445"/>
                      </a:lnTo>
                      <a:lnTo>
                        <a:pt x="16384" y="6508"/>
                      </a:lnTo>
                      <a:lnTo>
                        <a:pt x="16405" y="6654"/>
                      </a:lnTo>
                      <a:lnTo>
                        <a:pt x="16384" y="6759"/>
                      </a:lnTo>
                      <a:lnTo>
                        <a:pt x="16196" y="6780"/>
                      </a:lnTo>
                      <a:lnTo>
                        <a:pt x="16217" y="6696"/>
                      </a:lnTo>
                      <a:lnTo>
                        <a:pt x="16112" y="6613"/>
                      </a:lnTo>
                      <a:lnTo>
                        <a:pt x="16028" y="6675"/>
                      </a:lnTo>
                      <a:lnTo>
                        <a:pt x="15882" y="6654"/>
                      </a:lnTo>
                      <a:lnTo>
                        <a:pt x="15819" y="6592"/>
                      </a:lnTo>
                      <a:lnTo>
                        <a:pt x="15777" y="6445"/>
                      </a:lnTo>
                      <a:lnTo>
                        <a:pt x="15673" y="6403"/>
                      </a:lnTo>
                      <a:lnTo>
                        <a:pt x="15610" y="6403"/>
                      </a:lnTo>
                      <a:lnTo>
                        <a:pt x="15484" y="6299"/>
                      </a:lnTo>
                      <a:lnTo>
                        <a:pt x="15505" y="6131"/>
                      </a:lnTo>
                      <a:lnTo>
                        <a:pt x="15652" y="5776"/>
                      </a:lnTo>
                      <a:lnTo>
                        <a:pt x="15610" y="5671"/>
                      </a:lnTo>
                      <a:lnTo>
                        <a:pt x="15568" y="5671"/>
                      </a:lnTo>
                      <a:lnTo>
                        <a:pt x="15463" y="5776"/>
                      </a:lnTo>
                      <a:lnTo>
                        <a:pt x="15463" y="6131"/>
                      </a:lnTo>
                      <a:lnTo>
                        <a:pt x="15401" y="6341"/>
                      </a:lnTo>
                      <a:lnTo>
                        <a:pt x="15296" y="6445"/>
                      </a:lnTo>
                      <a:lnTo>
                        <a:pt x="15296" y="6508"/>
                      </a:lnTo>
                      <a:lnTo>
                        <a:pt x="15380" y="6382"/>
                      </a:lnTo>
                      <a:lnTo>
                        <a:pt x="15463" y="6382"/>
                      </a:lnTo>
                      <a:lnTo>
                        <a:pt x="15505" y="6445"/>
                      </a:lnTo>
                      <a:lnTo>
                        <a:pt x="15652" y="6445"/>
                      </a:lnTo>
                      <a:lnTo>
                        <a:pt x="15694" y="6571"/>
                      </a:lnTo>
                      <a:lnTo>
                        <a:pt x="15694" y="6780"/>
                      </a:lnTo>
                      <a:lnTo>
                        <a:pt x="15589" y="6905"/>
                      </a:lnTo>
                      <a:lnTo>
                        <a:pt x="15442" y="6968"/>
                      </a:lnTo>
                      <a:lnTo>
                        <a:pt x="15442" y="6968"/>
                      </a:lnTo>
                      <a:lnTo>
                        <a:pt x="15589" y="6780"/>
                      </a:lnTo>
                      <a:lnTo>
                        <a:pt x="15589" y="6696"/>
                      </a:lnTo>
                      <a:lnTo>
                        <a:pt x="15505" y="6675"/>
                      </a:lnTo>
                      <a:lnTo>
                        <a:pt x="15463" y="6613"/>
                      </a:lnTo>
                      <a:lnTo>
                        <a:pt x="15380" y="6675"/>
                      </a:lnTo>
                      <a:lnTo>
                        <a:pt x="15191" y="6801"/>
                      </a:lnTo>
                      <a:lnTo>
                        <a:pt x="15191" y="6905"/>
                      </a:lnTo>
                      <a:lnTo>
                        <a:pt x="15087" y="6926"/>
                      </a:lnTo>
                      <a:lnTo>
                        <a:pt x="14982" y="6989"/>
                      </a:lnTo>
                      <a:lnTo>
                        <a:pt x="14961" y="6885"/>
                      </a:lnTo>
                      <a:lnTo>
                        <a:pt x="14898" y="6864"/>
                      </a:lnTo>
                      <a:lnTo>
                        <a:pt x="14752" y="6864"/>
                      </a:lnTo>
                      <a:lnTo>
                        <a:pt x="14668" y="6822"/>
                      </a:lnTo>
                      <a:lnTo>
                        <a:pt x="14647" y="6696"/>
                      </a:lnTo>
                      <a:lnTo>
                        <a:pt x="14564" y="6675"/>
                      </a:lnTo>
                      <a:lnTo>
                        <a:pt x="14522" y="6696"/>
                      </a:lnTo>
                      <a:lnTo>
                        <a:pt x="14417" y="6696"/>
                      </a:lnTo>
                      <a:lnTo>
                        <a:pt x="14417" y="6613"/>
                      </a:lnTo>
                      <a:lnTo>
                        <a:pt x="14334" y="6571"/>
                      </a:lnTo>
                      <a:lnTo>
                        <a:pt x="14250" y="6613"/>
                      </a:lnTo>
                      <a:lnTo>
                        <a:pt x="14208" y="6613"/>
                      </a:lnTo>
                      <a:lnTo>
                        <a:pt x="14208" y="6487"/>
                      </a:lnTo>
                      <a:lnTo>
                        <a:pt x="14145" y="6403"/>
                      </a:lnTo>
                      <a:lnTo>
                        <a:pt x="14145" y="6341"/>
                      </a:lnTo>
                      <a:lnTo>
                        <a:pt x="14250" y="6299"/>
                      </a:lnTo>
                      <a:lnTo>
                        <a:pt x="14396" y="6131"/>
                      </a:lnTo>
                      <a:lnTo>
                        <a:pt x="14459" y="6131"/>
                      </a:lnTo>
                      <a:lnTo>
                        <a:pt x="14543" y="6048"/>
                      </a:lnTo>
                      <a:lnTo>
                        <a:pt x="14543" y="5964"/>
                      </a:lnTo>
                      <a:lnTo>
                        <a:pt x="14396" y="5817"/>
                      </a:lnTo>
                      <a:lnTo>
                        <a:pt x="14313" y="5755"/>
                      </a:lnTo>
                      <a:lnTo>
                        <a:pt x="14208" y="5755"/>
                      </a:lnTo>
                      <a:lnTo>
                        <a:pt x="14020" y="5859"/>
                      </a:lnTo>
                      <a:lnTo>
                        <a:pt x="13915" y="5859"/>
                      </a:lnTo>
                      <a:lnTo>
                        <a:pt x="13810" y="5776"/>
                      </a:lnTo>
                      <a:lnTo>
                        <a:pt x="13706" y="5776"/>
                      </a:lnTo>
                      <a:lnTo>
                        <a:pt x="13371" y="5922"/>
                      </a:lnTo>
                      <a:lnTo>
                        <a:pt x="13329" y="5964"/>
                      </a:lnTo>
                      <a:lnTo>
                        <a:pt x="13392" y="6027"/>
                      </a:lnTo>
                      <a:lnTo>
                        <a:pt x="13517" y="6131"/>
                      </a:lnTo>
                      <a:lnTo>
                        <a:pt x="13497" y="6152"/>
                      </a:lnTo>
                      <a:lnTo>
                        <a:pt x="13392" y="6131"/>
                      </a:lnTo>
                      <a:lnTo>
                        <a:pt x="13287" y="6131"/>
                      </a:lnTo>
                      <a:lnTo>
                        <a:pt x="13225" y="6069"/>
                      </a:lnTo>
                      <a:lnTo>
                        <a:pt x="13120" y="6048"/>
                      </a:lnTo>
                      <a:lnTo>
                        <a:pt x="12911" y="6027"/>
                      </a:lnTo>
                      <a:lnTo>
                        <a:pt x="12701" y="6048"/>
                      </a:lnTo>
                      <a:lnTo>
                        <a:pt x="12639" y="6089"/>
                      </a:lnTo>
                      <a:lnTo>
                        <a:pt x="12639" y="6152"/>
                      </a:lnTo>
                      <a:lnTo>
                        <a:pt x="12534" y="6152"/>
                      </a:lnTo>
                      <a:lnTo>
                        <a:pt x="12492" y="6131"/>
                      </a:lnTo>
                      <a:lnTo>
                        <a:pt x="12429" y="6131"/>
                      </a:lnTo>
                      <a:lnTo>
                        <a:pt x="12262" y="6236"/>
                      </a:lnTo>
                      <a:lnTo>
                        <a:pt x="12262" y="6278"/>
                      </a:lnTo>
                      <a:lnTo>
                        <a:pt x="12178" y="6299"/>
                      </a:lnTo>
                      <a:lnTo>
                        <a:pt x="12011" y="6382"/>
                      </a:lnTo>
                      <a:lnTo>
                        <a:pt x="11865" y="6466"/>
                      </a:lnTo>
                      <a:lnTo>
                        <a:pt x="11802" y="6466"/>
                      </a:lnTo>
                      <a:lnTo>
                        <a:pt x="11823" y="6403"/>
                      </a:lnTo>
                      <a:lnTo>
                        <a:pt x="11844" y="6341"/>
                      </a:lnTo>
                      <a:lnTo>
                        <a:pt x="11739" y="6382"/>
                      </a:lnTo>
                      <a:lnTo>
                        <a:pt x="11634" y="6508"/>
                      </a:lnTo>
                      <a:lnTo>
                        <a:pt x="11634" y="6571"/>
                      </a:lnTo>
                      <a:lnTo>
                        <a:pt x="11802" y="6759"/>
                      </a:lnTo>
                      <a:lnTo>
                        <a:pt x="11948" y="6989"/>
                      </a:lnTo>
                      <a:lnTo>
                        <a:pt x="12116" y="7031"/>
                      </a:lnTo>
                      <a:lnTo>
                        <a:pt x="12241" y="7198"/>
                      </a:lnTo>
                      <a:lnTo>
                        <a:pt x="12367" y="7282"/>
                      </a:lnTo>
                      <a:lnTo>
                        <a:pt x="12429" y="7408"/>
                      </a:lnTo>
                      <a:lnTo>
                        <a:pt x="12534" y="7429"/>
                      </a:lnTo>
                      <a:lnTo>
                        <a:pt x="12660" y="7512"/>
                      </a:lnTo>
                      <a:lnTo>
                        <a:pt x="12597" y="7533"/>
                      </a:lnTo>
                      <a:lnTo>
                        <a:pt x="12429" y="7533"/>
                      </a:lnTo>
                      <a:lnTo>
                        <a:pt x="12388" y="7429"/>
                      </a:lnTo>
                      <a:lnTo>
                        <a:pt x="12262" y="7324"/>
                      </a:lnTo>
                      <a:lnTo>
                        <a:pt x="12178" y="7282"/>
                      </a:lnTo>
                      <a:lnTo>
                        <a:pt x="12137" y="7282"/>
                      </a:lnTo>
                      <a:lnTo>
                        <a:pt x="12011" y="7408"/>
                      </a:lnTo>
                      <a:lnTo>
                        <a:pt x="11885" y="7408"/>
                      </a:lnTo>
                      <a:lnTo>
                        <a:pt x="11802" y="7303"/>
                      </a:lnTo>
                      <a:lnTo>
                        <a:pt x="11906" y="7198"/>
                      </a:lnTo>
                      <a:lnTo>
                        <a:pt x="11906" y="7136"/>
                      </a:lnTo>
                      <a:lnTo>
                        <a:pt x="11823" y="7136"/>
                      </a:lnTo>
                      <a:lnTo>
                        <a:pt x="11739" y="7282"/>
                      </a:lnTo>
                      <a:lnTo>
                        <a:pt x="11781" y="7512"/>
                      </a:lnTo>
                      <a:lnTo>
                        <a:pt x="11802" y="7554"/>
                      </a:lnTo>
                      <a:lnTo>
                        <a:pt x="11802" y="7638"/>
                      </a:lnTo>
                      <a:lnTo>
                        <a:pt x="11676" y="7742"/>
                      </a:lnTo>
                      <a:lnTo>
                        <a:pt x="11593" y="7910"/>
                      </a:lnTo>
                      <a:lnTo>
                        <a:pt x="11572" y="8056"/>
                      </a:lnTo>
                      <a:lnTo>
                        <a:pt x="11593" y="8224"/>
                      </a:lnTo>
                      <a:lnTo>
                        <a:pt x="11802" y="8454"/>
                      </a:lnTo>
                      <a:lnTo>
                        <a:pt x="11990" y="8538"/>
                      </a:lnTo>
                      <a:lnTo>
                        <a:pt x="12116" y="8663"/>
                      </a:lnTo>
                      <a:lnTo>
                        <a:pt x="12199" y="8663"/>
                      </a:lnTo>
                      <a:lnTo>
                        <a:pt x="12346" y="8558"/>
                      </a:lnTo>
                      <a:lnTo>
                        <a:pt x="12492" y="8496"/>
                      </a:lnTo>
                      <a:lnTo>
                        <a:pt x="12639" y="8579"/>
                      </a:lnTo>
                      <a:lnTo>
                        <a:pt x="12890" y="8600"/>
                      </a:lnTo>
                      <a:lnTo>
                        <a:pt x="12994" y="8684"/>
                      </a:lnTo>
                      <a:lnTo>
                        <a:pt x="13015" y="8810"/>
                      </a:lnTo>
                      <a:lnTo>
                        <a:pt x="13078" y="8851"/>
                      </a:lnTo>
                      <a:lnTo>
                        <a:pt x="13141" y="8789"/>
                      </a:lnTo>
                      <a:lnTo>
                        <a:pt x="13141" y="8642"/>
                      </a:lnTo>
                      <a:lnTo>
                        <a:pt x="13162" y="8579"/>
                      </a:lnTo>
                      <a:lnTo>
                        <a:pt x="13266" y="8642"/>
                      </a:lnTo>
                      <a:lnTo>
                        <a:pt x="13266" y="8705"/>
                      </a:lnTo>
                      <a:lnTo>
                        <a:pt x="13162" y="8851"/>
                      </a:lnTo>
                      <a:lnTo>
                        <a:pt x="13162" y="8956"/>
                      </a:lnTo>
                      <a:lnTo>
                        <a:pt x="13204" y="8956"/>
                      </a:lnTo>
                      <a:lnTo>
                        <a:pt x="13371" y="8810"/>
                      </a:lnTo>
                      <a:lnTo>
                        <a:pt x="13413" y="8747"/>
                      </a:lnTo>
                      <a:lnTo>
                        <a:pt x="13601" y="8684"/>
                      </a:lnTo>
                      <a:lnTo>
                        <a:pt x="13831" y="8538"/>
                      </a:lnTo>
                      <a:lnTo>
                        <a:pt x="13999" y="8496"/>
                      </a:lnTo>
                      <a:lnTo>
                        <a:pt x="14082" y="8391"/>
                      </a:lnTo>
                      <a:lnTo>
                        <a:pt x="14124" y="8391"/>
                      </a:lnTo>
                      <a:lnTo>
                        <a:pt x="14145" y="8475"/>
                      </a:lnTo>
                      <a:lnTo>
                        <a:pt x="14208" y="8496"/>
                      </a:lnTo>
                      <a:lnTo>
                        <a:pt x="14396" y="8370"/>
                      </a:lnTo>
                      <a:lnTo>
                        <a:pt x="14543" y="8370"/>
                      </a:lnTo>
                      <a:lnTo>
                        <a:pt x="14606" y="8328"/>
                      </a:lnTo>
                      <a:lnTo>
                        <a:pt x="14543" y="8391"/>
                      </a:lnTo>
                      <a:lnTo>
                        <a:pt x="14417" y="8475"/>
                      </a:lnTo>
                      <a:lnTo>
                        <a:pt x="14417" y="8538"/>
                      </a:lnTo>
                      <a:lnTo>
                        <a:pt x="14459" y="8558"/>
                      </a:lnTo>
                      <a:lnTo>
                        <a:pt x="14354" y="8747"/>
                      </a:lnTo>
                      <a:lnTo>
                        <a:pt x="14208" y="8768"/>
                      </a:lnTo>
                      <a:lnTo>
                        <a:pt x="14145" y="8705"/>
                      </a:lnTo>
                      <a:lnTo>
                        <a:pt x="14082" y="8705"/>
                      </a:lnTo>
                      <a:lnTo>
                        <a:pt x="13915" y="8851"/>
                      </a:lnTo>
                      <a:lnTo>
                        <a:pt x="13915" y="8872"/>
                      </a:lnTo>
                      <a:lnTo>
                        <a:pt x="14041" y="8893"/>
                      </a:lnTo>
                      <a:lnTo>
                        <a:pt x="14124" y="8977"/>
                      </a:lnTo>
                      <a:lnTo>
                        <a:pt x="14124" y="9123"/>
                      </a:lnTo>
                      <a:lnTo>
                        <a:pt x="13936" y="9333"/>
                      </a:lnTo>
                      <a:lnTo>
                        <a:pt x="13915" y="9479"/>
                      </a:lnTo>
                      <a:lnTo>
                        <a:pt x="13873" y="9542"/>
                      </a:lnTo>
                      <a:lnTo>
                        <a:pt x="13831" y="9626"/>
                      </a:lnTo>
                      <a:lnTo>
                        <a:pt x="13873" y="9688"/>
                      </a:lnTo>
                      <a:lnTo>
                        <a:pt x="13894" y="9751"/>
                      </a:lnTo>
                      <a:lnTo>
                        <a:pt x="13873" y="9856"/>
                      </a:lnTo>
                      <a:lnTo>
                        <a:pt x="13748" y="10002"/>
                      </a:lnTo>
                      <a:lnTo>
                        <a:pt x="13643" y="10065"/>
                      </a:lnTo>
                      <a:lnTo>
                        <a:pt x="13538" y="10065"/>
                      </a:lnTo>
                      <a:lnTo>
                        <a:pt x="13476" y="10128"/>
                      </a:lnTo>
                      <a:lnTo>
                        <a:pt x="13371" y="10232"/>
                      </a:lnTo>
                      <a:lnTo>
                        <a:pt x="13287" y="10253"/>
                      </a:lnTo>
                      <a:lnTo>
                        <a:pt x="13162" y="10232"/>
                      </a:lnTo>
                      <a:lnTo>
                        <a:pt x="12994" y="10128"/>
                      </a:lnTo>
                      <a:lnTo>
                        <a:pt x="12953" y="10149"/>
                      </a:lnTo>
                      <a:lnTo>
                        <a:pt x="12890" y="10107"/>
                      </a:lnTo>
                      <a:lnTo>
                        <a:pt x="12806" y="10002"/>
                      </a:lnTo>
                      <a:lnTo>
                        <a:pt x="12785" y="10023"/>
                      </a:lnTo>
                      <a:lnTo>
                        <a:pt x="12681" y="10170"/>
                      </a:lnTo>
                      <a:lnTo>
                        <a:pt x="12555" y="10253"/>
                      </a:lnTo>
                      <a:lnTo>
                        <a:pt x="12471" y="10358"/>
                      </a:lnTo>
                      <a:lnTo>
                        <a:pt x="12241" y="10442"/>
                      </a:lnTo>
                      <a:lnTo>
                        <a:pt x="12157" y="10483"/>
                      </a:lnTo>
                      <a:lnTo>
                        <a:pt x="12053" y="10483"/>
                      </a:lnTo>
                      <a:lnTo>
                        <a:pt x="11948" y="10462"/>
                      </a:lnTo>
                      <a:lnTo>
                        <a:pt x="11760" y="10462"/>
                      </a:lnTo>
                      <a:lnTo>
                        <a:pt x="11634" y="10567"/>
                      </a:lnTo>
                      <a:lnTo>
                        <a:pt x="11509" y="10567"/>
                      </a:lnTo>
                      <a:lnTo>
                        <a:pt x="11425" y="10630"/>
                      </a:lnTo>
                      <a:lnTo>
                        <a:pt x="11425" y="10755"/>
                      </a:lnTo>
                      <a:lnTo>
                        <a:pt x="11341" y="10965"/>
                      </a:lnTo>
                      <a:lnTo>
                        <a:pt x="11279" y="11048"/>
                      </a:lnTo>
                      <a:lnTo>
                        <a:pt x="11279" y="10965"/>
                      </a:lnTo>
                      <a:lnTo>
                        <a:pt x="11132" y="10839"/>
                      </a:lnTo>
                      <a:lnTo>
                        <a:pt x="10986" y="10839"/>
                      </a:lnTo>
                      <a:lnTo>
                        <a:pt x="10902" y="10860"/>
                      </a:lnTo>
                      <a:lnTo>
                        <a:pt x="10923" y="10944"/>
                      </a:lnTo>
                      <a:lnTo>
                        <a:pt x="11007" y="10986"/>
                      </a:lnTo>
                      <a:lnTo>
                        <a:pt x="10965" y="11090"/>
                      </a:lnTo>
                      <a:lnTo>
                        <a:pt x="10902" y="11090"/>
                      </a:lnTo>
                      <a:lnTo>
                        <a:pt x="10860" y="10986"/>
                      </a:lnTo>
                      <a:lnTo>
                        <a:pt x="10756" y="10881"/>
                      </a:lnTo>
                      <a:lnTo>
                        <a:pt x="10693" y="10881"/>
                      </a:lnTo>
                      <a:lnTo>
                        <a:pt x="10546" y="11048"/>
                      </a:lnTo>
                      <a:lnTo>
                        <a:pt x="10484" y="11174"/>
                      </a:lnTo>
                      <a:lnTo>
                        <a:pt x="10400" y="11195"/>
                      </a:lnTo>
                      <a:lnTo>
                        <a:pt x="10337" y="11195"/>
                      </a:lnTo>
                      <a:lnTo>
                        <a:pt x="10065" y="11425"/>
                      </a:lnTo>
                      <a:lnTo>
                        <a:pt x="10023" y="11613"/>
                      </a:lnTo>
                      <a:lnTo>
                        <a:pt x="9960" y="11634"/>
                      </a:lnTo>
                      <a:lnTo>
                        <a:pt x="9835" y="11676"/>
                      </a:lnTo>
                      <a:lnTo>
                        <a:pt x="9730" y="11613"/>
                      </a:lnTo>
                      <a:lnTo>
                        <a:pt x="9709" y="11634"/>
                      </a:lnTo>
                      <a:lnTo>
                        <a:pt x="9814" y="11781"/>
                      </a:lnTo>
                      <a:lnTo>
                        <a:pt x="9772" y="11843"/>
                      </a:lnTo>
                      <a:lnTo>
                        <a:pt x="9709" y="11843"/>
                      </a:lnTo>
                      <a:lnTo>
                        <a:pt x="9647" y="11739"/>
                      </a:lnTo>
                      <a:lnTo>
                        <a:pt x="9605" y="11739"/>
                      </a:lnTo>
                      <a:lnTo>
                        <a:pt x="9542" y="11843"/>
                      </a:lnTo>
                      <a:lnTo>
                        <a:pt x="9416" y="12011"/>
                      </a:lnTo>
                      <a:lnTo>
                        <a:pt x="9416" y="12095"/>
                      </a:lnTo>
                      <a:lnTo>
                        <a:pt x="9521" y="12241"/>
                      </a:lnTo>
                      <a:lnTo>
                        <a:pt x="9542" y="12367"/>
                      </a:lnTo>
                      <a:lnTo>
                        <a:pt x="9521" y="12471"/>
                      </a:lnTo>
                      <a:lnTo>
                        <a:pt x="9458" y="12576"/>
                      </a:lnTo>
                      <a:lnTo>
                        <a:pt x="9500" y="12680"/>
                      </a:lnTo>
                      <a:lnTo>
                        <a:pt x="9563" y="12659"/>
                      </a:lnTo>
                      <a:lnTo>
                        <a:pt x="9647" y="12576"/>
                      </a:lnTo>
                      <a:lnTo>
                        <a:pt x="9668" y="12639"/>
                      </a:lnTo>
                      <a:lnTo>
                        <a:pt x="9709" y="12785"/>
                      </a:lnTo>
                      <a:lnTo>
                        <a:pt x="9647" y="12827"/>
                      </a:lnTo>
                      <a:lnTo>
                        <a:pt x="9605" y="12869"/>
                      </a:lnTo>
                      <a:lnTo>
                        <a:pt x="9626" y="12931"/>
                      </a:lnTo>
                      <a:lnTo>
                        <a:pt x="9709" y="12931"/>
                      </a:lnTo>
                      <a:lnTo>
                        <a:pt x="9751" y="12869"/>
                      </a:lnTo>
                      <a:lnTo>
                        <a:pt x="9835" y="12869"/>
                      </a:lnTo>
                      <a:lnTo>
                        <a:pt x="9856" y="12931"/>
                      </a:lnTo>
                      <a:lnTo>
                        <a:pt x="9856" y="12973"/>
                      </a:lnTo>
                      <a:lnTo>
                        <a:pt x="9981" y="12994"/>
                      </a:lnTo>
                      <a:lnTo>
                        <a:pt x="10086" y="13057"/>
                      </a:lnTo>
                      <a:lnTo>
                        <a:pt x="10232" y="13057"/>
                      </a:lnTo>
                      <a:lnTo>
                        <a:pt x="10337" y="12973"/>
                      </a:lnTo>
                      <a:lnTo>
                        <a:pt x="10379" y="12764"/>
                      </a:lnTo>
                      <a:lnTo>
                        <a:pt x="10463" y="12680"/>
                      </a:lnTo>
                      <a:lnTo>
                        <a:pt x="10672" y="12680"/>
                      </a:lnTo>
                      <a:lnTo>
                        <a:pt x="10756" y="12639"/>
                      </a:lnTo>
                      <a:lnTo>
                        <a:pt x="10651" y="12764"/>
                      </a:lnTo>
                      <a:lnTo>
                        <a:pt x="10546" y="12764"/>
                      </a:lnTo>
                      <a:lnTo>
                        <a:pt x="10358" y="12952"/>
                      </a:lnTo>
                      <a:lnTo>
                        <a:pt x="10337" y="13057"/>
                      </a:lnTo>
                      <a:lnTo>
                        <a:pt x="10253" y="13141"/>
                      </a:lnTo>
                      <a:lnTo>
                        <a:pt x="10358" y="13266"/>
                      </a:lnTo>
                      <a:lnTo>
                        <a:pt x="10358" y="13350"/>
                      </a:lnTo>
                      <a:lnTo>
                        <a:pt x="10191" y="13392"/>
                      </a:lnTo>
                      <a:lnTo>
                        <a:pt x="10149" y="13350"/>
                      </a:lnTo>
                      <a:lnTo>
                        <a:pt x="10149" y="13266"/>
                      </a:lnTo>
                      <a:lnTo>
                        <a:pt x="10086" y="13203"/>
                      </a:lnTo>
                      <a:lnTo>
                        <a:pt x="9981" y="13203"/>
                      </a:lnTo>
                      <a:lnTo>
                        <a:pt x="9940" y="13099"/>
                      </a:lnTo>
                      <a:lnTo>
                        <a:pt x="9772" y="13078"/>
                      </a:lnTo>
                      <a:lnTo>
                        <a:pt x="9730" y="12994"/>
                      </a:lnTo>
                      <a:lnTo>
                        <a:pt x="9647" y="13078"/>
                      </a:lnTo>
                      <a:lnTo>
                        <a:pt x="9542" y="13099"/>
                      </a:lnTo>
                      <a:lnTo>
                        <a:pt x="9521" y="13203"/>
                      </a:lnTo>
                      <a:lnTo>
                        <a:pt x="9437" y="13266"/>
                      </a:lnTo>
                      <a:lnTo>
                        <a:pt x="9312" y="13245"/>
                      </a:lnTo>
                      <a:lnTo>
                        <a:pt x="9291" y="13308"/>
                      </a:lnTo>
                      <a:lnTo>
                        <a:pt x="9333" y="13413"/>
                      </a:lnTo>
                      <a:lnTo>
                        <a:pt x="9396" y="13413"/>
                      </a:lnTo>
                      <a:lnTo>
                        <a:pt x="9312" y="13496"/>
                      </a:lnTo>
                      <a:lnTo>
                        <a:pt x="9291" y="13664"/>
                      </a:lnTo>
                      <a:lnTo>
                        <a:pt x="9312" y="13768"/>
                      </a:lnTo>
                      <a:lnTo>
                        <a:pt x="9396" y="13768"/>
                      </a:lnTo>
                      <a:lnTo>
                        <a:pt x="9396" y="13936"/>
                      </a:lnTo>
                      <a:lnTo>
                        <a:pt x="9416" y="13999"/>
                      </a:lnTo>
                      <a:lnTo>
                        <a:pt x="9416" y="14082"/>
                      </a:lnTo>
                      <a:lnTo>
                        <a:pt x="9521" y="14187"/>
                      </a:lnTo>
                      <a:lnTo>
                        <a:pt x="9521" y="14229"/>
                      </a:lnTo>
                      <a:lnTo>
                        <a:pt x="9396" y="14250"/>
                      </a:lnTo>
                      <a:lnTo>
                        <a:pt x="9354" y="14312"/>
                      </a:lnTo>
                      <a:lnTo>
                        <a:pt x="9730" y="14501"/>
                      </a:lnTo>
                      <a:lnTo>
                        <a:pt x="9877" y="14501"/>
                      </a:lnTo>
                      <a:lnTo>
                        <a:pt x="10065" y="14417"/>
                      </a:lnTo>
                      <a:lnTo>
                        <a:pt x="10170" y="14396"/>
                      </a:lnTo>
                      <a:lnTo>
                        <a:pt x="10232" y="14438"/>
                      </a:lnTo>
                      <a:lnTo>
                        <a:pt x="10295" y="14438"/>
                      </a:lnTo>
                      <a:lnTo>
                        <a:pt x="10463" y="14229"/>
                      </a:lnTo>
                      <a:lnTo>
                        <a:pt x="10463" y="14124"/>
                      </a:lnTo>
                      <a:lnTo>
                        <a:pt x="10400" y="14040"/>
                      </a:lnTo>
                      <a:lnTo>
                        <a:pt x="10400" y="13999"/>
                      </a:lnTo>
                      <a:lnTo>
                        <a:pt x="10567" y="13915"/>
                      </a:lnTo>
                      <a:lnTo>
                        <a:pt x="10714" y="13789"/>
                      </a:lnTo>
                      <a:lnTo>
                        <a:pt x="10986" y="13622"/>
                      </a:lnTo>
                      <a:lnTo>
                        <a:pt x="11090" y="13664"/>
                      </a:lnTo>
                      <a:lnTo>
                        <a:pt x="10986" y="13664"/>
                      </a:lnTo>
                      <a:lnTo>
                        <a:pt x="10756" y="13894"/>
                      </a:lnTo>
                      <a:lnTo>
                        <a:pt x="10588" y="13978"/>
                      </a:lnTo>
                      <a:lnTo>
                        <a:pt x="10588" y="14019"/>
                      </a:lnTo>
                      <a:lnTo>
                        <a:pt x="10693" y="14103"/>
                      </a:lnTo>
                      <a:lnTo>
                        <a:pt x="10693" y="14187"/>
                      </a:lnTo>
                      <a:lnTo>
                        <a:pt x="10588" y="14333"/>
                      </a:lnTo>
                      <a:lnTo>
                        <a:pt x="10463" y="14417"/>
                      </a:lnTo>
                      <a:lnTo>
                        <a:pt x="10442" y="14543"/>
                      </a:lnTo>
                      <a:lnTo>
                        <a:pt x="10463" y="14710"/>
                      </a:lnTo>
                      <a:lnTo>
                        <a:pt x="10442" y="14815"/>
                      </a:lnTo>
                      <a:lnTo>
                        <a:pt x="10442" y="14856"/>
                      </a:lnTo>
                      <a:lnTo>
                        <a:pt x="10442" y="14961"/>
                      </a:lnTo>
                      <a:lnTo>
                        <a:pt x="10463" y="15087"/>
                      </a:lnTo>
                      <a:lnTo>
                        <a:pt x="10295" y="15149"/>
                      </a:lnTo>
                      <a:lnTo>
                        <a:pt x="10232" y="15191"/>
                      </a:lnTo>
                      <a:lnTo>
                        <a:pt x="10191" y="15275"/>
                      </a:lnTo>
                      <a:lnTo>
                        <a:pt x="10044" y="15442"/>
                      </a:lnTo>
                      <a:lnTo>
                        <a:pt x="10002" y="15463"/>
                      </a:lnTo>
                      <a:lnTo>
                        <a:pt x="10044" y="15568"/>
                      </a:lnTo>
                      <a:lnTo>
                        <a:pt x="10044" y="15672"/>
                      </a:lnTo>
                      <a:lnTo>
                        <a:pt x="10107" y="15693"/>
                      </a:lnTo>
                      <a:lnTo>
                        <a:pt x="10212" y="15672"/>
                      </a:lnTo>
                      <a:lnTo>
                        <a:pt x="10274" y="15672"/>
                      </a:lnTo>
                      <a:lnTo>
                        <a:pt x="10316" y="15714"/>
                      </a:lnTo>
                      <a:lnTo>
                        <a:pt x="10253" y="15798"/>
                      </a:lnTo>
                      <a:lnTo>
                        <a:pt x="10128" y="15798"/>
                      </a:lnTo>
                      <a:lnTo>
                        <a:pt x="10065" y="15840"/>
                      </a:lnTo>
                      <a:lnTo>
                        <a:pt x="10086" y="15903"/>
                      </a:lnTo>
                      <a:lnTo>
                        <a:pt x="10065" y="15944"/>
                      </a:lnTo>
                      <a:lnTo>
                        <a:pt x="10086" y="16028"/>
                      </a:lnTo>
                      <a:lnTo>
                        <a:pt x="10023" y="16091"/>
                      </a:lnTo>
                      <a:lnTo>
                        <a:pt x="9940" y="16112"/>
                      </a:lnTo>
                      <a:lnTo>
                        <a:pt x="9835" y="16154"/>
                      </a:lnTo>
                      <a:lnTo>
                        <a:pt x="9751" y="16133"/>
                      </a:lnTo>
                      <a:lnTo>
                        <a:pt x="9709" y="16154"/>
                      </a:lnTo>
                      <a:lnTo>
                        <a:pt x="9772" y="16216"/>
                      </a:lnTo>
                      <a:lnTo>
                        <a:pt x="9877" y="16237"/>
                      </a:lnTo>
                      <a:lnTo>
                        <a:pt x="9960" y="16300"/>
                      </a:lnTo>
                      <a:lnTo>
                        <a:pt x="10086" y="16154"/>
                      </a:lnTo>
                      <a:lnTo>
                        <a:pt x="10337" y="16007"/>
                      </a:lnTo>
                      <a:lnTo>
                        <a:pt x="10379" y="16007"/>
                      </a:lnTo>
                      <a:lnTo>
                        <a:pt x="10463" y="16028"/>
                      </a:lnTo>
                      <a:lnTo>
                        <a:pt x="10546" y="15944"/>
                      </a:lnTo>
                      <a:lnTo>
                        <a:pt x="10714" y="15882"/>
                      </a:lnTo>
                      <a:lnTo>
                        <a:pt x="10693" y="15944"/>
                      </a:lnTo>
                      <a:lnTo>
                        <a:pt x="10630" y="16007"/>
                      </a:lnTo>
                      <a:lnTo>
                        <a:pt x="10630" y="16049"/>
                      </a:lnTo>
                      <a:lnTo>
                        <a:pt x="10693" y="16091"/>
                      </a:lnTo>
                      <a:lnTo>
                        <a:pt x="10714" y="16196"/>
                      </a:lnTo>
                      <a:lnTo>
                        <a:pt x="10693" y="16237"/>
                      </a:lnTo>
                      <a:lnTo>
                        <a:pt x="10776" y="16300"/>
                      </a:lnTo>
                      <a:lnTo>
                        <a:pt x="10881" y="16216"/>
                      </a:lnTo>
                      <a:lnTo>
                        <a:pt x="10944" y="16133"/>
                      </a:lnTo>
                      <a:lnTo>
                        <a:pt x="10986" y="16196"/>
                      </a:lnTo>
                      <a:lnTo>
                        <a:pt x="10965" y="16237"/>
                      </a:lnTo>
                      <a:lnTo>
                        <a:pt x="11049" y="16363"/>
                      </a:lnTo>
                      <a:lnTo>
                        <a:pt x="11069" y="16551"/>
                      </a:lnTo>
                      <a:lnTo>
                        <a:pt x="11049" y="16656"/>
                      </a:lnTo>
                      <a:lnTo>
                        <a:pt x="11090" y="16823"/>
                      </a:lnTo>
                      <a:lnTo>
                        <a:pt x="11153" y="16823"/>
                      </a:lnTo>
                      <a:lnTo>
                        <a:pt x="11195" y="16677"/>
                      </a:lnTo>
                      <a:lnTo>
                        <a:pt x="11195" y="16572"/>
                      </a:lnTo>
                      <a:lnTo>
                        <a:pt x="11300" y="16426"/>
                      </a:lnTo>
                      <a:lnTo>
                        <a:pt x="11321" y="16321"/>
                      </a:lnTo>
                      <a:lnTo>
                        <a:pt x="11467" y="16216"/>
                      </a:lnTo>
                      <a:lnTo>
                        <a:pt x="11488" y="16216"/>
                      </a:lnTo>
                      <a:lnTo>
                        <a:pt x="11593" y="16133"/>
                      </a:lnTo>
                      <a:lnTo>
                        <a:pt x="11739" y="16133"/>
                      </a:lnTo>
                      <a:lnTo>
                        <a:pt x="11593" y="16216"/>
                      </a:lnTo>
                      <a:lnTo>
                        <a:pt x="11425" y="16405"/>
                      </a:lnTo>
                      <a:lnTo>
                        <a:pt x="11425" y="16447"/>
                      </a:lnTo>
                      <a:lnTo>
                        <a:pt x="11572" y="16614"/>
                      </a:lnTo>
                      <a:lnTo>
                        <a:pt x="11634" y="16635"/>
                      </a:lnTo>
                      <a:lnTo>
                        <a:pt x="11802" y="16551"/>
                      </a:lnTo>
                      <a:lnTo>
                        <a:pt x="12032" y="16530"/>
                      </a:lnTo>
                      <a:lnTo>
                        <a:pt x="12137" y="16447"/>
                      </a:lnTo>
                      <a:lnTo>
                        <a:pt x="12220" y="16447"/>
                      </a:lnTo>
                      <a:lnTo>
                        <a:pt x="12429" y="16342"/>
                      </a:lnTo>
                      <a:lnTo>
                        <a:pt x="12513" y="16342"/>
                      </a:lnTo>
                      <a:lnTo>
                        <a:pt x="12429" y="16363"/>
                      </a:lnTo>
                      <a:lnTo>
                        <a:pt x="12304" y="16530"/>
                      </a:lnTo>
                      <a:lnTo>
                        <a:pt x="12304" y="16572"/>
                      </a:lnTo>
                      <a:lnTo>
                        <a:pt x="12220" y="16656"/>
                      </a:lnTo>
                      <a:lnTo>
                        <a:pt x="11906" y="16844"/>
                      </a:lnTo>
                      <a:lnTo>
                        <a:pt x="11781" y="16970"/>
                      </a:lnTo>
                      <a:lnTo>
                        <a:pt x="11676" y="17158"/>
                      </a:lnTo>
                      <a:lnTo>
                        <a:pt x="11634" y="17263"/>
                      </a:lnTo>
                      <a:lnTo>
                        <a:pt x="11697" y="17367"/>
                      </a:lnTo>
                      <a:lnTo>
                        <a:pt x="11802" y="17451"/>
                      </a:lnTo>
                      <a:lnTo>
                        <a:pt x="11613" y="17409"/>
                      </a:lnTo>
                      <a:lnTo>
                        <a:pt x="11530" y="17451"/>
                      </a:lnTo>
                      <a:lnTo>
                        <a:pt x="11425" y="17577"/>
                      </a:lnTo>
                      <a:lnTo>
                        <a:pt x="11383" y="17702"/>
                      </a:lnTo>
                      <a:lnTo>
                        <a:pt x="11216" y="17869"/>
                      </a:lnTo>
                      <a:lnTo>
                        <a:pt x="11153" y="17974"/>
                      </a:lnTo>
                      <a:lnTo>
                        <a:pt x="11174" y="18016"/>
                      </a:lnTo>
                      <a:lnTo>
                        <a:pt x="11216" y="18079"/>
                      </a:lnTo>
                      <a:lnTo>
                        <a:pt x="11195" y="18141"/>
                      </a:lnTo>
                      <a:lnTo>
                        <a:pt x="11111" y="18121"/>
                      </a:lnTo>
                      <a:lnTo>
                        <a:pt x="11090" y="18037"/>
                      </a:lnTo>
                      <a:lnTo>
                        <a:pt x="11007" y="18016"/>
                      </a:lnTo>
                      <a:lnTo>
                        <a:pt x="10944" y="18121"/>
                      </a:lnTo>
                      <a:lnTo>
                        <a:pt x="10776" y="18204"/>
                      </a:lnTo>
                      <a:lnTo>
                        <a:pt x="10839" y="18288"/>
                      </a:lnTo>
                      <a:lnTo>
                        <a:pt x="10776" y="18351"/>
                      </a:lnTo>
                      <a:lnTo>
                        <a:pt x="10693" y="18330"/>
                      </a:lnTo>
                      <a:lnTo>
                        <a:pt x="10672" y="18288"/>
                      </a:lnTo>
                      <a:lnTo>
                        <a:pt x="10630" y="18330"/>
                      </a:lnTo>
                      <a:lnTo>
                        <a:pt x="10358" y="18539"/>
                      </a:lnTo>
                      <a:lnTo>
                        <a:pt x="10274" y="18644"/>
                      </a:lnTo>
                      <a:lnTo>
                        <a:pt x="10316" y="18727"/>
                      </a:lnTo>
                      <a:lnTo>
                        <a:pt x="10253" y="18769"/>
                      </a:lnTo>
                      <a:lnTo>
                        <a:pt x="10170" y="18748"/>
                      </a:lnTo>
                      <a:lnTo>
                        <a:pt x="10170" y="18644"/>
                      </a:lnTo>
                      <a:lnTo>
                        <a:pt x="10023" y="18727"/>
                      </a:lnTo>
                      <a:lnTo>
                        <a:pt x="9898" y="18811"/>
                      </a:lnTo>
                      <a:lnTo>
                        <a:pt x="9793" y="18853"/>
                      </a:lnTo>
                      <a:lnTo>
                        <a:pt x="9751" y="18937"/>
                      </a:lnTo>
                      <a:lnTo>
                        <a:pt x="9647" y="18978"/>
                      </a:lnTo>
                      <a:lnTo>
                        <a:pt x="9500" y="18978"/>
                      </a:lnTo>
                      <a:lnTo>
                        <a:pt x="9333" y="19146"/>
                      </a:lnTo>
                      <a:lnTo>
                        <a:pt x="9082" y="19250"/>
                      </a:lnTo>
                      <a:lnTo>
                        <a:pt x="8893" y="19397"/>
                      </a:lnTo>
                      <a:lnTo>
                        <a:pt x="8810" y="19564"/>
                      </a:lnTo>
                      <a:lnTo>
                        <a:pt x="8810" y="19606"/>
                      </a:lnTo>
                      <a:lnTo>
                        <a:pt x="8872" y="19711"/>
                      </a:lnTo>
                      <a:lnTo>
                        <a:pt x="8872" y="19794"/>
                      </a:lnTo>
                      <a:lnTo>
                        <a:pt x="8852" y="19815"/>
                      </a:lnTo>
                      <a:lnTo>
                        <a:pt x="8768" y="19711"/>
                      </a:lnTo>
                      <a:lnTo>
                        <a:pt x="8747" y="19711"/>
                      </a:lnTo>
                      <a:lnTo>
                        <a:pt x="8705" y="19773"/>
                      </a:lnTo>
                      <a:lnTo>
                        <a:pt x="8747" y="19857"/>
                      </a:lnTo>
                      <a:lnTo>
                        <a:pt x="8684" y="19878"/>
                      </a:lnTo>
                      <a:lnTo>
                        <a:pt x="8621" y="19794"/>
                      </a:lnTo>
                      <a:lnTo>
                        <a:pt x="8705" y="19711"/>
                      </a:lnTo>
                      <a:cubicBezTo>
                        <a:pt x="8761" y="19673"/>
                        <a:pt x="8717" y="19603"/>
                        <a:pt x="8677" y="19603"/>
                      </a:cubicBezTo>
                      <a:cubicBezTo>
                        <a:pt x="8673" y="19603"/>
                        <a:pt x="8668" y="19604"/>
                        <a:pt x="8663" y="19606"/>
                      </a:cubicBezTo>
                      <a:lnTo>
                        <a:pt x="8600" y="19585"/>
                      </a:lnTo>
                      <a:lnTo>
                        <a:pt x="8496" y="19585"/>
                      </a:lnTo>
                      <a:lnTo>
                        <a:pt x="8454" y="19564"/>
                      </a:lnTo>
                      <a:lnTo>
                        <a:pt x="8349" y="19585"/>
                      </a:lnTo>
                      <a:lnTo>
                        <a:pt x="8161" y="19606"/>
                      </a:lnTo>
                      <a:lnTo>
                        <a:pt x="8056" y="19669"/>
                      </a:lnTo>
                      <a:lnTo>
                        <a:pt x="7973" y="19773"/>
                      </a:lnTo>
                      <a:lnTo>
                        <a:pt x="7826" y="19815"/>
                      </a:lnTo>
                      <a:lnTo>
                        <a:pt x="7680" y="19899"/>
                      </a:lnTo>
                      <a:lnTo>
                        <a:pt x="7554" y="20066"/>
                      </a:lnTo>
                      <a:lnTo>
                        <a:pt x="7575" y="20108"/>
                      </a:lnTo>
                      <a:lnTo>
                        <a:pt x="7533" y="20171"/>
                      </a:lnTo>
                      <a:lnTo>
                        <a:pt x="7471" y="20171"/>
                      </a:lnTo>
                      <a:lnTo>
                        <a:pt x="7345" y="20213"/>
                      </a:lnTo>
                      <a:lnTo>
                        <a:pt x="7261" y="20276"/>
                      </a:lnTo>
                      <a:lnTo>
                        <a:pt x="7261" y="20338"/>
                      </a:lnTo>
                      <a:lnTo>
                        <a:pt x="7219" y="20338"/>
                      </a:lnTo>
                      <a:lnTo>
                        <a:pt x="7115" y="20318"/>
                      </a:lnTo>
                      <a:lnTo>
                        <a:pt x="7010" y="20338"/>
                      </a:lnTo>
                      <a:lnTo>
                        <a:pt x="6989" y="20422"/>
                      </a:lnTo>
                      <a:lnTo>
                        <a:pt x="6947" y="20548"/>
                      </a:lnTo>
                      <a:lnTo>
                        <a:pt x="6947" y="20590"/>
                      </a:lnTo>
                      <a:cubicBezTo>
                        <a:pt x="6927" y="20590"/>
                        <a:pt x="6906" y="20610"/>
                        <a:pt x="6885" y="20610"/>
                      </a:cubicBezTo>
                      <a:lnTo>
                        <a:pt x="6843" y="20590"/>
                      </a:lnTo>
                      <a:lnTo>
                        <a:pt x="6906" y="20485"/>
                      </a:lnTo>
                      <a:lnTo>
                        <a:pt x="6822" y="20380"/>
                      </a:lnTo>
                      <a:lnTo>
                        <a:pt x="6675" y="20380"/>
                      </a:lnTo>
                      <a:lnTo>
                        <a:pt x="6634" y="20422"/>
                      </a:lnTo>
                      <a:lnTo>
                        <a:pt x="6571" y="20485"/>
                      </a:lnTo>
                      <a:lnTo>
                        <a:pt x="6466" y="20485"/>
                      </a:lnTo>
                      <a:lnTo>
                        <a:pt x="6403" y="20527"/>
                      </a:lnTo>
                      <a:lnTo>
                        <a:pt x="6299" y="20422"/>
                      </a:lnTo>
                      <a:lnTo>
                        <a:pt x="6257" y="20422"/>
                      </a:lnTo>
                      <a:lnTo>
                        <a:pt x="6152" y="20610"/>
                      </a:lnTo>
                      <a:lnTo>
                        <a:pt x="6090" y="20631"/>
                      </a:lnTo>
                      <a:lnTo>
                        <a:pt x="5985" y="20715"/>
                      </a:lnTo>
                      <a:lnTo>
                        <a:pt x="5943" y="20694"/>
                      </a:lnTo>
                      <a:lnTo>
                        <a:pt x="5880" y="20736"/>
                      </a:lnTo>
                      <a:lnTo>
                        <a:pt x="5859" y="20841"/>
                      </a:lnTo>
                      <a:lnTo>
                        <a:pt x="5880" y="20945"/>
                      </a:lnTo>
                      <a:lnTo>
                        <a:pt x="5943" y="20966"/>
                      </a:lnTo>
                      <a:cubicBezTo>
                        <a:pt x="5776" y="21029"/>
                        <a:pt x="5629" y="21071"/>
                        <a:pt x="5462" y="21154"/>
                      </a:cubicBezTo>
                      <a:lnTo>
                        <a:pt x="5441" y="21071"/>
                      </a:lnTo>
                      <a:lnTo>
                        <a:pt x="5378" y="21050"/>
                      </a:lnTo>
                      <a:lnTo>
                        <a:pt x="5378" y="21154"/>
                      </a:lnTo>
                      <a:lnTo>
                        <a:pt x="5378" y="21217"/>
                      </a:lnTo>
                      <a:cubicBezTo>
                        <a:pt x="5357" y="21217"/>
                        <a:pt x="5336" y="21238"/>
                        <a:pt x="5274" y="21238"/>
                      </a:cubicBezTo>
                      <a:lnTo>
                        <a:pt x="5232" y="21217"/>
                      </a:lnTo>
                      <a:lnTo>
                        <a:pt x="5169" y="21134"/>
                      </a:lnTo>
                      <a:lnTo>
                        <a:pt x="5064" y="21154"/>
                      </a:lnTo>
                      <a:lnTo>
                        <a:pt x="5064" y="21238"/>
                      </a:lnTo>
                      <a:lnTo>
                        <a:pt x="5127" y="21280"/>
                      </a:lnTo>
                      <a:cubicBezTo>
                        <a:pt x="5106" y="21322"/>
                        <a:pt x="5043" y="21322"/>
                        <a:pt x="5022" y="21343"/>
                      </a:cubicBezTo>
                      <a:lnTo>
                        <a:pt x="4960" y="21280"/>
                      </a:lnTo>
                      <a:lnTo>
                        <a:pt x="4960" y="21364"/>
                      </a:lnTo>
                      <a:cubicBezTo>
                        <a:pt x="4939" y="21385"/>
                        <a:pt x="4918" y="21385"/>
                        <a:pt x="4897" y="21385"/>
                      </a:cubicBezTo>
                      <a:lnTo>
                        <a:pt x="4855" y="21343"/>
                      </a:lnTo>
                      <a:lnTo>
                        <a:pt x="4730" y="21322"/>
                      </a:lnTo>
                      <a:lnTo>
                        <a:pt x="4688" y="21238"/>
                      </a:lnTo>
                      <a:lnTo>
                        <a:pt x="4583" y="21238"/>
                      </a:lnTo>
                      <a:lnTo>
                        <a:pt x="4478" y="21343"/>
                      </a:lnTo>
                      <a:lnTo>
                        <a:pt x="4478" y="21426"/>
                      </a:lnTo>
                      <a:lnTo>
                        <a:pt x="4541" y="21489"/>
                      </a:lnTo>
                      <a:cubicBezTo>
                        <a:pt x="4520" y="21489"/>
                        <a:pt x="4499" y="21531"/>
                        <a:pt x="4499" y="21531"/>
                      </a:cubicBezTo>
                      <a:lnTo>
                        <a:pt x="4395" y="21468"/>
                      </a:lnTo>
                      <a:lnTo>
                        <a:pt x="4290" y="21552"/>
                      </a:lnTo>
                      <a:lnTo>
                        <a:pt x="4290" y="21594"/>
                      </a:lnTo>
                      <a:cubicBezTo>
                        <a:pt x="4081" y="21678"/>
                        <a:pt x="3893" y="21761"/>
                        <a:pt x="3683" y="21845"/>
                      </a:cubicBezTo>
                      <a:lnTo>
                        <a:pt x="3704" y="21782"/>
                      </a:lnTo>
                      <a:lnTo>
                        <a:pt x="3809" y="21740"/>
                      </a:lnTo>
                      <a:lnTo>
                        <a:pt x="3746" y="21698"/>
                      </a:lnTo>
                      <a:lnTo>
                        <a:pt x="3704" y="21573"/>
                      </a:lnTo>
                      <a:lnTo>
                        <a:pt x="3600" y="21636"/>
                      </a:lnTo>
                      <a:lnTo>
                        <a:pt x="3432" y="21636"/>
                      </a:lnTo>
                      <a:lnTo>
                        <a:pt x="3453" y="21698"/>
                      </a:lnTo>
                      <a:lnTo>
                        <a:pt x="3390" y="21803"/>
                      </a:lnTo>
                      <a:lnTo>
                        <a:pt x="3286" y="21845"/>
                      </a:lnTo>
                      <a:lnTo>
                        <a:pt x="3160" y="21970"/>
                      </a:lnTo>
                      <a:lnTo>
                        <a:pt x="3160" y="22012"/>
                      </a:lnTo>
                      <a:cubicBezTo>
                        <a:pt x="2951" y="22096"/>
                        <a:pt x="2742" y="22159"/>
                        <a:pt x="2533" y="22201"/>
                      </a:cubicBezTo>
                      <a:lnTo>
                        <a:pt x="2512" y="22180"/>
                      </a:lnTo>
                      <a:lnTo>
                        <a:pt x="2386" y="22222"/>
                      </a:lnTo>
                      <a:lnTo>
                        <a:pt x="2407" y="22263"/>
                      </a:lnTo>
                      <a:cubicBezTo>
                        <a:pt x="2344" y="22263"/>
                        <a:pt x="2302" y="22284"/>
                        <a:pt x="2240" y="22284"/>
                      </a:cubicBezTo>
                      <a:cubicBezTo>
                        <a:pt x="2177" y="22305"/>
                        <a:pt x="2093" y="22305"/>
                        <a:pt x="2009" y="22326"/>
                      </a:cubicBezTo>
                      <a:lnTo>
                        <a:pt x="1926" y="22263"/>
                      </a:lnTo>
                      <a:lnTo>
                        <a:pt x="1821" y="22368"/>
                      </a:lnTo>
                      <a:lnTo>
                        <a:pt x="1821" y="22389"/>
                      </a:lnTo>
                      <a:cubicBezTo>
                        <a:pt x="1758" y="22410"/>
                        <a:pt x="1654" y="22410"/>
                        <a:pt x="1570" y="22431"/>
                      </a:cubicBezTo>
                      <a:cubicBezTo>
                        <a:pt x="1264" y="22480"/>
                        <a:pt x="957" y="22500"/>
                        <a:pt x="651" y="22500"/>
                      </a:cubicBezTo>
                      <a:cubicBezTo>
                        <a:pt x="434" y="22500"/>
                        <a:pt x="218" y="22490"/>
                        <a:pt x="1" y="22473"/>
                      </a:cubicBezTo>
                      <a:lnTo>
                        <a:pt x="1" y="22473"/>
                      </a:lnTo>
                      <a:cubicBezTo>
                        <a:pt x="332" y="22512"/>
                        <a:pt x="664" y="22527"/>
                        <a:pt x="990" y="22527"/>
                      </a:cubicBezTo>
                      <a:cubicBezTo>
                        <a:pt x="1179" y="22527"/>
                        <a:pt x="1365" y="22522"/>
                        <a:pt x="1549" y="22514"/>
                      </a:cubicBezTo>
                      <a:lnTo>
                        <a:pt x="1549" y="22535"/>
                      </a:lnTo>
                      <a:lnTo>
                        <a:pt x="1654" y="22577"/>
                      </a:lnTo>
                      <a:lnTo>
                        <a:pt x="1612" y="22514"/>
                      </a:lnTo>
                      <a:cubicBezTo>
                        <a:pt x="2093" y="22473"/>
                        <a:pt x="2533" y="22389"/>
                        <a:pt x="2972" y="22263"/>
                      </a:cubicBezTo>
                      <a:lnTo>
                        <a:pt x="2972" y="22263"/>
                      </a:lnTo>
                      <a:lnTo>
                        <a:pt x="2867" y="22368"/>
                      </a:lnTo>
                      <a:lnTo>
                        <a:pt x="3077" y="22368"/>
                      </a:lnTo>
                      <a:lnTo>
                        <a:pt x="3223" y="22222"/>
                      </a:lnTo>
                      <a:lnTo>
                        <a:pt x="3370" y="22222"/>
                      </a:lnTo>
                      <a:lnTo>
                        <a:pt x="3453" y="22159"/>
                      </a:lnTo>
                      <a:cubicBezTo>
                        <a:pt x="3579" y="22096"/>
                        <a:pt x="3746" y="22075"/>
                        <a:pt x="3872" y="22012"/>
                      </a:cubicBezTo>
                      <a:lnTo>
                        <a:pt x="3893" y="22054"/>
                      </a:lnTo>
                      <a:lnTo>
                        <a:pt x="4081" y="22054"/>
                      </a:lnTo>
                      <a:lnTo>
                        <a:pt x="4227" y="21991"/>
                      </a:lnTo>
                      <a:lnTo>
                        <a:pt x="4290" y="21719"/>
                      </a:lnTo>
                      <a:lnTo>
                        <a:pt x="4311" y="21803"/>
                      </a:lnTo>
                      <a:lnTo>
                        <a:pt x="4374" y="21845"/>
                      </a:lnTo>
                      <a:lnTo>
                        <a:pt x="4416" y="21740"/>
                      </a:lnTo>
                      <a:lnTo>
                        <a:pt x="4458" y="21657"/>
                      </a:lnTo>
                      <a:lnTo>
                        <a:pt x="4520" y="21678"/>
                      </a:lnTo>
                      <a:lnTo>
                        <a:pt x="4562" y="21740"/>
                      </a:lnTo>
                      <a:lnTo>
                        <a:pt x="4604" y="21719"/>
                      </a:lnTo>
                      <a:lnTo>
                        <a:pt x="4688" y="21615"/>
                      </a:lnTo>
                      <a:lnTo>
                        <a:pt x="4834" y="21531"/>
                      </a:lnTo>
                      <a:lnTo>
                        <a:pt x="4834" y="21468"/>
                      </a:lnTo>
                      <a:cubicBezTo>
                        <a:pt x="5043" y="21406"/>
                        <a:pt x="5253" y="21301"/>
                        <a:pt x="5462" y="21217"/>
                      </a:cubicBezTo>
                      <a:lnTo>
                        <a:pt x="5462" y="21217"/>
                      </a:lnTo>
                      <a:lnTo>
                        <a:pt x="5420" y="21238"/>
                      </a:lnTo>
                      <a:lnTo>
                        <a:pt x="5546" y="21238"/>
                      </a:lnTo>
                      <a:lnTo>
                        <a:pt x="5504" y="21196"/>
                      </a:lnTo>
                      <a:cubicBezTo>
                        <a:pt x="5839" y="21050"/>
                        <a:pt x="6173" y="20903"/>
                        <a:pt x="6508" y="20778"/>
                      </a:cubicBezTo>
                      <a:lnTo>
                        <a:pt x="6571" y="20799"/>
                      </a:lnTo>
                      <a:lnTo>
                        <a:pt x="6759" y="20778"/>
                      </a:lnTo>
                      <a:lnTo>
                        <a:pt x="6822" y="20694"/>
                      </a:lnTo>
                      <a:lnTo>
                        <a:pt x="6989" y="20715"/>
                      </a:lnTo>
                      <a:lnTo>
                        <a:pt x="6989" y="20673"/>
                      </a:lnTo>
                      <a:lnTo>
                        <a:pt x="6927" y="20610"/>
                      </a:lnTo>
                      <a:cubicBezTo>
                        <a:pt x="7031" y="20569"/>
                        <a:pt x="7136" y="20527"/>
                        <a:pt x="7240" y="20485"/>
                      </a:cubicBezTo>
                      <a:lnTo>
                        <a:pt x="7282" y="20485"/>
                      </a:lnTo>
                      <a:cubicBezTo>
                        <a:pt x="7324" y="20464"/>
                        <a:pt x="7387" y="20422"/>
                        <a:pt x="7429" y="20422"/>
                      </a:cubicBezTo>
                      <a:lnTo>
                        <a:pt x="7450" y="20485"/>
                      </a:lnTo>
                      <a:lnTo>
                        <a:pt x="7554" y="20485"/>
                      </a:lnTo>
                      <a:lnTo>
                        <a:pt x="7617" y="20380"/>
                      </a:lnTo>
                      <a:lnTo>
                        <a:pt x="7638" y="20464"/>
                      </a:lnTo>
                      <a:lnTo>
                        <a:pt x="7659" y="20464"/>
                      </a:lnTo>
                      <a:lnTo>
                        <a:pt x="7701" y="20380"/>
                      </a:lnTo>
                      <a:lnTo>
                        <a:pt x="7763" y="20318"/>
                      </a:lnTo>
                      <a:lnTo>
                        <a:pt x="7868" y="20318"/>
                      </a:lnTo>
                      <a:lnTo>
                        <a:pt x="7973" y="20255"/>
                      </a:lnTo>
                      <a:lnTo>
                        <a:pt x="8015" y="20171"/>
                      </a:lnTo>
                      <a:cubicBezTo>
                        <a:pt x="8077" y="20150"/>
                        <a:pt x="8161" y="20087"/>
                        <a:pt x="8224" y="20066"/>
                      </a:cubicBezTo>
                      <a:lnTo>
                        <a:pt x="8224" y="20066"/>
                      </a:lnTo>
                      <a:lnTo>
                        <a:pt x="8182" y="20108"/>
                      </a:lnTo>
                      <a:lnTo>
                        <a:pt x="8182" y="20213"/>
                      </a:lnTo>
                      <a:lnTo>
                        <a:pt x="8224" y="20255"/>
                      </a:lnTo>
                      <a:lnTo>
                        <a:pt x="8370" y="20150"/>
                      </a:lnTo>
                      <a:lnTo>
                        <a:pt x="8391" y="20066"/>
                      </a:lnTo>
                      <a:lnTo>
                        <a:pt x="8475" y="20045"/>
                      </a:lnTo>
                      <a:lnTo>
                        <a:pt x="8496" y="20087"/>
                      </a:lnTo>
                      <a:lnTo>
                        <a:pt x="8538" y="20045"/>
                      </a:lnTo>
                      <a:lnTo>
                        <a:pt x="8580" y="20045"/>
                      </a:lnTo>
                      <a:lnTo>
                        <a:pt x="8600" y="20108"/>
                      </a:lnTo>
                      <a:lnTo>
                        <a:pt x="8580" y="20192"/>
                      </a:lnTo>
                      <a:lnTo>
                        <a:pt x="8642" y="20192"/>
                      </a:lnTo>
                      <a:lnTo>
                        <a:pt x="8705" y="20087"/>
                      </a:lnTo>
                      <a:lnTo>
                        <a:pt x="8789" y="20087"/>
                      </a:lnTo>
                      <a:lnTo>
                        <a:pt x="8872" y="20004"/>
                      </a:lnTo>
                      <a:lnTo>
                        <a:pt x="8977" y="20004"/>
                      </a:lnTo>
                      <a:lnTo>
                        <a:pt x="9082" y="19857"/>
                      </a:lnTo>
                      <a:lnTo>
                        <a:pt x="9186" y="19794"/>
                      </a:lnTo>
                      <a:lnTo>
                        <a:pt x="9270" y="19836"/>
                      </a:lnTo>
                      <a:lnTo>
                        <a:pt x="9270" y="19899"/>
                      </a:lnTo>
                      <a:lnTo>
                        <a:pt x="9186" y="20004"/>
                      </a:lnTo>
                      <a:lnTo>
                        <a:pt x="9103" y="20150"/>
                      </a:lnTo>
                      <a:lnTo>
                        <a:pt x="9103" y="20192"/>
                      </a:lnTo>
                      <a:lnTo>
                        <a:pt x="9165" y="20192"/>
                      </a:lnTo>
                      <a:lnTo>
                        <a:pt x="9312" y="20045"/>
                      </a:lnTo>
                      <a:lnTo>
                        <a:pt x="9312" y="19857"/>
                      </a:lnTo>
                      <a:lnTo>
                        <a:pt x="9333" y="19836"/>
                      </a:lnTo>
                      <a:lnTo>
                        <a:pt x="9396" y="19899"/>
                      </a:lnTo>
                      <a:lnTo>
                        <a:pt x="9479" y="19857"/>
                      </a:lnTo>
                      <a:lnTo>
                        <a:pt x="9542" y="19878"/>
                      </a:lnTo>
                      <a:lnTo>
                        <a:pt x="9647" y="19878"/>
                      </a:lnTo>
                      <a:lnTo>
                        <a:pt x="9751" y="19753"/>
                      </a:lnTo>
                      <a:lnTo>
                        <a:pt x="9793" y="19753"/>
                      </a:lnTo>
                      <a:lnTo>
                        <a:pt x="9814" y="19773"/>
                      </a:lnTo>
                      <a:lnTo>
                        <a:pt x="9856" y="19648"/>
                      </a:lnTo>
                      <a:lnTo>
                        <a:pt x="9919" y="19585"/>
                      </a:lnTo>
                      <a:lnTo>
                        <a:pt x="9940" y="19627"/>
                      </a:lnTo>
                      <a:lnTo>
                        <a:pt x="9919" y="19690"/>
                      </a:lnTo>
                      <a:lnTo>
                        <a:pt x="9919" y="19794"/>
                      </a:lnTo>
                      <a:lnTo>
                        <a:pt x="9960" y="19773"/>
                      </a:lnTo>
                      <a:lnTo>
                        <a:pt x="10044" y="19669"/>
                      </a:lnTo>
                      <a:lnTo>
                        <a:pt x="10002" y="19648"/>
                      </a:lnTo>
                      <a:lnTo>
                        <a:pt x="10065" y="19564"/>
                      </a:lnTo>
                      <a:lnTo>
                        <a:pt x="10065" y="19522"/>
                      </a:lnTo>
                      <a:lnTo>
                        <a:pt x="9898" y="19522"/>
                      </a:lnTo>
                      <a:lnTo>
                        <a:pt x="9856" y="19481"/>
                      </a:lnTo>
                      <a:lnTo>
                        <a:pt x="10023" y="19439"/>
                      </a:lnTo>
                      <a:lnTo>
                        <a:pt x="10212" y="19334"/>
                      </a:lnTo>
                      <a:lnTo>
                        <a:pt x="10442" y="19334"/>
                      </a:lnTo>
                      <a:lnTo>
                        <a:pt x="10484" y="19271"/>
                      </a:lnTo>
                      <a:lnTo>
                        <a:pt x="10484" y="19209"/>
                      </a:lnTo>
                      <a:lnTo>
                        <a:pt x="10442" y="19209"/>
                      </a:lnTo>
                      <a:lnTo>
                        <a:pt x="10484" y="19167"/>
                      </a:lnTo>
                      <a:lnTo>
                        <a:pt x="10567" y="19146"/>
                      </a:lnTo>
                      <a:lnTo>
                        <a:pt x="10651" y="19104"/>
                      </a:lnTo>
                      <a:lnTo>
                        <a:pt x="10693" y="19104"/>
                      </a:lnTo>
                      <a:lnTo>
                        <a:pt x="10735" y="19209"/>
                      </a:lnTo>
                      <a:lnTo>
                        <a:pt x="10839" y="19209"/>
                      </a:lnTo>
                      <a:lnTo>
                        <a:pt x="10881" y="19125"/>
                      </a:lnTo>
                      <a:lnTo>
                        <a:pt x="10860" y="19104"/>
                      </a:lnTo>
                      <a:lnTo>
                        <a:pt x="10944" y="19020"/>
                      </a:lnTo>
                      <a:lnTo>
                        <a:pt x="10944" y="18916"/>
                      </a:lnTo>
                      <a:lnTo>
                        <a:pt x="10986" y="18853"/>
                      </a:lnTo>
                      <a:lnTo>
                        <a:pt x="11049" y="18916"/>
                      </a:lnTo>
                      <a:lnTo>
                        <a:pt x="11049" y="18999"/>
                      </a:lnTo>
                      <a:lnTo>
                        <a:pt x="11090" y="19041"/>
                      </a:lnTo>
                      <a:lnTo>
                        <a:pt x="11216" y="18957"/>
                      </a:lnTo>
                      <a:lnTo>
                        <a:pt x="11279" y="18895"/>
                      </a:lnTo>
                      <a:lnTo>
                        <a:pt x="11362" y="18895"/>
                      </a:lnTo>
                      <a:lnTo>
                        <a:pt x="11404" y="18790"/>
                      </a:lnTo>
                      <a:lnTo>
                        <a:pt x="11425" y="18748"/>
                      </a:lnTo>
                      <a:lnTo>
                        <a:pt x="11488" y="18811"/>
                      </a:lnTo>
                      <a:lnTo>
                        <a:pt x="11593" y="18790"/>
                      </a:lnTo>
                      <a:lnTo>
                        <a:pt x="11718" y="18623"/>
                      </a:lnTo>
                      <a:lnTo>
                        <a:pt x="11718" y="18539"/>
                      </a:lnTo>
                      <a:lnTo>
                        <a:pt x="11613" y="18539"/>
                      </a:lnTo>
                      <a:lnTo>
                        <a:pt x="11593" y="18518"/>
                      </a:lnTo>
                      <a:lnTo>
                        <a:pt x="11739" y="18413"/>
                      </a:lnTo>
                      <a:lnTo>
                        <a:pt x="11844" y="18393"/>
                      </a:lnTo>
                      <a:lnTo>
                        <a:pt x="11927" y="18288"/>
                      </a:lnTo>
                      <a:lnTo>
                        <a:pt x="11990" y="18288"/>
                      </a:lnTo>
                      <a:lnTo>
                        <a:pt x="12011" y="18330"/>
                      </a:lnTo>
                      <a:lnTo>
                        <a:pt x="12137" y="18204"/>
                      </a:lnTo>
                      <a:lnTo>
                        <a:pt x="12241" y="18141"/>
                      </a:lnTo>
                      <a:lnTo>
                        <a:pt x="12262" y="18079"/>
                      </a:lnTo>
                      <a:lnTo>
                        <a:pt x="12346" y="18037"/>
                      </a:lnTo>
                      <a:lnTo>
                        <a:pt x="12367" y="17995"/>
                      </a:lnTo>
                      <a:lnTo>
                        <a:pt x="12450" y="17995"/>
                      </a:lnTo>
                      <a:lnTo>
                        <a:pt x="12471" y="18079"/>
                      </a:lnTo>
                      <a:lnTo>
                        <a:pt x="12534" y="18100"/>
                      </a:lnTo>
                      <a:lnTo>
                        <a:pt x="12555" y="18016"/>
                      </a:lnTo>
                      <a:lnTo>
                        <a:pt x="12660" y="18016"/>
                      </a:lnTo>
                      <a:lnTo>
                        <a:pt x="12722" y="17995"/>
                      </a:lnTo>
                      <a:lnTo>
                        <a:pt x="12722" y="17911"/>
                      </a:lnTo>
                      <a:lnTo>
                        <a:pt x="12827" y="17890"/>
                      </a:lnTo>
                      <a:lnTo>
                        <a:pt x="12848" y="17828"/>
                      </a:lnTo>
                      <a:lnTo>
                        <a:pt x="12869" y="17869"/>
                      </a:lnTo>
                      <a:lnTo>
                        <a:pt x="13036" y="17890"/>
                      </a:lnTo>
                      <a:lnTo>
                        <a:pt x="13057" y="17786"/>
                      </a:lnTo>
                      <a:lnTo>
                        <a:pt x="13099" y="17786"/>
                      </a:lnTo>
                      <a:lnTo>
                        <a:pt x="13099" y="17849"/>
                      </a:lnTo>
                      <a:lnTo>
                        <a:pt x="13162" y="17849"/>
                      </a:lnTo>
                      <a:lnTo>
                        <a:pt x="13204" y="17786"/>
                      </a:lnTo>
                      <a:lnTo>
                        <a:pt x="13266" y="17849"/>
                      </a:lnTo>
                      <a:lnTo>
                        <a:pt x="13308" y="17807"/>
                      </a:lnTo>
                      <a:lnTo>
                        <a:pt x="13371" y="17660"/>
                      </a:lnTo>
                      <a:lnTo>
                        <a:pt x="13308" y="17660"/>
                      </a:lnTo>
                      <a:lnTo>
                        <a:pt x="13266" y="17681"/>
                      </a:lnTo>
                      <a:lnTo>
                        <a:pt x="13287" y="17597"/>
                      </a:lnTo>
                      <a:lnTo>
                        <a:pt x="13350" y="17556"/>
                      </a:lnTo>
                      <a:cubicBezTo>
                        <a:pt x="13371" y="17618"/>
                        <a:pt x="13392" y="17702"/>
                        <a:pt x="13455" y="17765"/>
                      </a:cubicBezTo>
                      <a:cubicBezTo>
                        <a:pt x="13517" y="17849"/>
                        <a:pt x="13392" y="17995"/>
                        <a:pt x="13308" y="18079"/>
                      </a:cubicBezTo>
                      <a:lnTo>
                        <a:pt x="13245" y="18183"/>
                      </a:lnTo>
                      <a:lnTo>
                        <a:pt x="13266" y="18225"/>
                      </a:lnTo>
                      <a:lnTo>
                        <a:pt x="13371" y="18309"/>
                      </a:lnTo>
                      <a:lnTo>
                        <a:pt x="13350" y="18413"/>
                      </a:lnTo>
                      <a:lnTo>
                        <a:pt x="13266" y="18351"/>
                      </a:lnTo>
                      <a:lnTo>
                        <a:pt x="13245" y="18393"/>
                      </a:lnTo>
                      <a:lnTo>
                        <a:pt x="13266" y="18497"/>
                      </a:lnTo>
                      <a:lnTo>
                        <a:pt x="13162" y="18623"/>
                      </a:lnTo>
                      <a:lnTo>
                        <a:pt x="13099" y="18602"/>
                      </a:lnTo>
                      <a:lnTo>
                        <a:pt x="13099" y="18351"/>
                      </a:lnTo>
                      <a:lnTo>
                        <a:pt x="13057" y="18330"/>
                      </a:lnTo>
                      <a:lnTo>
                        <a:pt x="12890" y="18351"/>
                      </a:lnTo>
                      <a:lnTo>
                        <a:pt x="12639" y="18497"/>
                      </a:lnTo>
                      <a:lnTo>
                        <a:pt x="12471" y="18602"/>
                      </a:lnTo>
                      <a:lnTo>
                        <a:pt x="12450" y="18665"/>
                      </a:lnTo>
                      <a:lnTo>
                        <a:pt x="12471" y="18727"/>
                      </a:lnTo>
                      <a:lnTo>
                        <a:pt x="12471" y="18853"/>
                      </a:lnTo>
                      <a:lnTo>
                        <a:pt x="12450" y="18957"/>
                      </a:lnTo>
                      <a:lnTo>
                        <a:pt x="12409" y="19041"/>
                      </a:lnTo>
                      <a:lnTo>
                        <a:pt x="12409" y="19146"/>
                      </a:lnTo>
                      <a:lnTo>
                        <a:pt x="12471" y="19188"/>
                      </a:lnTo>
                      <a:lnTo>
                        <a:pt x="12555" y="19167"/>
                      </a:lnTo>
                      <a:lnTo>
                        <a:pt x="12576" y="19125"/>
                      </a:lnTo>
                      <a:lnTo>
                        <a:pt x="12555" y="19083"/>
                      </a:lnTo>
                      <a:lnTo>
                        <a:pt x="12513" y="19062"/>
                      </a:lnTo>
                      <a:lnTo>
                        <a:pt x="12555" y="19020"/>
                      </a:lnTo>
                      <a:lnTo>
                        <a:pt x="12681" y="19020"/>
                      </a:lnTo>
                      <a:lnTo>
                        <a:pt x="12660" y="19062"/>
                      </a:lnTo>
                      <a:lnTo>
                        <a:pt x="12722" y="19125"/>
                      </a:lnTo>
                      <a:lnTo>
                        <a:pt x="12785" y="19041"/>
                      </a:lnTo>
                      <a:lnTo>
                        <a:pt x="12848" y="19041"/>
                      </a:lnTo>
                      <a:lnTo>
                        <a:pt x="12764" y="19146"/>
                      </a:lnTo>
                      <a:lnTo>
                        <a:pt x="12764" y="19188"/>
                      </a:lnTo>
                      <a:lnTo>
                        <a:pt x="12555" y="19355"/>
                      </a:lnTo>
                      <a:lnTo>
                        <a:pt x="12534" y="19397"/>
                      </a:lnTo>
                      <a:lnTo>
                        <a:pt x="12639" y="19439"/>
                      </a:lnTo>
                      <a:lnTo>
                        <a:pt x="12681" y="19355"/>
                      </a:lnTo>
                      <a:lnTo>
                        <a:pt x="12764" y="19292"/>
                      </a:lnTo>
                      <a:lnTo>
                        <a:pt x="12764" y="19229"/>
                      </a:lnTo>
                      <a:lnTo>
                        <a:pt x="12890" y="19146"/>
                      </a:lnTo>
                      <a:lnTo>
                        <a:pt x="12869" y="19083"/>
                      </a:lnTo>
                      <a:lnTo>
                        <a:pt x="12932" y="19041"/>
                      </a:lnTo>
                      <a:lnTo>
                        <a:pt x="12973" y="19041"/>
                      </a:lnTo>
                      <a:lnTo>
                        <a:pt x="13036" y="18916"/>
                      </a:lnTo>
                      <a:lnTo>
                        <a:pt x="13078" y="18937"/>
                      </a:lnTo>
                      <a:lnTo>
                        <a:pt x="13183" y="18916"/>
                      </a:lnTo>
                      <a:lnTo>
                        <a:pt x="13287" y="18937"/>
                      </a:lnTo>
                      <a:lnTo>
                        <a:pt x="13455" y="18832"/>
                      </a:lnTo>
                      <a:lnTo>
                        <a:pt x="13413" y="18748"/>
                      </a:lnTo>
                      <a:lnTo>
                        <a:pt x="13287" y="18706"/>
                      </a:lnTo>
                      <a:lnTo>
                        <a:pt x="13371" y="18665"/>
                      </a:lnTo>
                      <a:lnTo>
                        <a:pt x="13497" y="18665"/>
                      </a:lnTo>
                      <a:lnTo>
                        <a:pt x="13580" y="18769"/>
                      </a:lnTo>
                      <a:lnTo>
                        <a:pt x="13664" y="18769"/>
                      </a:lnTo>
                      <a:lnTo>
                        <a:pt x="13727" y="18665"/>
                      </a:lnTo>
                      <a:lnTo>
                        <a:pt x="13685" y="18539"/>
                      </a:lnTo>
                      <a:lnTo>
                        <a:pt x="13580" y="18518"/>
                      </a:lnTo>
                      <a:lnTo>
                        <a:pt x="13622" y="18455"/>
                      </a:lnTo>
                      <a:lnTo>
                        <a:pt x="13706" y="18455"/>
                      </a:lnTo>
                      <a:lnTo>
                        <a:pt x="13789" y="18497"/>
                      </a:lnTo>
                      <a:lnTo>
                        <a:pt x="13852" y="18455"/>
                      </a:lnTo>
                      <a:lnTo>
                        <a:pt x="13894" y="18518"/>
                      </a:lnTo>
                      <a:lnTo>
                        <a:pt x="13957" y="18539"/>
                      </a:lnTo>
                      <a:lnTo>
                        <a:pt x="14041" y="18413"/>
                      </a:lnTo>
                      <a:lnTo>
                        <a:pt x="14020" y="18330"/>
                      </a:lnTo>
                      <a:lnTo>
                        <a:pt x="13957" y="18309"/>
                      </a:lnTo>
                      <a:lnTo>
                        <a:pt x="13957" y="18225"/>
                      </a:lnTo>
                      <a:lnTo>
                        <a:pt x="14062" y="18225"/>
                      </a:lnTo>
                      <a:lnTo>
                        <a:pt x="14166" y="18204"/>
                      </a:lnTo>
                      <a:lnTo>
                        <a:pt x="14124" y="18079"/>
                      </a:lnTo>
                      <a:lnTo>
                        <a:pt x="14041" y="18037"/>
                      </a:lnTo>
                      <a:lnTo>
                        <a:pt x="13957" y="18079"/>
                      </a:lnTo>
                      <a:lnTo>
                        <a:pt x="14041" y="17995"/>
                      </a:lnTo>
                      <a:cubicBezTo>
                        <a:pt x="14062" y="17974"/>
                        <a:pt x="14041" y="17932"/>
                        <a:pt x="14041" y="17932"/>
                      </a:cubicBezTo>
                      <a:lnTo>
                        <a:pt x="14145" y="17828"/>
                      </a:lnTo>
                      <a:lnTo>
                        <a:pt x="14166" y="17911"/>
                      </a:lnTo>
                      <a:lnTo>
                        <a:pt x="14229" y="17911"/>
                      </a:lnTo>
                      <a:lnTo>
                        <a:pt x="14313" y="17807"/>
                      </a:lnTo>
                      <a:lnTo>
                        <a:pt x="14354" y="17869"/>
                      </a:lnTo>
                      <a:lnTo>
                        <a:pt x="14438" y="17828"/>
                      </a:lnTo>
                      <a:lnTo>
                        <a:pt x="14417" y="17765"/>
                      </a:lnTo>
                      <a:lnTo>
                        <a:pt x="14334" y="17723"/>
                      </a:lnTo>
                      <a:lnTo>
                        <a:pt x="14396" y="17660"/>
                      </a:lnTo>
                      <a:lnTo>
                        <a:pt x="14438" y="17597"/>
                      </a:lnTo>
                      <a:lnTo>
                        <a:pt x="14396" y="17514"/>
                      </a:lnTo>
                      <a:lnTo>
                        <a:pt x="14313" y="17556"/>
                      </a:lnTo>
                      <a:lnTo>
                        <a:pt x="14292" y="17597"/>
                      </a:lnTo>
                      <a:lnTo>
                        <a:pt x="14229" y="17597"/>
                      </a:lnTo>
                      <a:lnTo>
                        <a:pt x="14250" y="17493"/>
                      </a:lnTo>
                      <a:lnTo>
                        <a:pt x="14208" y="17472"/>
                      </a:lnTo>
                      <a:lnTo>
                        <a:pt x="14103" y="17493"/>
                      </a:lnTo>
                      <a:lnTo>
                        <a:pt x="14041" y="17577"/>
                      </a:lnTo>
                      <a:lnTo>
                        <a:pt x="14103" y="17618"/>
                      </a:lnTo>
                      <a:lnTo>
                        <a:pt x="14041" y="17723"/>
                      </a:lnTo>
                      <a:lnTo>
                        <a:pt x="13999" y="17702"/>
                      </a:lnTo>
                      <a:lnTo>
                        <a:pt x="13978" y="17786"/>
                      </a:lnTo>
                      <a:lnTo>
                        <a:pt x="13894" y="17765"/>
                      </a:lnTo>
                      <a:lnTo>
                        <a:pt x="13831" y="17807"/>
                      </a:lnTo>
                      <a:lnTo>
                        <a:pt x="13873" y="17869"/>
                      </a:lnTo>
                      <a:lnTo>
                        <a:pt x="13999" y="17995"/>
                      </a:lnTo>
                      <a:lnTo>
                        <a:pt x="13831" y="18141"/>
                      </a:lnTo>
                      <a:lnTo>
                        <a:pt x="13831" y="18079"/>
                      </a:lnTo>
                      <a:lnTo>
                        <a:pt x="13727" y="17995"/>
                      </a:lnTo>
                      <a:lnTo>
                        <a:pt x="13685" y="18037"/>
                      </a:lnTo>
                      <a:lnTo>
                        <a:pt x="13706" y="18121"/>
                      </a:lnTo>
                      <a:lnTo>
                        <a:pt x="13685" y="18225"/>
                      </a:lnTo>
                      <a:lnTo>
                        <a:pt x="13622" y="18204"/>
                      </a:lnTo>
                      <a:lnTo>
                        <a:pt x="13580" y="18225"/>
                      </a:lnTo>
                      <a:lnTo>
                        <a:pt x="13517" y="18330"/>
                      </a:lnTo>
                      <a:lnTo>
                        <a:pt x="13434" y="18351"/>
                      </a:lnTo>
                      <a:lnTo>
                        <a:pt x="13434" y="18288"/>
                      </a:lnTo>
                      <a:lnTo>
                        <a:pt x="13497" y="18225"/>
                      </a:lnTo>
                      <a:lnTo>
                        <a:pt x="13497" y="18121"/>
                      </a:lnTo>
                      <a:lnTo>
                        <a:pt x="13413" y="18079"/>
                      </a:lnTo>
                      <a:lnTo>
                        <a:pt x="13371" y="18079"/>
                      </a:lnTo>
                      <a:cubicBezTo>
                        <a:pt x="13413" y="17995"/>
                        <a:pt x="13476" y="17911"/>
                        <a:pt x="13559" y="17849"/>
                      </a:cubicBezTo>
                      <a:lnTo>
                        <a:pt x="13559" y="17807"/>
                      </a:lnTo>
                      <a:cubicBezTo>
                        <a:pt x="13497" y="17702"/>
                        <a:pt x="13476" y="17597"/>
                        <a:pt x="13434" y="17493"/>
                      </a:cubicBezTo>
                      <a:lnTo>
                        <a:pt x="13476" y="17493"/>
                      </a:lnTo>
                      <a:lnTo>
                        <a:pt x="13517" y="17535"/>
                      </a:lnTo>
                      <a:lnTo>
                        <a:pt x="13538" y="17493"/>
                      </a:lnTo>
                      <a:lnTo>
                        <a:pt x="13497" y="17409"/>
                      </a:lnTo>
                      <a:lnTo>
                        <a:pt x="13413" y="17388"/>
                      </a:lnTo>
                      <a:lnTo>
                        <a:pt x="13476" y="17367"/>
                      </a:lnTo>
                      <a:lnTo>
                        <a:pt x="13580" y="17388"/>
                      </a:lnTo>
                      <a:lnTo>
                        <a:pt x="13706" y="17263"/>
                      </a:lnTo>
                      <a:lnTo>
                        <a:pt x="13831" y="17263"/>
                      </a:lnTo>
                      <a:lnTo>
                        <a:pt x="13936" y="17158"/>
                      </a:lnTo>
                      <a:lnTo>
                        <a:pt x="14020" y="17137"/>
                      </a:lnTo>
                      <a:lnTo>
                        <a:pt x="14145" y="16991"/>
                      </a:lnTo>
                      <a:lnTo>
                        <a:pt x="14145" y="16844"/>
                      </a:lnTo>
                      <a:lnTo>
                        <a:pt x="14103" y="16781"/>
                      </a:lnTo>
                      <a:lnTo>
                        <a:pt x="14082" y="16781"/>
                      </a:lnTo>
                      <a:lnTo>
                        <a:pt x="14020" y="16656"/>
                      </a:lnTo>
                      <a:lnTo>
                        <a:pt x="13957" y="16635"/>
                      </a:lnTo>
                      <a:lnTo>
                        <a:pt x="13810" y="16635"/>
                      </a:lnTo>
                      <a:lnTo>
                        <a:pt x="13831" y="16530"/>
                      </a:lnTo>
                      <a:lnTo>
                        <a:pt x="13831" y="16426"/>
                      </a:lnTo>
                      <a:lnTo>
                        <a:pt x="13999" y="16363"/>
                      </a:lnTo>
                      <a:lnTo>
                        <a:pt x="14020" y="16321"/>
                      </a:lnTo>
                      <a:lnTo>
                        <a:pt x="14103" y="16300"/>
                      </a:lnTo>
                      <a:lnTo>
                        <a:pt x="14124" y="16216"/>
                      </a:lnTo>
                      <a:lnTo>
                        <a:pt x="14103" y="16216"/>
                      </a:lnTo>
                      <a:lnTo>
                        <a:pt x="14145" y="16154"/>
                      </a:lnTo>
                      <a:lnTo>
                        <a:pt x="14250" y="16196"/>
                      </a:lnTo>
                      <a:lnTo>
                        <a:pt x="14417" y="16091"/>
                      </a:lnTo>
                      <a:lnTo>
                        <a:pt x="14522" y="16175"/>
                      </a:lnTo>
                      <a:lnTo>
                        <a:pt x="14647" y="16091"/>
                      </a:lnTo>
                      <a:lnTo>
                        <a:pt x="14626" y="16175"/>
                      </a:lnTo>
                      <a:lnTo>
                        <a:pt x="14647" y="16216"/>
                      </a:lnTo>
                      <a:lnTo>
                        <a:pt x="14731" y="16216"/>
                      </a:lnTo>
                      <a:lnTo>
                        <a:pt x="14857" y="16091"/>
                      </a:lnTo>
                      <a:lnTo>
                        <a:pt x="14836" y="16028"/>
                      </a:lnTo>
                      <a:lnTo>
                        <a:pt x="14773" y="16007"/>
                      </a:lnTo>
                      <a:lnTo>
                        <a:pt x="14752" y="15965"/>
                      </a:lnTo>
                      <a:lnTo>
                        <a:pt x="14794" y="15924"/>
                      </a:lnTo>
                      <a:lnTo>
                        <a:pt x="14919" y="15986"/>
                      </a:lnTo>
                      <a:lnTo>
                        <a:pt x="15129" y="15924"/>
                      </a:lnTo>
                      <a:lnTo>
                        <a:pt x="15170" y="15777"/>
                      </a:lnTo>
                      <a:lnTo>
                        <a:pt x="15129" y="15631"/>
                      </a:lnTo>
                      <a:lnTo>
                        <a:pt x="14961" y="15526"/>
                      </a:lnTo>
                      <a:lnTo>
                        <a:pt x="14891" y="15526"/>
                      </a:lnTo>
                      <a:lnTo>
                        <a:pt x="14919" y="15505"/>
                      </a:lnTo>
                      <a:lnTo>
                        <a:pt x="15066" y="15505"/>
                      </a:lnTo>
                      <a:lnTo>
                        <a:pt x="15150" y="15589"/>
                      </a:lnTo>
                      <a:lnTo>
                        <a:pt x="15296" y="15589"/>
                      </a:lnTo>
                      <a:lnTo>
                        <a:pt x="15401" y="15484"/>
                      </a:lnTo>
                      <a:lnTo>
                        <a:pt x="15401" y="15400"/>
                      </a:lnTo>
                      <a:lnTo>
                        <a:pt x="15673" y="15275"/>
                      </a:lnTo>
                      <a:lnTo>
                        <a:pt x="15798" y="15149"/>
                      </a:lnTo>
                      <a:lnTo>
                        <a:pt x="15924" y="15149"/>
                      </a:lnTo>
                      <a:lnTo>
                        <a:pt x="15986" y="15087"/>
                      </a:lnTo>
                      <a:lnTo>
                        <a:pt x="15986" y="15003"/>
                      </a:lnTo>
                      <a:lnTo>
                        <a:pt x="16217" y="14836"/>
                      </a:lnTo>
                      <a:lnTo>
                        <a:pt x="16426" y="14794"/>
                      </a:lnTo>
                      <a:lnTo>
                        <a:pt x="16656" y="14584"/>
                      </a:lnTo>
                      <a:lnTo>
                        <a:pt x="16844" y="14564"/>
                      </a:lnTo>
                      <a:lnTo>
                        <a:pt x="17033" y="14333"/>
                      </a:lnTo>
                      <a:lnTo>
                        <a:pt x="16949" y="14480"/>
                      </a:lnTo>
                      <a:lnTo>
                        <a:pt x="16949" y="14626"/>
                      </a:lnTo>
                      <a:lnTo>
                        <a:pt x="17012" y="14647"/>
                      </a:lnTo>
                      <a:lnTo>
                        <a:pt x="17075" y="14668"/>
                      </a:lnTo>
                      <a:lnTo>
                        <a:pt x="17116" y="14731"/>
                      </a:lnTo>
                      <a:lnTo>
                        <a:pt x="17263" y="14564"/>
                      </a:lnTo>
                      <a:lnTo>
                        <a:pt x="17367" y="14522"/>
                      </a:lnTo>
                      <a:lnTo>
                        <a:pt x="17598" y="14438"/>
                      </a:lnTo>
                      <a:lnTo>
                        <a:pt x="17681" y="14354"/>
                      </a:lnTo>
                      <a:lnTo>
                        <a:pt x="17681" y="14354"/>
                      </a:lnTo>
                      <a:lnTo>
                        <a:pt x="17639" y="14480"/>
                      </a:lnTo>
                      <a:lnTo>
                        <a:pt x="17451" y="14584"/>
                      </a:lnTo>
                      <a:lnTo>
                        <a:pt x="17326" y="14584"/>
                      </a:lnTo>
                      <a:lnTo>
                        <a:pt x="17054" y="14856"/>
                      </a:lnTo>
                      <a:lnTo>
                        <a:pt x="17033" y="14961"/>
                      </a:lnTo>
                      <a:lnTo>
                        <a:pt x="17158" y="15149"/>
                      </a:lnTo>
                      <a:lnTo>
                        <a:pt x="17179" y="15275"/>
                      </a:lnTo>
                      <a:lnTo>
                        <a:pt x="17054" y="15191"/>
                      </a:lnTo>
                      <a:lnTo>
                        <a:pt x="16949" y="15191"/>
                      </a:lnTo>
                      <a:lnTo>
                        <a:pt x="16886" y="15212"/>
                      </a:lnTo>
                      <a:lnTo>
                        <a:pt x="16823" y="15212"/>
                      </a:lnTo>
                      <a:lnTo>
                        <a:pt x="16719" y="15149"/>
                      </a:lnTo>
                      <a:lnTo>
                        <a:pt x="16698" y="14982"/>
                      </a:lnTo>
                      <a:lnTo>
                        <a:pt x="16510" y="15066"/>
                      </a:lnTo>
                      <a:lnTo>
                        <a:pt x="16405" y="15066"/>
                      </a:lnTo>
                      <a:lnTo>
                        <a:pt x="16238" y="15170"/>
                      </a:lnTo>
                      <a:lnTo>
                        <a:pt x="16091" y="15170"/>
                      </a:lnTo>
                      <a:lnTo>
                        <a:pt x="15986" y="15275"/>
                      </a:lnTo>
                      <a:lnTo>
                        <a:pt x="15986" y="15380"/>
                      </a:lnTo>
                      <a:lnTo>
                        <a:pt x="16007" y="15421"/>
                      </a:lnTo>
                      <a:lnTo>
                        <a:pt x="15903" y="15610"/>
                      </a:lnTo>
                      <a:lnTo>
                        <a:pt x="15777" y="15693"/>
                      </a:lnTo>
                      <a:lnTo>
                        <a:pt x="15714" y="15840"/>
                      </a:lnTo>
                      <a:lnTo>
                        <a:pt x="15380" y="16133"/>
                      </a:lnTo>
                      <a:lnTo>
                        <a:pt x="15296" y="16237"/>
                      </a:lnTo>
                      <a:lnTo>
                        <a:pt x="15296" y="16321"/>
                      </a:lnTo>
                      <a:lnTo>
                        <a:pt x="15401" y="16468"/>
                      </a:lnTo>
                      <a:lnTo>
                        <a:pt x="15463" y="16405"/>
                      </a:lnTo>
                      <a:lnTo>
                        <a:pt x="15505" y="16405"/>
                      </a:lnTo>
                      <a:lnTo>
                        <a:pt x="15610" y="16321"/>
                      </a:lnTo>
                      <a:lnTo>
                        <a:pt x="15694" y="16342"/>
                      </a:lnTo>
                      <a:lnTo>
                        <a:pt x="15694" y="16405"/>
                      </a:lnTo>
                      <a:lnTo>
                        <a:pt x="15484" y="16551"/>
                      </a:lnTo>
                      <a:lnTo>
                        <a:pt x="15401" y="16551"/>
                      </a:lnTo>
                      <a:lnTo>
                        <a:pt x="15359" y="16656"/>
                      </a:lnTo>
                      <a:lnTo>
                        <a:pt x="15254" y="16614"/>
                      </a:lnTo>
                      <a:lnTo>
                        <a:pt x="15170" y="16614"/>
                      </a:lnTo>
                      <a:lnTo>
                        <a:pt x="15087" y="16635"/>
                      </a:lnTo>
                      <a:lnTo>
                        <a:pt x="15087" y="16740"/>
                      </a:lnTo>
                      <a:lnTo>
                        <a:pt x="15024" y="16719"/>
                      </a:lnTo>
                      <a:lnTo>
                        <a:pt x="14919" y="16740"/>
                      </a:lnTo>
                      <a:lnTo>
                        <a:pt x="14919" y="16865"/>
                      </a:lnTo>
                      <a:lnTo>
                        <a:pt x="15066" y="17053"/>
                      </a:lnTo>
                      <a:lnTo>
                        <a:pt x="15129" y="17032"/>
                      </a:lnTo>
                      <a:lnTo>
                        <a:pt x="15170" y="16949"/>
                      </a:lnTo>
                      <a:lnTo>
                        <a:pt x="15233" y="17032"/>
                      </a:lnTo>
                      <a:lnTo>
                        <a:pt x="15275" y="16886"/>
                      </a:lnTo>
                      <a:lnTo>
                        <a:pt x="15359" y="16886"/>
                      </a:lnTo>
                      <a:lnTo>
                        <a:pt x="15359" y="16991"/>
                      </a:lnTo>
                      <a:lnTo>
                        <a:pt x="15442" y="16949"/>
                      </a:lnTo>
                      <a:lnTo>
                        <a:pt x="15463" y="16865"/>
                      </a:lnTo>
                      <a:lnTo>
                        <a:pt x="15526" y="16823"/>
                      </a:lnTo>
                      <a:lnTo>
                        <a:pt x="15652" y="16740"/>
                      </a:lnTo>
                      <a:lnTo>
                        <a:pt x="15652" y="16614"/>
                      </a:lnTo>
                      <a:lnTo>
                        <a:pt x="15714" y="16530"/>
                      </a:lnTo>
                      <a:lnTo>
                        <a:pt x="15714" y="16572"/>
                      </a:lnTo>
                      <a:lnTo>
                        <a:pt x="15673" y="16635"/>
                      </a:lnTo>
                      <a:lnTo>
                        <a:pt x="15714" y="16719"/>
                      </a:lnTo>
                      <a:lnTo>
                        <a:pt x="15840" y="16719"/>
                      </a:lnTo>
                      <a:lnTo>
                        <a:pt x="16028" y="16572"/>
                      </a:lnTo>
                      <a:lnTo>
                        <a:pt x="16175" y="16572"/>
                      </a:lnTo>
                      <a:lnTo>
                        <a:pt x="16196" y="16656"/>
                      </a:lnTo>
                      <a:lnTo>
                        <a:pt x="16258" y="16614"/>
                      </a:lnTo>
                      <a:lnTo>
                        <a:pt x="16321" y="16405"/>
                      </a:lnTo>
                      <a:lnTo>
                        <a:pt x="16447" y="16321"/>
                      </a:lnTo>
                      <a:lnTo>
                        <a:pt x="16510" y="16321"/>
                      </a:lnTo>
                      <a:lnTo>
                        <a:pt x="16363" y="16468"/>
                      </a:lnTo>
                      <a:lnTo>
                        <a:pt x="16363" y="16551"/>
                      </a:lnTo>
                      <a:lnTo>
                        <a:pt x="16447" y="16509"/>
                      </a:lnTo>
                      <a:lnTo>
                        <a:pt x="16572" y="16342"/>
                      </a:lnTo>
                      <a:lnTo>
                        <a:pt x="16656" y="16154"/>
                      </a:lnTo>
                      <a:lnTo>
                        <a:pt x="16740" y="16112"/>
                      </a:lnTo>
                      <a:lnTo>
                        <a:pt x="16740" y="16196"/>
                      </a:lnTo>
                      <a:lnTo>
                        <a:pt x="16656" y="16321"/>
                      </a:lnTo>
                      <a:lnTo>
                        <a:pt x="16656" y="16363"/>
                      </a:lnTo>
                      <a:lnTo>
                        <a:pt x="16782" y="16237"/>
                      </a:lnTo>
                      <a:lnTo>
                        <a:pt x="16844" y="16321"/>
                      </a:lnTo>
                      <a:lnTo>
                        <a:pt x="16844" y="16405"/>
                      </a:lnTo>
                      <a:lnTo>
                        <a:pt x="16970" y="16426"/>
                      </a:lnTo>
                      <a:lnTo>
                        <a:pt x="17033" y="16468"/>
                      </a:lnTo>
                      <a:lnTo>
                        <a:pt x="17095" y="16405"/>
                      </a:lnTo>
                      <a:lnTo>
                        <a:pt x="17158" y="16258"/>
                      </a:lnTo>
                      <a:lnTo>
                        <a:pt x="17305" y="16237"/>
                      </a:lnTo>
                      <a:lnTo>
                        <a:pt x="17409" y="16154"/>
                      </a:lnTo>
                      <a:lnTo>
                        <a:pt x="17347" y="16133"/>
                      </a:lnTo>
                      <a:lnTo>
                        <a:pt x="17367" y="16007"/>
                      </a:lnTo>
                      <a:lnTo>
                        <a:pt x="17577" y="15924"/>
                      </a:lnTo>
                      <a:lnTo>
                        <a:pt x="17598" y="15840"/>
                      </a:lnTo>
                      <a:lnTo>
                        <a:pt x="17598" y="15735"/>
                      </a:lnTo>
                      <a:lnTo>
                        <a:pt x="17493" y="15777"/>
                      </a:lnTo>
                      <a:lnTo>
                        <a:pt x="17409" y="15714"/>
                      </a:lnTo>
                      <a:lnTo>
                        <a:pt x="17284" y="15693"/>
                      </a:lnTo>
                      <a:lnTo>
                        <a:pt x="17347" y="15610"/>
                      </a:lnTo>
                      <a:lnTo>
                        <a:pt x="17451" y="15610"/>
                      </a:lnTo>
                      <a:lnTo>
                        <a:pt x="17514" y="15631"/>
                      </a:lnTo>
                      <a:lnTo>
                        <a:pt x="17577" y="15568"/>
                      </a:lnTo>
                      <a:lnTo>
                        <a:pt x="17577" y="15463"/>
                      </a:lnTo>
                      <a:lnTo>
                        <a:pt x="17472" y="15505"/>
                      </a:lnTo>
                      <a:lnTo>
                        <a:pt x="17367" y="15400"/>
                      </a:lnTo>
                      <a:lnTo>
                        <a:pt x="17367" y="15317"/>
                      </a:lnTo>
                      <a:lnTo>
                        <a:pt x="17514" y="15296"/>
                      </a:lnTo>
                      <a:lnTo>
                        <a:pt x="17598" y="15275"/>
                      </a:lnTo>
                      <a:lnTo>
                        <a:pt x="17660" y="15296"/>
                      </a:lnTo>
                      <a:lnTo>
                        <a:pt x="17681" y="15254"/>
                      </a:lnTo>
                      <a:lnTo>
                        <a:pt x="17619" y="15108"/>
                      </a:lnTo>
                      <a:lnTo>
                        <a:pt x="17807" y="15045"/>
                      </a:lnTo>
                      <a:lnTo>
                        <a:pt x="17911" y="15108"/>
                      </a:lnTo>
                      <a:lnTo>
                        <a:pt x="17995" y="15087"/>
                      </a:lnTo>
                      <a:lnTo>
                        <a:pt x="18121" y="15087"/>
                      </a:lnTo>
                      <a:lnTo>
                        <a:pt x="17911" y="15254"/>
                      </a:lnTo>
                      <a:lnTo>
                        <a:pt x="17911" y="15359"/>
                      </a:lnTo>
                      <a:lnTo>
                        <a:pt x="17932" y="15526"/>
                      </a:lnTo>
                      <a:lnTo>
                        <a:pt x="17995" y="15526"/>
                      </a:lnTo>
                      <a:lnTo>
                        <a:pt x="18079" y="15317"/>
                      </a:lnTo>
                      <a:lnTo>
                        <a:pt x="18142" y="15275"/>
                      </a:lnTo>
                      <a:lnTo>
                        <a:pt x="18204" y="15275"/>
                      </a:lnTo>
                      <a:lnTo>
                        <a:pt x="18183" y="15359"/>
                      </a:lnTo>
                      <a:lnTo>
                        <a:pt x="18121" y="15421"/>
                      </a:lnTo>
                      <a:lnTo>
                        <a:pt x="18142" y="15505"/>
                      </a:lnTo>
                      <a:lnTo>
                        <a:pt x="18288" y="15400"/>
                      </a:lnTo>
                      <a:lnTo>
                        <a:pt x="18309" y="15317"/>
                      </a:lnTo>
                      <a:lnTo>
                        <a:pt x="18393" y="15400"/>
                      </a:lnTo>
                      <a:lnTo>
                        <a:pt x="18497" y="15317"/>
                      </a:lnTo>
                      <a:lnTo>
                        <a:pt x="18539" y="15317"/>
                      </a:lnTo>
                      <a:lnTo>
                        <a:pt x="18644" y="15254"/>
                      </a:lnTo>
                      <a:lnTo>
                        <a:pt x="18769" y="15212"/>
                      </a:lnTo>
                      <a:lnTo>
                        <a:pt x="18874" y="15254"/>
                      </a:lnTo>
                      <a:lnTo>
                        <a:pt x="18853" y="15296"/>
                      </a:lnTo>
                      <a:lnTo>
                        <a:pt x="18727" y="15296"/>
                      </a:lnTo>
                      <a:lnTo>
                        <a:pt x="18602" y="15421"/>
                      </a:lnTo>
                      <a:lnTo>
                        <a:pt x="18686" y="15421"/>
                      </a:lnTo>
                      <a:lnTo>
                        <a:pt x="18623" y="15505"/>
                      </a:lnTo>
                      <a:lnTo>
                        <a:pt x="18686" y="15568"/>
                      </a:lnTo>
                      <a:lnTo>
                        <a:pt x="18895" y="15610"/>
                      </a:lnTo>
                      <a:lnTo>
                        <a:pt x="18958" y="15693"/>
                      </a:lnTo>
                      <a:lnTo>
                        <a:pt x="18958" y="15735"/>
                      </a:lnTo>
                      <a:lnTo>
                        <a:pt x="18832" y="15631"/>
                      </a:lnTo>
                      <a:lnTo>
                        <a:pt x="18686" y="15610"/>
                      </a:lnTo>
                      <a:lnTo>
                        <a:pt x="18581" y="15672"/>
                      </a:lnTo>
                      <a:lnTo>
                        <a:pt x="18581" y="15777"/>
                      </a:lnTo>
                      <a:lnTo>
                        <a:pt x="18644" y="15798"/>
                      </a:lnTo>
                      <a:lnTo>
                        <a:pt x="18748" y="15735"/>
                      </a:lnTo>
                      <a:lnTo>
                        <a:pt x="18832" y="15819"/>
                      </a:lnTo>
                      <a:lnTo>
                        <a:pt x="18790" y="15840"/>
                      </a:lnTo>
                      <a:lnTo>
                        <a:pt x="18644" y="15840"/>
                      </a:lnTo>
                      <a:lnTo>
                        <a:pt x="18644" y="15924"/>
                      </a:lnTo>
                      <a:lnTo>
                        <a:pt x="18811" y="15986"/>
                      </a:lnTo>
                      <a:lnTo>
                        <a:pt x="18853" y="16049"/>
                      </a:lnTo>
                      <a:lnTo>
                        <a:pt x="18790" y="16091"/>
                      </a:lnTo>
                      <a:lnTo>
                        <a:pt x="18707" y="16112"/>
                      </a:lnTo>
                      <a:lnTo>
                        <a:pt x="18707" y="16154"/>
                      </a:lnTo>
                      <a:lnTo>
                        <a:pt x="18811" y="16154"/>
                      </a:lnTo>
                      <a:lnTo>
                        <a:pt x="18916" y="16112"/>
                      </a:lnTo>
                      <a:lnTo>
                        <a:pt x="19020" y="16196"/>
                      </a:lnTo>
                      <a:lnTo>
                        <a:pt x="19125" y="16237"/>
                      </a:lnTo>
                      <a:lnTo>
                        <a:pt x="19271" y="16196"/>
                      </a:lnTo>
                      <a:lnTo>
                        <a:pt x="19334" y="16258"/>
                      </a:lnTo>
                      <a:lnTo>
                        <a:pt x="19334" y="16321"/>
                      </a:lnTo>
                      <a:lnTo>
                        <a:pt x="19251" y="16363"/>
                      </a:lnTo>
                      <a:lnTo>
                        <a:pt x="19271" y="16447"/>
                      </a:lnTo>
                      <a:lnTo>
                        <a:pt x="19334" y="16468"/>
                      </a:lnTo>
                      <a:lnTo>
                        <a:pt x="19355" y="16551"/>
                      </a:lnTo>
                      <a:lnTo>
                        <a:pt x="19439" y="16572"/>
                      </a:lnTo>
                      <a:lnTo>
                        <a:pt x="19523" y="16488"/>
                      </a:lnTo>
                      <a:lnTo>
                        <a:pt x="19481" y="16426"/>
                      </a:lnTo>
                      <a:lnTo>
                        <a:pt x="19523" y="16384"/>
                      </a:lnTo>
                      <a:lnTo>
                        <a:pt x="19648" y="16384"/>
                      </a:lnTo>
                      <a:lnTo>
                        <a:pt x="19564" y="16488"/>
                      </a:lnTo>
                      <a:lnTo>
                        <a:pt x="19564" y="16551"/>
                      </a:lnTo>
                      <a:lnTo>
                        <a:pt x="19418" y="16719"/>
                      </a:lnTo>
                      <a:lnTo>
                        <a:pt x="19443" y="16744"/>
                      </a:lnTo>
                      <a:lnTo>
                        <a:pt x="19376" y="16760"/>
                      </a:lnTo>
                      <a:lnTo>
                        <a:pt x="19418" y="16844"/>
                      </a:lnTo>
                      <a:lnTo>
                        <a:pt x="19690" y="16907"/>
                      </a:lnTo>
                      <a:lnTo>
                        <a:pt x="19774" y="16865"/>
                      </a:lnTo>
                      <a:lnTo>
                        <a:pt x="19857" y="16907"/>
                      </a:lnTo>
                      <a:lnTo>
                        <a:pt x="20108" y="16907"/>
                      </a:lnTo>
                      <a:lnTo>
                        <a:pt x="20234" y="16865"/>
                      </a:lnTo>
                      <a:lnTo>
                        <a:pt x="20297" y="16907"/>
                      </a:lnTo>
                      <a:lnTo>
                        <a:pt x="20297" y="16970"/>
                      </a:lnTo>
                      <a:lnTo>
                        <a:pt x="20380" y="16970"/>
                      </a:lnTo>
                      <a:lnTo>
                        <a:pt x="20443" y="17053"/>
                      </a:lnTo>
                      <a:lnTo>
                        <a:pt x="20527" y="17116"/>
                      </a:lnTo>
                      <a:lnTo>
                        <a:pt x="20548" y="17179"/>
                      </a:lnTo>
                      <a:lnTo>
                        <a:pt x="20652" y="17179"/>
                      </a:lnTo>
                      <a:lnTo>
                        <a:pt x="20820" y="17116"/>
                      </a:lnTo>
                      <a:lnTo>
                        <a:pt x="20841" y="17074"/>
                      </a:lnTo>
                      <a:lnTo>
                        <a:pt x="20904" y="17116"/>
                      </a:lnTo>
                      <a:lnTo>
                        <a:pt x="20904" y="17179"/>
                      </a:lnTo>
                      <a:lnTo>
                        <a:pt x="20820" y="17263"/>
                      </a:lnTo>
                      <a:lnTo>
                        <a:pt x="20715" y="17284"/>
                      </a:lnTo>
                      <a:lnTo>
                        <a:pt x="20736" y="17346"/>
                      </a:lnTo>
                      <a:lnTo>
                        <a:pt x="20904" y="17388"/>
                      </a:lnTo>
                      <a:lnTo>
                        <a:pt x="20924" y="17493"/>
                      </a:lnTo>
                      <a:lnTo>
                        <a:pt x="21008" y="17577"/>
                      </a:lnTo>
                      <a:lnTo>
                        <a:pt x="21176" y="17639"/>
                      </a:lnTo>
                      <a:lnTo>
                        <a:pt x="21385" y="17577"/>
                      </a:lnTo>
                      <a:lnTo>
                        <a:pt x="21468" y="17556"/>
                      </a:lnTo>
                      <a:lnTo>
                        <a:pt x="21489" y="17597"/>
                      </a:lnTo>
                      <a:lnTo>
                        <a:pt x="21573" y="17535"/>
                      </a:lnTo>
                      <a:lnTo>
                        <a:pt x="21740" y="17430"/>
                      </a:lnTo>
                      <a:lnTo>
                        <a:pt x="21782" y="17430"/>
                      </a:lnTo>
                      <a:lnTo>
                        <a:pt x="21740" y="17493"/>
                      </a:lnTo>
                      <a:lnTo>
                        <a:pt x="21636" y="17577"/>
                      </a:lnTo>
                      <a:lnTo>
                        <a:pt x="21594" y="17786"/>
                      </a:lnTo>
                      <a:lnTo>
                        <a:pt x="21552" y="17911"/>
                      </a:lnTo>
                      <a:lnTo>
                        <a:pt x="21468" y="17911"/>
                      </a:lnTo>
                      <a:lnTo>
                        <a:pt x="21343" y="17849"/>
                      </a:lnTo>
                      <a:lnTo>
                        <a:pt x="21280" y="17869"/>
                      </a:lnTo>
                      <a:lnTo>
                        <a:pt x="21364" y="17995"/>
                      </a:lnTo>
                      <a:lnTo>
                        <a:pt x="21385" y="18100"/>
                      </a:lnTo>
                      <a:lnTo>
                        <a:pt x="21468" y="18162"/>
                      </a:lnTo>
                      <a:lnTo>
                        <a:pt x="21573" y="18121"/>
                      </a:lnTo>
                      <a:lnTo>
                        <a:pt x="21657" y="18162"/>
                      </a:lnTo>
                      <a:lnTo>
                        <a:pt x="21636" y="18225"/>
                      </a:lnTo>
                      <a:lnTo>
                        <a:pt x="21552" y="18225"/>
                      </a:lnTo>
                      <a:lnTo>
                        <a:pt x="21552" y="18288"/>
                      </a:lnTo>
                      <a:lnTo>
                        <a:pt x="21720" y="18434"/>
                      </a:lnTo>
                      <a:lnTo>
                        <a:pt x="21761" y="18413"/>
                      </a:lnTo>
                      <a:lnTo>
                        <a:pt x="21887" y="18434"/>
                      </a:lnTo>
                      <a:lnTo>
                        <a:pt x="21950" y="18330"/>
                      </a:lnTo>
                      <a:lnTo>
                        <a:pt x="22075" y="18100"/>
                      </a:lnTo>
                      <a:lnTo>
                        <a:pt x="22033" y="18288"/>
                      </a:lnTo>
                      <a:lnTo>
                        <a:pt x="22033" y="18413"/>
                      </a:lnTo>
                      <a:lnTo>
                        <a:pt x="21992" y="18497"/>
                      </a:lnTo>
                      <a:lnTo>
                        <a:pt x="21950" y="18518"/>
                      </a:lnTo>
                      <a:lnTo>
                        <a:pt x="21866" y="18623"/>
                      </a:lnTo>
                      <a:lnTo>
                        <a:pt x="21887" y="18706"/>
                      </a:lnTo>
                      <a:lnTo>
                        <a:pt x="21971" y="18748"/>
                      </a:lnTo>
                      <a:lnTo>
                        <a:pt x="21929" y="18811"/>
                      </a:lnTo>
                      <a:lnTo>
                        <a:pt x="21929" y="19062"/>
                      </a:lnTo>
                      <a:lnTo>
                        <a:pt x="21971" y="19125"/>
                      </a:lnTo>
                      <a:lnTo>
                        <a:pt x="22054" y="19125"/>
                      </a:lnTo>
                      <a:lnTo>
                        <a:pt x="22033" y="19229"/>
                      </a:lnTo>
                      <a:lnTo>
                        <a:pt x="22054" y="19334"/>
                      </a:lnTo>
                      <a:lnTo>
                        <a:pt x="22243" y="19522"/>
                      </a:lnTo>
                      <a:lnTo>
                        <a:pt x="22284" y="19543"/>
                      </a:lnTo>
                      <a:lnTo>
                        <a:pt x="22284" y="19585"/>
                      </a:lnTo>
                      <a:lnTo>
                        <a:pt x="22347" y="19543"/>
                      </a:lnTo>
                      <a:lnTo>
                        <a:pt x="22389" y="19627"/>
                      </a:lnTo>
                      <a:lnTo>
                        <a:pt x="22473" y="19585"/>
                      </a:lnTo>
                      <a:lnTo>
                        <a:pt x="22452" y="19543"/>
                      </a:lnTo>
                      <a:lnTo>
                        <a:pt x="22473" y="19481"/>
                      </a:lnTo>
                      <a:lnTo>
                        <a:pt x="22515" y="19543"/>
                      </a:lnTo>
                      <a:lnTo>
                        <a:pt x="22598" y="19564"/>
                      </a:lnTo>
                      <a:lnTo>
                        <a:pt x="22661" y="19481"/>
                      </a:lnTo>
                      <a:lnTo>
                        <a:pt x="22577" y="19334"/>
                      </a:lnTo>
                      <a:lnTo>
                        <a:pt x="22515" y="19334"/>
                      </a:lnTo>
                      <a:lnTo>
                        <a:pt x="22473" y="19355"/>
                      </a:lnTo>
                      <a:lnTo>
                        <a:pt x="22452" y="19334"/>
                      </a:lnTo>
                      <a:lnTo>
                        <a:pt x="22515" y="19229"/>
                      </a:lnTo>
                      <a:lnTo>
                        <a:pt x="22515" y="19146"/>
                      </a:lnTo>
                      <a:lnTo>
                        <a:pt x="22494" y="19062"/>
                      </a:lnTo>
                      <a:lnTo>
                        <a:pt x="22410" y="19041"/>
                      </a:lnTo>
                      <a:lnTo>
                        <a:pt x="22410" y="18999"/>
                      </a:lnTo>
                      <a:lnTo>
                        <a:pt x="22473" y="18937"/>
                      </a:lnTo>
                      <a:lnTo>
                        <a:pt x="22494" y="18811"/>
                      </a:lnTo>
                      <a:lnTo>
                        <a:pt x="22577" y="18811"/>
                      </a:lnTo>
                      <a:lnTo>
                        <a:pt x="22577" y="18916"/>
                      </a:lnTo>
                      <a:lnTo>
                        <a:pt x="22598" y="18999"/>
                      </a:lnTo>
                      <a:lnTo>
                        <a:pt x="22682" y="18895"/>
                      </a:lnTo>
                      <a:lnTo>
                        <a:pt x="22703" y="18957"/>
                      </a:lnTo>
                      <a:lnTo>
                        <a:pt x="22766" y="19041"/>
                      </a:lnTo>
                      <a:lnTo>
                        <a:pt x="22703" y="19146"/>
                      </a:lnTo>
                      <a:lnTo>
                        <a:pt x="22724" y="19229"/>
                      </a:lnTo>
                      <a:lnTo>
                        <a:pt x="22787" y="19250"/>
                      </a:lnTo>
                      <a:lnTo>
                        <a:pt x="22891" y="19146"/>
                      </a:lnTo>
                      <a:lnTo>
                        <a:pt x="22933" y="19146"/>
                      </a:lnTo>
                      <a:lnTo>
                        <a:pt x="22912" y="19229"/>
                      </a:lnTo>
                      <a:lnTo>
                        <a:pt x="22828" y="19313"/>
                      </a:lnTo>
                      <a:lnTo>
                        <a:pt x="22828" y="19376"/>
                      </a:lnTo>
                      <a:lnTo>
                        <a:pt x="22870" y="19481"/>
                      </a:lnTo>
                      <a:lnTo>
                        <a:pt x="22808" y="19627"/>
                      </a:lnTo>
                      <a:lnTo>
                        <a:pt x="22828" y="19669"/>
                      </a:lnTo>
                      <a:lnTo>
                        <a:pt x="22891" y="19669"/>
                      </a:lnTo>
                      <a:lnTo>
                        <a:pt x="22891" y="19857"/>
                      </a:lnTo>
                      <a:cubicBezTo>
                        <a:pt x="22891" y="19899"/>
                        <a:pt x="22870" y="19983"/>
                        <a:pt x="22870" y="20045"/>
                      </a:cubicBezTo>
                      <a:lnTo>
                        <a:pt x="22828" y="20087"/>
                      </a:lnTo>
                      <a:lnTo>
                        <a:pt x="22808" y="20004"/>
                      </a:lnTo>
                      <a:lnTo>
                        <a:pt x="22870" y="19941"/>
                      </a:lnTo>
                      <a:lnTo>
                        <a:pt x="22870" y="19857"/>
                      </a:lnTo>
                      <a:lnTo>
                        <a:pt x="22766" y="19794"/>
                      </a:lnTo>
                      <a:lnTo>
                        <a:pt x="22598" y="19836"/>
                      </a:lnTo>
                      <a:lnTo>
                        <a:pt x="22577" y="19878"/>
                      </a:lnTo>
                      <a:lnTo>
                        <a:pt x="22515" y="19899"/>
                      </a:lnTo>
                      <a:lnTo>
                        <a:pt x="22473" y="19794"/>
                      </a:lnTo>
                      <a:lnTo>
                        <a:pt x="22410" y="19941"/>
                      </a:lnTo>
                      <a:lnTo>
                        <a:pt x="22452" y="20066"/>
                      </a:lnTo>
                      <a:lnTo>
                        <a:pt x="22515" y="20108"/>
                      </a:lnTo>
                      <a:lnTo>
                        <a:pt x="22473" y="20192"/>
                      </a:lnTo>
                      <a:lnTo>
                        <a:pt x="22410" y="20150"/>
                      </a:lnTo>
                      <a:lnTo>
                        <a:pt x="22368" y="20255"/>
                      </a:lnTo>
                      <a:lnTo>
                        <a:pt x="22452" y="20401"/>
                      </a:lnTo>
                      <a:lnTo>
                        <a:pt x="22410" y="20506"/>
                      </a:lnTo>
                      <a:lnTo>
                        <a:pt x="22494" y="20569"/>
                      </a:lnTo>
                      <a:lnTo>
                        <a:pt x="22410" y="20631"/>
                      </a:lnTo>
                      <a:lnTo>
                        <a:pt x="22515" y="20778"/>
                      </a:lnTo>
                      <a:lnTo>
                        <a:pt x="22619" y="20778"/>
                      </a:lnTo>
                      <a:lnTo>
                        <a:pt x="22703" y="20694"/>
                      </a:lnTo>
                      <a:lnTo>
                        <a:pt x="22703" y="20569"/>
                      </a:lnTo>
                      <a:lnTo>
                        <a:pt x="22619" y="20401"/>
                      </a:lnTo>
                      <a:lnTo>
                        <a:pt x="22661" y="20297"/>
                      </a:lnTo>
                      <a:lnTo>
                        <a:pt x="22787" y="20527"/>
                      </a:lnTo>
                      <a:lnTo>
                        <a:pt x="22787" y="20631"/>
                      </a:lnTo>
                      <a:lnTo>
                        <a:pt x="22787" y="20694"/>
                      </a:lnTo>
                      <a:cubicBezTo>
                        <a:pt x="22766" y="20694"/>
                        <a:pt x="22724" y="20694"/>
                        <a:pt x="22724" y="20715"/>
                      </a:cubicBezTo>
                      <a:lnTo>
                        <a:pt x="22724" y="20736"/>
                      </a:lnTo>
                      <a:lnTo>
                        <a:pt x="22682" y="20799"/>
                      </a:lnTo>
                      <a:lnTo>
                        <a:pt x="22577" y="20841"/>
                      </a:lnTo>
                      <a:lnTo>
                        <a:pt x="22598" y="20924"/>
                      </a:lnTo>
                      <a:lnTo>
                        <a:pt x="22682" y="21008"/>
                      </a:lnTo>
                      <a:lnTo>
                        <a:pt x="22598" y="21092"/>
                      </a:lnTo>
                      <a:lnTo>
                        <a:pt x="22598" y="21196"/>
                      </a:lnTo>
                      <a:lnTo>
                        <a:pt x="22536" y="21259"/>
                      </a:lnTo>
                      <a:lnTo>
                        <a:pt x="22431" y="21301"/>
                      </a:lnTo>
                      <a:lnTo>
                        <a:pt x="22431" y="21343"/>
                      </a:lnTo>
                      <a:lnTo>
                        <a:pt x="22577" y="21364"/>
                      </a:lnTo>
                      <a:lnTo>
                        <a:pt x="22536" y="21426"/>
                      </a:lnTo>
                      <a:lnTo>
                        <a:pt x="22494" y="21447"/>
                      </a:lnTo>
                      <a:lnTo>
                        <a:pt x="22494" y="21531"/>
                      </a:lnTo>
                      <a:lnTo>
                        <a:pt x="22536" y="21531"/>
                      </a:lnTo>
                      <a:lnTo>
                        <a:pt x="22619" y="21510"/>
                      </a:lnTo>
                      <a:lnTo>
                        <a:pt x="22640" y="21552"/>
                      </a:lnTo>
                      <a:lnTo>
                        <a:pt x="22598" y="21615"/>
                      </a:lnTo>
                      <a:lnTo>
                        <a:pt x="22515" y="21636"/>
                      </a:lnTo>
                      <a:lnTo>
                        <a:pt x="22473" y="21719"/>
                      </a:lnTo>
                      <a:lnTo>
                        <a:pt x="22494" y="21866"/>
                      </a:lnTo>
                      <a:lnTo>
                        <a:pt x="22536" y="21929"/>
                      </a:lnTo>
                      <a:lnTo>
                        <a:pt x="22515" y="21991"/>
                      </a:lnTo>
                      <a:lnTo>
                        <a:pt x="22536" y="22075"/>
                      </a:lnTo>
                      <a:lnTo>
                        <a:pt x="22598" y="22054"/>
                      </a:lnTo>
                      <a:lnTo>
                        <a:pt x="22619" y="21970"/>
                      </a:lnTo>
                      <a:lnTo>
                        <a:pt x="22640" y="21845"/>
                      </a:lnTo>
                      <a:lnTo>
                        <a:pt x="22703" y="21678"/>
                      </a:lnTo>
                      <a:lnTo>
                        <a:pt x="22745" y="21615"/>
                      </a:lnTo>
                      <a:lnTo>
                        <a:pt x="22787" y="21406"/>
                      </a:lnTo>
                      <a:lnTo>
                        <a:pt x="22828" y="21343"/>
                      </a:lnTo>
                      <a:lnTo>
                        <a:pt x="22844" y="21204"/>
                      </a:lnTo>
                      <a:lnTo>
                        <a:pt x="22870" y="21217"/>
                      </a:lnTo>
                      <a:cubicBezTo>
                        <a:pt x="22870" y="21301"/>
                        <a:pt x="22870" y="21364"/>
                        <a:pt x="22891" y="21447"/>
                      </a:cubicBezTo>
                      <a:lnTo>
                        <a:pt x="22870" y="21426"/>
                      </a:lnTo>
                      <a:lnTo>
                        <a:pt x="22808" y="21510"/>
                      </a:lnTo>
                      <a:lnTo>
                        <a:pt x="22808" y="21636"/>
                      </a:lnTo>
                      <a:lnTo>
                        <a:pt x="22870" y="21678"/>
                      </a:lnTo>
                      <a:lnTo>
                        <a:pt x="22787" y="21782"/>
                      </a:lnTo>
                      <a:lnTo>
                        <a:pt x="22891" y="21845"/>
                      </a:lnTo>
                      <a:lnTo>
                        <a:pt x="22891" y="21929"/>
                      </a:lnTo>
                      <a:lnTo>
                        <a:pt x="22828" y="21970"/>
                      </a:lnTo>
                      <a:lnTo>
                        <a:pt x="22766" y="21929"/>
                      </a:lnTo>
                      <a:lnTo>
                        <a:pt x="22703" y="21991"/>
                      </a:lnTo>
                      <a:lnTo>
                        <a:pt x="22703" y="22054"/>
                      </a:lnTo>
                      <a:lnTo>
                        <a:pt x="22661" y="22138"/>
                      </a:lnTo>
                      <a:lnTo>
                        <a:pt x="22619" y="22201"/>
                      </a:lnTo>
                      <a:lnTo>
                        <a:pt x="22682" y="22263"/>
                      </a:lnTo>
                      <a:lnTo>
                        <a:pt x="22766" y="22054"/>
                      </a:lnTo>
                      <a:lnTo>
                        <a:pt x="22787" y="22096"/>
                      </a:lnTo>
                      <a:lnTo>
                        <a:pt x="22724" y="22201"/>
                      </a:lnTo>
                      <a:lnTo>
                        <a:pt x="22828" y="22180"/>
                      </a:lnTo>
                      <a:lnTo>
                        <a:pt x="22891" y="22096"/>
                      </a:lnTo>
                      <a:lnTo>
                        <a:pt x="22891" y="21991"/>
                      </a:lnTo>
                      <a:lnTo>
                        <a:pt x="23017" y="21845"/>
                      </a:lnTo>
                      <a:cubicBezTo>
                        <a:pt x="23017" y="21929"/>
                        <a:pt x="23017" y="21991"/>
                        <a:pt x="23038" y="22075"/>
                      </a:cubicBezTo>
                      <a:lnTo>
                        <a:pt x="23017" y="22096"/>
                      </a:lnTo>
                      <a:lnTo>
                        <a:pt x="23080" y="22159"/>
                      </a:lnTo>
                      <a:cubicBezTo>
                        <a:pt x="23101" y="22201"/>
                        <a:pt x="23101" y="22284"/>
                        <a:pt x="23121" y="22326"/>
                      </a:cubicBezTo>
                      <a:lnTo>
                        <a:pt x="23080" y="22473"/>
                      </a:lnTo>
                      <a:lnTo>
                        <a:pt x="23080" y="22556"/>
                      </a:lnTo>
                      <a:lnTo>
                        <a:pt x="23038" y="22640"/>
                      </a:lnTo>
                      <a:lnTo>
                        <a:pt x="22933" y="22682"/>
                      </a:lnTo>
                      <a:lnTo>
                        <a:pt x="22912" y="22724"/>
                      </a:lnTo>
                      <a:lnTo>
                        <a:pt x="22933" y="22786"/>
                      </a:lnTo>
                      <a:lnTo>
                        <a:pt x="23017" y="22745"/>
                      </a:lnTo>
                      <a:lnTo>
                        <a:pt x="23101" y="22786"/>
                      </a:lnTo>
                      <a:lnTo>
                        <a:pt x="23101" y="22828"/>
                      </a:lnTo>
                      <a:lnTo>
                        <a:pt x="22996" y="22912"/>
                      </a:lnTo>
                      <a:lnTo>
                        <a:pt x="22996" y="22954"/>
                      </a:lnTo>
                      <a:lnTo>
                        <a:pt x="22975" y="23038"/>
                      </a:lnTo>
                      <a:lnTo>
                        <a:pt x="22912" y="23038"/>
                      </a:lnTo>
                      <a:lnTo>
                        <a:pt x="22870" y="23100"/>
                      </a:lnTo>
                      <a:lnTo>
                        <a:pt x="22891" y="23142"/>
                      </a:lnTo>
                      <a:lnTo>
                        <a:pt x="22975" y="23142"/>
                      </a:lnTo>
                      <a:lnTo>
                        <a:pt x="23017" y="23205"/>
                      </a:lnTo>
                      <a:lnTo>
                        <a:pt x="23038" y="23142"/>
                      </a:lnTo>
                      <a:lnTo>
                        <a:pt x="23121" y="23121"/>
                      </a:lnTo>
                      <a:lnTo>
                        <a:pt x="23184" y="23163"/>
                      </a:lnTo>
                      <a:lnTo>
                        <a:pt x="23101" y="23226"/>
                      </a:lnTo>
                      <a:lnTo>
                        <a:pt x="23080" y="23268"/>
                      </a:lnTo>
                      <a:lnTo>
                        <a:pt x="23121" y="23351"/>
                      </a:lnTo>
                      <a:lnTo>
                        <a:pt x="23038" y="23435"/>
                      </a:lnTo>
                      <a:lnTo>
                        <a:pt x="23017" y="23519"/>
                      </a:lnTo>
                      <a:lnTo>
                        <a:pt x="23121" y="23582"/>
                      </a:lnTo>
                      <a:lnTo>
                        <a:pt x="23101" y="23686"/>
                      </a:lnTo>
                      <a:lnTo>
                        <a:pt x="23142" y="23749"/>
                      </a:lnTo>
                      <a:lnTo>
                        <a:pt x="23247" y="23749"/>
                      </a:lnTo>
                      <a:lnTo>
                        <a:pt x="23310" y="23686"/>
                      </a:lnTo>
                      <a:lnTo>
                        <a:pt x="23247" y="23623"/>
                      </a:lnTo>
                      <a:lnTo>
                        <a:pt x="23310" y="23561"/>
                      </a:lnTo>
                      <a:lnTo>
                        <a:pt x="23247" y="23519"/>
                      </a:lnTo>
                      <a:lnTo>
                        <a:pt x="23205" y="23519"/>
                      </a:lnTo>
                      <a:lnTo>
                        <a:pt x="23247" y="23435"/>
                      </a:lnTo>
                      <a:lnTo>
                        <a:pt x="23331" y="23414"/>
                      </a:lnTo>
                      <a:lnTo>
                        <a:pt x="23435" y="23331"/>
                      </a:lnTo>
                      <a:lnTo>
                        <a:pt x="23435" y="23247"/>
                      </a:lnTo>
                      <a:lnTo>
                        <a:pt x="23393" y="23226"/>
                      </a:lnTo>
                      <a:lnTo>
                        <a:pt x="23310" y="23226"/>
                      </a:lnTo>
                      <a:lnTo>
                        <a:pt x="23310" y="23205"/>
                      </a:lnTo>
                      <a:lnTo>
                        <a:pt x="23414" y="23121"/>
                      </a:lnTo>
                      <a:lnTo>
                        <a:pt x="23393" y="23017"/>
                      </a:lnTo>
                      <a:lnTo>
                        <a:pt x="23247" y="22912"/>
                      </a:lnTo>
                      <a:lnTo>
                        <a:pt x="23310" y="22807"/>
                      </a:lnTo>
                      <a:lnTo>
                        <a:pt x="23331" y="22828"/>
                      </a:lnTo>
                      <a:lnTo>
                        <a:pt x="23414" y="22828"/>
                      </a:lnTo>
                      <a:lnTo>
                        <a:pt x="23414" y="22766"/>
                      </a:lnTo>
                      <a:lnTo>
                        <a:pt x="23310" y="22661"/>
                      </a:lnTo>
                      <a:lnTo>
                        <a:pt x="23373" y="22661"/>
                      </a:lnTo>
                      <a:lnTo>
                        <a:pt x="23373" y="22473"/>
                      </a:lnTo>
                      <a:lnTo>
                        <a:pt x="23247" y="22389"/>
                      </a:lnTo>
                      <a:lnTo>
                        <a:pt x="23226" y="22410"/>
                      </a:lnTo>
                      <a:lnTo>
                        <a:pt x="23142" y="22347"/>
                      </a:lnTo>
                      <a:lnTo>
                        <a:pt x="23163" y="22305"/>
                      </a:lnTo>
                      <a:lnTo>
                        <a:pt x="23163" y="22284"/>
                      </a:lnTo>
                      <a:lnTo>
                        <a:pt x="23247" y="22180"/>
                      </a:lnTo>
                      <a:lnTo>
                        <a:pt x="23205" y="22096"/>
                      </a:lnTo>
                      <a:cubicBezTo>
                        <a:pt x="23205" y="22054"/>
                        <a:pt x="23226" y="21991"/>
                        <a:pt x="23226" y="21950"/>
                      </a:cubicBezTo>
                      <a:lnTo>
                        <a:pt x="23226" y="21887"/>
                      </a:lnTo>
                      <a:lnTo>
                        <a:pt x="23268" y="21929"/>
                      </a:lnTo>
                      <a:lnTo>
                        <a:pt x="23352" y="21866"/>
                      </a:lnTo>
                      <a:lnTo>
                        <a:pt x="23310" y="21761"/>
                      </a:lnTo>
                      <a:lnTo>
                        <a:pt x="23352" y="21719"/>
                      </a:lnTo>
                      <a:lnTo>
                        <a:pt x="23352" y="21573"/>
                      </a:lnTo>
                      <a:lnTo>
                        <a:pt x="23414" y="21552"/>
                      </a:lnTo>
                      <a:lnTo>
                        <a:pt x="23435" y="21719"/>
                      </a:lnTo>
                      <a:lnTo>
                        <a:pt x="23477" y="21678"/>
                      </a:lnTo>
                      <a:lnTo>
                        <a:pt x="23519" y="21657"/>
                      </a:lnTo>
                      <a:lnTo>
                        <a:pt x="23519" y="21678"/>
                      </a:lnTo>
                      <a:lnTo>
                        <a:pt x="23519" y="21719"/>
                      </a:lnTo>
                      <a:lnTo>
                        <a:pt x="23477" y="21761"/>
                      </a:lnTo>
                      <a:lnTo>
                        <a:pt x="23477" y="21845"/>
                      </a:lnTo>
                      <a:lnTo>
                        <a:pt x="23540" y="21887"/>
                      </a:lnTo>
                      <a:lnTo>
                        <a:pt x="23665" y="21866"/>
                      </a:lnTo>
                      <a:lnTo>
                        <a:pt x="23749" y="21761"/>
                      </a:lnTo>
                      <a:lnTo>
                        <a:pt x="23728" y="21719"/>
                      </a:lnTo>
                      <a:cubicBezTo>
                        <a:pt x="23749" y="21657"/>
                        <a:pt x="23770" y="21573"/>
                        <a:pt x="23791" y="21510"/>
                      </a:cubicBezTo>
                      <a:lnTo>
                        <a:pt x="23833" y="21531"/>
                      </a:lnTo>
                      <a:lnTo>
                        <a:pt x="23854" y="21636"/>
                      </a:lnTo>
                      <a:lnTo>
                        <a:pt x="23958" y="21719"/>
                      </a:lnTo>
                      <a:lnTo>
                        <a:pt x="24000" y="21719"/>
                      </a:lnTo>
                      <a:lnTo>
                        <a:pt x="23937" y="21740"/>
                      </a:lnTo>
                      <a:lnTo>
                        <a:pt x="23854" y="21740"/>
                      </a:lnTo>
                      <a:lnTo>
                        <a:pt x="23833" y="21782"/>
                      </a:lnTo>
                      <a:cubicBezTo>
                        <a:pt x="23749" y="21824"/>
                        <a:pt x="23665" y="21866"/>
                        <a:pt x="23665" y="21970"/>
                      </a:cubicBezTo>
                      <a:cubicBezTo>
                        <a:pt x="23665" y="22054"/>
                        <a:pt x="23665" y="22096"/>
                        <a:pt x="23686" y="22180"/>
                      </a:cubicBezTo>
                      <a:lnTo>
                        <a:pt x="23665" y="22159"/>
                      </a:lnTo>
                      <a:lnTo>
                        <a:pt x="23665" y="22138"/>
                      </a:lnTo>
                      <a:lnTo>
                        <a:pt x="23645" y="22159"/>
                      </a:lnTo>
                      <a:cubicBezTo>
                        <a:pt x="23624" y="22159"/>
                        <a:pt x="23603" y="22138"/>
                        <a:pt x="23561" y="22138"/>
                      </a:cubicBezTo>
                      <a:lnTo>
                        <a:pt x="23624" y="22075"/>
                      </a:lnTo>
                      <a:lnTo>
                        <a:pt x="23645" y="21991"/>
                      </a:lnTo>
                      <a:lnTo>
                        <a:pt x="23456" y="21970"/>
                      </a:lnTo>
                      <a:lnTo>
                        <a:pt x="23352" y="22075"/>
                      </a:lnTo>
                      <a:lnTo>
                        <a:pt x="23414" y="22180"/>
                      </a:lnTo>
                      <a:lnTo>
                        <a:pt x="23435" y="22180"/>
                      </a:lnTo>
                      <a:cubicBezTo>
                        <a:pt x="23414" y="22201"/>
                        <a:pt x="23414" y="22222"/>
                        <a:pt x="23414" y="22263"/>
                      </a:cubicBezTo>
                      <a:cubicBezTo>
                        <a:pt x="23435" y="22284"/>
                        <a:pt x="23435" y="22326"/>
                        <a:pt x="23456" y="22368"/>
                      </a:cubicBezTo>
                      <a:cubicBezTo>
                        <a:pt x="23498" y="22389"/>
                        <a:pt x="23519" y="22431"/>
                        <a:pt x="23540" y="22494"/>
                      </a:cubicBezTo>
                      <a:lnTo>
                        <a:pt x="23561" y="22494"/>
                      </a:lnTo>
                      <a:cubicBezTo>
                        <a:pt x="23561" y="22494"/>
                        <a:pt x="23561" y="22514"/>
                        <a:pt x="23582" y="22514"/>
                      </a:cubicBezTo>
                      <a:cubicBezTo>
                        <a:pt x="23624" y="22577"/>
                        <a:pt x="23665" y="22577"/>
                        <a:pt x="23686" y="22598"/>
                      </a:cubicBezTo>
                      <a:lnTo>
                        <a:pt x="23665" y="22619"/>
                      </a:lnTo>
                      <a:lnTo>
                        <a:pt x="23540" y="22724"/>
                      </a:lnTo>
                      <a:lnTo>
                        <a:pt x="23540" y="22828"/>
                      </a:lnTo>
                      <a:lnTo>
                        <a:pt x="23603" y="22933"/>
                      </a:lnTo>
                      <a:lnTo>
                        <a:pt x="23728" y="22828"/>
                      </a:lnTo>
                      <a:lnTo>
                        <a:pt x="23812" y="22682"/>
                      </a:lnTo>
                      <a:lnTo>
                        <a:pt x="23812" y="22619"/>
                      </a:lnTo>
                      <a:lnTo>
                        <a:pt x="23875" y="22598"/>
                      </a:lnTo>
                      <a:lnTo>
                        <a:pt x="24021" y="22473"/>
                      </a:lnTo>
                      <a:lnTo>
                        <a:pt x="24042" y="22514"/>
                      </a:lnTo>
                      <a:lnTo>
                        <a:pt x="24251" y="22514"/>
                      </a:lnTo>
                      <a:lnTo>
                        <a:pt x="24168" y="22619"/>
                      </a:lnTo>
                      <a:lnTo>
                        <a:pt x="24189" y="22640"/>
                      </a:lnTo>
                      <a:lnTo>
                        <a:pt x="24314" y="22640"/>
                      </a:lnTo>
                      <a:lnTo>
                        <a:pt x="24314" y="22703"/>
                      </a:lnTo>
                      <a:lnTo>
                        <a:pt x="24209" y="22807"/>
                      </a:lnTo>
                      <a:cubicBezTo>
                        <a:pt x="24189" y="22807"/>
                        <a:pt x="24168" y="22828"/>
                        <a:pt x="24147" y="22828"/>
                      </a:cubicBezTo>
                      <a:lnTo>
                        <a:pt x="24168" y="22724"/>
                      </a:lnTo>
                      <a:lnTo>
                        <a:pt x="24105" y="22598"/>
                      </a:lnTo>
                      <a:lnTo>
                        <a:pt x="23979" y="22598"/>
                      </a:lnTo>
                      <a:lnTo>
                        <a:pt x="23979" y="22640"/>
                      </a:lnTo>
                      <a:lnTo>
                        <a:pt x="23875" y="22703"/>
                      </a:lnTo>
                      <a:lnTo>
                        <a:pt x="23833" y="22849"/>
                      </a:lnTo>
                      <a:lnTo>
                        <a:pt x="23833" y="22912"/>
                      </a:lnTo>
                      <a:lnTo>
                        <a:pt x="23728" y="23017"/>
                      </a:lnTo>
                      <a:lnTo>
                        <a:pt x="23749" y="23100"/>
                      </a:lnTo>
                      <a:lnTo>
                        <a:pt x="23937" y="23017"/>
                      </a:lnTo>
                      <a:cubicBezTo>
                        <a:pt x="23937" y="23038"/>
                        <a:pt x="23958" y="23038"/>
                        <a:pt x="23958" y="23038"/>
                      </a:cubicBezTo>
                      <a:lnTo>
                        <a:pt x="23854" y="23121"/>
                      </a:lnTo>
                      <a:lnTo>
                        <a:pt x="23770" y="23247"/>
                      </a:lnTo>
                      <a:lnTo>
                        <a:pt x="23833" y="23310"/>
                      </a:lnTo>
                      <a:lnTo>
                        <a:pt x="24000" y="23163"/>
                      </a:lnTo>
                      <a:lnTo>
                        <a:pt x="24063" y="23100"/>
                      </a:lnTo>
                      <a:cubicBezTo>
                        <a:pt x="24084" y="23121"/>
                        <a:pt x="24105" y="23121"/>
                        <a:pt x="24147" y="23142"/>
                      </a:cubicBezTo>
                      <a:lnTo>
                        <a:pt x="24147" y="23163"/>
                      </a:lnTo>
                      <a:lnTo>
                        <a:pt x="24168" y="23226"/>
                      </a:lnTo>
                      <a:lnTo>
                        <a:pt x="24189" y="23268"/>
                      </a:lnTo>
                      <a:lnTo>
                        <a:pt x="24000" y="23268"/>
                      </a:lnTo>
                      <a:lnTo>
                        <a:pt x="23937" y="23351"/>
                      </a:lnTo>
                      <a:lnTo>
                        <a:pt x="23937" y="23414"/>
                      </a:lnTo>
                      <a:lnTo>
                        <a:pt x="24000" y="23414"/>
                      </a:lnTo>
                      <a:lnTo>
                        <a:pt x="24063" y="23372"/>
                      </a:lnTo>
                      <a:lnTo>
                        <a:pt x="24168" y="23372"/>
                      </a:lnTo>
                      <a:lnTo>
                        <a:pt x="24168" y="23414"/>
                      </a:lnTo>
                      <a:lnTo>
                        <a:pt x="24063" y="23477"/>
                      </a:lnTo>
                      <a:lnTo>
                        <a:pt x="23937" y="23477"/>
                      </a:lnTo>
                      <a:lnTo>
                        <a:pt x="23875" y="23540"/>
                      </a:lnTo>
                      <a:lnTo>
                        <a:pt x="23854" y="23665"/>
                      </a:lnTo>
                      <a:lnTo>
                        <a:pt x="23896" y="23770"/>
                      </a:lnTo>
                      <a:lnTo>
                        <a:pt x="23979" y="23728"/>
                      </a:lnTo>
                      <a:lnTo>
                        <a:pt x="24000" y="23644"/>
                      </a:lnTo>
                      <a:lnTo>
                        <a:pt x="24084" y="23644"/>
                      </a:lnTo>
                      <a:lnTo>
                        <a:pt x="24189" y="23582"/>
                      </a:lnTo>
                      <a:lnTo>
                        <a:pt x="24314" y="23435"/>
                      </a:lnTo>
                      <a:lnTo>
                        <a:pt x="24461" y="23247"/>
                      </a:lnTo>
                      <a:lnTo>
                        <a:pt x="24502" y="23017"/>
                      </a:lnTo>
                      <a:lnTo>
                        <a:pt x="24628" y="22745"/>
                      </a:lnTo>
                      <a:lnTo>
                        <a:pt x="24691" y="22724"/>
                      </a:lnTo>
                      <a:lnTo>
                        <a:pt x="24691" y="22703"/>
                      </a:lnTo>
                      <a:lnTo>
                        <a:pt x="24691" y="22661"/>
                      </a:lnTo>
                      <a:lnTo>
                        <a:pt x="24670" y="22661"/>
                      </a:lnTo>
                      <a:lnTo>
                        <a:pt x="24712" y="22619"/>
                      </a:lnTo>
                      <a:lnTo>
                        <a:pt x="24712" y="22577"/>
                      </a:lnTo>
                      <a:lnTo>
                        <a:pt x="24753" y="22514"/>
                      </a:lnTo>
                      <a:lnTo>
                        <a:pt x="24712" y="22473"/>
                      </a:lnTo>
                      <a:lnTo>
                        <a:pt x="24670" y="22452"/>
                      </a:lnTo>
                      <a:lnTo>
                        <a:pt x="24670" y="22347"/>
                      </a:lnTo>
                      <a:lnTo>
                        <a:pt x="24607" y="22242"/>
                      </a:lnTo>
                      <a:lnTo>
                        <a:pt x="24481" y="22159"/>
                      </a:lnTo>
                      <a:lnTo>
                        <a:pt x="24398" y="22096"/>
                      </a:lnTo>
                      <a:lnTo>
                        <a:pt x="24377" y="22033"/>
                      </a:lnTo>
                      <a:lnTo>
                        <a:pt x="24272" y="21866"/>
                      </a:lnTo>
                      <a:lnTo>
                        <a:pt x="24189" y="21845"/>
                      </a:lnTo>
                      <a:lnTo>
                        <a:pt x="24084" y="21845"/>
                      </a:lnTo>
                      <a:lnTo>
                        <a:pt x="24084" y="21782"/>
                      </a:lnTo>
                      <a:lnTo>
                        <a:pt x="24126" y="21740"/>
                      </a:lnTo>
                      <a:lnTo>
                        <a:pt x="24084" y="21657"/>
                      </a:lnTo>
                      <a:lnTo>
                        <a:pt x="24042" y="21615"/>
                      </a:lnTo>
                      <a:lnTo>
                        <a:pt x="24021" y="21531"/>
                      </a:lnTo>
                      <a:lnTo>
                        <a:pt x="24063" y="21468"/>
                      </a:lnTo>
                      <a:lnTo>
                        <a:pt x="24126" y="21447"/>
                      </a:lnTo>
                      <a:lnTo>
                        <a:pt x="24084" y="21406"/>
                      </a:lnTo>
                      <a:lnTo>
                        <a:pt x="24021" y="21343"/>
                      </a:lnTo>
                      <a:lnTo>
                        <a:pt x="23958" y="21343"/>
                      </a:lnTo>
                      <a:lnTo>
                        <a:pt x="23958" y="21259"/>
                      </a:lnTo>
                      <a:lnTo>
                        <a:pt x="24063" y="21217"/>
                      </a:lnTo>
                      <a:lnTo>
                        <a:pt x="24042" y="20799"/>
                      </a:lnTo>
                      <a:lnTo>
                        <a:pt x="24042" y="20380"/>
                      </a:lnTo>
                      <a:lnTo>
                        <a:pt x="24084" y="20025"/>
                      </a:lnTo>
                      <a:lnTo>
                        <a:pt x="24063" y="19941"/>
                      </a:lnTo>
                      <a:lnTo>
                        <a:pt x="24063" y="19836"/>
                      </a:lnTo>
                      <a:lnTo>
                        <a:pt x="24126" y="19732"/>
                      </a:lnTo>
                      <a:lnTo>
                        <a:pt x="24084" y="19627"/>
                      </a:lnTo>
                      <a:lnTo>
                        <a:pt x="24042" y="19543"/>
                      </a:lnTo>
                      <a:lnTo>
                        <a:pt x="24021" y="19334"/>
                      </a:lnTo>
                      <a:lnTo>
                        <a:pt x="23875" y="19167"/>
                      </a:lnTo>
                      <a:lnTo>
                        <a:pt x="23833" y="18957"/>
                      </a:lnTo>
                      <a:lnTo>
                        <a:pt x="23854" y="18853"/>
                      </a:lnTo>
                      <a:lnTo>
                        <a:pt x="23728" y="18518"/>
                      </a:lnTo>
                      <a:lnTo>
                        <a:pt x="23749" y="18434"/>
                      </a:lnTo>
                      <a:lnTo>
                        <a:pt x="23833" y="18288"/>
                      </a:lnTo>
                      <a:lnTo>
                        <a:pt x="23812" y="18204"/>
                      </a:lnTo>
                      <a:lnTo>
                        <a:pt x="23812" y="18100"/>
                      </a:lnTo>
                      <a:lnTo>
                        <a:pt x="23665" y="17995"/>
                      </a:lnTo>
                      <a:lnTo>
                        <a:pt x="23498" y="17995"/>
                      </a:lnTo>
                      <a:lnTo>
                        <a:pt x="23289" y="18058"/>
                      </a:lnTo>
                      <a:lnTo>
                        <a:pt x="23226" y="18079"/>
                      </a:lnTo>
                      <a:lnTo>
                        <a:pt x="23017" y="18162"/>
                      </a:lnTo>
                      <a:lnTo>
                        <a:pt x="22891" y="18288"/>
                      </a:lnTo>
                      <a:lnTo>
                        <a:pt x="22724" y="18518"/>
                      </a:lnTo>
                      <a:lnTo>
                        <a:pt x="22598" y="18602"/>
                      </a:lnTo>
                      <a:lnTo>
                        <a:pt x="22410" y="18623"/>
                      </a:lnTo>
                      <a:lnTo>
                        <a:pt x="22201" y="18644"/>
                      </a:lnTo>
                      <a:lnTo>
                        <a:pt x="22159" y="18644"/>
                      </a:lnTo>
                      <a:lnTo>
                        <a:pt x="22159" y="18581"/>
                      </a:lnTo>
                      <a:lnTo>
                        <a:pt x="22264" y="18413"/>
                      </a:lnTo>
                      <a:lnTo>
                        <a:pt x="22201" y="18267"/>
                      </a:lnTo>
                      <a:lnTo>
                        <a:pt x="22054" y="17597"/>
                      </a:lnTo>
                      <a:lnTo>
                        <a:pt x="21950" y="17325"/>
                      </a:lnTo>
                      <a:lnTo>
                        <a:pt x="21887" y="17179"/>
                      </a:lnTo>
                      <a:lnTo>
                        <a:pt x="22033" y="16928"/>
                      </a:lnTo>
                      <a:lnTo>
                        <a:pt x="21740" y="16886"/>
                      </a:lnTo>
                      <a:lnTo>
                        <a:pt x="21531" y="17032"/>
                      </a:lnTo>
                      <a:lnTo>
                        <a:pt x="21406" y="16970"/>
                      </a:lnTo>
                      <a:lnTo>
                        <a:pt x="21029" y="16970"/>
                      </a:lnTo>
                      <a:lnTo>
                        <a:pt x="27704" y="4792"/>
                      </a:lnTo>
                      <a:lnTo>
                        <a:pt x="27683" y="4729"/>
                      </a:lnTo>
                      <a:lnTo>
                        <a:pt x="27536" y="4708"/>
                      </a:lnTo>
                      <a:lnTo>
                        <a:pt x="27474" y="4729"/>
                      </a:lnTo>
                      <a:lnTo>
                        <a:pt x="27411" y="4667"/>
                      </a:lnTo>
                      <a:lnTo>
                        <a:pt x="27369" y="4416"/>
                      </a:lnTo>
                      <a:lnTo>
                        <a:pt x="27306" y="4290"/>
                      </a:lnTo>
                      <a:lnTo>
                        <a:pt x="27222" y="4248"/>
                      </a:lnTo>
                      <a:lnTo>
                        <a:pt x="27202" y="4102"/>
                      </a:lnTo>
                      <a:lnTo>
                        <a:pt x="27118" y="3955"/>
                      </a:lnTo>
                      <a:lnTo>
                        <a:pt x="27076" y="3892"/>
                      </a:lnTo>
                      <a:lnTo>
                        <a:pt x="26867" y="3892"/>
                      </a:lnTo>
                      <a:lnTo>
                        <a:pt x="26846" y="3934"/>
                      </a:lnTo>
                      <a:lnTo>
                        <a:pt x="26678" y="3892"/>
                      </a:lnTo>
                      <a:lnTo>
                        <a:pt x="26532" y="3934"/>
                      </a:lnTo>
                      <a:lnTo>
                        <a:pt x="26448" y="3872"/>
                      </a:lnTo>
                      <a:lnTo>
                        <a:pt x="26386" y="3892"/>
                      </a:lnTo>
                      <a:lnTo>
                        <a:pt x="26344" y="3872"/>
                      </a:lnTo>
                      <a:lnTo>
                        <a:pt x="26323" y="3892"/>
                      </a:lnTo>
                      <a:lnTo>
                        <a:pt x="26239" y="3892"/>
                      </a:lnTo>
                      <a:lnTo>
                        <a:pt x="26239" y="3872"/>
                      </a:lnTo>
                      <a:lnTo>
                        <a:pt x="26281" y="3872"/>
                      </a:lnTo>
                      <a:lnTo>
                        <a:pt x="26281" y="3830"/>
                      </a:lnTo>
                      <a:lnTo>
                        <a:pt x="26176" y="3746"/>
                      </a:lnTo>
                      <a:lnTo>
                        <a:pt x="26114" y="3767"/>
                      </a:lnTo>
                      <a:lnTo>
                        <a:pt x="26030" y="3746"/>
                      </a:lnTo>
                      <a:lnTo>
                        <a:pt x="26051" y="3725"/>
                      </a:lnTo>
                      <a:lnTo>
                        <a:pt x="26114" y="3683"/>
                      </a:lnTo>
                      <a:lnTo>
                        <a:pt x="26051" y="3641"/>
                      </a:lnTo>
                      <a:lnTo>
                        <a:pt x="25967" y="3641"/>
                      </a:lnTo>
                      <a:lnTo>
                        <a:pt x="25904" y="3620"/>
                      </a:lnTo>
                      <a:lnTo>
                        <a:pt x="25904" y="3558"/>
                      </a:lnTo>
                      <a:lnTo>
                        <a:pt x="25821" y="3474"/>
                      </a:lnTo>
                      <a:lnTo>
                        <a:pt x="25737" y="3411"/>
                      </a:lnTo>
                      <a:lnTo>
                        <a:pt x="25716" y="3411"/>
                      </a:lnTo>
                      <a:lnTo>
                        <a:pt x="25653" y="3369"/>
                      </a:lnTo>
                      <a:lnTo>
                        <a:pt x="25611" y="3369"/>
                      </a:lnTo>
                      <a:lnTo>
                        <a:pt x="25549" y="3432"/>
                      </a:lnTo>
                      <a:lnTo>
                        <a:pt x="25549" y="3369"/>
                      </a:lnTo>
                      <a:lnTo>
                        <a:pt x="25528" y="3328"/>
                      </a:lnTo>
                      <a:lnTo>
                        <a:pt x="25444" y="3265"/>
                      </a:lnTo>
                      <a:lnTo>
                        <a:pt x="25381" y="3369"/>
                      </a:lnTo>
                      <a:lnTo>
                        <a:pt x="25318" y="3328"/>
                      </a:lnTo>
                      <a:lnTo>
                        <a:pt x="25318" y="3244"/>
                      </a:lnTo>
                      <a:lnTo>
                        <a:pt x="25381" y="3223"/>
                      </a:lnTo>
                      <a:lnTo>
                        <a:pt x="25339" y="3160"/>
                      </a:lnTo>
                      <a:lnTo>
                        <a:pt x="25277" y="3139"/>
                      </a:lnTo>
                      <a:lnTo>
                        <a:pt x="25193" y="3160"/>
                      </a:lnTo>
                      <a:lnTo>
                        <a:pt x="25193" y="3160"/>
                      </a:lnTo>
                      <a:lnTo>
                        <a:pt x="25214" y="3118"/>
                      </a:lnTo>
                      <a:lnTo>
                        <a:pt x="25214" y="3056"/>
                      </a:lnTo>
                      <a:lnTo>
                        <a:pt x="25109" y="3014"/>
                      </a:lnTo>
                      <a:lnTo>
                        <a:pt x="25025" y="2909"/>
                      </a:lnTo>
                      <a:lnTo>
                        <a:pt x="25067" y="2888"/>
                      </a:lnTo>
                      <a:lnTo>
                        <a:pt x="25025" y="2825"/>
                      </a:lnTo>
                      <a:lnTo>
                        <a:pt x="24963" y="2804"/>
                      </a:lnTo>
                      <a:lnTo>
                        <a:pt x="24900" y="2846"/>
                      </a:lnTo>
                      <a:lnTo>
                        <a:pt x="24691" y="3056"/>
                      </a:lnTo>
                      <a:lnTo>
                        <a:pt x="24461" y="3202"/>
                      </a:lnTo>
                      <a:lnTo>
                        <a:pt x="24670" y="3035"/>
                      </a:lnTo>
                      <a:lnTo>
                        <a:pt x="24795" y="2846"/>
                      </a:lnTo>
                      <a:lnTo>
                        <a:pt x="24921" y="2721"/>
                      </a:lnTo>
                      <a:lnTo>
                        <a:pt x="24963" y="2595"/>
                      </a:lnTo>
                      <a:lnTo>
                        <a:pt x="24879" y="2532"/>
                      </a:lnTo>
                      <a:lnTo>
                        <a:pt x="24712" y="2428"/>
                      </a:lnTo>
                      <a:lnTo>
                        <a:pt x="24586" y="2428"/>
                      </a:lnTo>
                      <a:lnTo>
                        <a:pt x="24440" y="2491"/>
                      </a:lnTo>
                      <a:lnTo>
                        <a:pt x="24356" y="2491"/>
                      </a:lnTo>
                      <a:lnTo>
                        <a:pt x="24293" y="2512"/>
                      </a:lnTo>
                      <a:lnTo>
                        <a:pt x="24147" y="2532"/>
                      </a:lnTo>
                      <a:lnTo>
                        <a:pt x="23979" y="2721"/>
                      </a:lnTo>
                      <a:lnTo>
                        <a:pt x="23854" y="2825"/>
                      </a:lnTo>
                      <a:lnTo>
                        <a:pt x="23854" y="2825"/>
                      </a:lnTo>
                      <a:lnTo>
                        <a:pt x="23958" y="2700"/>
                      </a:lnTo>
                      <a:lnTo>
                        <a:pt x="23937" y="2532"/>
                      </a:lnTo>
                      <a:lnTo>
                        <a:pt x="23958" y="2407"/>
                      </a:lnTo>
                      <a:lnTo>
                        <a:pt x="23958" y="2302"/>
                      </a:lnTo>
                      <a:lnTo>
                        <a:pt x="23770" y="2198"/>
                      </a:lnTo>
                      <a:lnTo>
                        <a:pt x="23770" y="2156"/>
                      </a:lnTo>
                      <a:lnTo>
                        <a:pt x="23875" y="2093"/>
                      </a:lnTo>
                      <a:lnTo>
                        <a:pt x="23979" y="2093"/>
                      </a:lnTo>
                      <a:lnTo>
                        <a:pt x="23979" y="2051"/>
                      </a:lnTo>
                      <a:lnTo>
                        <a:pt x="23707" y="1884"/>
                      </a:lnTo>
                      <a:lnTo>
                        <a:pt x="23665" y="1800"/>
                      </a:lnTo>
                      <a:lnTo>
                        <a:pt x="23728" y="1737"/>
                      </a:lnTo>
                      <a:lnTo>
                        <a:pt x="23875" y="1654"/>
                      </a:lnTo>
                      <a:lnTo>
                        <a:pt x="23958" y="1570"/>
                      </a:lnTo>
                      <a:lnTo>
                        <a:pt x="23917" y="1486"/>
                      </a:lnTo>
                      <a:lnTo>
                        <a:pt x="23854" y="1361"/>
                      </a:lnTo>
                      <a:lnTo>
                        <a:pt x="23812" y="1361"/>
                      </a:lnTo>
                      <a:lnTo>
                        <a:pt x="23749" y="1382"/>
                      </a:lnTo>
                      <a:lnTo>
                        <a:pt x="23707" y="1319"/>
                      </a:lnTo>
                      <a:lnTo>
                        <a:pt x="23624" y="1256"/>
                      </a:lnTo>
                      <a:lnTo>
                        <a:pt x="23519" y="1256"/>
                      </a:lnTo>
                      <a:lnTo>
                        <a:pt x="23393" y="1214"/>
                      </a:lnTo>
                      <a:lnTo>
                        <a:pt x="23331" y="1172"/>
                      </a:lnTo>
                      <a:lnTo>
                        <a:pt x="23247" y="1214"/>
                      </a:lnTo>
                      <a:lnTo>
                        <a:pt x="23121" y="1214"/>
                      </a:lnTo>
                      <a:lnTo>
                        <a:pt x="23080" y="1319"/>
                      </a:lnTo>
                      <a:lnTo>
                        <a:pt x="23080" y="1361"/>
                      </a:lnTo>
                      <a:lnTo>
                        <a:pt x="22996" y="1256"/>
                      </a:lnTo>
                      <a:lnTo>
                        <a:pt x="23038" y="1151"/>
                      </a:lnTo>
                      <a:lnTo>
                        <a:pt x="23101" y="1131"/>
                      </a:lnTo>
                      <a:lnTo>
                        <a:pt x="23101" y="1026"/>
                      </a:lnTo>
                      <a:lnTo>
                        <a:pt x="23142" y="942"/>
                      </a:lnTo>
                      <a:lnTo>
                        <a:pt x="23205" y="921"/>
                      </a:lnTo>
                      <a:lnTo>
                        <a:pt x="23205" y="817"/>
                      </a:lnTo>
                      <a:lnTo>
                        <a:pt x="23226" y="712"/>
                      </a:lnTo>
                      <a:lnTo>
                        <a:pt x="23205" y="649"/>
                      </a:lnTo>
                      <a:lnTo>
                        <a:pt x="23184" y="649"/>
                      </a:lnTo>
                      <a:lnTo>
                        <a:pt x="23038" y="796"/>
                      </a:lnTo>
                      <a:lnTo>
                        <a:pt x="23017" y="900"/>
                      </a:lnTo>
                      <a:lnTo>
                        <a:pt x="22996" y="900"/>
                      </a:lnTo>
                      <a:lnTo>
                        <a:pt x="22912" y="838"/>
                      </a:lnTo>
                      <a:lnTo>
                        <a:pt x="22808" y="900"/>
                      </a:lnTo>
                      <a:lnTo>
                        <a:pt x="22787" y="942"/>
                      </a:lnTo>
                      <a:lnTo>
                        <a:pt x="22808" y="1047"/>
                      </a:lnTo>
                      <a:lnTo>
                        <a:pt x="22724" y="1131"/>
                      </a:lnTo>
                      <a:lnTo>
                        <a:pt x="22682" y="1131"/>
                      </a:lnTo>
                      <a:lnTo>
                        <a:pt x="22661" y="1068"/>
                      </a:lnTo>
                      <a:lnTo>
                        <a:pt x="22598" y="1214"/>
                      </a:lnTo>
                      <a:lnTo>
                        <a:pt x="22598" y="1319"/>
                      </a:lnTo>
                      <a:lnTo>
                        <a:pt x="22556" y="1172"/>
                      </a:lnTo>
                      <a:lnTo>
                        <a:pt x="22556" y="1047"/>
                      </a:lnTo>
                      <a:lnTo>
                        <a:pt x="22598" y="942"/>
                      </a:lnTo>
                      <a:lnTo>
                        <a:pt x="22556" y="921"/>
                      </a:lnTo>
                      <a:lnTo>
                        <a:pt x="22473" y="1005"/>
                      </a:lnTo>
                      <a:lnTo>
                        <a:pt x="22452" y="1068"/>
                      </a:lnTo>
                      <a:lnTo>
                        <a:pt x="22368" y="1110"/>
                      </a:lnTo>
                      <a:lnTo>
                        <a:pt x="22410" y="921"/>
                      </a:lnTo>
                      <a:lnTo>
                        <a:pt x="22368" y="817"/>
                      </a:lnTo>
                      <a:lnTo>
                        <a:pt x="22264" y="817"/>
                      </a:lnTo>
                      <a:lnTo>
                        <a:pt x="22284" y="733"/>
                      </a:lnTo>
                      <a:lnTo>
                        <a:pt x="22410" y="628"/>
                      </a:lnTo>
                      <a:lnTo>
                        <a:pt x="22515" y="607"/>
                      </a:lnTo>
                      <a:lnTo>
                        <a:pt x="22661" y="712"/>
                      </a:lnTo>
                      <a:lnTo>
                        <a:pt x="22808" y="628"/>
                      </a:lnTo>
                      <a:lnTo>
                        <a:pt x="22912" y="607"/>
                      </a:lnTo>
                      <a:lnTo>
                        <a:pt x="23017" y="503"/>
                      </a:lnTo>
                      <a:lnTo>
                        <a:pt x="23017" y="440"/>
                      </a:lnTo>
                      <a:lnTo>
                        <a:pt x="23038" y="398"/>
                      </a:lnTo>
                      <a:lnTo>
                        <a:pt x="23017" y="335"/>
                      </a:lnTo>
                      <a:lnTo>
                        <a:pt x="22891" y="294"/>
                      </a:lnTo>
                      <a:lnTo>
                        <a:pt x="22828" y="294"/>
                      </a:lnTo>
                      <a:lnTo>
                        <a:pt x="22828" y="189"/>
                      </a:lnTo>
                      <a:lnTo>
                        <a:pt x="22787" y="126"/>
                      </a:lnTo>
                      <a:lnTo>
                        <a:pt x="22766" y="105"/>
                      </a:lnTo>
                      <a:lnTo>
                        <a:pt x="22787" y="84"/>
                      </a:lnTo>
                      <a:lnTo>
                        <a:pt x="22828" y="63"/>
                      </a:lnTo>
                      <a:lnTo>
                        <a:pt x="22870"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3216;p50"/>
                <p:cNvSpPr/>
                <p:nvPr/>
              </p:nvSpPr>
              <p:spPr>
                <a:xfrm>
                  <a:off x="1979950" y="2384350"/>
                  <a:ext cx="816050" cy="481275"/>
                </a:xfrm>
                <a:custGeom>
                  <a:avLst/>
                  <a:gdLst/>
                  <a:ahLst/>
                  <a:cxnLst/>
                  <a:rect l="l" t="t" r="r" b="b"/>
                  <a:pathLst>
                    <a:path w="32642" h="19251" extrusionOk="0">
                      <a:moveTo>
                        <a:pt x="2846" y="1"/>
                      </a:moveTo>
                      <a:lnTo>
                        <a:pt x="2909" y="210"/>
                      </a:lnTo>
                      <a:lnTo>
                        <a:pt x="3035" y="273"/>
                      </a:lnTo>
                      <a:lnTo>
                        <a:pt x="2993" y="356"/>
                      </a:lnTo>
                      <a:lnTo>
                        <a:pt x="2909" y="440"/>
                      </a:lnTo>
                      <a:lnTo>
                        <a:pt x="2930" y="545"/>
                      </a:lnTo>
                      <a:lnTo>
                        <a:pt x="2993" y="586"/>
                      </a:lnTo>
                      <a:lnTo>
                        <a:pt x="2972" y="649"/>
                      </a:lnTo>
                      <a:lnTo>
                        <a:pt x="2909" y="733"/>
                      </a:lnTo>
                      <a:lnTo>
                        <a:pt x="2951" y="775"/>
                      </a:lnTo>
                      <a:lnTo>
                        <a:pt x="2951" y="858"/>
                      </a:lnTo>
                      <a:lnTo>
                        <a:pt x="2993" y="900"/>
                      </a:lnTo>
                      <a:lnTo>
                        <a:pt x="2909" y="1047"/>
                      </a:lnTo>
                      <a:lnTo>
                        <a:pt x="2825" y="1089"/>
                      </a:lnTo>
                      <a:lnTo>
                        <a:pt x="2763" y="1256"/>
                      </a:lnTo>
                      <a:lnTo>
                        <a:pt x="2721" y="1298"/>
                      </a:lnTo>
                      <a:lnTo>
                        <a:pt x="2721" y="1423"/>
                      </a:lnTo>
                      <a:lnTo>
                        <a:pt x="2637" y="1486"/>
                      </a:lnTo>
                      <a:lnTo>
                        <a:pt x="2616" y="1591"/>
                      </a:lnTo>
                      <a:lnTo>
                        <a:pt x="2470" y="1674"/>
                      </a:lnTo>
                      <a:lnTo>
                        <a:pt x="2386" y="1633"/>
                      </a:lnTo>
                      <a:lnTo>
                        <a:pt x="2344" y="1570"/>
                      </a:lnTo>
                      <a:lnTo>
                        <a:pt x="2428" y="1465"/>
                      </a:lnTo>
                      <a:lnTo>
                        <a:pt x="2449" y="1507"/>
                      </a:lnTo>
                      <a:lnTo>
                        <a:pt x="2532" y="1465"/>
                      </a:lnTo>
                      <a:lnTo>
                        <a:pt x="2553" y="1528"/>
                      </a:lnTo>
                      <a:lnTo>
                        <a:pt x="2595" y="1486"/>
                      </a:lnTo>
                      <a:lnTo>
                        <a:pt x="2595" y="1361"/>
                      </a:lnTo>
                      <a:lnTo>
                        <a:pt x="2658" y="1214"/>
                      </a:lnTo>
                      <a:lnTo>
                        <a:pt x="2742" y="1151"/>
                      </a:lnTo>
                      <a:lnTo>
                        <a:pt x="2742" y="1047"/>
                      </a:lnTo>
                      <a:lnTo>
                        <a:pt x="2700" y="1068"/>
                      </a:lnTo>
                      <a:lnTo>
                        <a:pt x="2553" y="1172"/>
                      </a:lnTo>
                      <a:lnTo>
                        <a:pt x="2512" y="1214"/>
                      </a:lnTo>
                      <a:lnTo>
                        <a:pt x="2428" y="1214"/>
                      </a:lnTo>
                      <a:lnTo>
                        <a:pt x="2428" y="1172"/>
                      </a:lnTo>
                      <a:lnTo>
                        <a:pt x="2532" y="1068"/>
                      </a:lnTo>
                      <a:lnTo>
                        <a:pt x="2658" y="1005"/>
                      </a:lnTo>
                      <a:lnTo>
                        <a:pt x="2700" y="963"/>
                      </a:lnTo>
                      <a:lnTo>
                        <a:pt x="2658" y="879"/>
                      </a:lnTo>
                      <a:lnTo>
                        <a:pt x="2616" y="879"/>
                      </a:lnTo>
                      <a:lnTo>
                        <a:pt x="2532" y="900"/>
                      </a:lnTo>
                      <a:lnTo>
                        <a:pt x="2470" y="796"/>
                      </a:lnTo>
                      <a:lnTo>
                        <a:pt x="2407" y="754"/>
                      </a:lnTo>
                      <a:lnTo>
                        <a:pt x="2135" y="754"/>
                      </a:lnTo>
                      <a:lnTo>
                        <a:pt x="2009" y="649"/>
                      </a:lnTo>
                      <a:lnTo>
                        <a:pt x="1716" y="419"/>
                      </a:lnTo>
                      <a:lnTo>
                        <a:pt x="1696" y="440"/>
                      </a:lnTo>
                      <a:lnTo>
                        <a:pt x="1675" y="545"/>
                      </a:lnTo>
                      <a:lnTo>
                        <a:pt x="1591" y="754"/>
                      </a:lnTo>
                      <a:lnTo>
                        <a:pt x="1591" y="858"/>
                      </a:lnTo>
                      <a:lnTo>
                        <a:pt x="1654" y="1068"/>
                      </a:lnTo>
                      <a:lnTo>
                        <a:pt x="1591" y="1382"/>
                      </a:lnTo>
                      <a:lnTo>
                        <a:pt x="1612" y="1507"/>
                      </a:lnTo>
                      <a:lnTo>
                        <a:pt x="1591" y="1674"/>
                      </a:lnTo>
                      <a:lnTo>
                        <a:pt x="1612" y="1737"/>
                      </a:lnTo>
                      <a:lnTo>
                        <a:pt x="1675" y="1737"/>
                      </a:lnTo>
                      <a:lnTo>
                        <a:pt x="1696" y="1800"/>
                      </a:lnTo>
                      <a:lnTo>
                        <a:pt x="1654" y="1884"/>
                      </a:lnTo>
                      <a:lnTo>
                        <a:pt x="1591" y="1884"/>
                      </a:lnTo>
                      <a:lnTo>
                        <a:pt x="1570" y="1946"/>
                      </a:lnTo>
                      <a:lnTo>
                        <a:pt x="1591" y="2009"/>
                      </a:lnTo>
                      <a:lnTo>
                        <a:pt x="1696" y="2030"/>
                      </a:lnTo>
                      <a:lnTo>
                        <a:pt x="1654" y="2135"/>
                      </a:lnTo>
                      <a:lnTo>
                        <a:pt x="1654" y="2239"/>
                      </a:lnTo>
                      <a:lnTo>
                        <a:pt x="1591" y="2323"/>
                      </a:lnTo>
                      <a:lnTo>
                        <a:pt x="1549" y="2302"/>
                      </a:lnTo>
                      <a:lnTo>
                        <a:pt x="1507" y="2344"/>
                      </a:lnTo>
                      <a:lnTo>
                        <a:pt x="1507" y="2428"/>
                      </a:lnTo>
                      <a:lnTo>
                        <a:pt x="1675" y="2449"/>
                      </a:lnTo>
                      <a:lnTo>
                        <a:pt x="1821" y="2470"/>
                      </a:lnTo>
                      <a:lnTo>
                        <a:pt x="1926" y="2553"/>
                      </a:lnTo>
                      <a:lnTo>
                        <a:pt x="2072" y="2553"/>
                      </a:lnTo>
                      <a:lnTo>
                        <a:pt x="2114" y="2637"/>
                      </a:lnTo>
                      <a:lnTo>
                        <a:pt x="2135" y="2783"/>
                      </a:lnTo>
                      <a:lnTo>
                        <a:pt x="2093" y="2658"/>
                      </a:lnTo>
                      <a:lnTo>
                        <a:pt x="1988" y="2574"/>
                      </a:lnTo>
                      <a:lnTo>
                        <a:pt x="1905" y="2616"/>
                      </a:lnTo>
                      <a:lnTo>
                        <a:pt x="1821" y="2553"/>
                      </a:lnTo>
                      <a:lnTo>
                        <a:pt x="1612" y="2532"/>
                      </a:lnTo>
                      <a:lnTo>
                        <a:pt x="1570" y="2470"/>
                      </a:lnTo>
                      <a:lnTo>
                        <a:pt x="1507" y="2511"/>
                      </a:lnTo>
                      <a:lnTo>
                        <a:pt x="1507" y="2616"/>
                      </a:lnTo>
                      <a:lnTo>
                        <a:pt x="1403" y="2763"/>
                      </a:lnTo>
                      <a:lnTo>
                        <a:pt x="1403" y="2846"/>
                      </a:lnTo>
                      <a:lnTo>
                        <a:pt x="1403" y="2930"/>
                      </a:lnTo>
                      <a:lnTo>
                        <a:pt x="1340" y="3076"/>
                      </a:lnTo>
                      <a:lnTo>
                        <a:pt x="1277" y="3202"/>
                      </a:lnTo>
                      <a:lnTo>
                        <a:pt x="1131" y="3558"/>
                      </a:lnTo>
                      <a:lnTo>
                        <a:pt x="1089" y="3809"/>
                      </a:lnTo>
                      <a:lnTo>
                        <a:pt x="942" y="4102"/>
                      </a:lnTo>
                      <a:lnTo>
                        <a:pt x="921" y="4415"/>
                      </a:lnTo>
                      <a:lnTo>
                        <a:pt x="838" y="4541"/>
                      </a:lnTo>
                      <a:lnTo>
                        <a:pt x="733" y="4667"/>
                      </a:lnTo>
                      <a:lnTo>
                        <a:pt x="649" y="4855"/>
                      </a:lnTo>
                      <a:lnTo>
                        <a:pt x="608" y="4939"/>
                      </a:lnTo>
                      <a:lnTo>
                        <a:pt x="566" y="5043"/>
                      </a:lnTo>
                      <a:lnTo>
                        <a:pt x="419" y="5231"/>
                      </a:lnTo>
                      <a:lnTo>
                        <a:pt x="356" y="5336"/>
                      </a:lnTo>
                      <a:lnTo>
                        <a:pt x="398" y="5566"/>
                      </a:lnTo>
                      <a:lnTo>
                        <a:pt x="336" y="5776"/>
                      </a:lnTo>
                      <a:lnTo>
                        <a:pt x="336" y="5922"/>
                      </a:lnTo>
                      <a:lnTo>
                        <a:pt x="419" y="6027"/>
                      </a:lnTo>
                      <a:lnTo>
                        <a:pt x="356" y="6110"/>
                      </a:lnTo>
                      <a:lnTo>
                        <a:pt x="336" y="6194"/>
                      </a:lnTo>
                      <a:lnTo>
                        <a:pt x="398" y="6340"/>
                      </a:lnTo>
                      <a:lnTo>
                        <a:pt x="356" y="6592"/>
                      </a:lnTo>
                      <a:lnTo>
                        <a:pt x="315" y="6717"/>
                      </a:lnTo>
                      <a:lnTo>
                        <a:pt x="231" y="6759"/>
                      </a:lnTo>
                      <a:lnTo>
                        <a:pt x="252" y="6843"/>
                      </a:lnTo>
                      <a:lnTo>
                        <a:pt x="294" y="6864"/>
                      </a:lnTo>
                      <a:lnTo>
                        <a:pt x="231" y="7031"/>
                      </a:lnTo>
                      <a:lnTo>
                        <a:pt x="84" y="7136"/>
                      </a:lnTo>
                      <a:lnTo>
                        <a:pt x="1" y="7261"/>
                      </a:lnTo>
                      <a:lnTo>
                        <a:pt x="1" y="7387"/>
                      </a:lnTo>
                      <a:lnTo>
                        <a:pt x="105" y="7554"/>
                      </a:lnTo>
                      <a:lnTo>
                        <a:pt x="210" y="7763"/>
                      </a:lnTo>
                      <a:lnTo>
                        <a:pt x="210" y="7993"/>
                      </a:lnTo>
                      <a:lnTo>
                        <a:pt x="189" y="8119"/>
                      </a:lnTo>
                      <a:lnTo>
                        <a:pt x="126" y="8203"/>
                      </a:lnTo>
                      <a:lnTo>
                        <a:pt x="126" y="8286"/>
                      </a:lnTo>
                      <a:lnTo>
                        <a:pt x="147" y="8370"/>
                      </a:lnTo>
                      <a:lnTo>
                        <a:pt x="189" y="8496"/>
                      </a:lnTo>
                      <a:lnTo>
                        <a:pt x="126" y="8579"/>
                      </a:lnTo>
                      <a:lnTo>
                        <a:pt x="105" y="8642"/>
                      </a:lnTo>
                      <a:lnTo>
                        <a:pt x="126" y="8726"/>
                      </a:lnTo>
                      <a:lnTo>
                        <a:pt x="356" y="9102"/>
                      </a:lnTo>
                      <a:lnTo>
                        <a:pt x="398" y="9207"/>
                      </a:lnTo>
                      <a:lnTo>
                        <a:pt x="356" y="9270"/>
                      </a:lnTo>
                      <a:lnTo>
                        <a:pt x="398" y="9353"/>
                      </a:lnTo>
                      <a:lnTo>
                        <a:pt x="524" y="9479"/>
                      </a:lnTo>
                      <a:lnTo>
                        <a:pt x="545" y="9542"/>
                      </a:lnTo>
                      <a:lnTo>
                        <a:pt x="628" y="9542"/>
                      </a:lnTo>
                      <a:lnTo>
                        <a:pt x="628" y="9437"/>
                      </a:lnTo>
                      <a:lnTo>
                        <a:pt x="628" y="9312"/>
                      </a:lnTo>
                      <a:lnTo>
                        <a:pt x="712" y="9333"/>
                      </a:lnTo>
                      <a:lnTo>
                        <a:pt x="733" y="9312"/>
                      </a:lnTo>
                      <a:lnTo>
                        <a:pt x="733" y="9353"/>
                      </a:lnTo>
                      <a:lnTo>
                        <a:pt x="838" y="9353"/>
                      </a:lnTo>
                      <a:lnTo>
                        <a:pt x="859" y="9416"/>
                      </a:lnTo>
                      <a:lnTo>
                        <a:pt x="984" y="9437"/>
                      </a:lnTo>
                      <a:lnTo>
                        <a:pt x="880" y="9437"/>
                      </a:lnTo>
                      <a:lnTo>
                        <a:pt x="817" y="9479"/>
                      </a:lnTo>
                      <a:lnTo>
                        <a:pt x="754" y="9437"/>
                      </a:lnTo>
                      <a:lnTo>
                        <a:pt x="712" y="9437"/>
                      </a:lnTo>
                      <a:lnTo>
                        <a:pt x="712" y="9521"/>
                      </a:lnTo>
                      <a:lnTo>
                        <a:pt x="754" y="9542"/>
                      </a:lnTo>
                      <a:lnTo>
                        <a:pt x="754" y="9688"/>
                      </a:lnTo>
                      <a:lnTo>
                        <a:pt x="817" y="9793"/>
                      </a:lnTo>
                      <a:lnTo>
                        <a:pt x="838" y="9835"/>
                      </a:lnTo>
                      <a:lnTo>
                        <a:pt x="733" y="9793"/>
                      </a:lnTo>
                      <a:lnTo>
                        <a:pt x="670" y="9688"/>
                      </a:lnTo>
                      <a:lnTo>
                        <a:pt x="649" y="9646"/>
                      </a:lnTo>
                      <a:lnTo>
                        <a:pt x="608" y="9688"/>
                      </a:lnTo>
                      <a:lnTo>
                        <a:pt x="608" y="9772"/>
                      </a:lnTo>
                      <a:lnTo>
                        <a:pt x="545" y="9835"/>
                      </a:lnTo>
                      <a:lnTo>
                        <a:pt x="566" y="9877"/>
                      </a:lnTo>
                      <a:lnTo>
                        <a:pt x="545" y="9981"/>
                      </a:lnTo>
                      <a:lnTo>
                        <a:pt x="545" y="10086"/>
                      </a:lnTo>
                      <a:lnTo>
                        <a:pt x="608" y="10107"/>
                      </a:lnTo>
                      <a:lnTo>
                        <a:pt x="628" y="10211"/>
                      </a:lnTo>
                      <a:lnTo>
                        <a:pt x="733" y="10274"/>
                      </a:lnTo>
                      <a:lnTo>
                        <a:pt x="775" y="10358"/>
                      </a:lnTo>
                      <a:lnTo>
                        <a:pt x="775" y="10421"/>
                      </a:lnTo>
                      <a:lnTo>
                        <a:pt x="712" y="10504"/>
                      </a:lnTo>
                      <a:lnTo>
                        <a:pt x="649" y="10504"/>
                      </a:lnTo>
                      <a:lnTo>
                        <a:pt x="649" y="10567"/>
                      </a:lnTo>
                      <a:lnTo>
                        <a:pt x="670" y="10672"/>
                      </a:lnTo>
                      <a:lnTo>
                        <a:pt x="670" y="10797"/>
                      </a:lnTo>
                      <a:lnTo>
                        <a:pt x="712" y="10839"/>
                      </a:lnTo>
                      <a:lnTo>
                        <a:pt x="775" y="10923"/>
                      </a:lnTo>
                      <a:lnTo>
                        <a:pt x="817" y="11111"/>
                      </a:lnTo>
                      <a:lnTo>
                        <a:pt x="942" y="11362"/>
                      </a:lnTo>
                      <a:lnTo>
                        <a:pt x="1026" y="11509"/>
                      </a:lnTo>
                      <a:lnTo>
                        <a:pt x="1068" y="11530"/>
                      </a:lnTo>
                      <a:lnTo>
                        <a:pt x="1047" y="11571"/>
                      </a:lnTo>
                      <a:lnTo>
                        <a:pt x="1047" y="11613"/>
                      </a:lnTo>
                      <a:lnTo>
                        <a:pt x="1152" y="11718"/>
                      </a:lnTo>
                      <a:lnTo>
                        <a:pt x="1172" y="11843"/>
                      </a:lnTo>
                      <a:lnTo>
                        <a:pt x="1152" y="11990"/>
                      </a:lnTo>
                      <a:lnTo>
                        <a:pt x="1131" y="12094"/>
                      </a:lnTo>
                      <a:lnTo>
                        <a:pt x="1089" y="12136"/>
                      </a:lnTo>
                      <a:lnTo>
                        <a:pt x="1131" y="12199"/>
                      </a:lnTo>
                      <a:lnTo>
                        <a:pt x="1172" y="12262"/>
                      </a:lnTo>
                      <a:lnTo>
                        <a:pt x="1382" y="12262"/>
                      </a:lnTo>
                      <a:lnTo>
                        <a:pt x="1486" y="12283"/>
                      </a:lnTo>
                      <a:lnTo>
                        <a:pt x="1591" y="12346"/>
                      </a:lnTo>
                      <a:lnTo>
                        <a:pt x="1675" y="12366"/>
                      </a:lnTo>
                      <a:lnTo>
                        <a:pt x="1821" y="12366"/>
                      </a:lnTo>
                      <a:lnTo>
                        <a:pt x="1884" y="12450"/>
                      </a:lnTo>
                      <a:lnTo>
                        <a:pt x="1884" y="12555"/>
                      </a:lnTo>
                      <a:lnTo>
                        <a:pt x="2030" y="12618"/>
                      </a:lnTo>
                      <a:lnTo>
                        <a:pt x="2135" y="12618"/>
                      </a:lnTo>
                      <a:lnTo>
                        <a:pt x="2281" y="12680"/>
                      </a:lnTo>
                      <a:lnTo>
                        <a:pt x="2302" y="12722"/>
                      </a:lnTo>
                      <a:lnTo>
                        <a:pt x="2302" y="12827"/>
                      </a:lnTo>
                      <a:lnTo>
                        <a:pt x="2344" y="12869"/>
                      </a:lnTo>
                      <a:lnTo>
                        <a:pt x="2407" y="12827"/>
                      </a:lnTo>
                      <a:lnTo>
                        <a:pt x="2470" y="12827"/>
                      </a:lnTo>
                      <a:lnTo>
                        <a:pt x="2616" y="12973"/>
                      </a:lnTo>
                      <a:lnTo>
                        <a:pt x="2805" y="13245"/>
                      </a:lnTo>
                      <a:lnTo>
                        <a:pt x="2825" y="13434"/>
                      </a:lnTo>
                      <a:lnTo>
                        <a:pt x="2805" y="13559"/>
                      </a:lnTo>
                      <a:lnTo>
                        <a:pt x="2805" y="13664"/>
                      </a:lnTo>
                      <a:lnTo>
                        <a:pt x="4185" y="13643"/>
                      </a:lnTo>
                      <a:lnTo>
                        <a:pt x="4206" y="13706"/>
                      </a:lnTo>
                      <a:lnTo>
                        <a:pt x="4206" y="13747"/>
                      </a:lnTo>
                      <a:lnTo>
                        <a:pt x="6131" y="14647"/>
                      </a:lnTo>
                      <a:lnTo>
                        <a:pt x="7784" y="14689"/>
                      </a:lnTo>
                      <a:lnTo>
                        <a:pt x="7826" y="14480"/>
                      </a:lnTo>
                      <a:lnTo>
                        <a:pt x="8747" y="14501"/>
                      </a:lnTo>
                      <a:lnTo>
                        <a:pt x="8872" y="14584"/>
                      </a:lnTo>
                      <a:lnTo>
                        <a:pt x="8935" y="14710"/>
                      </a:lnTo>
                      <a:lnTo>
                        <a:pt x="8998" y="14773"/>
                      </a:lnTo>
                      <a:lnTo>
                        <a:pt x="9019" y="14815"/>
                      </a:lnTo>
                      <a:lnTo>
                        <a:pt x="9082" y="14815"/>
                      </a:lnTo>
                      <a:lnTo>
                        <a:pt x="9123" y="14898"/>
                      </a:lnTo>
                      <a:lnTo>
                        <a:pt x="9103" y="14961"/>
                      </a:lnTo>
                      <a:lnTo>
                        <a:pt x="9207" y="14982"/>
                      </a:lnTo>
                      <a:lnTo>
                        <a:pt x="9270" y="15066"/>
                      </a:lnTo>
                      <a:lnTo>
                        <a:pt x="9270" y="15107"/>
                      </a:lnTo>
                      <a:lnTo>
                        <a:pt x="9228" y="15170"/>
                      </a:lnTo>
                      <a:lnTo>
                        <a:pt x="9312" y="15191"/>
                      </a:lnTo>
                      <a:lnTo>
                        <a:pt x="9395" y="15233"/>
                      </a:lnTo>
                      <a:lnTo>
                        <a:pt x="9437" y="15317"/>
                      </a:lnTo>
                      <a:lnTo>
                        <a:pt x="9458" y="15442"/>
                      </a:lnTo>
                      <a:lnTo>
                        <a:pt x="9500" y="15484"/>
                      </a:lnTo>
                      <a:lnTo>
                        <a:pt x="9521" y="15505"/>
                      </a:lnTo>
                      <a:lnTo>
                        <a:pt x="9542" y="15526"/>
                      </a:lnTo>
                      <a:lnTo>
                        <a:pt x="9626" y="15610"/>
                      </a:lnTo>
                      <a:lnTo>
                        <a:pt x="9626" y="15693"/>
                      </a:lnTo>
                      <a:lnTo>
                        <a:pt x="9605" y="15714"/>
                      </a:lnTo>
                      <a:lnTo>
                        <a:pt x="9521" y="15735"/>
                      </a:lnTo>
                      <a:lnTo>
                        <a:pt x="9521" y="15756"/>
                      </a:lnTo>
                      <a:lnTo>
                        <a:pt x="9626" y="15903"/>
                      </a:lnTo>
                      <a:lnTo>
                        <a:pt x="9709" y="15965"/>
                      </a:lnTo>
                      <a:lnTo>
                        <a:pt x="9730" y="16070"/>
                      </a:lnTo>
                      <a:lnTo>
                        <a:pt x="9730" y="16112"/>
                      </a:lnTo>
                      <a:lnTo>
                        <a:pt x="9751" y="16112"/>
                      </a:lnTo>
                      <a:lnTo>
                        <a:pt x="9793" y="16133"/>
                      </a:lnTo>
                      <a:lnTo>
                        <a:pt x="9835" y="16133"/>
                      </a:lnTo>
                      <a:lnTo>
                        <a:pt x="9877" y="16154"/>
                      </a:lnTo>
                      <a:lnTo>
                        <a:pt x="9919" y="16216"/>
                      </a:lnTo>
                      <a:lnTo>
                        <a:pt x="9919" y="16237"/>
                      </a:lnTo>
                      <a:lnTo>
                        <a:pt x="9960" y="16279"/>
                      </a:lnTo>
                      <a:lnTo>
                        <a:pt x="10023" y="16279"/>
                      </a:lnTo>
                      <a:lnTo>
                        <a:pt x="10149" y="16342"/>
                      </a:lnTo>
                      <a:lnTo>
                        <a:pt x="10170" y="16384"/>
                      </a:lnTo>
                      <a:lnTo>
                        <a:pt x="10253" y="16426"/>
                      </a:lnTo>
                      <a:lnTo>
                        <a:pt x="10379" y="16467"/>
                      </a:lnTo>
                      <a:lnTo>
                        <a:pt x="10400" y="16530"/>
                      </a:lnTo>
                      <a:lnTo>
                        <a:pt x="10463" y="16530"/>
                      </a:lnTo>
                      <a:lnTo>
                        <a:pt x="10504" y="16488"/>
                      </a:lnTo>
                      <a:lnTo>
                        <a:pt x="10504" y="16467"/>
                      </a:lnTo>
                      <a:lnTo>
                        <a:pt x="10609" y="16384"/>
                      </a:lnTo>
                      <a:lnTo>
                        <a:pt x="10672" y="16384"/>
                      </a:lnTo>
                      <a:lnTo>
                        <a:pt x="10672" y="16342"/>
                      </a:lnTo>
                      <a:lnTo>
                        <a:pt x="10672" y="16321"/>
                      </a:lnTo>
                      <a:lnTo>
                        <a:pt x="10714" y="16237"/>
                      </a:lnTo>
                      <a:lnTo>
                        <a:pt x="10797" y="16070"/>
                      </a:lnTo>
                      <a:lnTo>
                        <a:pt x="10839" y="16028"/>
                      </a:lnTo>
                      <a:lnTo>
                        <a:pt x="10923" y="16007"/>
                      </a:lnTo>
                      <a:lnTo>
                        <a:pt x="10965" y="16007"/>
                      </a:lnTo>
                      <a:lnTo>
                        <a:pt x="10986" y="16028"/>
                      </a:lnTo>
                      <a:lnTo>
                        <a:pt x="11027" y="16028"/>
                      </a:lnTo>
                      <a:lnTo>
                        <a:pt x="11069" y="15944"/>
                      </a:lnTo>
                      <a:lnTo>
                        <a:pt x="11174" y="15944"/>
                      </a:lnTo>
                      <a:lnTo>
                        <a:pt x="11279" y="15965"/>
                      </a:lnTo>
                      <a:lnTo>
                        <a:pt x="11383" y="15944"/>
                      </a:lnTo>
                      <a:lnTo>
                        <a:pt x="11404" y="15965"/>
                      </a:lnTo>
                      <a:lnTo>
                        <a:pt x="11425" y="16007"/>
                      </a:lnTo>
                      <a:lnTo>
                        <a:pt x="11509" y="16007"/>
                      </a:lnTo>
                      <a:lnTo>
                        <a:pt x="11592" y="16028"/>
                      </a:lnTo>
                      <a:lnTo>
                        <a:pt x="11634" y="16133"/>
                      </a:lnTo>
                      <a:lnTo>
                        <a:pt x="11739" y="16216"/>
                      </a:lnTo>
                      <a:lnTo>
                        <a:pt x="11844" y="16363"/>
                      </a:lnTo>
                      <a:lnTo>
                        <a:pt x="11864" y="16467"/>
                      </a:lnTo>
                      <a:lnTo>
                        <a:pt x="11927" y="16530"/>
                      </a:lnTo>
                      <a:lnTo>
                        <a:pt x="11927" y="16593"/>
                      </a:lnTo>
                      <a:lnTo>
                        <a:pt x="11927" y="16760"/>
                      </a:lnTo>
                      <a:lnTo>
                        <a:pt x="12011" y="16781"/>
                      </a:lnTo>
                      <a:lnTo>
                        <a:pt x="12032" y="16865"/>
                      </a:lnTo>
                      <a:lnTo>
                        <a:pt x="12116" y="17074"/>
                      </a:lnTo>
                      <a:lnTo>
                        <a:pt x="12157" y="17095"/>
                      </a:lnTo>
                      <a:lnTo>
                        <a:pt x="12178" y="17179"/>
                      </a:lnTo>
                      <a:lnTo>
                        <a:pt x="12262" y="17221"/>
                      </a:lnTo>
                      <a:lnTo>
                        <a:pt x="12283" y="17325"/>
                      </a:lnTo>
                      <a:lnTo>
                        <a:pt x="12346" y="17430"/>
                      </a:lnTo>
                      <a:lnTo>
                        <a:pt x="12450" y="17514"/>
                      </a:lnTo>
                      <a:lnTo>
                        <a:pt x="12429" y="17618"/>
                      </a:lnTo>
                      <a:lnTo>
                        <a:pt x="12429" y="17723"/>
                      </a:lnTo>
                      <a:lnTo>
                        <a:pt x="12429" y="17786"/>
                      </a:lnTo>
                      <a:lnTo>
                        <a:pt x="12429" y="17807"/>
                      </a:lnTo>
                      <a:lnTo>
                        <a:pt x="12555" y="18141"/>
                      </a:lnTo>
                      <a:lnTo>
                        <a:pt x="12534" y="18309"/>
                      </a:lnTo>
                      <a:lnTo>
                        <a:pt x="12576" y="18351"/>
                      </a:lnTo>
                      <a:lnTo>
                        <a:pt x="12597" y="18351"/>
                      </a:lnTo>
                      <a:lnTo>
                        <a:pt x="12660" y="18372"/>
                      </a:lnTo>
                      <a:lnTo>
                        <a:pt x="12743" y="18372"/>
                      </a:lnTo>
                      <a:lnTo>
                        <a:pt x="12806" y="18413"/>
                      </a:lnTo>
                      <a:lnTo>
                        <a:pt x="12911" y="18518"/>
                      </a:lnTo>
                      <a:lnTo>
                        <a:pt x="13099" y="18560"/>
                      </a:lnTo>
                      <a:lnTo>
                        <a:pt x="13204" y="18644"/>
                      </a:lnTo>
                      <a:lnTo>
                        <a:pt x="13308" y="18644"/>
                      </a:lnTo>
                      <a:lnTo>
                        <a:pt x="13329" y="18727"/>
                      </a:lnTo>
                      <a:lnTo>
                        <a:pt x="13392" y="18748"/>
                      </a:lnTo>
                      <a:lnTo>
                        <a:pt x="13476" y="18581"/>
                      </a:lnTo>
                      <a:lnTo>
                        <a:pt x="13496" y="18455"/>
                      </a:lnTo>
                      <a:lnTo>
                        <a:pt x="13476" y="18372"/>
                      </a:lnTo>
                      <a:lnTo>
                        <a:pt x="13476" y="18120"/>
                      </a:lnTo>
                      <a:lnTo>
                        <a:pt x="13413" y="18037"/>
                      </a:lnTo>
                      <a:lnTo>
                        <a:pt x="13496" y="17911"/>
                      </a:lnTo>
                      <a:lnTo>
                        <a:pt x="13538" y="17723"/>
                      </a:lnTo>
                      <a:lnTo>
                        <a:pt x="13622" y="17618"/>
                      </a:lnTo>
                      <a:lnTo>
                        <a:pt x="13580" y="17409"/>
                      </a:lnTo>
                      <a:lnTo>
                        <a:pt x="13685" y="17367"/>
                      </a:lnTo>
                      <a:lnTo>
                        <a:pt x="13789" y="17284"/>
                      </a:lnTo>
                      <a:lnTo>
                        <a:pt x="13727" y="17200"/>
                      </a:lnTo>
                      <a:lnTo>
                        <a:pt x="13831" y="17074"/>
                      </a:lnTo>
                      <a:lnTo>
                        <a:pt x="13894" y="17095"/>
                      </a:lnTo>
                      <a:lnTo>
                        <a:pt x="13999" y="17053"/>
                      </a:lnTo>
                      <a:lnTo>
                        <a:pt x="13957" y="16907"/>
                      </a:lnTo>
                      <a:lnTo>
                        <a:pt x="13957" y="16907"/>
                      </a:lnTo>
                      <a:lnTo>
                        <a:pt x="14040" y="16970"/>
                      </a:lnTo>
                      <a:lnTo>
                        <a:pt x="14145" y="16907"/>
                      </a:lnTo>
                      <a:lnTo>
                        <a:pt x="14103" y="16865"/>
                      </a:lnTo>
                      <a:lnTo>
                        <a:pt x="14208" y="16781"/>
                      </a:lnTo>
                      <a:lnTo>
                        <a:pt x="14250" y="16802"/>
                      </a:lnTo>
                      <a:lnTo>
                        <a:pt x="14312" y="16781"/>
                      </a:lnTo>
                      <a:lnTo>
                        <a:pt x="14375" y="16865"/>
                      </a:lnTo>
                      <a:lnTo>
                        <a:pt x="14271" y="16949"/>
                      </a:lnTo>
                      <a:lnTo>
                        <a:pt x="14354" y="16949"/>
                      </a:lnTo>
                      <a:lnTo>
                        <a:pt x="14459" y="16844"/>
                      </a:lnTo>
                      <a:lnTo>
                        <a:pt x="14543" y="16844"/>
                      </a:lnTo>
                      <a:lnTo>
                        <a:pt x="14794" y="16739"/>
                      </a:lnTo>
                      <a:lnTo>
                        <a:pt x="14982" y="16551"/>
                      </a:lnTo>
                      <a:lnTo>
                        <a:pt x="15066" y="16551"/>
                      </a:lnTo>
                      <a:lnTo>
                        <a:pt x="15108" y="16488"/>
                      </a:lnTo>
                      <a:lnTo>
                        <a:pt x="15087" y="16384"/>
                      </a:lnTo>
                      <a:lnTo>
                        <a:pt x="15108" y="16258"/>
                      </a:lnTo>
                      <a:lnTo>
                        <a:pt x="15045" y="16112"/>
                      </a:lnTo>
                      <a:lnTo>
                        <a:pt x="15087" y="16175"/>
                      </a:lnTo>
                      <a:lnTo>
                        <a:pt x="15170" y="16175"/>
                      </a:lnTo>
                      <a:lnTo>
                        <a:pt x="15275" y="16070"/>
                      </a:lnTo>
                      <a:lnTo>
                        <a:pt x="15275" y="16028"/>
                      </a:lnTo>
                      <a:lnTo>
                        <a:pt x="15317" y="16133"/>
                      </a:lnTo>
                      <a:lnTo>
                        <a:pt x="15254" y="16237"/>
                      </a:lnTo>
                      <a:lnTo>
                        <a:pt x="15275" y="16321"/>
                      </a:lnTo>
                      <a:lnTo>
                        <a:pt x="15275" y="16426"/>
                      </a:lnTo>
                      <a:lnTo>
                        <a:pt x="15401" y="16384"/>
                      </a:lnTo>
                      <a:lnTo>
                        <a:pt x="15484" y="16258"/>
                      </a:lnTo>
                      <a:lnTo>
                        <a:pt x="15568" y="16258"/>
                      </a:lnTo>
                      <a:lnTo>
                        <a:pt x="15631" y="16216"/>
                      </a:lnTo>
                      <a:lnTo>
                        <a:pt x="15840" y="16154"/>
                      </a:lnTo>
                      <a:lnTo>
                        <a:pt x="16007" y="16154"/>
                      </a:lnTo>
                      <a:lnTo>
                        <a:pt x="16258" y="16237"/>
                      </a:lnTo>
                      <a:lnTo>
                        <a:pt x="16321" y="16279"/>
                      </a:lnTo>
                      <a:lnTo>
                        <a:pt x="16635" y="16321"/>
                      </a:lnTo>
                      <a:lnTo>
                        <a:pt x="16740" y="16279"/>
                      </a:lnTo>
                      <a:lnTo>
                        <a:pt x="16740" y="16237"/>
                      </a:lnTo>
                      <a:lnTo>
                        <a:pt x="16740" y="16154"/>
                      </a:lnTo>
                      <a:lnTo>
                        <a:pt x="16844" y="16133"/>
                      </a:lnTo>
                      <a:lnTo>
                        <a:pt x="16928" y="16154"/>
                      </a:lnTo>
                      <a:lnTo>
                        <a:pt x="16865" y="16216"/>
                      </a:lnTo>
                      <a:lnTo>
                        <a:pt x="16928" y="16237"/>
                      </a:lnTo>
                      <a:lnTo>
                        <a:pt x="16991" y="16216"/>
                      </a:lnTo>
                      <a:lnTo>
                        <a:pt x="17053" y="16258"/>
                      </a:lnTo>
                      <a:lnTo>
                        <a:pt x="17053" y="16342"/>
                      </a:lnTo>
                      <a:lnTo>
                        <a:pt x="17074" y="16384"/>
                      </a:lnTo>
                      <a:lnTo>
                        <a:pt x="17200" y="16363"/>
                      </a:lnTo>
                      <a:lnTo>
                        <a:pt x="17242" y="16426"/>
                      </a:lnTo>
                      <a:lnTo>
                        <a:pt x="17158" y="16488"/>
                      </a:lnTo>
                      <a:lnTo>
                        <a:pt x="17095" y="16551"/>
                      </a:lnTo>
                      <a:lnTo>
                        <a:pt x="17179" y="16572"/>
                      </a:lnTo>
                      <a:lnTo>
                        <a:pt x="17263" y="16551"/>
                      </a:lnTo>
                      <a:lnTo>
                        <a:pt x="17346" y="16593"/>
                      </a:lnTo>
                      <a:lnTo>
                        <a:pt x="17493" y="16656"/>
                      </a:lnTo>
                      <a:lnTo>
                        <a:pt x="17556" y="16572"/>
                      </a:lnTo>
                      <a:lnTo>
                        <a:pt x="17618" y="16530"/>
                      </a:lnTo>
                      <a:lnTo>
                        <a:pt x="17723" y="16593"/>
                      </a:lnTo>
                      <a:lnTo>
                        <a:pt x="17786" y="16656"/>
                      </a:lnTo>
                      <a:lnTo>
                        <a:pt x="17870" y="16635"/>
                      </a:lnTo>
                      <a:lnTo>
                        <a:pt x="17870" y="16467"/>
                      </a:lnTo>
                      <a:lnTo>
                        <a:pt x="17807" y="16363"/>
                      </a:lnTo>
                      <a:lnTo>
                        <a:pt x="17911" y="16363"/>
                      </a:lnTo>
                      <a:lnTo>
                        <a:pt x="18016" y="16488"/>
                      </a:lnTo>
                      <a:lnTo>
                        <a:pt x="18100" y="16530"/>
                      </a:lnTo>
                      <a:lnTo>
                        <a:pt x="18142" y="16593"/>
                      </a:lnTo>
                      <a:lnTo>
                        <a:pt x="18204" y="16593"/>
                      </a:lnTo>
                      <a:lnTo>
                        <a:pt x="18288" y="16635"/>
                      </a:lnTo>
                      <a:lnTo>
                        <a:pt x="18288" y="16760"/>
                      </a:lnTo>
                      <a:lnTo>
                        <a:pt x="18309" y="16677"/>
                      </a:lnTo>
                      <a:lnTo>
                        <a:pt x="18414" y="16656"/>
                      </a:lnTo>
                      <a:lnTo>
                        <a:pt x="18414" y="16635"/>
                      </a:lnTo>
                      <a:lnTo>
                        <a:pt x="18288" y="16530"/>
                      </a:lnTo>
                      <a:lnTo>
                        <a:pt x="18100" y="16447"/>
                      </a:lnTo>
                      <a:lnTo>
                        <a:pt x="18037" y="16363"/>
                      </a:lnTo>
                      <a:lnTo>
                        <a:pt x="18037" y="16258"/>
                      </a:lnTo>
                      <a:lnTo>
                        <a:pt x="18225" y="16175"/>
                      </a:lnTo>
                      <a:lnTo>
                        <a:pt x="18288" y="16154"/>
                      </a:lnTo>
                      <a:lnTo>
                        <a:pt x="18183" y="16112"/>
                      </a:lnTo>
                      <a:lnTo>
                        <a:pt x="18121" y="16049"/>
                      </a:lnTo>
                      <a:lnTo>
                        <a:pt x="18100" y="16049"/>
                      </a:lnTo>
                      <a:lnTo>
                        <a:pt x="18016" y="16112"/>
                      </a:lnTo>
                      <a:lnTo>
                        <a:pt x="17932" y="16154"/>
                      </a:lnTo>
                      <a:lnTo>
                        <a:pt x="17932" y="16070"/>
                      </a:lnTo>
                      <a:lnTo>
                        <a:pt x="18037" y="15944"/>
                      </a:lnTo>
                      <a:lnTo>
                        <a:pt x="18246" y="15861"/>
                      </a:lnTo>
                      <a:lnTo>
                        <a:pt x="18330" y="15798"/>
                      </a:lnTo>
                      <a:lnTo>
                        <a:pt x="18665" y="15735"/>
                      </a:lnTo>
                      <a:lnTo>
                        <a:pt x="18811" y="15756"/>
                      </a:lnTo>
                      <a:lnTo>
                        <a:pt x="18874" y="15735"/>
                      </a:lnTo>
                      <a:lnTo>
                        <a:pt x="18958" y="15735"/>
                      </a:lnTo>
                      <a:lnTo>
                        <a:pt x="19020" y="15651"/>
                      </a:lnTo>
                      <a:lnTo>
                        <a:pt x="19062" y="15547"/>
                      </a:lnTo>
                      <a:lnTo>
                        <a:pt x="19146" y="15547"/>
                      </a:lnTo>
                      <a:lnTo>
                        <a:pt x="19125" y="15631"/>
                      </a:lnTo>
                      <a:lnTo>
                        <a:pt x="19125" y="15714"/>
                      </a:lnTo>
                      <a:lnTo>
                        <a:pt x="19250" y="15819"/>
                      </a:lnTo>
                      <a:lnTo>
                        <a:pt x="19334" y="15756"/>
                      </a:lnTo>
                      <a:lnTo>
                        <a:pt x="19481" y="15756"/>
                      </a:lnTo>
                      <a:lnTo>
                        <a:pt x="19585" y="15735"/>
                      </a:lnTo>
                      <a:lnTo>
                        <a:pt x="19648" y="15798"/>
                      </a:lnTo>
                      <a:lnTo>
                        <a:pt x="19815" y="15756"/>
                      </a:lnTo>
                      <a:lnTo>
                        <a:pt x="19878" y="15798"/>
                      </a:lnTo>
                      <a:lnTo>
                        <a:pt x="20004" y="15714"/>
                      </a:lnTo>
                      <a:lnTo>
                        <a:pt x="20108" y="15714"/>
                      </a:lnTo>
                      <a:lnTo>
                        <a:pt x="20129" y="15735"/>
                      </a:lnTo>
                      <a:lnTo>
                        <a:pt x="20087" y="15756"/>
                      </a:lnTo>
                      <a:lnTo>
                        <a:pt x="19962" y="15756"/>
                      </a:lnTo>
                      <a:lnTo>
                        <a:pt x="19920" y="15798"/>
                      </a:lnTo>
                      <a:lnTo>
                        <a:pt x="20087" y="15819"/>
                      </a:lnTo>
                      <a:lnTo>
                        <a:pt x="20213" y="15819"/>
                      </a:lnTo>
                      <a:lnTo>
                        <a:pt x="20318" y="15903"/>
                      </a:lnTo>
                      <a:lnTo>
                        <a:pt x="20401" y="15944"/>
                      </a:lnTo>
                      <a:lnTo>
                        <a:pt x="20338" y="15861"/>
                      </a:lnTo>
                      <a:lnTo>
                        <a:pt x="20338" y="15819"/>
                      </a:lnTo>
                      <a:lnTo>
                        <a:pt x="20401" y="15819"/>
                      </a:lnTo>
                      <a:lnTo>
                        <a:pt x="20422" y="15861"/>
                      </a:lnTo>
                      <a:lnTo>
                        <a:pt x="20527" y="15944"/>
                      </a:lnTo>
                      <a:lnTo>
                        <a:pt x="20506" y="16007"/>
                      </a:lnTo>
                      <a:lnTo>
                        <a:pt x="20443" y="15944"/>
                      </a:lnTo>
                      <a:lnTo>
                        <a:pt x="20422" y="15965"/>
                      </a:lnTo>
                      <a:lnTo>
                        <a:pt x="20548" y="16049"/>
                      </a:lnTo>
                      <a:lnTo>
                        <a:pt x="20610" y="16133"/>
                      </a:lnTo>
                      <a:lnTo>
                        <a:pt x="20652" y="16175"/>
                      </a:lnTo>
                      <a:lnTo>
                        <a:pt x="20631" y="16216"/>
                      </a:lnTo>
                      <a:lnTo>
                        <a:pt x="20610" y="16154"/>
                      </a:lnTo>
                      <a:lnTo>
                        <a:pt x="20590" y="16216"/>
                      </a:lnTo>
                      <a:lnTo>
                        <a:pt x="20610" y="16258"/>
                      </a:lnTo>
                      <a:lnTo>
                        <a:pt x="20799" y="16237"/>
                      </a:lnTo>
                      <a:lnTo>
                        <a:pt x="20903" y="16216"/>
                      </a:lnTo>
                      <a:lnTo>
                        <a:pt x="21029" y="16070"/>
                      </a:lnTo>
                      <a:lnTo>
                        <a:pt x="21113" y="16070"/>
                      </a:lnTo>
                      <a:lnTo>
                        <a:pt x="21113" y="16049"/>
                      </a:lnTo>
                      <a:lnTo>
                        <a:pt x="21175" y="15965"/>
                      </a:lnTo>
                      <a:lnTo>
                        <a:pt x="21280" y="15965"/>
                      </a:lnTo>
                      <a:lnTo>
                        <a:pt x="21364" y="16007"/>
                      </a:lnTo>
                      <a:lnTo>
                        <a:pt x="21489" y="16049"/>
                      </a:lnTo>
                      <a:lnTo>
                        <a:pt x="21552" y="16258"/>
                      </a:lnTo>
                      <a:lnTo>
                        <a:pt x="21636" y="16321"/>
                      </a:lnTo>
                      <a:lnTo>
                        <a:pt x="21657" y="16321"/>
                      </a:lnTo>
                      <a:lnTo>
                        <a:pt x="21678" y="16447"/>
                      </a:lnTo>
                      <a:lnTo>
                        <a:pt x="21761" y="16488"/>
                      </a:lnTo>
                      <a:lnTo>
                        <a:pt x="21803" y="16488"/>
                      </a:lnTo>
                      <a:lnTo>
                        <a:pt x="21803" y="16551"/>
                      </a:lnTo>
                      <a:lnTo>
                        <a:pt x="21866" y="16635"/>
                      </a:lnTo>
                      <a:lnTo>
                        <a:pt x="21950" y="16656"/>
                      </a:lnTo>
                      <a:lnTo>
                        <a:pt x="22012" y="16781"/>
                      </a:lnTo>
                      <a:lnTo>
                        <a:pt x="21991" y="16907"/>
                      </a:lnTo>
                      <a:lnTo>
                        <a:pt x="21908" y="17179"/>
                      </a:lnTo>
                      <a:lnTo>
                        <a:pt x="21803" y="17409"/>
                      </a:lnTo>
                      <a:lnTo>
                        <a:pt x="21803" y="17493"/>
                      </a:lnTo>
                      <a:lnTo>
                        <a:pt x="21887" y="17597"/>
                      </a:lnTo>
                      <a:lnTo>
                        <a:pt x="21908" y="17576"/>
                      </a:lnTo>
                      <a:lnTo>
                        <a:pt x="21971" y="17493"/>
                      </a:lnTo>
                      <a:lnTo>
                        <a:pt x="21971" y="17430"/>
                      </a:lnTo>
                      <a:lnTo>
                        <a:pt x="21991" y="17388"/>
                      </a:lnTo>
                      <a:lnTo>
                        <a:pt x="22075" y="17430"/>
                      </a:lnTo>
                      <a:lnTo>
                        <a:pt x="22096" y="17535"/>
                      </a:lnTo>
                      <a:lnTo>
                        <a:pt x="21950" y="17744"/>
                      </a:lnTo>
                      <a:lnTo>
                        <a:pt x="21971" y="17807"/>
                      </a:lnTo>
                      <a:lnTo>
                        <a:pt x="21991" y="17911"/>
                      </a:lnTo>
                      <a:lnTo>
                        <a:pt x="22054" y="18016"/>
                      </a:lnTo>
                      <a:lnTo>
                        <a:pt x="22075" y="18058"/>
                      </a:lnTo>
                      <a:lnTo>
                        <a:pt x="22117" y="18037"/>
                      </a:lnTo>
                      <a:lnTo>
                        <a:pt x="22159" y="18141"/>
                      </a:lnTo>
                      <a:lnTo>
                        <a:pt x="22201" y="18100"/>
                      </a:lnTo>
                      <a:lnTo>
                        <a:pt x="22201" y="18058"/>
                      </a:lnTo>
                      <a:lnTo>
                        <a:pt x="22222" y="18100"/>
                      </a:lnTo>
                      <a:lnTo>
                        <a:pt x="22368" y="18058"/>
                      </a:lnTo>
                      <a:lnTo>
                        <a:pt x="22368" y="18058"/>
                      </a:lnTo>
                      <a:lnTo>
                        <a:pt x="22263" y="18141"/>
                      </a:lnTo>
                      <a:lnTo>
                        <a:pt x="22222" y="18246"/>
                      </a:lnTo>
                      <a:lnTo>
                        <a:pt x="22201" y="18309"/>
                      </a:lnTo>
                      <a:lnTo>
                        <a:pt x="22201" y="18351"/>
                      </a:lnTo>
                      <a:lnTo>
                        <a:pt x="22368" y="18455"/>
                      </a:lnTo>
                      <a:lnTo>
                        <a:pt x="22368" y="18581"/>
                      </a:lnTo>
                      <a:lnTo>
                        <a:pt x="22368" y="18748"/>
                      </a:lnTo>
                      <a:lnTo>
                        <a:pt x="22410" y="18769"/>
                      </a:lnTo>
                      <a:lnTo>
                        <a:pt x="22494" y="18769"/>
                      </a:lnTo>
                      <a:lnTo>
                        <a:pt x="22535" y="18853"/>
                      </a:lnTo>
                      <a:lnTo>
                        <a:pt x="22515" y="18957"/>
                      </a:lnTo>
                      <a:lnTo>
                        <a:pt x="22682" y="19062"/>
                      </a:lnTo>
                      <a:lnTo>
                        <a:pt x="22598" y="19083"/>
                      </a:lnTo>
                      <a:lnTo>
                        <a:pt x="22724" y="19146"/>
                      </a:lnTo>
                      <a:lnTo>
                        <a:pt x="22787" y="19188"/>
                      </a:lnTo>
                      <a:lnTo>
                        <a:pt x="22891" y="19250"/>
                      </a:lnTo>
                      <a:lnTo>
                        <a:pt x="22996" y="19188"/>
                      </a:lnTo>
                      <a:lnTo>
                        <a:pt x="23100" y="19167"/>
                      </a:lnTo>
                      <a:lnTo>
                        <a:pt x="23100" y="18999"/>
                      </a:lnTo>
                      <a:lnTo>
                        <a:pt x="23163" y="18895"/>
                      </a:lnTo>
                      <a:lnTo>
                        <a:pt x="23226" y="18769"/>
                      </a:lnTo>
                      <a:lnTo>
                        <a:pt x="23331" y="18560"/>
                      </a:lnTo>
                      <a:lnTo>
                        <a:pt x="23310" y="18455"/>
                      </a:lnTo>
                      <a:lnTo>
                        <a:pt x="23351" y="18413"/>
                      </a:lnTo>
                      <a:lnTo>
                        <a:pt x="23351" y="18225"/>
                      </a:lnTo>
                      <a:lnTo>
                        <a:pt x="23331" y="18162"/>
                      </a:lnTo>
                      <a:lnTo>
                        <a:pt x="23414" y="18120"/>
                      </a:lnTo>
                      <a:lnTo>
                        <a:pt x="23351" y="17932"/>
                      </a:lnTo>
                      <a:lnTo>
                        <a:pt x="23247" y="17848"/>
                      </a:lnTo>
                      <a:lnTo>
                        <a:pt x="23205" y="17493"/>
                      </a:lnTo>
                      <a:lnTo>
                        <a:pt x="23142" y="17430"/>
                      </a:lnTo>
                      <a:lnTo>
                        <a:pt x="23163" y="17263"/>
                      </a:lnTo>
                      <a:lnTo>
                        <a:pt x="23205" y="17116"/>
                      </a:lnTo>
                      <a:lnTo>
                        <a:pt x="23163" y="17011"/>
                      </a:lnTo>
                      <a:lnTo>
                        <a:pt x="23100" y="16907"/>
                      </a:lnTo>
                      <a:lnTo>
                        <a:pt x="23038" y="16656"/>
                      </a:lnTo>
                      <a:lnTo>
                        <a:pt x="22996" y="16551"/>
                      </a:lnTo>
                      <a:lnTo>
                        <a:pt x="22954" y="16279"/>
                      </a:lnTo>
                      <a:lnTo>
                        <a:pt x="22912" y="16133"/>
                      </a:lnTo>
                      <a:lnTo>
                        <a:pt x="22933" y="15903"/>
                      </a:lnTo>
                      <a:lnTo>
                        <a:pt x="22912" y="15714"/>
                      </a:lnTo>
                      <a:lnTo>
                        <a:pt x="22933" y="15379"/>
                      </a:lnTo>
                      <a:lnTo>
                        <a:pt x="22933" y="15170"/>
                      </a:lnTo>
                      <a:lnTo>
                        <a:pt x="23038" y="15003"/>
                      </a:lnTo>
                      <a:lnTo>
                        <a:pt x="23121" y="14856"/>
                      </a:lnTo>
                      <a:lnTo>
                        <a:pt x="23226" y="14815"/>
                      </a:lnTo>
                      <a:lnTo>
                        <a:pt x="23268" y="14752"/>
                      </a:lnTo>
                      <a:lnTo>
                        <a:pt x="23331" y="14752"/>
                      </a:lnTo>
                      <a:lnTo>
                        <a:pt x="23414" y="14605"/>
                      </a:lnTo>
                      <a:lnTo>
                        <a:pt x="23414" y="14543"/>
                      </a:lnTo>
                      <a:lnTo>
                        <a:pt x="23372" y="14501"/>
                      </a:lnTo>
                      <a:lnTo>
                        <a:pt x="23414" y="14480"/>
                      </a:lnTo>
                      <a:lnTo>
                        <a:pt x="23540" y="14480"/>
                      </a:lnTo>
                      <a:lnTo>
                        <a:pt x="23561" y="14396"/>
                      </a:lnTo>
                      <a:lnTo>
                        <a:pt x="23665" y="14396"/>
                      </a:lnTo>
                      <a:lnTo>
                        <a:pt x="23686" y="14354"/>
                      </a:lnTo>
                      <a:lnTo>
                        <a:pt x="23875" y="14333"/>
                      </a:lnTo>
                      <a:lnTo>
                        <a:pt x="23937" y="14250"/>
                      </a:lnTo>
                      <a:lnTo>
                        <a:pt x="24063" y="14250"/>
                      </a:lnTo>
                      <a:lnTo>
                        <a:pt x="24084" y="14187"/>
                      </a:lnTo>
                      <a:lnTo>
                        <a:pt x="24168" y="14187"/>
                      </a:lnTo>
                      <a:lnTo>
                        <a:pt x="24209" y="14229"/>
                      </a:lnTo>
                      <a:lnTo>
                        <a:pt x="24314" y="14082"/>
                      </a:lnTo>
                      <a:lnTo>
                        <a:pt x="24314" y="14040"/>
                      </a:lnTo>
                      <a:lnTo>
                        <a:pt x="24377" y="14040"/>
                      </a:lnTo>
                      <a:lnTo>
                        <a:pt x="24481" y="13957"/>
                      </a:lnTo>
                      <a:lnTo>
                        <a:pt x="24481" y="13873"/>
                      </a:lnTo>
                      <a:lnTo>
                        <a:pt x="24691" y="13601"/>
                      </a:lnTo>
                      <a:lnTo>
                        <a:pt x="24795" y="13496"/>
                      </a:lnTo>
                      <a:lnTo>
                        <a:pt x="24984" y="13496"/>
                      </a:lnTo>
                      <a:lnTo>
                        <a:pt x="25025" y="13517"/>
                      </a:lnTo>
                      <a:lnTo>
                        <a:pt x="25088" y="13517"/>
                      </a:lnTo>
                      <a:lnTo>
                        <a:pt x="25193" y="13329"/>
                      </a:lnTo>
                      <a:lnTo>
                        <a:pt x="25465" y="13099"/>
                      </a:lnTo>
                      <a:lnTo>
                        <a:pt x="25737" y="12931"/>
                      </a:lnTo>
                      <a:lnTo>
                        <a:pt x="25862" y="12910"/>
                      </a:lnTo>
                      <a:lnTo>
                        <a:pt x="25925" y="12890"/>
                      </a:lnTo>
                      <a:lnTo>
                        <a:pt x="25988" y="12890"/>
                      </a:lnTo>
                      <a:lnTo>
                        <a:pt x="25988" y="12910"/>
                      </a:lnTo>
                      <a:lnTo>
                        <a:pt x="26092" y="12910"/>
                      </a:lnTo>
                      <a:lnTo>
                        <a:pt x="26197" y="12785"/>
                      </a:lnTo>
                      <a:lnTo>
                        <a:pt x="26155" y="12785"/>
                      </a:lnTo>
                      <a:lnTo>
                        <a:pt x="26134" y="12722"/>
                      </a:lnTo>
                      <a:lnTo>
                        <a:pt x="26030" y="12827"/>
                      </a:lnTo>
                      <a:lnTo>
                        <a:pt x="25883" y="12806"/>
                      </a:lnTo>
                      <a:lnTo>
                        <a:pt x="25820" y="12722"/>
                      </a:lnTo>
                      <a:lnTo>
                        <a:pt x="25925" y="12785"/>
                      </a:lnTo>
                      <a:lnTo>
                        <a:pt x="26051" y="12701"/>
                      </a:lnTo>
                      <a:lnTo>
                        <a:pt x="26030" y="12680"/>
                      </a:lnTo>
                      <a:lnTo>
                        <a:pt x="26092" y="12618"/>
                      </a:lnTo>
                      <a:lnTo>
                        <a:pt x="26051" y="12555"/>
                      </a:lnTo>
                      <a:lnTo>
                        <a:pt x="25925" y="12513"/>
                      </a:lnTo>
                      <a:lnTo>
                        <a:pt x="25862" y="12471"/>
                      </a:lnTo>
                      <a:lnTo>
                        <a:pt x="25946" y="12471"/>
                      </a:lnTo>
                      <a:lnTo>
                        <a:pt x="26030" y="12492"/>
                      </a:lnTo>
                      <a:lnTo>
                        <a:pt x="26092" y="12471"/>
                      </a:lnTo>
                      <a:lnTo>
                        <a:pt x="26092" y="12387"/>
                      </a:lnTo>
                      <a:lnTo>
                        <a:pt x="26155" y="12513"/>
                      </a:lnTo>
                      <a:lnTo>
                        <a:pt x="26239" y="12492"/>
                      </a:lnTo>
                      <a:lnTo>
                        <a:pt x="26302" y="12555"/>
                      </a:lnTo>
                      <a:lnTo>
                        <a:pt x="26364" y="12513"/>
                      </a:lnTo>
                      <a:lnTo>
                        <a:pt x="26385" y="12408"/>
                      </a:lnTo>
                      <a:lnTo>
                        <a:pt x="26511" y="12304"/>
                      </a:lnTo>
                      <a:lnTo>
                        <a:pt x="26553" y="12304"/>
                      </a:lnTo>
                      <a:lnTo>
                        <a:pt x="26574" y="12199"/>
                      </a:lnTo>
                      <a:lnTo>
                        <a:pt x="26553" y="12094"/>
                      </a:lnTo>
                      <a:lnTo>
                        <a:pt x="26511" y="12094"/>
                      </a:lnTo>
                      <a:lnTo>
                        <a:pt x="26448" y="12241"/>
                      </a:lnTo>
                      <a:lnTo>
                        <a:pt x="26448" y="12283"/>
                      </a:lnTo>
                      <a:lnTo>
                        <a:pt x="26385" y="12262"/>
                      </a:lnTo>
                      <a:lnTo>
                        <a:pt x="26364" y="12094"/>
                      </a:lnTo>
                      <a:lnTo>
                        <a:pt x="26344" y="12074"/>
                      </a:lnTo>
                      <a:lnTo>
                        <a:pt x="26092" y="12094"/>
                      </a:lnTo>
                      <a:lnTo>
                        <a:pt x="25967" y="12157"/>
                      </a:lnTo>
                      <a:lnTo>
                        <a:pt x="25988" y="12074"/>
                      </a:lnTo>
                      <a:lnTo>
                        <a:pt x="25988" y="11927"/>
                      </a:lnTo>
                      <a:lnTo>
                        <a:pt x="26051" y="11885"/>
                      </a:lnTo>
                      <a:lnTo>
                        <a:pt x="26092" y="11990"/>
                      </a:lnTo>
                      <a:lnTo>
                        <a:pt x="26176" y="12032"/>
                      </a:lnTo>
                      <a:lnTo>
                        <a:pt x="26239" y="11969"/>
                      </a:lnTo>
                      <a:lnTo>
                        <a:pt x="26385" y="11948"/>
                      </a:lnTo>
                      <a:lnTo>
                        <a:pt x="26406" y="11885"/>
                      </a:lnTo>
                      <a:lnTo>
                        <a:pt x="26490" y="11885"/>
                      </a:lnTo>
                      <a:lnTo>
                        <a:pt x="26511" y="11843"/>
                      </a:lnTo>
                      <a:lnTo>
                        <a:pt x="26490" y="11718"/>
                      </a:lnTo>
                      <a:lnTo>
                        <a:pt x="26448" y="11655"/>
                      </a:lnTo>
                      <a:lnTo>
                        <a:pt x="26469" y="11613"/>
                      </a:lnTo>
                      <a:lnTo>
                        <a:pt x="26511" y="11634"/>
                      </a:lnTo>
                      <a:lnTo>
                        <a:pt x="26574" y="11530"/>
                      </a:lnTo>
                      <a:lnTo>
                        <a:pt x="26511" y="11425"/>
                      </a:lnTo>
                      <a:lnTo>
                        <a:pt x="26469" y="11362"/>
                      </a:lnTo>
                      <a:lnTo>
                        <a:pt x="26385" y="11404"/>
                      </a:lnTo>
                      <a:lnTo>
                        <a:pt x="26302" y="11362"/>
                      </a:lnTo>
                      <a:lnTo>
                        <a:pt x="26260" y="11237"/>
                      </a:lnTo>
                      <a:lnTo>
                        <a:pt x="26176" y="11237"/>
                      </a:lnTo>
                      <a:lnTo>
                        <a:pt x="26092" y="11195"/>
                      </a:lnTo>
                      <a:lnTo>
                        <a:pt x="26030" y="11111"/>
                      </a:lnTo>
                      <a:lnTo>
                        <a:pt x="26030" y="11111"/>
                      </a:lnTo>
                      <a:lnTo>
                        <a:pt x="26092" y="11153"/>
                      </a:lnTo>
                      <a:lnTo>
                        <a:pt x="26260" y="11153"/>
                      </a:lnTo>
                      <a:lnTo>
                        <a:pt x="26302" y="11257"/>
                      </a:lnTo>
                      <a:lnTo>
                        <a:pt x="26385" y="11299"/>
                      </a:lnTo>
                      <a:lnTo>
                        <a:pt x="26406" y="11216"/>
                      </a:lnTo>
                      <a:lnTo>
                        <a:pt x="26281" y="11090"/>
                      </a:lnTo>
                      <a:lnTo>
                        <a:pt x="26385" y="11111"/>
                      </a:lnTo>
                      <a:lnTo>
                        <a:pt x="26406" y="11048"/>
                      </a:lnTo>
                      <a:lnTo>
                        <a:pt x="26448" y="11027"/>
                      </a:lnTo>
                      <a:lnTo>
                        <a:pt x="26406" y="10944"/>
                      </a:lnTo>
                      <a:lnTo>
                        <a:pt x="26281" y="10881"/>
                      </a:lnTo>
                      <a:lnTo>
                        <a:pt x="26239" y="10713"/>
                      </a:lnTo>
                      <a:lnTo>
                        <a:pt x="26281" y="10734"/>
                      </a:lnTo>
                      <a:lnTo>
                        <a:pt x="26344" y="10839"/>
                      </a:lnTo>
                      <a:lnTo>
                        <a:pt x="26406" y="10839"/>
                      </a:lnTo>
                      <a:lnTo>
                        <a:pt x="26448" y="10734"/>
                      </a:lnTo>
                      <a:lnTo>
                        <a:pt x="26448" y="10630"/>
                      </a:lnTo>
                      <a:lnTo>
                        <a:pt x="26344" y="10588"/>
                      </a:lnTo>
                      <a:lnTo>
                        <a:pt x="26197" y="10421"/>
                      </a:lnTo>
                      <a:lnTo>
                        <a:pt x="26092" y="10379"/>
                      </a:lnTo>
                      <a:lnTo>
                        <a:pt x="26030" y="10274"/>
                      </a:lnTo>
                      <a:lnTo>
                        <a:pt x="25946" y="10253"/>
                      </a:lnTo>
                      <a:lnTo>
                        <a:pt x="25946" y="10149"/>
                      </a:lnTo>
                      <a:lnTo>
                        <a:pt x="26030" y="10044"/>
                      </a:lnTo>
                      <a:lnTo>
                        <a:pt x="25967" y="10149"/>
                      </a:lnTo>
                      <a:lnTo>
                        <a:pt x="25988" y="10190"/>
                      </a:lnTo>
                      <a:lnTo>
                        <a:pt x="26051" y="10211"/>
                      </a:lnTo>
                      <a:lnTo>
                        <a:pt x="26134" y="10316"/>
                      </a:lnTo>
                      <a:lnTo>
                        <a:pt x="26239" y="10358"/>
                      </a:lnTo>
                      <a:lnTo>
                        <a:pt x="26364" y="10504"/>
                      </a:lnTo>
                      <a:lnTo>
                        <a:pt x="26385" y="10504"/>
                      </a:lnTo>
                      <a:lnTo>
                        <a:pt x="26406" y="10274"/>
                      </a:lnTo>
                      <a:lnTo>
                        <a:pt x="26406" y="10169"/>
                      </a:lnTo>
                      <a:lnTo>
                        <a:pt x="26406" y="10086"/>
                      </a:lnTo>
                      <a:lnTo>
                        <a:pt x="26385" y="10044"/>
                      </a:lnTo>
                      <a:lnTo>
                        <a:pt x="26406" y="9856"/>
                      </a:lnTo>
                      <a:lnTo>
                        <a:pt x="26448" y="9793"/>
                      </a:lnTo>
                      <a:lnTo>
                        <a:pt x="26409" y="9728"/>
                      </a:lnTo>
                      <a:lnTo>
                        <a:pt x="26409" y="9728"/>
                      </a:lnTo>
                      <a:lnTo>
                        <a:pt x="26490" y="9667"/>
                      </a:lnTo>
                      <a:lnTo>
                        <a:pt x="26616" y="9563"/>
                      </a:lnTo>
                      <a:lnTo>
                        <a:pt x="26657" y="9458"/>
                      </a:lnTo>
                      <a:lnTo>
                        <a:pt x="26657" y="9437"/>
                      </a:lnTo>
                      <a:lnTo>
                        <a:pt x="26678" y="9458"/>
                      </a:lnTo>
                      <a:lnTo>
                        <a:pt x="26657" y="9584"/>
                      </a:lnTo>
                      <a:lnTo>
                        <a:pt x="26678" y="9625"/>
                      </a:lnTo>
                      <a:lnTo>
                        <a:pt x="26574" y="9667"/>
                      </a:lnTo>
                      <a:lnTo>
                        <a:pt x="26511" y="9793"/>
                      </a:lnTo>
                      <a:lnTo>
                        <a:pt x="26595" y="9960"/>
                      </a:lnTo>
                      <a:lnTo>
                        <a:pt x="26574" y="10107"/>
                      </a:lnTo>
                      <a:lnTo>
                        <a:pt x="26490" y="10253"/>
                      </a:lnTo>
                      <a:lnTo>
                        <a:pt x="26490" y="10358"/>
                      </a:lnTo>
                      <a:lnTo>
                        <a:pt x="26595" y="10462"/>
                      </a:lnTo>
                      <a:lnTo>
                        <a:pt x="26616" y="10400"/>
                      </a:lnTo>
                      <a:lnTo>
                        <a:pt x="26657" y="10462"/>
                      </a:lnTo>
                      <a:lnTo>
                        <a:pt x="26699" y="10462"/>
                      </a:lnTo>
                      <a:lnTo>
                        <a:pt x="26699" y="10483"/>
                      </a:lnTo>
                      <a:lnTo>
                        <a:pt x="26678" y="10525"/>
                      </a:lnTo>
                      <a:lnTo>
                        <a:pt x="26699" y="10609"/>
                      </a:lnTo>
                      <a:lnTo>
                        <a:pt x="26825" y="10609"/>
                      </a:lnTo>
                      <a:lnTo>
                        <a:pt x="26762" y="10672"/>
                      </a:lnTo>
                      <a:lnTo>
                        <a:pt x="26762" y="10693"/>
                      </a:lnTo>
                      <a:lnTo>
                        <a:pt x="26699" y="10797"/>
                      </a:lnTo>
                      <a:lnTo>
                        <a:pt x="26699" y="10881"/>
                      </a:lnTo>
                      <a:lnTo>
                        <a:pt x="26657" y="10985"/>
                      </a:lnTo>
                      <a:lnTo>
                        <a:pt x="26616" y="11111"/>
                      </a:lnTo>
                      <a:lnTo>
                        <a:pt x="26616" y="11216"/>
                      </a:lnTo>
                      <a:lnTo>
                        <a:pt x="26657" y="11153"/>
                      </a:lnTo>
                      <a:lnTo>
                        <a:pt x="26678" y="11111"/>
                      </a:lnTo>
                      <a:lnTo>
                        <a:pt x="26783" y="10902"/>
                      </a:lnTo>
                      <a:lnTo>
                        <a:pt x="26804" y="10944"/>
                      </a:lnTo>
                      <a:lnTo>
                        <a:pt x="26804" y="11006"/>
                      </a:lnTo>
                      <a:lnTo>
                        <a:pt x="26825" y="10944"/>
                      </a:lnTo>
                      <a:lnTo>
                        <a:pt x="26825" y="10881"/>
                      </a:lnTo>
                      <a:lnTo>
                        <a:pt x="26909" y="10776"/>
                      </a:lnTo>
                      <a:lnTo>
                        <a:pt x="26992" y="10525"/>
                      </a:lnTo>
                      <a:lnTo>
                        <a:pt x="27118" y="10462"/>
                      </a:lnTo>
                      <a:lnTo>
                        <a:pt x="27222" y="10253"/>
                      </a:lnTo>
                      <a:lnTo>
                        <a:pt x="27222" y="10086"/>
                      </a:lnTo>
                      <a:lnTo>
                        <a:pt x="27139" y="9897"/>
                      </a:lnTo>
                      <a:lnTo>
                        <a:pt x="27097" y="9856"/>
                      </a:lnTo>
                      <a:lnTo>
                        <a:pt x="27076" y="9688"/>
                      </a:lnTo>
                      <a:lnTo>
                        <a:pt x="27013" y="9625"/>
                      </a:lnTo>
                      <a:lnTo>
                        <a:pt x="27013" y="9521"/>
                      </a:lnTo>
                      <a:lnTo>
                        <a:pt x="27076" y="9416"/>
                      </a:lnTo>
                      <a:lnTo>
                        <a:pt x="27181" y="9312"/>
                      </a:lnTo>
                      <a:lnTo>
                        <a:pt x="27306" y="9249"/>
                      </a:lnTo>
                      <a:lnTo>
                        <a:pt x="27118" y="9458"/>
                      </a:lnTo>
                      <a:lnTo>
                        <a:pt x="27076" y="9542"/>
                      </a:lnTo>
                      <a:lnTo>
                        <a:pt x="27118" y="9625"/>
                      </a:lnTo>
                      <a:lnTo>
                        <a:pt x="27243" y="9751"/>
                      </a:lnTo>
                      <a:lnTo>
                        <a:pt x="27327" y="9730"/>
                      </a:lnTo>
                      <a:lnTo>
                        <a:pt x="27390" y="9772"/>
                      </a:lnTo>
                      <a:lnTo>
                        <a:pt x="27327" y="9939"/>
                      </a:lnTo>
                      <a:lnTo>
                        <a:pt x="27327" y="9939"/>
                      </a:lnTo>
                      <a:lnTo>
                        <a:pt x="27411" y="9877"/>
                      </a:lnTo>
                      <a:lnTo>
                        <a:pt x="27432" y="9897"/>
                      </a:lnTo>
                      <a:lnTo>
                        <a:pt x="27515" y="9793"/>
                      </a:lnTo>
                      <a:lnTo>
                        <a:pt x="27515" y="9730"/>
                      </a:lnTo>
                      <a:lnTo>
                        <a:pt x="27557" y="9730"/>
                      </a:lnTo>
                      <a:lnTo>
                        <a:pt x="27620" y="9646"/>
                      </a:lnTo>
                      <a:lnTo>
                        <a:pt x="27704" y="9625"/>
                      </a:lnTo>
                      <a:lnTo>
                        <a:pt x="27745" y="9458"/>
                      </a:lnTo>
                      <a:lnTo>
                        <a:pt x="27808" y="9374"/>
                      </a:lnTo>
                      <a:lnTo>
                        <a:pt x="27850" y="9374"/>
                      </a:lnTo>
                      <a:lnTo>
                        <a:pt x="27913" y="9270"/>
                      </a:lnTo>
                      <a:lnTo>
                        <a:pt x="27934" y="9207"/>
                      </a:lnTo>
                      <a:lnTo>
                        <a:pt x="27934" y="9144"/>
                      </a:lnTo>
                      <a:lnTo>
                        <a:pt x="27976" y="9040"/>
                      </a:lnTo>
                      <a:lnTo>
                        <a:pt x="27976" y="8998"/>
                      </a:lnTo>
                      <a:lnTo>
                        <a:pt x="28038" y="8914"/>
                      </a:lnTo>
                      <a:lnTo>
                        <a:pt x="28017" y="8830"/>
                      </a:lnTo>
                      <a:lnTo>
                        <a:pt x="27955" y="8789"/>
                      </a:lnTo>
                      <a:lnTo>
                        <a:pt x="27913" y="8705"/>
                      </a:lnTo>
                      <a:lnTo>
                        <a:pt x="28059" y="8621"/>
                      </a:lnTo>
                      <a:lnTo>
                        <a:pt x="28059" y="8537"/>
                      </a:lnTo>
                      <a:lnTo>
                        <a:pt x="28164" y="8475"/>
                      </a:lnTo>
                      <a:lnTo>
                        <a:pt x="28248" y="8433"/>
                      </a:lnTo>
                      <a:lnTo>
                        <a:pt x="28436" y="8328"/>
                      </a:lnTo>
                      <a:lnTo>
                        <a:pt x="28561" y="8328"/>
                      </a:lnTo>
                      <a:lnTo>
                        <a:pt x="28750" y="8203"/>
                      </a:lnTo>
                      <a:lnTo>
                        <a:pt x="28813" y="8203"/>
                      </a:lnTo>
                      <a:lnTo>
                        <a:pt x="28854" y="8224"/>
                      </a:lnTo>
                      <a:lnTo>
                        <a:pt x="29085" y="8203"/>
                      </a:lnTo>
                      <a:lnTo>
                        <a:pt x="29189" y="8265"/>
                      </a:lnTo>
                      <a:lnTo>
                        <a:pt x="29336" y="8203"/>
                      </a:lnTo>
                      <a:lnTo>
                        <a:pt x="29587" y="8203"/>
                      </a:lnTo>
                      <a:lnTo>
                        <a:pt x="29629" y="8182"/>
                      </a:lnTo>
                      <a:lnTo>
                        <a:pt x="29608" y="8119"/>
                      </a:lnTo>
                      <a:lnTo>
                        <a:pt x="29608" y="7972"/>
                      </a:lnTo>
                      <a:lnTo>
                        <a:pt x="29608" y="7847"/>
                      </a:lnTo>
                      <a:lnTo>
                        <a:pt x="29733" y="7952"/>
                      </a:lnTo>
                      <a:lnTo>
                        <a:pt x="29733" y="8077"/>
                      </a:lnTo>
                      <a:lnTo>
                        <a:pt x="29712" y="8161"/>
                      </a:lnTo>
                      <a:lnTo>
                        <a:pt x="29796" y="8161"/>
                      </a:lnTo>
                      <a:lnTo>
                        <a:pt x="29901" y="8056"/>
                      </a:lnTo>
                      <a:lnTo>
                        <a:pt x="30005" y="7868"/>
                      </a:lnTo>
                      <a:lnTo>
                        <a:pt x="30047" y="7972"/>
                      </a:lnTo>
                      <a:lnTo>
                        <a:pt x="30047" y="8056"/>
                      </a:lnTo>
                      <a:lnTo>
                        <a:pt x="30131" y="8077"/>
                      </a:lnTo>
                      <a:lnTo>
                        <a:pt x="30382" y="7952"/>
                      </a:lnTo>
                      <a:lnTo>
                        <a:pt x="30466" y="7805"/>
                      </a:lnTo>
                      <a:lnTo>
                        <a:pt x="30424" y="7596"/>
                      </a:lnTo>
                      <a:lnTo>
                        <a:pt x="30361" y="7638"/>
                      </a:lnTo>
                      <a:lnTo>
                        <a:pt x="30361" y="7742"/>
                      </a:lnTo>
                      <a:lnTo>
                        <a:pt x="30319" y="7868"/>
                      </a:lnTo>
                      <a:lnTo>
                        <a:pt x="30152" y="7868"/>
                      </a:lnTo>
                      <a:lnTo>
                        <a:pt x="30131" y="7763"/>
                      </a:lnTo>
                      <a:lnTo>
                        <a:pt x="30068" y="7575"/>
                      </a:lnTo>
                      <a:lnTo>
                        <a:pt x="29922" y="7491"/>
                      </a:lnTo>
                      <a:lnTo>
                        <a:pt x="29922" y="7449"/>
                      </a:lnTo>
                      <a:lnTo>
                        <a:pt x="30131" y="7261"/>
                      </a:lnTo>
                      <a:lnTo>
                        <a:pt x="30131" y="7177"/>
                      </a:lnTo>
                      <a:lnTo>
                        <a:pt x="30047" y="7177"/>
                      </a:lnTo>
                      <a:lnTo>
                        <a:pt x="30047" y="7115"/>
                      </a:lnTo>
                      <a:lnTo>
                        <a:pt x="30131" y="7052"/>
                      </a:lnTo>
                      <a:lnTo>
                        <a:pt x="30152" y="6968"/>
                      </a:lnTo>
                      <a:lnTo>
                        <a:pt x="30214" y="6905"/>
                      </a:lnTo>
                      <a:lnTo>
                        <a:pt x="30277" y="6696"/>
                      </a:lnTo>
                      <a:lnTo>
                        <a:pt x="30486" y="6529"/>
                      </a:lnTo>
                      <a:lnTo>
                        <a:pt x="30570" y="6382"/>
                      </a:lnTo>
                      <a:lnTo>
                        <a:pt x="30633" y="6382"/>
                      </a:lnTo>
                      <a:lnTo>
                        <a:pt x="30696" y="6278"/>
                      </a:lnTo>
                      <a:lnTo>
                        <a:pt x="30696" y="6340"/>
                      </a:lnTo>
                      <a:lnTo>
                        <a:pt x="30779" y="6382"/>
                      </a:lnTo>
                      <a:lnTo>
                        <a:pt x="30842" y="6299"/>
                      </a:lnTo>
                      <a:lnTo>
                        <a:pt x="30905" y="6173"/>
                      </a:lnTo>
                      <a:lnTo>
                        <a:pt x="30905" y="6299"/>
                      </a:lnTo>
                      <a:lnTo>
                        <a:pt x="30989" y="6299"/>
                      </a:lnTo>
                      <a:lnTo>
                        <a:pt x="31051" y="6173"/>
                      </a:lnTo>
                      <a:lnTo>
                        <a:pt x="31093" y="6215"/>
                      </a:lnTo>
                      <a:lnTo>
                        <a:pt x="31156" y="6173"/>
                      </a:lnTo>
                      <a:lnTo>
                        <a:pt x="31261" y="6006"/>
                      </a:lnTo>
                      <a:lnTo>
                        <a:pt x="31407" y="5796"/>
                      </a:lnTo>
                      <a:lnTo>
                        <a:pt x="31386" y="5922"/>
                      </a:lnTo>
                      <a:lnTo>
                        <a:pt x="31407" y="6006"/>
                      </a:lnTo>
                      <a:lnTo>
                        <a:pt x="31512" y="6006"/>
                      </a:lnTo>
                      <a:lnTo>
                        <a:pt x="31616" y="5880"/>
                      </a:lnTo>
                      <a:lnTo>
                        <a:pt x="31742" y="5880"/>
                      </a:lnTo>
                      <a:lnTo>
                        <a:pt x="31784" y="6006"/>
                      </a:lnTo>
                      <a:lnTo>
                        <a:pt x="31846" y="6006"/>
                      </a:lnTo>
                      <a:lnTo>
                        <a:pt x="31951" y="5880"/>
                      </a:lnTo>
                      <a:lnTo>
                        <a:pt x="32035" y="5922"/>
                      </a:lnTo>
                      <a:lnTo>
                        <a:pt x="32098" y="5901"/>
                      </a:lnTo>
                      <a:lnTo>
                        <a:pt x="32202" y="5817"/>
                      </a:lnTo>
                      <a:lnTo>
                        <a:pt x="32307" y="5817"/>
                      </a:lnTo>
                      <a:lnTo>
                        <a:pt x="32432" y="5755"/>
                      </a:lnTo>
                      <a:lnTo>
                        <a:pt x="32474" y="5817"/>
                      </a:lnTo>
                      <a:lnTo>
                        <a:pt x="32558" y="5796"/>
                      </a:lnTo>
                      <a:lnTo>
                        <a:pt x="32642" y="5713"/>
                      </a:lnTo>
                      <a:lnTo>
                        <a:pt x="32537" y="5650"/>
                      </a:lnTo>
                      <a:lnTo>
                        <a:pt x="32474" y="5713"/>
                      </a:lnTo>
                      <a:lnTo>
                        <a:pt x="32411" y="5650"/>
                      </a:lnTo>
                      <a:lnTo>
                        <a:pt x="32453" y="5504"/>
                      </a:lnTo>
                      <a:lnTo>
                        <a:pt x="32223" y="5378"/>
                      </a:lnTo>
                      <a:lnTo>
                        <a:pt x="32202" y="5357"/>
                      </a:lnTo>
                      <a:lnTo>
                        <a:pt x="32223" y="5294"/>
                      </a:lnTo>
                      <a:lnTo>
                        <a:pt x="32223" y="5252"/>
                      </a:lnTo>
                      <a:lnTo>
                        <a:pt x="32223" y="5169"/>
                      </a:lnTo>
                      <a:lnTo>
                        <a:pt x="32244" y="5085"/>
                      </a:lnTo>
                      <a:lnTo>
                        <a:pt x="32202" y="5022"/>
                      </a:lnTo>
                      <a:lnTo>
                        <a:pt x="32139" y="4959"/>
                      </a:lnTo>
                      <a:lnTo>
                        <a:pt x="32098" y="4939"/>
                      </a:lnTo>
                      <a:lnTo>
                        <a:pt x="32118" y="4855"/>
                      </a:lnTo>
                      <a:lnTo>
                        <a:pt x="32244" y="4123"/>
                      </a:lnTo>
                      <a:lnTo>
                        <a:pt x="32244" y="3934"/>
                      </a:lnTo>
                      <a:lnTo>
                        <a:pt x="32014" y="3725"/>
                      </a:lnTo>
                      <a:lnTo>
                        <a:pt x="31951" y="3788"/>
                      </a:lnTo>
                      <a:lnTo>
                        <a:pt x="31805" y="3725"/>
                      </a:lnTo>
                      <a:lnTo>
                        <a:pt x="31700" y="3767"/>
                      </a:lnTo>
                      <a:lnTo>
                        <a:pt x="31616" y="3683"/>
                      </a:lnTo>
                      <a:lnTo>
                        <a:pt x="31533" y="3662"/>
                      </a:lnTo>
                      <a:lnTo>
                        <a:pt x="31512" y="3662"/>
                      </a:lnTo>
                      <a:lnTo>
                        <a:pt x="31407" y="3767"/>
                      </a:lnTo>
                      <a:lnTo>
                        <a:pt x="31365" y="3830"/>
                      </a:lnTo>
                      <a:lnTo>
                        <a:pt x="31156" y="4081"/>
                      </a:lnTo>
                      <a:lnTo>
                        <a:pt x="31072" y="4206"/>
                      </a:lnTo>
                      <a:lnTo>
                        <a:pt x="31072" y="4311"/>
                      </a:lnTo>
                      <a:lnTo>
                        <a:pt x="30905" y="4395"/>
                      </a:lnTo>
                      <a:lnTo>
                        <a:pt x="30905" y="4520"/>
                      </a:lnTo>
                      <a:lnTo>
                        <a:pt x="30863" y="4625"/>
                      </a:lnTo>
                      <a:lnTo>
                        <a:pt x="30696" y="4813"/>
                      </a:lnTo>
                      <a:lnTo>
                        <a:pt x="30633" y="4834"/>
                      </a:lnTo>
                      <a:lnTo>
                        <a:pt x="30445" y="5043"/>
                      </a:lnTo>
                      <a:lnTo>
                        <a:pt x="30424" y="5127"/>
                      </a:lnTo>
                      <a:lnTo>
                        <a:pt x="30340" y="5169"/>
                      </a:lnTo>
                      <a:lnTo>
                        <a:pt x="30235" y="5148"/>
                      </a:lnTo>
                      <a:lnTo>
                        <a:pt x="30173" y="5148"/>
                      </a:lnTo>
                      <a:lnTo>
                        <a:pt x="30131" y="5190"/>
                      </a:lnTo>
                      <a:lnTo>
                        <a:pt x="30068" y="5190"/>
                      </a:lnTo>
                      <a:lnTo>
                        <a:pt x="29942" y="5336"/>
                      </a:lnTo>
                      <a:lnTo>
                        <a:pt x="28269" y="5294"/>
                      </a:lnTo>
                      <a:lnTo>
                        <a:pt x="28059" y="5336"/>
                      </a:lnTo>
                      <a:lnTo>
                        <a:pt x="27955" y="5441"/>
                      </a:lnTo>
                      <a:lnTo>
                        <a:pt x="27829" y="5483"/>
                      </a:lnTo>
                      <a:lnTo>
                        <a:pt x="27704" y="5566"/>
                      </a:lnTo>
                      <a:lnTo>
                        <a:pt x="27453" y="5817"/>
                      </a:lnTo>
                      <a:lnTo>
                        <a:pt x="27285" y="5859"/>
                      </a:lnTo>
                      <a:lnTo>
                        <a:pt x="27181" y="5922"/>
                      </a:lnTo>
                      <a:lnTo>
                        <a:pt x="26699" y="6299"/>
                      </a:lnTo>
                      <a:lnTo>
                        <a:pt x="25611" y="6612"/>
                      </a:lnTo>
                      <a:lnTo>
                        <a:pt x="25569" y="6864"/>
                      </a:lnTo>
                      <a:lnTo>
                        <a:pt x="25318" y="6968"/>
                      </a:lnTo>
                      <a:lnTo>
                        <a:pt x="23331" y="7491"/>
                      </a:lnTo>
                      <a:lnTo>
                        <a:pt x="23247" y="7324"/>
                      </a:lnTo>
                      <a:lnTo>
                        <a:pt x="23351" y="7177"/>
                      </a:lnTo>
                      <a:lnTo>
                        <a:pt x="23561" y="7073"/>
                      </a:lnTo>
                      <a:lnTo>
                        <a:pt x="23665" y="6947"/>
                      </a:lnTo>
                      <a:lnTo>
                        <a:pt x="23728" y="6822"/>
                      </a:lnTo>
                      <a:lnTo>
                        <a:pt x="23770" y="6696"/>
                      </a:lnTo>
                      <a:lnTo>
                        <a:pt x="23833" y="5922"/>
                      </a:lnTo>
                      <a:lnTo>
                        <a:pt x="23456" y="4143"/>
                      </a:lnTo>
                      <a:lnTo>
                        <a:pt x="23100" y="3871"/>
                      </a:lnTo>
                      <a:lnTo>
                        <a:pt x="22954" y="3683"/>
                      </a:lnTo>
                      <a:lnTo>
                        <a:pt x="20652" y="2616"/>
                      </a:lnTo>
                      <a:lnTo>
                        <a:pt x="20548" y="2553"/>
                      </a:lnTo>
                      <a:lnTo>
                        <a:pt x="20422" y="2511"/>
                      </a:lnTo>
                      <a:lnTo>
                        <a:pt x="20380" y="2449"/>
                      </a:lnTo>
                      <a:lnTo>
                        <a:pt x="20087" y="2449"/>
                      </a:lnTo>
                      <a:lnTo>
                        <a:pt x="20066" y="2344"/>
                      </a:lnTo>
                      <a:lnTo>
                        <a:pt x="19983" y="2302"/>
                      </a:lnTo>
                      <a:lnTo>
                        <a:pt x="19899" y="2344"/>
                      </a:lnTo>
                      <a:lnTo>
                        <a:pt x="19711" y="2344"/>
                      </a:lnTo>
                      <a:lnTo>
                        <a:pt x="19606" y="2323"/>
                      </a:lnTo>
                      <a:lnTo>
                        <a:pt x="19543" y="2239"/>
                      </a:lnTo>
                      <a:lnTo>
                        <a:pt x="19439" y="2198"/>
                      </a:lnTo>
                      <a:lnTo>
                        <a:pt x="19230" y="2135"/>
                      </a:lnTo>
                      <a:lnTo>
                        <a:pt x="19167" y="2009"/>
                      </a:lnTo>
                      <a:lnTo>
                        <a:pt x="19083" y="2009"/>
                      </a:lnTo>
                      <a:lnTo>
                        <a:pt x="18958" y="1905"/>
                      </a:lnTo>
                      <a:lnTo>
                        <a:pt x="18853" y="1905"/>
                      </a:lnTo>
                      <a:lnTo>
                        <a:pt x="18769" y="1884"/>
                      </a:lnTo>
                      <a:lnTo>
                        <a:pt x="18644" y="1905"/>
                      </a:lnTo>
                      <a:lnTo>
                        <a:pt x="18623" y="1926"/>
                      </a:lnTo>
                      <a:lnTo>
                        <a:pt x="18560" y="1842"/>
                      </a:lnTo>
                      <a:lnTo>
                        <a:pt x="18434" y="1821"/>
                      </a:lnTo>
                      <a:lnTo>
                        <a:pt x="18414" y="1800"/>
                      </a:lnTo>
                      <a:lnTo>
                        <a:pt x="18309" y="1737"/>
                      </a:lnTo>
                      <a:lnTo>
                        <a:pt x="18288" y="1716"/>
                      </a:lnTo>
                      <a:lnTo>
                        <a:pt x="18204" y="1633"/>
                      </a:lnTo>
                      <a:lnTo>
                        <a:pt x="18204" y="1612"/>
                      </a:lnTo>
                      <a:lnTo>
                        <a:pt x="18079" y="1507"/>
                      </a:lnTo>
                      <a:lnTo>
                        <a:pt x="17932" y="1507"/>
                      </a:lnTo>
                      <a:lnTo>
                        <a:pt x="17807" y="1486"/>
                      </a:lnTo>
                      <a:lnTo>
                        <a:pt x="2846"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51" name="Google Shape;3228;p50"/>
            <p:cNvSpPr/>
            <p:nvPr/>
          </p:nvSpPr>
          <p:spPr>
            <a:xfrm>
              <a:off x="6459468" y="2018968"/>
              <a:ext cx="832832" cy="1066306"/>
            </a:xfrm>
            <a:custGeom>
              <a:avLst/>
              <a:gdLst/>
              <a:ahLst/>
              <a:cxnLst/>
              <a:rect l="l" t="t" r="r" b="b"/>
              <a:pathLst>
                <a:path w="24335" h="31157" extrusionOk="0">
                  <a:moveTo>
                    <a:pt x="19167" y="16300"/>
                  </a:moveTo>
                  <a:lnTo>
                    <a:pt x="19161" y="16311"/>
                  </a:lnTo>
                  <a:lnTo>
                    <a:pt x="19167" y="16321"/>
                  </a:lnTo>
                  <a:lnTo>
                    <a:pt x="19167" y="16300"/>
                  </a:lnTo>
                  <a:close/>
                  <a:moveTo>
                    <a:pt x="16572" y="17849"/>
                  </a:moveTo>
                  <a:lnTo>
                    <a:pt x="16593" y="17870"/>
                  </a:lnTo>
                  <a:lnTo>
                    <a:pt x="16509" y="17870"/>
                  </a:lnTo>
                  <a:lnTo>
                    <a:pt x="16509" y="17849"/>
                  </a:lnTo>
                  <a:close/>
                  <a:moveTo>
                    <a:pt x="4771" y="22933"/>
                  </a:moveTo>
                  <a:lnTo>
                    <a:pt x="4813" y="22996"/>
                  </a:lnTo>
                  <a:lnTo>
                    <a:pt x="4792" y="23038"/>
                  </a:lnTo>
                  <a:lnTo>
                    <a:pt x="4750" y="23038"/>
                  </a:lnTo>
                  <a:lnTo>
                    <a:pt x="4688" y="23059"/>
                  </a:lnTo>
                  <a:lnTo>
                    <a:pt x="4709" y="23142"/>
                  </a:lnTo>
                  <a:lnTo>
                    <a:pt x="4792" y="23205"/>
                  </a:lnTo>
                  <a:lnTo>
                    <a:pt x="4960" y="23205"/>
                  </a:lnTo>
                  <a:lnTo>
                    <a:pt x="4981" y="23163"/>
                  </a:lnTo>
                  <a:lnTo>
                    <a:pt x="4960" y="23121"/>
                  </a:lnTo>
                  <a:lnTo>
                    <a:pt x="4960" y="23059"/>
                  </a:lnTo>
                  <a:lnTo>
                    <a:pt x="5001" y="23038"/>
                  </a:lnTo>
                  <a:lnTo>
                    <a:pt x="5127" y="23059"/>
                  </a:lnTo>
                  <a:lnTo>
                    <a:pt x="5169" y="23121"/>
                  </a:lnTo>
                  <a:lnTo>
                    <a:pt x="5106" y="23163"/>
                  </a:lnTo>
                  <a:lnTo>
                    <a:pt x="4960" y="23226"/>
                  </a:lnTo>
                  <a:lnTo>
                    <a:pt x="4750" y="23226"/>
                  </a:lnTo>
                  <a:lnTo>
                    <a:pt x="4750" y="23268"/>
                  </a:lnTo>
                  <a:lnTo>
                    <a:pt x="4855" y="23435"/>
                  </a:lnTo>
                  <a:lnTo>
                    <a:pt x="4981" y="23519"/>
                  </a:lnTo>
                  <a:lnTo>
                    <a:pt x="5064" y="23540"/>
                  </a:lnTo>
                  <a:lnTo>
                    <a:pt x="5085" y="23519"/>
                  </a:lnTo>
                  <a:lnTo>
                    <a:pt x="5190" y="23477"/>
                  </a:lnTo>
                  <a:lnTo>
                    <a:pt x="5211" y="23540"/>
                  </a:lnTo>
                  <a:lnTo>
                    <a:pt x="5190" y="23561"/>
                  </a:lnTo>
                  <a:lnTo>
                    <a:pt x="5127" y="23561"/>
                  </a:lnTo>
                  <a:lnTo>
                    <a:pt x="5064" y="23582"/>
                  </a:lnTo>
                  <a:lnTo>
                    <a:pt x="4897" y="23540"/>
                  </a:lnTo>
                  <a:lnTo>
                    <a:pt x="4771" y="23477"/>
                  </a:lnTo>
                  <a:lnTo>
                    <a:pt x="4646" y="23352"/>
                  </a:lnTo>
                  <a:lnTo>
                    <a:pt x="4541" y="23310"/>
                  </a:lnTo>
                  <a:lnTo>
                    <a:pt x="4436" y="23310"/>
                  </a:lnTo>
                  <a:lnTo>
                    <a:pt x="4332" y="23205"/>
                  </a:lnTo>
                  <a:lnTo>
                    <a:pt x="4185" y="23142"/>
                  </a:lnTo>
                  <a:lnTo>
                    <a:pt x="4164" y="23121"/>
                  </a:lnTo>
                  <a:lnTo>
                    <a:pt x="4081" y="23121"/>
                  </a:lnTo>
                  <a:lnTo>
                    <a:pt x="4018" y="23142"/>
                  </a:lnTo>
                  <a:lnTo>
                    <a:pt x="3913" y="23142"/>
                  </a:lnTo>
                  <a:lnTo>
                    <a:pt x="3892" y="23132"/>
                  </a:lnTo>
                  <a:lnTo>
                    <a:pt x="3892" y="23132"/>
                  </a:lnTo>
                  <a:lnTo>
                    <a:pt x="3913" y="23121"/>
                  </a:lnTo>
                  <a:lnTo>
                    <a:pt x="3976" y="23121"/>
                  </a:lnTo>
                  <a:lnTo>
                    <a:pt x="4123" y="23100"/>
                  </a:lnTo>
                  <a:lnTo>
                    <a:pt x="4164" y="23038"/>
                  </a:lnTo>
                  <a:lnTo>
                    <a:pt x="4185" y="23038"/>
                  </a:lnTo>
                  <a:lnTo>
                    <a:pt x="4185" y="23100"/>
                  </a:lnTo>
                  <a:lnTo>
                    <a:pt x="4248" y="23121"/>
                  </a:lnTo>
                  <a:lnTo>
                    <a:pt x="4332" y="23121"/>
                  </a:lnTo>
                  <a:lnTo>
                    <a:pt x="4436" y="23247"/>
                  </a:lnTo>
                  <a:lnTo>
                    <a:pt x="4478" y="23268"/>
                  </a:lnTo>
                  <a:lnTo>
                    <a:pt x="4562" y="23226"/>
                  </a:lnTo>
                  <a:lnTo>
                    <a:pt x="4604" y="23142"/>
                  </a:lnTo>
                  <a:lnTo>
                    <a:pt x="4604" y="23059"/>
                  </a:lnTo>
                  <a:lnTo>
                    <a:pt x="4583" y="23017"/>
                  </a:lnTo>
                  <a:lnTo>
                    <a:pt x="4583" y="22954"/>
                  </a:lnTo>
                  <a:lnTo>
                    <a:pt x="4688" y="22954"/>
                  </a:lnTo>
                  <a:lnTo>
                    <a:pt x="4709" y="22933"/>
                  </a:lnTo>
                  <a:close/>
                  <a:moveTo>
                    <a:pt x="4269" y="25193"/>
                  </a:moveTo>
                  <a:lnTo>
                    <a:pt x="4290" y="25277"/>
                  </a:lnTo>
                  <a:lnTo>
                    <a:pt x="4395" y="25297"/>
                  </a:lnTo>
                  <a:lnTo>
                    <a:pt x="4436" y="25339"/>
                  </a:lnTo>
                  <a:lnTo>
                    <a:pt x="4353" y="25339"/>
                  </a:lnTo>
                  <a:lnTo>
                    <a:pt x="4290" y="25318"/>
                  </a:lnTo>
                  <a:lnTo>
                    <a:pt x="4123" y="25318"/>
                  </a:lnTo>
                  <a:lnTo>
                    <a:pt x="4060" y="25381"/>
                  </a:lnTo>
                  <a:lnTo>
                    <a:pt x="4039" y="25318"/>
                  </a:lnTo>
                  <a:lnTo>
                    <a:pt x="3976" y="25339"/>
                  </a:lnTo>
                  <a:lnTo>
                    <a:pt x="3955" y="25444"/>
                  </a:lnTo>
                  <a:lnTo>
                    <a:pt x="3913" y="25486"/>
                  </a:lnTo>
                  <a:lnTo>
                    <a:pt x="3851" y="25528"/>
                  </a:lnTo>
                  <a:lnTo>
                    <a:pt x="3725" y="25549"/>
                  </a:lnTo>
                  <a:lnTo>
                    <a:pt x="3641" y="25611"/>
                  </a:lnTo>
                  <a:lnTo>
                    <a:pt x="3725" y="25528"/>
                  </a:lnTo>
                  <a:lnTo>
                    <a:pt x="3830" y="25507"/>
                  </a:lnTo>
                  <a:lnTo>
                    <a:pt x="3872" y="25444"/>
                  </a:lnTo>
                  <a:lnTo>
                    <a:pt x="3913" y="25381"/>
                  </a:lnTo>
                  <a:lnTo>
                    <a:pt x="3955" y="25318"/>
                  </a:lnTo>
                  <a:lnTo>
                    <a:pt x="4018" y="25318"/>
                  </a:lnTo>
                  <a:lnTo>
                    <a:pt x="4227" y="25193"/>
                  </a:lnTo>
                  <a:close/>
                  <a:moveTo>
                    <a:pt x="16614" y="1"/>
                  </a:moveTo>
                  <a:lnTo>
                    <a:pt x="16530" y="22"/>
                  </a:lnTo>
                  <a:lnTo>
                    <a:pt x="16489" y="84"/>
                  </a:lnTo>
                  <a:lnTo>
                    <a:pt x="16489" y="168"/>
                  </a:lnTo>
                  <a:lnTo>
                    <a:pt x="16509" y="273"/>
                  </a:lnTo>
                  <a:lnTo>
                    <a:pt x="16509" y="336"/>
                  </a:lnTo>
                  <a:lnTo>
                    <a:pt x="16468" y="398"/>
                  </a:lnTo>
                  <a:lnTo>
                    <a:pt x="16405" y="336"/>
                  </a:lnTo>
                  <a:lnTo>
                    <a:pt x="16384" y="210"/>
                  </a:lnTo>
                  <a:lnTo>
                    <a:pt x="16321" y="126"/>
                  </a:lnTo>
                  <a:lnTo>
                    <a:pt x="16279" y="126"/>
                  </a:lnTo>
                  <a:lnTo>
                    <a:pt x="16216" y="84"/>
                  </a:lnTo>
                  <a:lnTo>
                    <a:pt x="16175" y="64"/>
                  </a:lnTo>
                  <a:lnTo>
                    <a:pt x="16154" y="105"/>
                  </a:lnTo>
                  <a:lnTo>
                    <a:pt x="16112" y="210"/>
                  </a:lnTo>
                  <a:lnTo>
                    <a:pt x="16070" y="273"/>
                  </a:lnTo>
                  <a:lnTo>
                    <a:pt x="15986" y="231"/>
                  </a:lnTo>
                  <a:lnTo>
                    <a:pt x="15903" y="273"/>
                  </a:lnTo>
                  <a:lnTo>
                    <a:pt x="15882" y="377"/>
                  </a:lnTo>
                  <a:lnTo>
                    <a:pt x="15924" y="440"/>
                  </a:lnTo>
                  <a:lnTo>
                    <a:pt x="15965" y="503"/>
                  </a:lnTo>
                  <a:lnTo>
                    <a:pt x="15882" y="587"/>
                  </a:lnTo>
                  <a:lnTo>
                    <a:pt x="15777" y="712"/>
                  </a:lnTo>
                  <a:lnTo>
                    <a:pt x="15777" y="754"/>
                  </a:lnTo>
                  <a:lnTo>
                    <a:pt x="15861" y="796"/>
                  </a:lnTo>
                  <a:lnTo>
                    <a:pt x="15882" y="838"/>
                  </a:lnTo>
                  <a:lnTo>
                    <a:pt x="15840" y="901"/>
                  </a:lnTo>
                  <a:lnTo>
                    <a:pt x="15777" y="901"/>
                  </a:lnTo>
                  <a:lnTo>
                    <a:pt x="15631" y="817"/>
                  </a:lnTo>
                  <a:lnTo>
                    <a:pt x="15421" y="817"/>
                  </a:lnTo>
                  <a:lnTo>
                    <a:pt x="15380" y="963"/>
                  </a:lnTo>
                  <a:lnTo>
                    <a:pt x="15421" y="1131"/>
                  </a:lnTo>
                  <a:lnTo>
                    <a:pt x="15484" y="1277"/>
                  </a:lnTo>
                  <a:lnTo>
                    <a:pt x="15631" y="1340"/>
                  </a:lnTo>
                  <a:lnTo>
                    <a:pt x="15672" y="1382"/>
                  </a:lnTo>
                  <a:lnTo>
                    <a:pt x="15672" y="1445"/>
                  </a:lnTo>
                  <a:lnTo>
                    <a:pt x="15547" y="1403"/>
                  </a:lnTo>
                  <a:lnTo>
                    <a:pt x="15421" y="1340"/>
                  </a:lnTo>
                  <a:lnTo>
                    <a:pt x="15317" y="1152"/>
                  </a:lnTo>
                  <a:lnTo>
                    <a:pt x="15128" y="1026"/>
                  </a:lnTo>
                  <a:lnTo>
                    <a:pt x="15045" y="963"/>
                  </a:lnTo>
                  <a:lnTo>
                    <a:pt x="15024" y="1026"/>
                  </a:lnTo>
                  <a:lnTo>
                    <a:pt x="15045" y="1068"/>
                  </a:lnTo>
                  <a:lnTo>
                    <a:pt x="15045" y="1173"/>
                  </a:lnTo>
                  <a:lnTo>
                    <a:pt x="15066" y="1256"/>
                  </a:lnTo>
                  <a:lnTo>
                    <a:pt x="15128" y="1340"/>
                  </a:lnTo>
                  <a:lnTo>
                    <a:pt x="15128" y="1465"/>
                  </a:lnTo>
                  <a:lnTo>
                    <a:pt x="15045" y="1549"/>
                  </a:lnTo>
                  <a:lnTo>
                    <a:pt x="15045" y="1382"/>
                  </a:lnTo>
                  <a:lnTo>
                    <a:pt x="15003" y="1256"/>
                  </a:lnTo>
                  <a:lnTo>
                    <a:pt x="14919" y="1110"/>
                  </a:lnTo>
                  <a:lnTo>
                    <a:pt x="14919" y="1026"/>
                  </a:lnTo>
                  <a:lnTo>
                    <a:pt x="14836" y="921"/>
                  </a:lnTo>
                  <a:lnTo>
                    <a:pt x="14731" y="859"/>
                  </a:lnTo>
                  <a:lnTo>
                    <a:pt x="14647" y="984"/>
                  </a:lnTo>
                  <a:lnTo>
                    <a:pt x="14605" y="1068"/>
                  </a:lnTo>
                  <a:lnTo>
                    <a:pt x="14543" y="984"/>
                  </a:lnTo>
                  <a:lnTo>
                    <a:pt x="14605" y="921"/>
                  </a:lnTo>
                  <a:lnTo>
                    <a:pt x="14605" y="859"/>
                  </a:lnTo>
                  <a:lnTo>
                    <a:pt x="14522" y="817"/>
                  </a:lnTo>
                  <a:lnTo>
                    <a:pt x="14501" y="733"/>
                  </a:lnTo>
                  <a:lnTo>
                    <a:pt x="14480" y="691"/>
                  </a:lnTo>
                  <a:lnTo>
                    <a:pt x="14375" y="691"/>
                  </a:lnTo>
                  <a:lnTo>
                    <a:pt x="14292" y="733"/>
                  </a:lnTo>
                  <a:lnTo>
                    <a:pt x="14271" y="712"/>
                  </a:lnTo>
                  <a:lnTo>
                    <a:pt x="14292" y="628"/>
                  </a:lnTo>
                  <a:lnTo>
                    <a:pt x="14375" y="545"/>
                  </a:lnTo>
                  <a:lnTo>
                    <a:pt x="14271" y="566"/>
                  </a:lnTo>
                  <a:lnTo>
                    <a:pt x="14166" y="670"/>
                  </a:lnTo>
                  <a:lnTo>
                    <a:pt x="14124" y="754"/>
                  </a:lnTo>
                  <a:lnTo>
                    <a:pt x="14020" y="817"/>
                  </a:lnTo>
                  <a:lnTo>
                    <a:pt x="13957" y="838"/>
                  </a:lnTo>
                  <a:lnTo>
                    <a:pt x="13852" y="984"/>
                  </a:lnTo>
                  <a:lnTo>
                    <a:pt x="13810" y="984"/>
                  </a:lnTo>
                  <a:lnTo>
                    <a:pt x="13768" y="880"/>
                  </a:lnTo>
                  <a:lnTo>
                    <a:pt x="13685" y="817"/>
                  </a:lnTo>
                  <a:lnTo>
                    <a:pt x="13643" y="817"/>
                  </a:lnTo>
                  <a:lnTo>
                    <a:pt x="13601" y="880"/>
                  </a:lnTo>
                  <a:lnTo>
                    <a:pt x="13580" y="963"/>
                  </a:lnTo>
                  <a:lnTo>
                    <a:pt x="13601" y="1089"/>
                  </a:lnTo>
                  <a:lnTo>
                    <a:pt x="13768" y="1193"/>
                  </a:lnTo>
                  <a:lnTo>
                    <a:pt x="13768" y="1256"/>
                  </a:lnTo>
                  <a:lnTo>
                    <a:pt x="13685" y="1256"/>
                  </a:lnTo>
                  <a:lnTo>
                    <a:pt x="13643" y="1382"/>
                  </a:lnTo>
                  <a:lnTo>
                    <a:pt x="13643" y="1507"/>
                  </a:lnTo>
                  <a:lnTo>
                    <a:pt x="13768" y="1591"/>
                  </a:lnTo>
                  <a:lnTo>
                    <a:pt x="13852" y="1570"/>
                  </a:lnTo>
                  <a:lnTo>
                    <a:pt x="13915" y="1507"/>
                  </a:lnTo>
                  <a:lnTo>
                    <a:pt x="14103" y="1507"/>
                  </a:lnTo>
                  <a:lnTo>
                    <a:pt x="14229" y="1675"/>
                  </a:lnTo>
                  <a:lnTo>
                    <a:pt x="14333" y="1717"/>
                  </a:lnTo>
                  <a:lnTo>
                    <a:pt x="14396" y="1800"/>
                  </a:lnTo>
                  <a:lnTo>
                    <a:pt x="14375" y="1863"/>
                  </a:lnTo>
                  <a:lnTo>
                    <a:pt x="14375" y="1926"/>
                  </a:lnTo>
                  <a:lnTo>
                    <a:pt x="14396" y="2072"/>
                  </a:lnTo>
                  <a:lnTo>
                    <a:pt x="14333" y="2219"/>
                  </a:lnTo>
                  <a:lnTo>
                    <a:pt x="14333" y="2302"/>
                  </a:lnTo>
                  <a:lnTo>
                    <a:pt x="14417" y="2407"/>
                  </a:lnTo>
                  <a:lnTo>
                    <a:pt x="14417" y="2533"/>
                  </a:lnTo>
                  <a:lnTo>
                    <a:pt x="14438" y="2616"/>
                  </a:lnTo>
                  <a:lnTo>
                    <a:pt x="14543" y="2700"/>
                  </a:lnTo>
                  <a:lnTo>
                    <a:pt x="14626" y="2700"/>
                  </a:lnTo>
                  <a:lnTo>
                    <a:pt x="14710" y="2784"/>
                  </a:lnTo>
                  <a:lnTo>
                    <a:pt x="14836" y="2846"/>
                  </a:lnTo>
                  <a:lnTo>
                    <a:pt x="14836" y="2909"/>
                  </a:lnTo>
                  <a:lnTo>
                    <a:pt x="14856" y="2993"/>
                  </a:lnTo>
                  <a:lnTo>
                    <a:pt x="14731" y="2888"/>
                  </a:lnTo>
                  <a:lnTo>
                    <a:pt x="14584" y="2805"/>
                  </a:lnTo>
                  <a:lnTo>
                    <a:pt x="14417" y="2805"/>
                  </a:lnTo>
                  <a:lnTo>
                    <a:pt x="14333" y="2742"/>
                  </a:lnTo>
                  <a:lnTo>
                    <a:pt x="14312" y="2679"/>
                  </a:lnTo>
                  <a:lnTo>
                    <a:pt x="14312" y="2533"/>
                  </a:lnTo>
                  <a:lnTo>
                    <a:pt x="14271" y="2323"/>
                  </a:lnTo>
                  <a:lnTo>
                    <a:pt x="14312" y="2219"/>
                  </a:lnTo>
                  <a:lnTo>
                    <a:pt x="14312" y="2114"/>
                  </a:lnTo>
                  <a:lnTo>
                    <a:pt x="14208" y="2009"/>
                  </a:lnTo>
                  <a:lnTo>
                    <a:pt x="14208" y="1926"/>
                  </a:lnTo>
                  <a:lnTo>
                    <a:pt x="14166" y="1779"/>
                  </a:lnTo>
                  <a:lnTo>
                    <a:pt x="14103" y="1737"/>
                  </a:lnTo>
                  <a:lnTo>
                    <a:pt x="14020" y="1696"/>
                  </a:lnTo>
                  <a:lnTo>
                    <a:pt x="13957" y="1654"/>
                  </a:lnTo>
                  <a:lnTo>
                    <a:pt x="13852" y="1633"/>
                  </a:lnTo>
                  <a:lnTo>
                    <a:pt x="13748" y="1675"/>
                  </a:lnTo>
                  <a:lnTo>
                    <a:pt x="13601" y="1696"/>
                  </a:lnTo>
                  <a:lnTo>
                    <a:pt x="13538" y="1675"/>
                  </a:lnTo>
                  <a:lnTo>
                    <a:pt x="13476" y="1675"/>
                  </a:lnTo>
                  <a:lnTo>
                    <a:pt x="13434" y="1863"/>
                  </a:lnTo>
                  <a:lnTo>
                    <a:pt x="13476" y="1905"/>
                  </a:lnTo>
                  <a:lnTo>
                    <a:pt x="13476" y="2009"/>
                  </a:lnTo>
                  <a:lnTo>
                    <a:pt x="13434" y="2072"/>
                  </a:lnTo>
                  <a:lnTo>
                    <a:pt x="13266" y="1989"/>
                  </a:lnTo>
                  <a:lnTo>
                    <a:pt x="13078" y="1779"/>
                  </a:lnTo>
                  <a:lnTo>
                    <a:pt x="13036" y="1779"/>
                  </a:lnTo>
                  <a:lnTo>
                    <a:pt x="12973" y="1821"/>
                  </a:lnTo>
                  <a:lnTo>
                    <a:pt x="12931" y="1821"/>
                  </a:lnTo>
                  <a:lnTo>
                    <a:pt x="12869" y="1758"/>
                  </a:lnTo>
                  <a:lnTo>
                    <a:pt x="12701" y="1717"/>
                  </a:lnTo>
                  <a:lnTo>
                    <a:pt x="12639" y="1779"/>
                  </a:lnTo>
                  <a:lnTo>
                    <a:pt x="12639" y="1884"/>
                  </a:lnTo>
                  <a:lnTo>
                    <a:pt x="12701" y="2009"/>
                  </a:lnTo>
                  <a:lnTo>
                    <a:pt x="12639" y="2093"/>
                  </a:lnTo>
                  <a:lnTo>
                    <a:pt x="12701" y="2198"/>
                  </a:lnTo>
                  <a:lnTo>
                    <a:pt x="12743" y="2344"/>
                  </a:lnTo>
                  <a:lnTo>
                    <a:pt x="12722" y="2491"/>
                  </a:lnTo>
                  <a:lnTo>
                    <a:pt x="12743" y="2533"/>
                  </a:lnTo>
                  <a:lnTo>
                    <a:pt x="12764" y="2700"/>
                  </a:lnTo>
                  <a:lnTo>
                    <a:pt x="12743" y="2742"/>
                  </a:lnTo>
                  <a:lnTo>
                    <a:pt x="12743" y="2846"/>
                  </a:lnTo>
                  <a:lnTo>
                    <a:pt x="12827" y="3014"/>
                  </a:lnTo>
                  <a:lnTo>
                    <a:pt x="12848" y="3118"/>
                  </a:lnTo>
                  <a:lnTo>
                    <a:pt x="12827" y="3265"/>
                  </a:lnTo>
                  <a:lnTo>
                    <a:pt x="12827" y="3349"/>
                  </a:lnTo>
                  <a:lnTo>
                    <a:pt x="12911" y="3453"/>
                  </a:lnTo>
                  <a:lnTo>
                    <a:pt x="12931" y="3579"/>
                  </a:lnTo>
                  <a:lnTo>
                    <a:pt x="12931" y="3662"/>
                  </a:lnTo>
                  <a:lnTo>
                    <a:pt x="13057" y="3767"/>
                  </a:lnTo>
                  <a:lnTo>
                    <a:pt x="13120" y="3851"/>
                  </a:lnTo>
                  <a:lnTo>
                    <a:pt x="13120" y="3955"/>
                  </a:lnTo>
                  <a:lnTo>
                    <a:pt x="13162" y="3997"/>
                  </a:lnTo>
                  <a:lnTo>
                    <a:pt x="13245" y="3997"/>
                  </a:lnTo>
                  <a:lnTo>
                    <a:pt x="13245" y="4060"/>
                  </a:lnTo>
                  <a:lnTo>
                    <a:pt x="13266" y="4123"/>
                  </a:lnTo>
                  <a:lnTo>
                    <a:pt x="13371" y="4186"/>
                  </a:lnTo>
                  <a:lnTo>
                    <a:pt x="13392" y="4206"/>
                  </a:lnTo>
                  <a:lnTo>
                    <a:pt x="13371" y="4227"/>
                  </a:lnTo>
                  <a:lnTo>
                    <a:pt x="13266" y="4227"/>
                  </a:lnTo>
                  <a:lnTo>
                    <a:pt x="13224" y="4206"/>
                  </a:lnTo>
                  <a:lnTo>
                    <a:pt x="13141" y="4206"/>
                  </a:lnTo>
                  <a:lnTo>
                    <a:pt x="13078" y="4165"/>
                  </a:lnTo>
                  <a:lnTo>
                    <a:pt x="13078" y="4081"/>
                  </a:lnTo>
                  <a:lnTo>
                    <a:pt x="13057" y="4018"/>
                  </a:lnTo>
                  <a:lnTo>
                    <a:pt x="12973" y="3997"/>
                  </a:lnTo>
                  <a:lnTo>
                    <a:pt x="12911" y="4018"/>
                  </a:lnTo>
                  <a:lnTo>
                    <a:pt x="12848" y="4018"/>
                  </a:lnTo>
                  <a:lnTo>
                    <a:pt x="12827" y="3976"/>
                  </a:lnTo>
                  <a:lnTo>
                    <a:pt x="12827" y="3872"/>
                  </a:lnTo>
                  <a:lnTo>
                    <a:pt x="12806" y="3851"/>
                  </a:lnTo>
                  <a:lnTo>
                    <a:pt x="12743" y="3893"/>
                  </a:lnTo>
                  <a:lnTo>
                    <a:pt x="12659" y="4060"/>
                  </a:lnTo>
                  <a:lnTo>
                    <a:pt x="12534" y="4102"/>
                  </a:lnTo>
                  <a:lnTo>
                    <a:pt x="12450" y="4102"/>
                  </a:lnTo>
                  <a:lnTo>
                    <a:pt x="12325" y="3997"/>
                  </a:lnTo>
                  <a:lnTo>
                    <a:pt x="12220" y="3997"/>
                  </a:lnTo>
                  <a:lnTo>
                    <a:pt x="12178" y="3914"/>
                  </a:lnTo>
                  <a:lnTo>
                    <a:pt x="12178" y="3809"/>
                  </a:lnTo>
                  <a:lnTo>
                    <a:pt x="12199" y="3683"/>
                  </a:lnTo>
                  <a:lnTo>
                    <a:pt x="12115" y="3495"/>
                  </a:lnTo>
                  <a:lnTo>
                    <a:pt x="12074" y="3453"/>
                  </a:lnTo>
                  <a:lnTo>
                    <a:pt x="12032" y="3328"/>
                  </a:lnTo>
                  <a:lnTo>
                    <a:pt x="12032" y="3244"/>
                  </a:lnTo>
                  <a:lnTo>
                    <a:pt x="12095" y="3181"/>
                  </a:lnTo>
                  <a:lnTo>
                    <a:pt x="12115" y="3139"/>
                  </a:lnTo>
                  <a:lnTo>
                    <a:pt x="12095" y="2867"/>
                  </a:lnTo>
                  <a:lnTo>
                    <a:pt x="12011" y="2742"/>
                  </a:lnTo>
                  <a:lnTo>
                    <a:pt x="11906" y="2595"/>
                  </a:lnTo>
                  <a:lnTo>
                    <a:pt x="11906" y="2491"/>
                  </a:lnTo>
                  <a:lnTo>
                    <a:pt x="11802" y="2240"/>
                  </a:lnTo>
                  <a:lnTo>
                    <a:pt x="11760" y="2135"/>
                  </a:lnTo>
                  <a:lnTo>
                    <a:pt x="11676" y="2093"/>
                  </a:lnTo>
                  <a:lnTo>
                    <a:pt x="11655" y="2009"/>
                  </a:lnTo>
                  <a:lnTo>
                    <a:pt x="11571" y="1989"/>
                  </a:lnTo>
                  <a:lnTo>
                    <a:pt x="11467" y="1968"/>
                  </a:lnTo>
                  <a:lnTo>
                    <a:pt x="11383" y="1905"/>
                  </a:lnTo>
                  <a:lnTo>
                    <a:pt x="11279" y="1926"/>
                  </a:lnTo>
                  <a:lnTo>
                    <a:pt x="11237" y="1989"/>
                  </a:lnTo>
                  <a:lnTo>
                    <a:pt x="11237" y="2114"/>
                  </a:lnTo>
                  <a:lnTo>
                    <a:pt x="11195" y="2177"/>
                  </a:lnTo>
                  <a:lnTo>
                    <a:pt x="11237" y="2240"/>
                  </a:lnTo>
                  <a:lnTo>
                    <a:pt x="11195" y="2323"/>
                  </a:lnTo>
                  <a:lnTo>
                    <a:pt x="11132" y="2533"/>
                  </a:lnTo>
                  <a:lnTo>
                    <a:pt x="11132" y="2658"/>
                  </a:lnTo>
                  <a:lnTo>
                    <a:pt x="11153" y="2825"/>
                  </a:lnTo>
                  <a:lnTo>
                    <a:pt x="11195" y="2867"/>
                  </a:lnTo>
                  <a:lnTo>
                    <a:pt x="11174" y="3035"/>
                  </a:lnTo>
                  <a:lnTo>
                    <a:pt x="11132" y="3181"/>
                  </a:lnTo>
                  <a:lnTo>
                    <a:pt x="11153" y="3286"/>
                  </a:lnTo>
                  <a:lnTo>
                    <a:pt x="11153" y="3495"/>
                  </a:lnTo>
                  <a:lnTo>
                    <a:pt x="11090" y="3537"/>
                  </a:lnTo>
                  <a:lnTo>
                    <a:pt x="11048" y="3474"/>
                  </a:lnTo>
                  <a:lnTo>
                    <a:pt x="10986" y="3453"/>
                  </a:lnTo>
                  <a:lnTo>
                    <a:pt x="10944" y="3495"/>
                  </a:lnTo>
                  <a:lnTo>
                    <a:pt x="10860" y="3474"/>
                  </a:lnTo>
                  <a:lnTo>
                    <a:pt x="10839" y="3453"/>
                  </a:lnTo>
                  <a:lnTo>
                    <a:pt x="10755" y="3432"/>
                  </a:lnTo>
                  <a:lnTo>
                    <a:pt x="10630" y="3390"/>
                  </a:lnTo>
                  <a:lnTo>
                    <a:pt x="10546" y="3328"/>
                  </a:lnTo>
                  <a:lnTo>
                    <a:pt x="10504" y="3328"/>
                  </a:lnTo>
                  <a:lnTo>
                    <a:pt x="10462" y="3349"/>
                  </a:lnTo>
                  <a:lnTo>
                    <a:pt x="10504" y="3432"/>
                  </a:lnTo>
                  <a:lnTo>
                    <a:pt x="10567" y="3495"/>
                  </a:lnTo>
                  <a:lnTo>
                    <a:pt x="10567" y="3558"/>
                  </a:lnTo>
                  <a:lnTo>
                    <a:pt x="10546" y="3600"/>
                  </a:lnTo>
                  <a:lnTo>
                    <a:pt x="10525" y="3662"/>
                  </a:lnTo>
                  <a:lnTo>
                    <a:pt x="10462" y="3662"/>
                  </a:lnTo>
                  <a:lnTo>
                    <a:pt x="10442" y="3641"/>
                  </a:lnTo>
                  <a:lnTo>
                    <a:pt x="10358" y="3641"/>
                  </a:lnTo>
                  <a:lnTo>
                    <a:pt x="10316" y="3579"/>
                  </a:lnTo>
                  <a:lnTo>
                    <a:pt x="10316" y="3432"/>
                  </a:lnTo>
                  <a:lnTo>
                    <a:pt x="10232" y="3286"/>
                  </a:lnTo>
                  <a:lnTo>
                    <a:pt x="10211" y="3160"/>
                  </a:lnTo>
                  <a:lnTo>
                    <a:pt x="10190" y="3056"/>
                  </a:lnTo>
                  <a:lnTo>
                    <a:pt x="10107" y="2972"/>
                  </a:lnTo>
                  <a:lnTo>
                    <a:pt x="10107" y="2909"/>
                  </a:lnTo>
                  <a:lnTo>
                    <a:pt x="10044" y="2825"/>
                  </a:lnTo>
                  <a:lnTo>
                    <a:pt x="9981" y="2909"/>
                  </a:lnTo>
                  <a:lnTo>
                    <a:pt x="10023" y="2993"/>
                  </a:lnTo>
                  <a:lnTo>
                    <a:pt x="9981" y="3035"/>
                  </a:lnTo>
                  <a:lnTo>
                    <a:pt x="9981" y="3118"/>
                  </a:lnTo>
                  <a:lnTo>
                    <a:pt x="9939" y="3202"/>
                  </a:lnTo>
                  <a:lnTo>
                    <a:pt x="9898" y="3244"/>
                  </a:lnTo>
                  <a:lnTo>
                    <a:pt x="9814" y="3265"/>
                  </a:lnTo>
                  <a:lnTo>
                    <a:pt x="9772" y="3369"/>
                  </a:lnTo>
                  <a:lnTo>
                    <a:pt x="9667" y="3537"/>
                  </a:lnTo>
                  <a:lnTo>
                    <a:pt x="9584" y="3621"/>
                  </a:lnTo>
                  <a:lnTo>
                    <a:pt x="9584" y="3662"/>
                  </a:lnTo>
                  <a:lnTo>
                    <a:pt x="9521" y="3725"/>
                  </a:lnTo>
                  <a:lnTo>
                    <a:pt x="9458" y="3851"/>
                  </a:lnTo>
                  <a:lnTo>
                    <a:pt x="9395" y="3851"/>
                  </a:lnTo>
                  <a:lnTo>
                    <a:pt x="9374" y="3788"/>
                  </a:lnTo>
                  <a:lnTo>
                    <a:pt x="9395" y="3683"/>
                  </a:lnTo>
                  <a:lnTo>
                    <a:pt x="9479" y="3579"/>
                  </a:lnTo>
                  <a:lnTo>
                    <a:pt x="9500" y="3474"/>
                  </a:lnTo>
                  <a:lnTo>
                    <a:pt x="9563" y="3432"/>
                  </a:lnTo>
                  <a:lnTo>
                    <a:pt x="9667" y="3369"/>
                  </a:lnTo>
                  <a:lnTo>
                    <a:pt x="9709" y="3244"/>
                  </a:lnTo>
                  <a:lnTo>
                    <a:pt x="9793" y="3160"/>
                  </a:lnTo>
                  <a:lnTo>
                    <a:pt x="9814" y="3077"/>
                  </a:lnTo>
                  <a:lnTo>
                    <a:pt x="9814" y="3035"/>
                  </a:lnTo>
                  <a:lnTo>
                    <a:pt x="9772" y="2993"/>
                  </a:lnTo>
                  <a:lnTo>
                    <a:pt x="9793" y="2930"/>
                  </a:lnTo>
                  <a:lnTo>
                    <a:pt x="9877" y="2909"/>
                  </a:lnTo>
                  <a:lnTo>
                    <a:pt x="9898" y="2825"/>
                  </a:lnTo>
                  <a:lnTo>
                    <a:pt x="9898" y="2742"/>
                  </a:lnTo>
                  <a:lnTo>
                    <a:pt x="9939" y="2637"/>
                  </a:lnTo>
                  <a:lnTo>
                    <a:pt x="10023" y="2470"/>
                  </a:lnTo>
                  <a:lnTo>
                    <a:pt x="10023" y="2365"/>
                  </a:lnTo>
                  <a:lnTo>
                    <a:pt x="10086" y="2198"/>
                  </a:lnTo>
                  <a:lnTo>
                    <a:pt x="10107" y="1947"/>
                  </a:lnTo>
                  <a:lnTo>
                    <a:pt x="10086" y="1863"/>
                  </a:lnTo>
                  <a:lnTo>
                    <a:pt x="9918" y="1842"/>
                  </a:lnTo>
                  <a:lnTo>
                    <a:pt x="9814" y="1863"/>
                  </a:lnTo>
                  <a:lnTo>
                    <a:pt x="9709" y="1947"/>
                  </a:lnTo>
                  <a:lnTo>
                    <a:pt x="9605" y="1884"/>
                  </a:lnTo>
                  <a:lnTo>
                    <a:pt x="9521" y="1863"/>
                  </a:lnTo>
                  <a:lnTo>
                    <a:pt x="9479" y="1884"/>
                  </a:lnTo>
                  <a:lnTo>
                    <a:pt x="9500" y="1968"/>
                  </a:lnTo>
                  <a:lnTo>
                    <a:pt x="9584" y="2051"/>
                  </a:lnTo>
                  <a:lnTo>
                    <a:pt x="9584" y="2198"/>
                  </a:lnTo>
                  <a:lnTo>
                    <a:pt x="9563" y="2281"/>
                  </a:lnTo>
                  <a:lnTo>
                    <a:pt x="9500" y="2219"/>
                  </a:lnTo>
                  <a:lnTo>
                    <a:pt x="9479" y="2093"/>
                  </a:lnTo>
                  <a:lnTo>
                    <a:pt x="9395" y="2009"/>
                  </a:lnTo>
                  <a:lnTo>
                    <a:pt x="9312" y="1989"/>
                  </a:lnTo>
                  <a:lnTo>
                    <a:pt x="9165" y="2114"/>
                  </a:lnTo>
                  <a:lnTo>
                    <a:pt x="9165" y="2219"/>
                  </a:lnTo>
                  <a:lnTo>
                    <a:pt x="9207" y="2302"/>
                  </a:lnTo>
                  <a:lnTo>
                    <a:pt x="9165" y="2386"/>
                  </a:lnTo>
                  <a:lnTo>
                    <a:pt x="9061" y="2386"/>
                  </a:lnTo>
                  <a:lnTo>
                    <a:pt x="9061" y="2323"/>
                  </a:lnTo>
                  <a:lnTo>
                    <a:pt x="9061" y="2219"/>
                  </a:lnTo>
                  <a:lnTo>
                    <a:pt x="9040" y="2114"/>
                  </a:lnTo>
                  <a:lnTo>
                    <a:pt x="8956" y="2072"/>
                  </a:lnTo>
                  <a:lnTo>
                    <a:pt x="8747" y="2072"/>
                  </a:lnTo>
                  <a:lnTo>
                    <a:pt x="8538" y="2156"/>
                  </a:lnTo>
                  <a:lnTo>
                    <a:pt x="8307" y="2156"/>
                  </a:lnTo>
                  <a:lnTo>
                    <a:pt x="8140" y="2093"/>
                  </a:lnTo>
                  <a:lnTo>
                    <a:pt x="8056" y="2093"/>
                  </a:lnTo>
                  <a:lnTo>
                    <a:pt x="7994" y="2114"/>
                  </a:lnTo>
                  <a:lnTo>
                    <a:pt x="7910" y="2093"/>
                  </a:lnTo>
                  <a:lnTo>
                    <a:pt x="7805" y="2093"/>
                  </a:lnTo>
                  <a:lnTo>
                    <a:pt x="7701" y="2177"/>
                  </a:lnTo>
                  <a:lnTo>
                    <a:pt x="7680" y="2219"/>
                  </a:lnTo>
                  <a:lnTo>
                    <a:pt x="7722" y="2302"/>
                  </a:lnTo>
                  <a:lnTo>
                    <a:pt x="7722" y="2386"/>
                  </a:lnTo>
                  <a:lnTo>
                    <a:pt x="7784" y="2491"/>
                  </a:lnTo>
                  <a:lnTo>
                    <a:pt x="7805" y="2533"/>
                  </a:lnTo>
                  <a:lnTo>
                    <a:pt x="7784" y="2616"/>
                  </a:lnTo>
                  <a:lnTo>
                    <a:pt x="7722" y="2784"/>
                  </a:lnTo>
                  <a:lnTo>
                    <a:pt x="7742" y="2930"/>
                  </a:lnTo>
                  <a:lnTo>
                    <a:pt x="7889" y="3118"/>
                  </a:lnTo>
                  <a:lnTo>
                    <a:pt x="7889" y="3223"/>
                  </a:lnTo>
                  <a:lnTo>
                    <a:pt x="7910" y="3432"/>
                  </a:lnTo>
                  <a:lnTo>
                    <a:pt x="7889" y="3453"/>
                  </a:lnTo>
                  <a:lnTo>
                    <a:pt x="7826" y="3411"/>
                  </a:lnTo>
                  <a:lnTo>
                    <a:pt x="7784" y="3307"/>
                  </a:lnTo>
                  <a:lnTo>
                    <a:pt x="7638" y="3160"/>
                  </a:lnTo>
                  <a:lnTo>
                    <a:pt x="7596" y="3118"/>
                  </a:lnTo>
                  <a:lnTo>
                    <a:pt x="7596" y="2909"/>
                  </a:lnTo>
                  <a:lnTo>
                    <a:pt x="7617" y="2700"/>
                  </a:lnTo>
                  <a:lnTo>
                    <a:pt x="7617" y="2595"/>
                  </a:lnTo>
                  <a:lnTo>
                    <a:pt x="7512" y="2428"/>
                  </a:lnTo>
                  <a:lnTo>
                    <a:pt x="7512" y="2323"/>
                  </a:lnTo>
                  <a:lnTo>
                    <a:pt x="7491" y="2281"/>
                  </a:lnTo>
                  <a:lnTo>
                    <a:pt x="7429" y="2261"/>
                  </a:lnTo>
                  <a:lnTo>
                    <a:pt x="7303" y="2302"/>
                  </a:lnTo>
                  <a:lnTo>
                    <a:pt x="7177" y="2386"/>
                  </a:lnTo>
                  <a:lnTo>
                    <a:pt x="7010" y="2407"/>
                  </a:lnTo>
                  <a:lnTo>
                    <a:pt x="6947" y="2470"/>
                  </a:lnTo>
                  <a:lnTo>
                    <a:pt x="6905" y="2595"/>
                  </a:lnTo>
                  <a:lnTo>
                    <a:pt x="6947" y="2700"/>
                  </a:lnTo>
                  <a:lnTo>
                    <a:pt x="6905" y="2825"/>
                  </a:lnTo>
                  <a:lnTo>
                    <a:pt x="6843" y="2930"/>
                  </a:lnTo>
                  <a:lnTo>
                    <a:pt x="6801" y="2993"/>
                  </a:lnTo>
                  <a:lnTo>
                    <a:pt x="6843" y="3035"/>
                  </a:lnTo>
                  <a:lnTo>
                    <a:pt x="6885" y="3035"/>
                  </a:lnTo>
                  <a:lnTo>
                    <a:pt x="6947" y="3056"/>
                  </a:lnTo>
                  <a:lnTo>
                    <a:pt x="6947" y="3202"/>
                  </a:lnTo>
                  <a:lnTo>
                    <a:pt x="6885" y="3307"/>
                  </a:lnTo>
                  <a:lnTo>
                    <a:pt x="6738" y="3411"/>
                  </a:lnTo>
                  <a:lnTo>
                    <a:pt x="6633" y="3411"/>
                  </a:lnTo>
                  <a:lnTo>
                    <a:pt x="6592" y="3453"/>
                  </a:lnTo>
                  <a:lnTo>
                    <a:pt x="6571" y="3558"/>
                  </a:lnTo>
                  <a:lnTo>
                    <a:pt x="6529" y="3621"/>
                  </a:lnTo>
                  <a:lnTo>
                    <a:pt x="6487" y="3683"/>
                  </a:lnTo>
                  <a:lnTo>
                    <a:pt x="6529" y="3767"/>
                  </a:lnTo>
                  <a:lnTo>
                    <a:pt x="6487" y="3830"/>
                  </a:lnTo>
                  <a:lnTo>
                    <a:pt x="6424" y="3830"/>
                  </a:lnTo>
                  <a:lnTo>
                    <a:pt x="6382" y="3851"/>
                  </a:lnTo>
                  <a:lnTo>
                    <a:pt x="6236" y="3872"/>
                  </a:lnTo>
                  <a:lnTo>
                    <a:pt x="6131" y="3830"/>
                  </a:lnTo>
                  <a:lnTo>
                    <a:pt x="6089" y="3767"/>
                  </a:lnTo>
                  <a:lnTo>
                    <a:pt x="6089" y="3683"/>
                  </a:lnTo>
                  <a:lnTo>
                    <a:pt x="6048" y="3662"/>
                  </a:lnTo>
                  <a:lnTo>
                    <a:pt x="5985" y="3662"/>
                  </a:lnTo>
                  <a:lnTo>
                    <a:pt x="5964" y="3621"/>
                  </a:lnTo>
                  <a:lnTo>
                    <a:pt x="5943" y="3537"/>
                  </a:lnTo>
                  <a:lnTo>
                    <a:pt x="5838" y="3537"/>
                  </a:lnTo>
                  <a:lnTo>
                    <a:pt x="5797" y="3579"/>
                  </a:lnTo>
                  <a:lnTo>
                    <a:pt x="5755" y="3641"/>
                  </a:lnTo>
                  <a:lnTo>
                    <a:pt x="5671" y="3641"/>
                  </a:lnTo>
                  <a:lnTo>
                    <a:pt x="5629" y="3662"/>
                  </a:lnTo>
                  <a:lnTo>
                    <a:pt x="5629" y="3830"/>
                  </a:lnTo>
                  <a:lnTo>
                    <a:pt x="5608" y="3893"/>
                  </a:lnTo>
                  <a:lnTo>
                    <a:pt x="5608" y="3997"/>
                  </a:lnTo>
                  <a:lnTo>
                    <a:pt x="5650" y="4165"/>
                  </a:lnTo>
                  <a:lnTo>
                    <a:pt x="5629" y="4353"/>
                  </a:lnTo>
                  <a:lnTo>
                    <a:pt x="5566" y="4416"/>
                  </a:lnTo>
                  <a:lnTo>
                    <a:pt x="5525" y="4416"/>
                  </a:lnTo>
                  <a:lnTo>
                    <a:pt x="5545" y="4206"/>
                  </a:lnTo>
                  <a:lnTo>
                    <a:pt x="5545" y="4060"/>
                  </a:lnTo>
                  <a:lnTo>
                    <a:pt x="5525" y="3976"/>
                  </a:lnTo>
                  <a:lnTo>
                    <a:pt x="5525" y="3767"/>
                  </a:lnTo>
                  <a:lnTo>
                    <a:pt x="5504" y="3662"/>
                  </a:lnTo>
                  <a:lnTo>
                    <a:pt x="5462" y="3641"/>
                  </a:lnTo>
                  <a:lnTo>
                    <a:pt x="5420" y="3662"/>
                  </a:lnTo>
                  <a:lnTo>
                    <a:pt x="5336" y="3662"/>
                  </a:lnTo>
                  <a:lnTo>
                    <a:pt x="5253" y="3767"/>
                  </a:lnTo>
                  <a:lnTo>
                    <a:pt x="5190" y="3788"/>
                  </a:lnTo>
                  <a:lnTo>
                    <a:pt x="5085" y="3872"/>
                  </a:lnTo>
                  <a:lnTo>
                    <a:pt x="5043" y="3955"/>
                  </a:lnTo>
                  <a:lnTo>
                    <a:pt x="5043" y="4039"/>
                  </a:lnTo>
                  <a:lnTo>
                    <a:pt x="4918" y="4186"/>
                  </a:lnTo>
                  <a:lnTo>
                    <a:pt x="4876" y="4206"/>
                  </a:lnTo>
                  <a:lnTo>
                    <a:pt x="4834" y="4165"/>
                  </a:lnTo>
                  <a:lnTo>
                    <a:pt x="4729" y="4165"/>
                  </a:lnTo>
                  <a:lnTo>
                    <a:pt x="4688" y="4186"/>
                  </a:lnTo>
                  <a:lnTo>
                    <a:pt x="4688" y="4248"/>
                  </a:lnTo>
                  <a:lnTo>
                    <a:pt x="4771" y="4269"/>
                  </a:lnTo>
                  <a:lnTo>
                    <a:pt x="4792" y="4290"/>
                  </a:lnTo>
                  <a:lnTo>
                    <a:pt x="4709" y="4311"/>
                  </a:lnTo>
                  <a:lnTo>
                    <a:pt x="4562" y="4311"/>
                  </a:lnTo>
                  <a:lnTo>
                    <a:pt x="4478" y="4353"/>
                  </a:lnTo>
                  <a:lnTo>
                    <a:pt x="4416" y="4416"/>
                  </a:lnTo>
                  <a:lnTo>
                    <a:pt x="4248" y="4478"/>
                  </a:lnTo>
                  <a:lnTo>
                    <a:pt x="4248" y="4520"/>
                  </a:lnTo>
                  <a:lnTo>
                    <a:pt x="4185" y="4583"/>
                  </a:lnTo>
                  <a:lnTo>
                    <a:pt x="4081" y="4625"/>
                  </a:lnTo>
                  <a:lnTo>
                    <a:pt x="3997" y="4625"/>
                  </a:lnTo>
                  <a:lnTo>
                    <a:pt x="3976" y="4688"/>
                  </a:lnTo>
                  <a:lnTo>
                    <a:pt x="3976" y="4771"/>
                  </a:lnTo>
                  <a:lnTo>
                    <a:pt x="4039" y="4813"/>
                  </a:lnTo>
                  <a:lnTo>
                    <a:pt x="3997" y="4876"/>
                  </a:lnTo>
                  <a:lnTo>
                    <a:pt x="3955" y="4897"/>
                  </a:lnTo>
                  <a:lnTo>
                    <a:pt x="3892" y="4939"/>
                  </a:lnTo>
                  <a:lnTo>
                    <a:pt x="3851" y="5022"/>
                  </a:lnTo>
                  <a:lnTo>
                    <a:pt x="3767" y="5043"/>
                  </a:lnTo>
                  <a:lnTo>
                    <a:pt x="3746" y="5127"/>
                  </a:lnTo>
                  <a:lnTo>
                    <a:pt x="3746" y="5169"/>
                  </a:lnTo>
                  <a:lnTo>
                    <a:pt x="3767" y="5211"/>
                  </a:lnTo>
                  <a:lnTo>
                    <a:pt x="3767" y="5294"/>
                  </a:lnTo>
                  <a:lnTo>
                    <a:pt x="3767" y="5336"/>
                  </a:lnTo>
                  <a:lnTo>
                    <a:pt x="3830" y="5357"/>
                  </a:lnTo>
                  <a:lnTo>
                    <a:pt x="3892" y="5357"/>
                  </a:lnTo>
                  <a:lnTo>
                    <a:pt x="3976" y="5420"/>
                  </a:lnTo>
                  <a:lnTo>
                    <a:pt x="4039" y="5420"/>
                  </a:lnTo>
                  <a:lnTo>
                    <a:pt x="4081" y="5357"/>
                  </a:lnTo>
                  <a:lnTo>
                    <a:pt x="4144" y="5357"/>
                  </a:lnTo>
                  <a:lnTo>
                    <a:pt x="4248" y="5441"/>
                  </a:lnTo>
                  <a:lnTo>
                    <a:pt x="4269" y="5525"/>
                  </a:lnTo>
                  <a:lnTo>
                    <a:pt x="4353" y="5525"/>
                  </a:lnTo>
                  <a:lnTo>
                    <a:pt x="4457" y="5441"/>
                  </a:lnTo>
                  <a:lnTo>
                    <a:pt x="4499" y="5441"/>
                  </a:lnTo>
                  <a:lnTo>
                    <a:pt x="4604" y="5462"/>
                  </a:lnTo>
                  <a:lnTo>
                    <a:pt x="4792" y="5462"/>
                  </a:lnTo>
                  <a:lnTo>
                    <a:pt x="4834" y="5441"/>
                  </a:lnTo>
                  <a:lnTo>
                    <a:pt x="4834" y="5336"/>
                  </a:lnTo>
                  <a:lnTo>
                    <a:pt x="4918" y="5253"/>
                  </a:lnTo>
                  <a:lnTo>
                    <a:pt x="4939" y="5253"/>
                  </a:lnTo>
                  <a:lnTo>
                    <a:pt x="4939" y="5357"/>
                  </a:lnTo>
                  <a:lnTo>
                    <a:pt x="4981" y="5378"/>
                  </a:lnTo>
                  <a:lnTo>
                    <a:pt x="4939" y="5441"/>
                  </a:lnTo>
                  <a:lnTo>
                    <a:pt x="4813" y="5483"/>
                  </a:lnTo>
                  <a:lnTo>
                    <a:pt x="4709" y="5566"/>
                  </a:lnTo>
                  <a:lnTo>
                    <a:pt x="4562" y="5546"/>
                  </a:lnTo>
                  <a:lnTo>
                    <a:pt x="4457" y="5566"/>
                  </a:lnTo>
                  <a:lnTo>
                    <a:pt x="4416" y="5629"/>
                  </a:lnTo>
                  <a:lnTo>
                    <a:pt x="4416" y="5671"/>
                  </a:lnTo>
                  <a:lnTo>
                    <a:pt x="4520" y="5755"/>
                  </a:lnTo>
                  <a:lnTo>
                    <a:pt x="4667" y="5755"/>
                  </a:lnTo>
                  <a:lnTo>
                    <a:pt x="4688" y="5776"/>
                  </a:lnTo>
                  <a:lnTo>
                    <a:pt x="4667" y="5859"/>
                  </a:lnTo>
                  <a:lnTo>
                    <a:pt x="4520" y="5943"/>
                  </a:lnTo>
                  <a:lnTo>
                    <a:pt x="4290" y="5943"/>
                  </a:lnTo>
                  <a:lnTo>
                    <a:pt x="4206" y="6048"/>
                  </a:lnTo>
                  <a:lnTo>
                    <a:pt x="4206" y="6152"/>
                  </a:lnTo>
                  <a:lnTo>
                    <a:pt x="4290" y="6194"/>
                  </a:lnTo>
                  <a:lnTo>
                    <a:pt x="4269" y="6299"/>
                  </a:lnTo>
                  <a:lnTo>
                    <a:pt x="4185" y="6320"/>
                  </a:lnTo>
                  <a:lnTo>
                    <a:pt x="4081" y="6487"/>
                  </a:lnTo>
                  <a:lnTo>
                    <a:pt x="4039" y="6571"/>
                  </a:lnTo>
                  <a:lnTo>
                    <a:pt x="3892" y="6613"/>
                  </a:lnTo>
                  <a:lnTo>
                    <a:pt x="3788" y="6738"/>
                  </a:lnTo>
                  <a:lnTo>
                    <a:pt x="3725" y="6843"/>
                  </a:lnTo>
                  <a:lnTo>
                    <a:pt x="3620" y="6947"/>
                  </a:lnTo>
                  <a:lnTo>
                    <a:pt x="3620" y="7010"/>
                  </a:lnTo>
                  <a:lnTo>
                    <a:pt x="3537" y="7031"/>
                  </a:lnTo>
                  <a:lnTo>
                    <a:pt x="3453" y="7031"/>
                  </a:lnTo>
                  <a:lnTo>
                    <a:pt x="3348" y="6947"/>
                  </a:lnTo>
                  <a:lnTo>
                    <a:pt x="3307" y="6906"/>
                  </a:lnTo>
                  <a:lnTo>
                    <a:pt x="3202" y="6885"/>
                  </a:lnTo>
                  <a:lnTo>
                    <a:pt x="3139" y="6822"/>
                  </a:lnTo>
                  <a:lnTo>
                    <a:pt x="3014" y="6801"/>
                  </a:lnTo>
                  <a:lnTo>
                    <a:pt x="2888" y="6822"/>
                  </a:lnTo>
                  <a:lnTo>
                    <a:pt x="2784" y="6885"/>
                  </a:lnTo>
                  <a:lnTo>
                    <a:pt x="2679" y="6843"/>
                  </a:lnTo>
                  <a:lnTo>
                    <a:pt x="2616" y="6822"/>
                  </a:lnTo>
                  <a:lnTo>
                    <a:pt x="2512" y="6843"/>
                  </a:lnTo>
                  <a:lnTo>
                    <a:pt x="2344" y="6843"/>
                  </a:lnTo>
                  <a:lnTo>
                    <a:pt x="2177" y="6927"/>
                  </a:lnTo>
                  <a:lnTo>
                    <a:pt x="2156" y="7010"/>
                  </a:lnTo>
                  <a:lnTo>
                    <a:pt x="2198" y="7052"/>
                  </a:lnTo>
                  <a:lnTo>
                    <a:pt x="2177" y="7115"/>
                  </a:lnTo>
                  <a:lnTo>
                    <a:pt x="2156" y="7052"/>
                  </a:lnTo>
                  <a:lnTo>
                    <a:pt x="2072" y="7052"/>
                  </a:lnTo>
                  <a:lnTo>
                    <a:pt x="1654" y="7157"/>
                  </a:lnTo>
                  <a:lnTo>
                    <a:pt x="1549" y="7157"/>
                  </a:lnTo>
                  <a:lnTo>
                    <a:pt x="1486" y="7199"/>
                  </a:lnTo>
                  <a:lnTo>
                    <a:pt x="1465" y="7199"/>
                  </a:lnTo>
                  <a:lnTo>
                    <a:pt x="1382" y="7157"/>
                  </a:lnTo>
                  <a:lnTo>
                    <a:pt x="1319" y="7219"/>
                  </a:lnTo>
                  <a:lnTo>
                    <a:pt x="1277" y="7261"/>
                  </a:lnTo>
                  <a:lnTo>
                    <a:pt x="1214" y="7303"/>
                  </a:lnTo>
                  <a:lnTo>
                    <a:pt x="1172" y="7261"/>
                  </a:lnTo>
                  <a:lnTo>
                    <a:pt x="1172" y="7240"/>
                  </a:lnTo>
                  <a:lnTo>
                    <a:pt x="1110" y="7219"/>
                  </a:lnTo>
                  <a:lnTo>
                    <a:pt x="1026" y="7219"/>
                  </a:lnTo>
                  <a:lnTo>
                    <a:pt x="942" y="7261"/>
                  </a:lnTo>
                  <a:lnTo>
                    <a:pt x="859" y="7261"/>
                  </a:lnTo>
                  <a:lnTo>
                    <a:pt x="817" y="7240"/>
                  </a:lnTo>
                  <a:lnTo>
                    <a:pt x="733" y="7240"/>
                  </a:lnTo>
                  <a:lnTo>
                    <a:pt x="691" y="7303"/>
                  </a:lnTo>
                  <a:lnTo>
                    <a:pt x="607" y="7324"/>
                  </a:lnTo>
                  <a:lnTo>
                    <a:pt x="607" y="7366"/>
                  </a:lnTo>
                  <a:lnTo>
                    <a:pt x="607" y="7429"/>
                  </a:lnTo>
                  <a:lnTo>
                    <a:pt x="419" y="7512"/>
                  </a:lnTo>
                  <a:lnTo>
                    <a:pt x="315" y="7512"/>
                  </a:lnTo>
                  <a:lnTo>
                    <a:pt x="294" y="7554"/>
                  </a:lnTo>
                  <a:lnTo>
                    <a:pt x="335" y="7638"/>
                  </a:lnTo>
                  <a:lnTo>
                    <a:pt x="419" y="7638"/>
                  </a:lnTo>
                  <a:lnTo>
                    <a:pt x="482" y="7659"/>
                  </a:lnTo>
                  <a:lnTo>
                    <a:pt x="482" y="7722"/>
                  </a:lnTo>
                  <a:lnTo>
                    <a:pt x="398" y="7722"/>
                  </a:lnTo>
                  <a:lnTo>
                    <a:pt x="377" y="7680"/>
                  </a:lnTo>
                  <a:lnTo>
                    <a:pt x="335" y="7722"/>
                  </a:lnTo>
                  <a:lnTo>
                    <a:pt x="294" y="7784"/>
                  </a:lnTo>
                  <a:lnTo>
                    <a:pt x="189" y="7847"/>
                  </a:lnTo>
                  <a:lnTo>
                    <a:pt x="105" y="7868"/>
                  </a:lnTo>
                  <a:lnTo>
                    <a:pt x="168" y="7931"/>
                  </a:lnTo>
                  <a:lnTo>
                    <a:pt x="273" y="7973"/>
                  </a:lnTo>
                  <a:lnTo>
                    <a:pt x="315" y="8035"/>
                  </a:lnTo>
                  <a:lnTo>
                    <a:pt x="419" y="8266"/>
                  </a:lnTo>
                  <a:lnTo>
                    <a:pt x="482" y="8307"/>
                  </a:lnTo>
                  <a:lnTo>
                    <a:pt x="587" y="8307"/>
                  </a:lnTo>
                  <a:lnTo>
                    <a:pt x="628" y="8349"/>
                  </a:lnTo>
                  <a:lnTo>
                    <a:pt x="649" y="8391"/>
                  </a:lnTo>
                  <a:lnTo>
                    <a:pt x="607" y="8454"/>
                  </a:lnTo>
                  <a:lnTo>
                    <a:pt x="545" y="8496"/>
                  </a:lnTo>
                  <a:lnTo>
                    <a:pt x="524" y="8559"/>
                  </a:lnTo>
                  <a:lnTo>
                    <a:pt x="587" y="8621"/>
                  </a:lnTo>
                  <a:lnTo>
                    <a:pt x="691" y="8663"/>
                  </a:lnTo>
                  <a:lnTo>
                    <a:pt x="817" y="8621"/>
                  </a:lnTo>
                  <a:lnTo>
                    <a:pt x="921" y="8559"/>
                  </a:lnTo>
                  <a:lnTo>
                    <a:pt x="963" y="8496"/>
                  </a:lnTo>
                  <a:lnTo>
                    <a:pt x="1005" y="8475"/>
                  </a:lnTo>
                  <a:lnTo>
                    <a:pt x="1047" y="8496"/>
                  </a:lnTo>
                  <a:lnTo>
                    <a:pt x="1068" y="8559"/>
                  </a:lnTo>
                  <a:lnTo>
                    <a:pt x="1005" y="8684"/>
                  </a:lnTo>
                  <a:lnTo>
                    <a:pt x="900" y="8726"/>
                  </a:lnTo>
                  <a:lnTo>
                    <a:pt x="796" y="8768"/>
                  </a:lnTo>
                  <a:lnTo>
                    <a:pt x="754" y="8810"/>
                  </a:lnTo>
                  <a:lnTo>
                    <a:pt x="796" y="8893"/>
                  </a:lnTo>
                  <a:lnTo>
                    <a:pt x="900" y="8914"/>
                  </a:lnTo>
                  <a:lnTo>
                    <a:pt x="963" y="8872"/>
                  </a:lnTo>
                  <a:lnTo>
                    <a:pt x="1110" y="8810"/>
                  </a:lnTo>
                  <a:lnTo>
                    <a:pt x="1151" y="8831"/>
                  </a:lnTo>
                  <a:lnTo>
                    <a:pt x="1151" y="8872"/>
                  </a:lnTo>
                  <a:lnTo>
                    <a:pt x="963" y="8935"/>
                  </a:lnTo>
                  <a:lnTo>
                    <a:pt x="838" y="8998"/>
                  </a:lnTo>
                  <a:lnTo>
                    <a:pt x="817" y="9040"/>
                  </a:lnTo>
                  <a:lnTo>
                    <a:pt x="1005" y="9228"/>
                  </a:lnTo>
                  <a:lnTo>
                    <a:pt x="1131" y="9291"/>
                  </a:lnTo>
                  <a:lnTo>
                    <a:pt x="1277" y="9291"/>
                  </a:lnTo>
                  <a:lnTo>
                    <a:pt x="1340" y="9228"/>
                  </a:lnTo>
                  <a:lnTo>
                    <a:pt x="1361" y="9103"/>
                  </a:lnTo>
                  <a:lnTo>
                    <a:pt x="1319" y="9040"/>
                  </a:lnTo>
                  <a:lnTo>
                    <a:pt x="1277" y="8998"/>
                  </a:lnTo>
                  <a:lnTo>
                    <a:pt x="1319" y="8977"/>
                  </a:lnTo>
                  <a:lnTo>
                    <a:pt x="1361" y="8977"/>
                  </a:lnTo>
                  <a:lnTo>
                    <a:pt x="1444" y="9082"/>
                  </a:lnTo>
                  <a:lnTo>
                    <a:pt x="1465" y="9103"/>
                  </a:lnTo>
                  <a:lnTo>
                    <a:pt x="1465" y="9144"/>
                  </a:lnTo>
                  <a:lnTo>
                    <a:pt x="1570" y="9207"/>
                  </a:lnTo>
                  <a:lnTo>
                    <a:pt x="1758" y="9228"/>
                  </a:lnTo>
                  <a:lnTo>
                    <a:pt x="1884" y="9228"/>
                  </a:lnTo>
                  <a:lnTo>
                    <a:pt x="1988" y="9144"/>
                  </a:lnTo>
                  <a:lnTo>
                    <a:pt x="2051" y="9123"/>
                  </a:lnTo>
                  <a:lnTo>
                    <a:pt x="2114" y="9144"/>
                  </a:lnTo>
                  <a:lnTo>
                    <a:pt x="2114" y="9228"/>
                  </a:lnTo>
                  <a:lnTo>
                    <a:pt x="2177" y="9291"/>
                  </a:lnTo>
                  <a:lnTo>
                    <a:pt x="2219" y="9291"/>
                  </a:lnTo>
                  <a:lnTo>
                    <a:pt x="2281" y="9312"/>
                  </a:lnTo>
                  <a:lnTo>
                    <a:pt x="2302" y="9458"/>
                  </a:lnTo>
                  <a:lnTo>
                    <a:pt x="2260" y="9458"/>
                  </a:lnTo>
                  <a:lnTo>
                    <a:pt x="2114" y="9542"/>
                  </a:lnTo>
                  <a:lnTo>
                    <a:pt x="2114" y="9626"/>
                  </a:lnTo>
                  <a:lnTo>
                    <a:pt x="2156" y="9667"/>
                  </a:lnTo>
                  <a:lnTo>
                    <a:pt x="2156" y="9730"/>
                  </a:lnTo>
                  <a:lnTo>
                    <a:pt x="2072" y="9667"/>
                  </a:lnTo>
                  <a:lnTo>
                    <a:pt x="2051" y="9647"/>
                  </a:lnTo>
                  <a:lnTo>
                    <a:pt x="1968" y="9626"/>
                  </a:lnTo>
                  <a:lnTo>
                    <a:pt x="1884" y="9542"/>
                  </a:lnTo>
                  <a:lnTo>
                    <a:pt x="1696" y="9458"/>
                  </a:lnTo>
                  <a:lnTo>
                    <a:pt x="1465" y="9458"/>
                  </a:lnTo>
                  <a:lnTo>
                    <a:pt x="1319" y="9437"/>
                  </a:lnTo>
                  <a:lnTo>
                    <a:pt x="1110" y="9500"/>
                  </a:lnTo>
                  <a:lnTo>
                    <a:pt x="1110" y="9542"/>
                  </a:lnTo>
                  <a:lnTo>
                    <a:pt x="1214" y="9626"/>
                  </a:lnTo>
                  <a:lnTo>
                    <a:pt x="1361" y="9647"/>
                  </a:lnTo>
                  <a:lnTo>
                    <a:pt x="1486" y="9667"/>
                  </a:lnTo>
                  <a:lnTo>
                    <a:pt x="1654" y="9772"/>
                  </a:lnTo>
                  <a:lnTo>
                    <a:pt x="1842" y="9856"/>
                  </a:lnTo>
                  <a:lnTo>
                    <a:pt x="1947" y="9856"/>
                  </a:lnTo>
                  <a:lnTo>
                    <a:pt x="2009" y="9877"/>
                  </a:lnTo>
                  <a:lnTo>
                    <a:pt x="1884" y="9940"/>
                  </a:lnTo>
                  <a:lnTo>
                    <a:pt x="1654" y="9940"/>
                  </a:lnTo>
                  <a:lnTo>
                    <a:pt x="1444" y="9814"/>
                  </a:lnTo>
                  <a:lnTo>
                    <a:pt x="1361" y="9751"/>
                  </a:lnTo>
                  <a:lnTo>
                    <a:pt x="1214" y="9751"/>
                  </a:lnTo>
                  <a:lnTo>
                    <a:pt x="1005" y="9647"/>
                  </a:lnTo>
                  <a:lnTo>
                    <a:pt x="796" y="9647"/>
                  </a:lnTo>
                  <a:lnTo>
                    <a:pt x="649" y="9563"/>
                  </a:lnTo>
                  <a:lnTo>
                    <a:pt x="482" y="9521"/>
                  </a:lnTo>
                  <a:lnTo>
                    <a:pt x="294" y="9605"/>
                  </a:lnTo>
                  <a:lnTo>
                    <a:pt x="294" y="9730"/>
                  </a:lnTo>
                  <a:lnTo>
                    <a:pt x="231" y="9667"/>
                  </a:lnTo>
                  <a:lnTo>
                    <a:pt x="168" y="9667"/>
                  </a:lnTo>
                  <a:lnTo>
                    <a:pt x="105" y="9730"/>
                  </a:lnTo>
                  <a:lnTo>
                    <a:pt x="63" y="9730"/>
                  </a:lnTo>
                  <a:lnTo>
                    <a:pt x="1" y="9814"/>
                  </a:lnTo>
                  <a:lnTo>
                    <a:pt x="1" y="9877"/>
                  </a:lnTo>
                  <a:lnTo>
                    <a:pt x="1" y="9960"/>
                  </a:lnTo>
                  <a:lnTo>
                    <a:pt x="63" y="9940"/>
                  </a:lnTo>
                  <a:lnTo>
                    <a:pt x="105" y="9940"/>
                  </a:lnTo>
                  <a:lnTo>
                    <a:pt x="147" y="9960"/>
                  </a:lnTo>
                  <a:lnTo>
                    <a:pt x="63" y="10023"/>
                  </a:lnTo>
                  <a:lnTo>
                    <a:pt x="22" y="10086"/>
                  </a:lnTo>
                  <a:lnTo>
                    <a:pt x="63" y="10191"/>
                  </a:lnTo>
                  <a:lnTo>
                    <a:pt x="189" y="10253"/>
                  </a:lnTo>
                  <a:lnTo>
                    <a:pt x="273" y="10170"/>
                  </a:lnTo>
                  <a:lnTo>
                    <a:pt x="315" y="10149"/>
                  </a:lnTo>
                  <a:lnTo>
                    <a:pt x="377" y="10149"/>
                  </a:lnTo>
                  <a:lnTo>
                    <a:pt x="440" y="10023"/>
                  </a:lnTo>
                  <a:lnTo>
                    <a:pt x="503" y="9981"/>
                  </a:lnTo>
                  <a:lnTo>
                    <a:pt x="587" y="9981"/>
                  </a:lnTo>
                  <a:lnTo>
                    <a:pt x="524" y="10044"/>
                  </a:lnTo>
                  <a:lnTo>
                    <a:pt x="482" y="10170"/>
                  </a:lnTo>
                  <a:lnTo>
                    <a:pt x="398" y="10232"/>
                  </a:lnTo>
                  <a:lnTo>
                    <a:pt x="315" y="10274"/>
                  </a:lnTo>
                  <a:lnTo>
                    <a:pt x="356" y="10442"/>
                  </a:lnTo>
                  <a:lnTo>
                    <a:pt x="503" y="10588"/>
                  </a:lnTo>
                  <a:lnTo>
                    <a:pt x="566" y="10546"/>
                  </a:lnTo>
                  <a:lnTo>
                    <a:pt x="607" y="10546"/>
                  </a:lnTo>
                  <a:lnTo>
                    <a:pt x="775" y="10609"/>
                  </a:lnTo>
                  <a:lnTo>
                    <a:pt x="879" y="10609"/>
                  </a:lnTo>
                  <a:lnTo>
                    <a:pt x="879" y="10672"/>
                  </a:lnTo>
                  <a:lnTo>
                    <a:pt x="817" y="10756"/>
                  </a:lnTo>
                  <a:lnTo>
                    <a:pt x="733" y="10797"/>
                  </a:lnTo>
                  <a:lnTo>
                    <a:pt x="712" y="10776"/>
                  </a:lnTo>
                  <a:lnTo>
                    <a:pt x="545" y="10776"/>
                  </a:lnTo>
                  <a:lnTo>
                    <a:pt x="482" y="10797"/>
                  </a:lnTo>
                  <a:lnTo>
                    <a:pt x="419" y="10881"/>
                  </a:lnTo>
                  <a:lnTo>
                    <a:pt x="273" y="10881"/>
                  </a:lnTo>
                  <a:lnTo>
                    <a:pt x="210" y="10923"/>
                  </a:lnTo>
                  <a:lnTo>
                    <a:pt x="210" y="11069"/>
                  </a:lnTo>
                  <a:lnTo>
                    <a:pt x="294" y="11174"/>
                  </a:lnTo>
                  <a:lnTo>
                    <a:pt x="335" y="11237"/>
                  </a:lnTo>
                  <a:lnTo>
                    <a:pt x="419" y="11425"/>
                  </a:lnTo>
                  <a:lnTo>
                    <a:pt x="545" y="11488"/>
                  </a:lnTo>
                  <a:lnTo>
                    <a:pt x="503" y="11509"/>
                  </a:lnTo>
                  <a:lnTo>
                    <a:pt x="503" y="11530"/>
                  </a:lnTo>
                  <a:lnTo>
                    <a:pt x="587" y="11592"/>
                  </a:lnTo>
                  <a:lnTo>
                    <a:pt x="670" y="11697"/>
                  </a:lnTo>
                  <a:lnTo>
                    <a:pt x="754" y="11760"/>
                  </a:lnTo>
                  <a:lnTo>
                    <a:pt x="859" y="11823"/>
                  </a:lnTo>
                  <a:lnTo>
                    <a:pt x="963" y="11927"/>
                  </a:lnTo>
                  <a:lnTo>
                    <a:pt x="1047" y="11969"/>
                  </a:lnTo>
                  <a:lnTo>
                    <a:pt x="1068" y="11948"/>
                  </a:lnTo>
                  <a:lnTo>
                    <a:pt x="1068" y="11864"/>
                  </a:lnTo>
                  <a:lnTo>
                    <a:pt x="1047" y="11718"/>
                  </a:lnTo>
                  <a:lnTo>
                    <a:pt x="1047" y="11634"/>
                  </a:lnTo>
                  <a:lnTo>
                    <a:pt x="1110" y="11592"/>
                  </a:lnTo>
                  <a:lnTo>
                    <a:pt x="1131" y="11488"/>
                  </a:lnTo>
                  <a:lnTo>
                    <a:pt x="1131" y="11404"/>
                  </a:lnTo>
                  <a:lnTo>
                    <a:pt x="1172" y="11383"/>
                  </a:lnTo>
                  <a:lnTo>
                    <a:pt x="1214" y="11383"/>
                  </a:lnTo>
                  <a:lnTo>
                    <a:pt x="1235" y="11488"/>
                  </a:lnTo>
                  <a:lnTo>
                    <a:pt x="1277" y="11592"/>
                  </a:lnTo>
                  <a:lnTo>
                    <a:pt x="1277" y="11655"/>
                  </a:lnTo>
                  <a:lnTo>
                    <a:pt x="1319" y="11718"/>
                  </a:lnTo>
                  <a:lnTo>
                    <a:pt x="1340" y="11697"/>
                  </a:lnTo>
                  <a:lnTo>
                    <a:pt x="1361" y="11634"/>
                  </a:lnTo>
                  <a:lnTo>
                    <a:pt x="1444" y="11634"/>
                  </a:lnTo>
                  <a:lnTo>
                    <a:pt x="1549" y="11551"/>
                  </a:lnTo>
                  <a:lnTo>
                    <a:pt x="1570" y="11592"/>
                  </a:lnTo>
                  <a:lnTo>
                    <a:pt x="1654" y="11592"/>
                  </a:lnTo>
                  <a:lnTo>
                    <a:pt x="1675" y="11634"/>
                  </a:lnTo>
                  <a:lnTo>
                    <a:pt x="1612" y="11718"/>
                  </a:lnTo>
                  <a:lnTo>
                    <a:pt x="1549" y="11823"/>
                  </a:lnTo>
                  <a:lnTo>
                    <a:pt x="1549" y="11927"/>
                  </a:lnTo>
                  <a:lnTo>
                    <a:pt x="1633" y="11948"/>
                  </a:lnTo>
                  <a:lnTo>
                    <a:pt x="1675" y="11927"/>
                  </a:lnTo>
                  <a:lnTo>
                    <a:pt x="1737" y="11739"/>
                  </a:lnTo>
                  <a:lnTo>
                    <a:pt x="1758" y="11655"/>
                  </a:lnTo>
                  <a:lnTo>
                    <a:pt x="1842" y="11697"/>
                  </a:lnTo>
                  <a:lnTo>
                    <a:pt x="1926" y="11823"/>
                  </a:lnTo>
                  <a:lnTo>
                    <a:pt x="1968" y="11844"/>
                  </a:lnTo>
                  <a:lnTo>
                    <a:pt x="2051" y="11802"/>
                  </a:lnTo>
                  <a:lnTo>
                    <a:pt x="2051" y="11718"/>
                  </a:lnTo>
                  <a:lnTo>
                    <a:pt x="2093" y="11634"/>
                  </a:lnTo>
                  <a:lnTo>
                    <a:pt x="2198" y="11634"/>
                  </a:lnTo>
                  <a:lnTo>
                    <a:pt x="2240" y="11655"/>
                  </a:lnTo>
                  <a:lnTo>
                    <a:pt x="2240" y="11760"/>
                  </a:lnTo>
                  <a:lnTo>
                    <a:pt x="2177" y="11864"/>
                  </a:lnTo>
                  <a:lnTo>
                    <a:pt x="2177" y="11969"/>
                  </a:lnTo>
                  <a:lnTo>
                    <a:pt x="2240" y="11927"/>
                  </a:lnTo>
                  <a:lnTo>
                    <a:pt x="2344" y="11844"/>
                  </a:lnTo>
                  <a:lnTo>
                    <a:pt x="2386" y="11739"/>
                  </a:lnTo>
                  <a:lnTo>
                    <a:pt x="2470" y="11655"/>
                  </a:lnTo>
                  <a:lnTo>
                    <a:pt x="2595" y="11634"/>
                  </a:lnTo>
                  <a:lnTo>
                    <a:pt x="2700" y="11655"/>
                  </a:lnTo>
                  <a:lnTo>
                    <a:pt x="2784" y="11739"/>
                  </a:lnTo>
                  <a:lnTo>
                    <a:pt x="2909" y="11802"/>
                  </a:lnTo>
                  <a:lnTo>
                    <a:pt x="3076" y="11927"/>
                  </a:lnTo>
                  <a:lnTo>
                    <a:pt x="3181" y="11948"/>
                  </a:lnTo>
                  <a:lnTo>
                    <a:pt x="3223" y="11906"/>
                  </a:lnTo>
                  <a:lnTo>
                    <a:pt x="3286" y="11906"/>
                  </a:lnTo>
                  <a:lnTo>
                    <a:pt x="3390" y="12011"/>
                  </a:lnTo>
                  <a:lnTo>
                    <a:pt x="3516" y="12116"/>
                  </a:lnTo>
                  <a:lnTo>
                    <a:pt x="3495" y="12220"/>
                  </a:lnTo>
                  <a:lnTo>
                    <a:pt x="3495" y="12241"/>
                  </a:lnTo>
                  <a:lnTo>
                    <a:pt x="3537" y="12241"/>
                  </a:lnTo>
                  <a:lnTo>
                    <a:pt x="3558" y="12220"/>
                  </a:lnTo>
                  <a:lnTo>
                    <a:pt x="3620" y="12241"/>
                  </a:lnTo>
                  <a:lnTo>
                    <a:pt x="3662" y="12325"/>
                  </a:lnTo>
                  <a:lnTo>
                    <a:pt x="3746" y="12367"/>
                  </a:lnTo>
                  <a:lnTo>
                    <a:pt x="3809" y="12429"/>
                  </a:lnTo>
                  <a:lnTo>
                    <a:pt x="3830" y="12492"/>
                  </a:lnTo>
                  <a:lnTo>
                    <a:pt x="3851" y="12534"/>
                  </a:lnTo>
                  <a:lnTo>
                    <a:pt x="3913" y="12534"/>
                  </a:lnTo>
                  <a:lnTo>
                    <a:pt x="3913" y="12471"/>
                  </a:lnTo>
                  <a:lnTo>
                    <a:pt x="3955" y="12471"/>
                  </a:lnTo>
                  <a:lnTo>
                    <a:pt x="4018" y="12492"/>
                  </a:lnTo>
                  <a:lnTo>
                    <a:pt x="4039" y="12576"/>
                  </a:lnTo>
                  <a:lnTo>
                    <a:pt x="4164" y="12681"/>
                  </a:lnTo>
                  <a:lnTo>
                    <a:pt x="4248" y="12785"/>
                  </a:lnTo>
                  <a:lnTo>
                    <a:pt x="4290" y="12806"/>
                  </a:lnTo>
                  <a:lnTo>
                    <a:pt x="4353" y="12869"/>
                  </a:lnTo>
                  <a:lnTo>
                    <a:pt x="4332" y="12953"/>
                  </a:lnTo>
                  <a:lnTo>
                    <a:pt x="4353" y="12973"/>
                  </a:lnTo>
                  <a:lnTo>
                    <a:pt x="4353" y="13015"/>
                  </a:lnTo>
                  <a:lnTo>
                    <a:pt x="4290" y="13078"/>
                  </a:lnTo>
                  <a:lnTo>
                    <a:pt x="4248" y="13183"/>
                  </a:lnTo>
                  <a:lnTo>
                    <a:pt x="4164" y="13225"/>
                  </a:lnTo>
                  <a:lnTo>
                    <a:pt x="4164" y="13266"/>
                  </a:lnTo>
                  <a:lnTo>
                    <a:pt x="4269" y="13266"/>
                  </a:lnTo>
                  <a:lnTo>
                    <a:pt x="4290" y="13287"/>
                  </a:lnTo>
                  <a:lnTo>
                    <a:pt x="4269" y="13329"/>
                  </a:lnTo>
                  <a:lnTo>
                    <a:pt x="4227" y="13371"/>
                  </a:lnTo>
                  <a:lnTo>
                    <a:pt x="4123" y="13476"/>
                  </a:lnTo>
                  <a:lnTo>
                    <a:pt x="4081" y="13497"/>
                  </a:lnTo>
                  <a:lnTo>
                    <a:pt x="4081" y="13538"/>
                  </a:lnTo>
                  <a:lnTo>
                    <a:pt x="4144" y="13601"/>
                  </a:lnTo>
                  <a:lnTo>
                    <a:pt x="4185" y="13685"/>
                  </a:lnTo>
                  <a:lnTo>
                    <a:pt x="4185" y="13727"/>
                  </a:lnTo>
                  <a:lnTo>
                    <a:pt x="4374" y="13894"/>
                  </a:lnTo>
                  <a:lnTo>
                    <a:pt x="4416" y="13957"/>
                  </a:lnTo>
                  <a:lnTo>
                    <a:pt x="4416" y="14061"/>
                  </a:lnTo>
                  <a:lnTo>
                    <a:pt x="4457" y="14124"/>
                  </a:lnTo>
                  <a:lnTo>
                    <a:pt x="4416" y="14166"/>
                  </a:lnTo>
                  <a:lnTo>
                    <a:pt x="4416" y="14250"/>
                  </a:lnTo>
                  <a:lnTo>
                    <a:pt x="4478" y="14333"/>
                  </a:lnTo>
                  <a:lnTo>
                    <a:pt x="4520" y="14333"/>
                  </a:lnTo>
                  <a:lnTo>
                    <a:pt x="4562" y="14354"/>
                  </a:lnTo>
                  <a:lnTo>
                    <a:pt x="4583" y="14438"/>
                  </a:lnTo>
                  <a:lnTo>
                    <a:pt x="4667" y="14543"/>
                  </a:lnTo>
                  <a:lnTo>
                    <a:pt x="4709" y="14585"/>
                  </a:lnTo>
                  <a:lnTo>
                    <a:pt x="4709" y="14668"/>
                  </a:lnTo>
                  <a:lnTo>
                    <a:pt x="4688" y="14752"/>
                  </a:lnTo>
                  <a:lnTo>
                    <a:pt x="4604" y="14773"/>
                  </a:lnTo>
                  <a:lnTo>
                    <a:pt x="4520" y="14857"/>
                  </a:lnTo>
                  <a:lnTo>
                    <a:pt x="4499" y="14940"/>
                  </a:lnTo>
                  <a:lnTo>
                    <a:pt x="4457" y="15003"/>
                  </a:lnTo>
                  <a:lnTo>
                    <a:pt x="4395" y="15003"/>
                  </a:lnTo>
                  <a:lnTo>
                    <a:pt x="4290" y="15087"/>
                  </a:lnTo>
                  <a:lnTo>
                    <a:pt x="4269" y="15149"/>
                  </a:lnTo>
                  <a:lnTo>
                    <a:pt x="4311" y="15170"/>
                  </a:lnTo>
                  <a:lnTo>
                    <a:pt x="4374" y="15149"/>
                  </a:lnTo>
                  <a:lnTo>
                    <a:pt x="4416" y="15087"/>
                  </a:lnTo>
                  <a:lnTo>
                    <a:pt x="4478" y="15087"/>
                  </a:lnTo>
                  <a:lnTo>
                    <a:pt x="4583" y="14982"/>
                  </a:lnTo>
                  <a:lnTo>
                    <a:pt x="4688" y="14982"/>
                  </a:lnTo>
                  <a:lnTo>
                    <a:pt x="4667" y="15108"/>
                  </a:lnTo>
                  <a:lnTo>
                    <a:pt x="4625" y="15170"/>
                  </a:lnTo>
                  <a:lnTo>
                    <a:pt x="4667" y="15254"/>
                  </a:lnTo>
                  <a:lnTo>
                    <a:pt x="4667" y="15317"/>
                  </a:lnTo>
                  <a:lnTo>
                    <a:pt x="4709" y="15421"/>
                  </a:lnTo>
                  <a:lnTo>
                    <a:pt x="4729" y="15526"/>
                  </a:lnTo>
                  <a:lnTo>
                    <a:pt x="4688" y="15631"/>
                  </a:lnTo>
                  <a:lnTo>
                    <a:pt x="4688" y="15694"/>
                  </a:lnTo>
                  <a:lnTo>
                    <a:pt x="4709" y="15777"/>
                  </a:lnTo>
                  <a:lnTo>
                    <a:pt x="4709" y="15798"/>
                  </a:lnTo>
                  <a:lnTo>
                    <a:pt x="4667" y="15735"/>
                  </a:lnTo>
                  <a:lnTo>
                    <a:pt x="4604" y="15777"/>
                  </a:lnTo>
                  <a:lnTo>
                    <a:pt x="4625" y="15903"/>
                  </a:lnTo>
                  <a:lnTo>
                    <a:pt x="4688" y="16007"/>
                  </a:lnTo>
                  <a:lnTo>
                    <a:pt x="4688" y="16049"/>
                  </a:lnTo>
                  <a:lnTo>
                    <a:pt x="4667" y="16049"/>
                  </a:lnTo>
                  <a:lnTo>
                    <a:pt x="4604" y="16112"/>
                  </a:lnTo>
                  <a:lnTo>
                    <a:pt x="4625" y="16196"/>
                  </a:lnTo>
                  <a:lnTo>
                    <a:pt x="4667" y="16238"/>
                  </a:lnTo>
                  <a:lnTo>
                    <a:pt x="4729" y="16238"/>
                  </a:lnTo>
                  <a:lnTo>
                    <a:pt x="4792" y="16300"/>
                  </a:lnTo>
                  <a:lnTo>
                    <a:pt x="4792" y="16342"/>
                  </a:lnTo>
                  <a:lnTo>
                    <a:pt x="4729" y="16405"/>
                  </a:lnTo>
                  <a:lnTo>
                    <a:pt x="4729" y="16468"/>
                  </a:lnTo>
                  <a:lnTo>
                    <a:pt x="4667" y="16551"/>
                  </a:lnTo>
                  <a:lnTo>
                    <a:pt x="4604" y="16572"/>
                  </a:lnTo>
                  <a:lnTo>
                    <a:pt x="4520" y="16551"/>
                  </a:lnTo>
                  <a:lnTo>
                    <a:pt x="4478" y="16572"/>
                  </a:lnTo>
                  <a:lnTo>
                    <a:pt x="4478" y="16635"/>
                  </a:lnTo>
                  <a:lnTo>
                    <a:pt x="4562" y="16656"/>
                  </a:lnTo>
                  <a:lnTo>
                    <a:pt x="4625" y="16656"/>
                  </a:lnTo>
                  <a:lnTo>
                    <a:pt x="4688" y="16719"/>
                  </a:lnTo>
                  <a:lnTo>
                    <a:pt x="4729" y="16719"/>
                  </a:lnTo>
                  <a:lnTo>
                    <a:pt x="4813" y="16740"/>
                  </a:lnTo>
                  <a:lnTo>
                    <a:pt x="4855" y="16782"/>
                  </a:lnTo>
                  <a:lnTo>
                    <a:pt x="4855" y="16886"/>
                  </a:lnTo>
                  <a:lnTo>
                    <a:pt x="4876" y="17033"/>
                  </a:lnTo>
                  <a:lnTo>
                    <a:pt x="4771" y="17137"/>
                  </a:lnTo>
                  <a:lnTo>
                    <a:pt x="4750" y="17200"/>
                  </a:lnTo>
                  <a:lnTo>
                    <a:pt x="4792" y="17263"/>
                  </a:lnTo>
                  <a:lnTo>
                    <a:pt x="4709" y="17409"/>
                  </a:lnTo>
                  <a:lnTo>
                    <a:pt x="4604" y="17472"/>
                  </a:lnTo>
                  <a:lnTo>
                    <a:pt x="4541" y="17472"/>
                  </a:lnTo>
                  <a:lnTo>
                    <a:pt x="4478" y="17409"/>
                  </a:lnTo>
                  <a:lnTo>
                    <a:pt x="4436" y="17409"/>
                  </a:lnTo>
                  <a:lnTo>
                    <a:pt x="4332" y="17493"/>
                  </a:lnTo>
                  <a:lnTo>
                    <a:pt x="4290" y="17577"/>
                  </a:lnTo>
                  <a:lnTo>
                    <a:pt x="4332" y="17598"/>
                  </a:lnTo>
                  <a:lnTo>
                    <a:pt x="4374" y="17598"/>
                  </a:lnTo>
                  <a:lnTo>
                    <a:pt x="4541" y="17618"/>
                  </a:lnTo>
                  <a:lnTo>
                    <a:pt x="4583" y="17577"/>
                  </a:lnTo>
                  <a:lnTo>
                    <a:pt x="4604" y="17556"/>
                  </a:lnTo>
                  <a:lnTo>
                    <a:pt x="4646" y="17577"/>
                  </a:lnTo>
                  <a:lnTo>
                    <a:pt x="4646" y="17618"/>
                  </a:lnTo>
                  <a:lnTo>
                    <a:pt x="4667" y="17660"/>
                  </a:lnTo>
                  <a:lnTo>
                    <a:pt x="4604" y="17702"/>
                  </a:lnTo>
                  <a:lnTo>
                    <a:pt x="4562" y="17702"/>
                  </a:lnTo>
                  <a:lnTo>
                    <a:pt x="4541" y="17723"/>
                  </a:lnTo>
                  <a:lnTo>
                    <a:pt x="4541" y="17807"/>
                  </a:lnTo>
                  <a:lnTo>
                    <a:pt x="4499" y="17828"/>
                  </a:lnTo>
                  <a:lnTo>
                    <a:pt x="4436" y="17828"/>
                  </a:lnTo>
                  <a:lnTo>
                    <a:pt x="4290" y="17932"/>
                  </a:lnTo>
                  <a:lnTo>
                    <a:pt x="4185" y="17995"/>
                  </a:lnTo>
                  <a:lnTo>
                    <a:pt x="4185" y="18037"/>
                  </a:lnTo>
                  <a:lnTo>
                    <a:pt x="4269" y="18121"/>
                  </a:lnTo>
                  <a:lnTo>
                    <a:pt x="4395" y="18142"/>
                  </a:lnTo>
                  <a:lnTo>
                    <a:pt x="4499" y="18121"/>
                  </a:lnTo>
                  <a:lnTo>
                    <a:pt x="4583" y="18016"/>
                  </a:lnTo>
                  <a:lnTo>
                    <a:pt x="4646" y="17911"/>
                  </a:lnTo>
                  <a:lnTo>
                    <a:pt x="4688" y="17870"/>
                  </a:lnTo>
                  <a:lnTo>
                    <a:pt x="4709" y="17870"/>
                  </a:lnTo>
                  <a:lnTo>
                    <a:pt x="4709" y="17911"/>
                  </a:lnTo>
                  <a:lnTo>
                    <a:pt x="4604" y="18079"/>
                  </a:lnTo>
                  <a:lnTo>
                    <a:pt x="4478" y="18204"/>
                  </a:lnTo>
                  <a:lnTo>
                    <a:pt x="4436" y="18183"/>
                  </a:lnTo>
                  <a:lnTo>
                    <a:pt x="4269" y="18204"/>
                  </a:lnTo>
                  <a:lnTo>
                    <a:pt x="4227" y="18225"/>
                  </a:lnTo>
                  <a:lnTo>
                    <a:pt x="4164" y="18309"/>
                  </a:lnTo>
                  <a:lnTo>
                    <a:pt x="4144" y="18288"/>
                  </a:lnTo>
                  <a:lnTo>
                    <a:pt x="4039" y="18288"/>
                  </a:lnTo>
                  <a:lnTo>
                    <a:pt x="3934" y="18330"/>
                  </a:lnTo>
                  <a:lnTo>
                    <a:pt x="3934" y="18393"/>
                  </a:lnTo>
                  <a:lnTo>
                    <a:pt x="3955" y="18414"/>
                  </a:lnTo>
                  <a:lnTo>
                    <a:pt x="3976" y="18455"/>
                  </a:lnTo>
                  <a:lnTo>
                    <a:pt x="3955" y="18539"/>
                  </a:lnTo>
                  <a:lnTo>
                    <a:pt x="4018" y="18665"/>
                  </a:lnTo>
                  <a:lnTo>
                    <a:pt x="4039" y="18665"/>
                  </a:lnTo>
                  <a:lnTo>
                    <a:pt x="4060" y="18602"/>
                  </a:lnTo>
                  <a:lnTo>
                    <a:pt x="4123" y="18602"/>
                  </a:lnTo>
                  <a:lnTo>
                    <a:pt x="4164" y="18644"/>
                  </a:lnTo>
                  <a:lnTo>
                    <a:pt x="4185" y="18707"/>
                  </a:lnTo>
                  <a:lnTo>
                    <a:pt x="4185" y="18769"/>
                  </a:lnTo>
                  <a:lnTo>
                    <a:pt x="4248" y="18832"/>
                  </a:lnTo>
                  <a:lnTo>
                    <a:pt x="4374" y="18832"/>
                  </a:lnTo>
                  <a:lnTo>
                    <a:pt x="4457" y="18769"/>
                  </a:lnTo>
                  <a:lnTo>
                    <a:pt x="4478" y="18748"/>
                  </a:lnTo>
                  <a:lnTo>
                    <a:pt x="4541" y="18748"/>
                  </a:lnTo>
                  <a:lnTo>
                    <a:pt x="4646" y="18727"/>
                  </a:lnTo>
                  <a:lnTo>
                    <a:pt x="4688" y="18665"/>
                  </a:lnTo>
                  <a:lnTo>
                    <a:pt x="4709" y="18560"/>
                  </a:lnTo>
                  <a:lnTo>
                    <a:pt x="4688" y="18497"/>
                  </a:lnTo>
                  <a:lnTo>
                    <a:pt x="4646" y="18434"/>
                  </a:lnTo>
                  <a:lnTo>
                    <a:pt x="4750" y="18434"/>
                  </a:lnTo>
                  <a:lnTo>
                    <a:pt x="4750" y="18393"/>
                  </a:lnTo>
                  <a:lnTo>
                    <a:pt x="4771" y="18225"/>
                  </a:lnTo>
                  <a:lnTo>
                    <a:pt x="4813" y="18309"/>
                  </a:lnTo>
                  <a:lnTo>
                    <a:pt x="4876" y="18351"/>
                  </a:lnTo>
                  <a:lnTo>
                    <a:pt x="4918" y="18351"/>
                  </a:lnTo>
                  <a:lnTo>
                    <a:pt x="4981" y="18288"/>
                  </a:lnTo>
                  <a:lnTo>
                    <a:pt x="4981" y="18121"/>
                  </a:lnTo>
                  <a:lnTo>
                    <a:pt x="4981" y="18016"/>
                  </a:lnTo>
                  <a:lnTo>
                    <a:pt x="4918" y="17911"/>
                  </a:lnTo>
                  <a:lnTo>
                    <a:pt x="4897" y="17828"/>
                  </a:lnTo>
                  <a:lnTo>
                    <a:pt x="4918" y="17618"/>
                  </a:lnTo>
                  <a:lnTo>
                    <a:pt x="4960" y="17577"/>
                  </a:lnTo>
                  <a:lnTo>
                    <a:pt x="4981" y="17577"/>
                  </a:lnTo>
                  <a:lnTo>
                    <a:pt x="4981" y="17660"/>
                  </a:lnTo>
                  <a:lnTo>
                    <a:pt x="4960" y="17723"/>
                  </a:lnTo>
                  <a:lnTo>
                    <a:pt x="4981" y="17828"/>
                  </a:lnTo>
                  <a:lnTo>
                    <a:pt x="5022" y="17932"/>
                  </a:lnTo>
                  <a:lnTo>
                    <a:pt x="5022" y="18079"/>
                  </a:lnTo>
                  <a:lnTo>
                    <a:pt x="5001" y="18204"/>
                  </a:lnTo>
                  <a:lnTo>
                    <a:pt x="5001" y="18309"/>
                  </a:lnTo>
                  <a:lnTo>
                    <a:pt x="5064" y="18309"/>
                  </a:lnTo>
                  <a:lnTo>
                    <a:pt x="5085" y="18288"/>
                  </a:lnTo>
                  <a:lnTo>
                    <a:pt x="5169" y="18225"/>
                  </a:lnTo>
                  <a:lnTo>
                    <a:pt x="5169" y="18183"/>
                  </a:lnTo>
                  <a:lnTo>
                    <a:pt x="5273" y="18037"/>
                  </a:lnTo>
                  <a:lnTo>
                    <a:pt x="5378" y="17995"/>
                  </a:lnTo>
                  <a:lnTo>
                    <a:pt x="5420" y="17995"/>
                  </a:lnTo>
                  <a:lnTo>
                    <a:pt x="5420" y="18016"/>
                  </a:lnTo>
                  <a:lnTo>
                    <a:pt x="5336" y="18079"/>
                  </a:lnTo>
                  <a:lnTo>
                    <a:pt x="5294" y="18121"/>
                  </a:lnTo>
                  <a:lnTo>
                    <a:pt x="5232" y="18246"/>
                  </a:lnTo>
                  <a:lnTo>
                    <a:pt x="5169" y="18330"/>
                  </a:lnTo>
                  <a:lnTo>
                    <a:pt x="5169" y="18393"/>
                  </a:lnTo>
                  <a:lnTo>
                    <a:pt x="5211" y="18414"/>
                  </a:lnTo>
                  <a:lnTo>
                    <a:pt x="5294" y="18414"/>
                  </a:lnTo>
                  <a:lnTo>
                    <a:pt x="5336" y="18434"/>
                  </a:lnTo>
                  <a:lnTo>
                    <a:pt x="5399" y="18518"/>
                  </a:lnTo>
                  <a:lnTo>
                    <a:pt x="5483" y="18539"/>
                  </a:lnTo>
                  <a:lnTo>
                    <a:pt x="5587" y="18518"/>
                  </a:lnTo>
                  <a:lnTo>
                    <a:pt x="5650" y="18455"/>
                  </a:lnTo>
                  <a:lnTo>
                    <a:pt x="5713" y="18455"/>
                  </a:lnTo>
                  <a:lnTo>
                    <a:pt x="5734" y="18497"/>
                  </a:lnTo>
                  <a:lnTo>
                    <a:pt x="5734" y="18539"/>
                  </a:lnTo>
                  <a:lnTo>
                    <a:pt x="5608" y="18623"/>
                  </a:lnTo>
                  <a:lnTo>
                    <a:pt x="5420" y="18665"/>
                  </a:lnTo>
                  <a:lnTo>
                    <a:pt x="5294" y="18665"/>
                  </a:lnTo>
                  <a:lnTo>
                    <a:pt x="5211" y="18727"/>
                  </a:lnTo>
                  <a:lnTo>
                    <a:pt x="5169" y="18769"/>
                  </a:lnTo>
                  <a:lnTo>
                    <a:pt x="5169" y="18832"/>
                  </a:lnTo>
                  <a:lnTo>
                    <a:pt x="5190" y="18853"/>
                  </a:lnTo>
                  <a:lnTo>
                    <a:pt x="5315" y="18832"/>
                  </a:lnTo>
                  <a:lnTo>
                    <a:pt x="5378" y="18853"/>
                  </a:lnTo>
                  <a:lnTo>
                    <a:pt x="5420" y="18832"/>
                  </a:lnTo>
                  <a:lnTo>
                    <a:pt x="5504" y="18769"/>
                  </a:lnTo>
                  <a:lnTo>
                    <a:pt x="5629" y="18769"/>
                  </a:lnTo>
                  <a:lnTo>
                    <a:pt x="5650" y="18811"/>
                  </a:lnTo>
                  <a:lnTo>
                    <a:pt x="5629" y="18853"/>
                  </a:lnTo>
                  <a:lnTo>
                    <a:pt x="5545" y="18874"/>
                  </a:lnTo>
                  <a:lnTo>
                    <a:pt x="5483" y="18937"/>
                  </a:lnTo>
                  <a:lnTo>
                    <a:pt x="5336" y="18937"/>
                  </a:lnTo>
                  <a:lnTo>
                    <a:pt x="5294" y="19020"/>
                  </a:lnTo>
                  <a:lnTo>
                    <a:pt x="5273" y="19083"/>
                  </a:lnTo>
                  <a:lnTo>
                    <a:pt x="5211" y="19146"/>
                  </a:lnTo>
                  <a:lnTo>
                    <a:pt x="5211" y="19188"/>
                  </a:lnTo>
                  <a:lnTo>
                    <a:pt x="5273" y="19188"/>
                  </a:lnTo>
                  <a:lnTo>
                    <a:pt x="5420" y="19062"/>
                  </a:lnTo>
                  <a:lnTo>
                    <a:pt x="5483" y="19041"/>
                  </a:lnTo>
                  <a:lnTo>
                    <a:pt x="5545" y="19041"/>
                  </a:lnTo>
                  <a:lnTo>
                    <a:pt x="5587" y="19020"/>
                  </a:lnTo>
                  <a:lnTo>
                    <a:pt x="5629" y="19020"/>
                  </a:lnTo>
                  <a:lnTo>
                    <a:pt x="5692" y="19083"/>
                  </a:lnTo>
                  <a:lnTo>
                    <a:pt x="5692" y="19146"/>
                  </a:lnTo>
                  <a:lnTo>
                    <a:pt x="5650" y="19188"/>
                  </a:lnTo>
                  <a:lnTo>
                    <a:pt x="5587" y="19146"/>
                  </a:lnTo>
                  <a:lnTo>
                    <a:pt x="5525" y="19125"/>
                  </a:lnTo>
                  <a:lnTo>
                    <a:pt x="5399" y="19167"/>
                  </a:lnTo>
                  <a:lnTo>
                    <a:pt x="5378" y="19230"/>
                  </a:lnTo>
                  <a:lnTo>
                    <a:pt x="5399" y="19271"/>
                  </a:lnTo>
                  <a:lnTo>
                    <a:pt x="5587" y="19271"/>
                  </a:lnTo>
                  <a:lnTo>
                    <a:pt x="5650" y="19230"/>
                  </a:lnTo>
                  <a:lnTo>
                    <a:pt x="5713" y="19230"/>
                  </a:lnTo>
                  <a:lnTo>
                    <a:pt x="5797" y="19334"/>
                  </a:lnTo>
                  <a:lnTo>
                    <a:pt x="5797" y="19397"/>
                  </a:lnTo>
                  <a:lnTo>
                    <a:pt x="5734" y="19439"/>
                  </a:lnTo>
                  <a:lnTo>
                    <a:pt x="5525" y="19355"/>
                  </a:lnTo>
                  <a:lnTo>
                    <a:pt x="5420" y="19292"/>
                  </a:lnTo>
                  <a:lnTo>
                    <a:pt x="5399" y="19355"/>
                  </a:lnTo>
                  <a:lnTo>
                    <a:pt x="5420" y="19439"/>
                  </a:lnTo>
                  <a:lnTo>
                    <a:pt x="5525" y="19502"/>
                  </a:lnTo>
                  <a:lnTo>
                    <a:pt x="5629" y="19648"/>
                  </a:lnTo>
                  <a:lnTo>
                    <a:pt x="5692" y="19753"/>
                  </a:lnTo>
                  <a:lnTo>
                    <a:pt x="5629" y="19753"/>
                  </a:lnTo>
                  <a:lnTo>
                    <a:pt x="5545" y="19648"/>
                  </a:lnTo>
                  <a:lnTo>
                    <a:pt x="5525" y="19648"/>
                  </a:lnTo>
                  <a:lnTo>
                    <a:pt x="5504" y="19690"/>
                  </a:lnTo>
                  <a:lnTo>
                    <a:pt x="5525" y="19774"/>
                  </a:lnTo>
                  <a:lnTo>
                    <a:pt x="5650" y="19878"/>
                  </a:lnTo>
                  <a:lnTo>
                    <a:pt x="5797" y="19983"/>
                  </a:lnTo>
                  <a:lnTo>
                    <a:pt x="5797" y="20025"/>
                  </a:lnTo>
                  <a:lnTo>
                    <a:pt x="5734" y="20025"/>
                  </a:lnTo>
                  <a:lnTo>
                    <a:pt x="5734" y="20087"/>
                  </a:lnTo>
                  <a:lnTo>
                    <a:pt x="5692" y="20087"/>
                  </a:lnTo>
                  <a:lnTo>
                    <a:pt x="5587" y="19983"/>
                  </a:lnTo>
                  <a:lnTo>
                    <a:pt x="5545" y="19983"/>
                  </a:lnTo>
                  <a:lnTo>
                    <a:pt x="5545" y="20025"/>
                  </a:lnTo>
                  <a:lnTo>
                    <a:pt x="5650" y="20171"/>
                  </a:lnTo>
                  <a:lnTo>
                    <a:pt x="5713" y="20213"/>
                  </a:lnTo>
                  <a:lnTo>
                    <a:pt x="5755" y="20213"/>
                  </a:lnTo>
                  <a:lnTo>
                    <a:pt x="5817" y="20192"/>
                  </a:lnTo>
                  <a:lnTo>
                    <a:pt x="5838" y="20213"/>
                  </a:lnTo>
                  <a:lnTo>
                    <a:pt x="5797" y="20297"/>
                  </a:lnTo>
                  <a:lnTo>
                    <a:pt x="5734" y="20318"/>
                  </a:lnTo>
                  <a:lnTo>
                    <a:pt x="5629" y="20276"/>
                  </a:lnTo>
                  <a:lnTo>
                    <a:pt x="5545" y="20192"/>
                  </a:lnTo>
                  <a:lnTo>
                    <a:pt x="5441" y="20108"/>
                  </a:lnTo>
                  <a:lnTo>
                    <a:pt x="5378" y="20004"/>
                  </a:lnTo>
                  <a:lnTo>
                    <a:pt x="5294" y="19795"/>
                  </a:lnTo>
                  <a:lnTo>
                    <a:pt x="5232" y="19711"/>
                  </a:lnTo>
                  <a:lnTo>
                    <a:pt x="5169" y="19690"/>
                  </a:lnTo>
                  <a:lnTo>
                    <a:pt x="5085" y="19648"/>
                  </a:lnTo>
                  <a:lnTo>
                    <a:pt x="4981" y="19606"/>
                  </a:lnTo>
                  <a:lnTo>
                    <a:pt x="4876" y="19606"/>
                  </a:lnTo>
                  <a:lnTo>
                    <a:pt x="4813" y="19585"/>
                  </a:lnTo>
                  <a:lnTo>
                    <a:pt x="4750" y="19585"/>
                  </a:lnTo>
                  <a:lnTo>
                    <a:pt x="4646" y="19564"/>
                  </a:lnTo>
                  <a:lnTo>
                    <a:pt x="4541" y="19460"/>
                  </a:lnTo>
                  <a:lnTo>
                    <a:pt x="4436" y="19460"/>
                  </a:lnTo>
                  <a:lnTo>
                    <a:pt x="4353" y="19439"/>
                  </a:lnTo>
                  <a:lnTo>
                    <a:pt x="4290" y="19460"/>
                  </a:lnTo>
                  <a:lnTo>
                    <a:pt x="4185" y="19460"/>
                  </a:lnTo>
                  <a:lnTo>
                    <a:pt x="4060" y="19564"/>
                  </a:lnTo>
                  <a:lnTo>
                    <a:pt x="4060" y="19606"/>
                  </a:lnTo>
                  <a:lnTo>
                    <a:pt x="4123" y="19669"/>
                  </a:lnTo>
                  <a:lnTo>
                    <a:pt x="4185" y="19753"/>
                  </a:lnTo>
                  <a:lnTo>
                    <a:pt x="4248" y="19878"/>
                  </a:lnTo>
                  <a:lnTo>
                    <a:pt x="4248" y="19962"/>
                  </a:lnTo>
                  <a:lnTo>
                    <a:pt x="4353" y="20067"/>
                  </a:lnTo>
                  <a:lnTo>
                    <a:pt x="4499" y="20108"/>
                  </a:lnTo>
                  <a:lnTo>
                    <a:pt x="4709" y="20192"/>
                  </a:lnTo>
                  <a:lnTo>
                    <a:pt x="4855" y="20276"/>
                  </a:lnTo>
                  <a:lnTo>
                    <a:pt x="4897" y="20380"/>
                  </a:lnTo>
                  <a:lnTo>
                    <a:pt x="4897" y="20422"/>
                  </a:lnTo>
                  <a:lnTo>
                    <a:pt x="4981" y="20443"/>
                  </a:lnTo>
                  <a:lnTo>
                    <a:pt x="5064" y="20443"/>
                  </a:lnTo>
                  <a:lnTo>
                    <a:pt x="5127" y="20527"/>
                  </a:lnTo>
                  <a:lnTo>
                    <a:pt x="5211" y="20548"/>
                  </a:lnTo>
                  <a:lnTo>
                    <a:pt x="5273" y="20527"/>
                  </a:lnTo>
                  <a:lnTo>
                    <a:pt x="5315" y="20590"/>
                  </a:lnTo>
                  <a:lnTo>
                    <a:pt x="5399" y="20590"/>
                  </a:lnTo>
                  <a:lnTo>
                    <a:pt x="5441" y="20548"/>
                  </a:lnTo>
                  <a:lnTo>
                    <a:pt x="5504" y="20631"/>
                  </a:lnTo>
                  <a:lnTo>
                    <a:pt x="5608" y="20631"/>
                  </a:lnTo>
                  <a:lnTo>
                    <a:pt x="5692" y="20548"/>
                  </a:lnTo>
                  <a:lnTo>
                    <a:pt x="5797" y="20548"/>
                  </a:lnTo>
                  <a:lnTo>
                    <a:pt x="5838" y="20590"/>
                  </a:lnTo>
                  <a:lnTo>
                    <a:pt x="5838" y="20652"/>
                  </a:lnTo>
                  <a:lnTo>
                    <a:pt x="5755" y="20652"/>
                  </a:lnTo>
                  <a:lnTo>
                    <a:pt x="5692" y="20694"/>
                  </a:lnTo>
                  <a:lnTo>
                    <a:pt x="5692" y="20736"/>
                  </a:lnTo>
                  <a:lnTo>
                    <a:pt x="5755" y="20736"/>
                  </a:lnTo>
                  <a:lnTo>
                    <a:pt x="5817" y="20820"/>
                  </a:lnTo>
                  <a:lnTo>
                    <a:pt x="5734" y="20862"/>
                  </a:lnTo>
                  <a:lnTo>
                    <a:pt x="5734" y="20903"/>
                  </a:lnTo>
                  <a:lnTo>
                    <a:pt x="5650" y="20924"/>
                  </a:lnTo>
                  <a:lnTo>
                    <a:pt x="5608" y="20966"/>
                  </a:lnTo>
                  <a:lnTo>
                    <a:pt x="5504" y="21029"/>
                  </a:lnTo>
                  <a:lnTo>
                    <a:pt x="5483" y="21071"/>
                  </a:lnTo>
                  <a:lnTo>
                    <a:pt x="5504" y="21113"/>
                  </a:lnTo>
                  <a:lnTo>
                    <a:pt x="5608" y="21113"/>
                  </a:lnTo>
                  <a:lnTo>
                    <a:pt x="5692" y="21134"/>
                  </a:lnTo>
                  <a:lnTo>
                    <a:pt x="5713" y="21175"/>
                  </a:lnTo>
                  <a:lnTo>
                    <a:pt x="5629" y="21175"/>
                  </a:lnTo>
                  <a:lnTo>
                    <a:pt x="5587" y="21217"/>
                  </a:lnTo>
                  <a:lnTo>
                    <a:pt x="5545" y="21175"/>
                  </a:lnTo>
                  <a:lnTo>
                    <a:pt x="5504" y="21238"/>
                  </a:lnTo>
                  <a:lnTo>
                    <a:pt x="5420" y="21364"/>
                  </a:lnTo>
                  <a:lnTo>
                    <a:pt x="5378" y="21364"/>
                  </a:lnTo>
                  <a:lnTo>
                    <a:pt x="5315" y="21427"/>
                  </a:lnTo>
                  <a:lnTo>
                    <a:pt x="5315" y="21468"/>
                  </a:lnTo>
                  <a:lnTo>
                    <a:pt x="5399" y="21489"/>
                  </a:lnTo>
                  <a:lnTo>
                    <a:pt x="5441" y="21489"/>
                  </a:lnTo>
                  <a:lnTo>
                    <a:pt x="5504" y="21468"/>
                  </a:lnTo>
                  <a:lnTo>
                    <a:pt x="5525" y="21489"/>
                  </a:lnTo>
                  <a:lnTo>
                    <a:pt x="5545" y="21552"/>
                  </a:lnTo>
                  <a:lnTo>
                    <a:pt x="5608" y="21552"/>
                  </a:lnTo>
                  <a:lnTo>
                    <a:pt x="5650" y="21573"/>
                  </a:lnTo>
                  <a:lnTo>
                    <a:pt x="5650" y="21636"/>
                  </a:lnTo>
                  <a:lnTo>
                    <a:pt x="5545" y="21657"/>
                  </a:lnTo>
                  <a:lnTo>
                    <a:pt x="5483" y="21678"/>
                  </a:lnTo>
                  <a:lnTo>
                    <a:pt x="5483" y="21699"/>
                  </a:lnTo>
                  <a:lnTo>
                    <a:pt x="5608" y="21699"/>
                  </a:lnTo>
                  <a:lnTo>
                    <a:pt x="5650" y="21761"/>
                  </a:lnTo>
                  <a:lnTo>
                    <a:pt x="5650" y="21803"/>
                  </a:lnTo>
                  <a:lnTo>
                    <a:pt x="5608" y="21803"/>
                  </a:lnTo>
                  <a:lnTo>
                    <a:pt x="5545" y="21782"/>
                  </a:lnTo>
                  <a:lnTo>
                    <a:pt x="5525" y="21803"/>
                  </a:lnTo>
                  <a:lnTo>
                    <a:pt x="5483" y="21803"/>
                  </a:lnTo>
                  <a:lnTo>
                    <a:pt x="5420" y="21761"/>
                  </a:lnTo>
                  <a:lnTo>
                    <a:pt x="5336" y="21761"/>
                  </a:lnTo>
                  <a:lnTo>
                    <a:pt x="5232" y="21740"/>
                  </a:lnTo>
                  <a:lnTo>
                    <a:pt x="5232" y="21678"/>
                  </a:lnTo>
                  <a:lnTo>
                    <a:pt x="5273" y="21657"/>
                  </a:lnTo>
                  <a:lnTo>
                    <a:pt x="5211" y="21552"/>
                  </a:lnTo>
                  <a:lnTo>
                    <a:pt x="5190" y="21531"/>
                  </a:lnTo>
                  <a:lnTo>
                    <a:pt x="5127" y="21552"/>
                  </a:lnTo>
                  <a:lnTo>
                    <a:pt x="5127" y="21657"/>
                  </a:lnTo>
                  <a:lnTo>
                    <a:pt x="5064" y="21866"/>
                  </a:lnTo>
                  <a:lnTo>
                    <a:pt x="5001" y="21950"/>
                  </a:lnTo>
                  <a:lnTo>
                    <a:pt x="5022" y="21992"/>
                  </a:lnTo>
                  <a:lnTo>
                    <a:pt x="5085" y="21992"/>
                  </a:lnTo>
                  <a:lnTo>
                    <a:pt x="5169" y="21950"/>
                  </a:lnTo>
                  <a:lnTo>
                    <a:pt x="5190" y="21950"/>
                  </a:lnTo>
                  <a:lnTo>
                    <a:pt x="5169" y="21992"/>
                  </a:lnTo>
                  <a:lnTo>
                    <a:pt x="5085" y="22054"/>
                  </a:lnTo>
                  <a:lnTo>
                    <a:pt x="5022" y="22096"/>
                  </a:lnTo>
                  <a:lnTo>
                    <a:pt x="4981" y="22117"/>
                  </a:lnTo>
                  <a:lnTo>
                    <a:pt x="4981" y="22180"/>
                  </a:lnTo>
                  <a:lnTo>
                    <a:pt x="4855" y="22159"/>
                  </a:lnTo>
                  <a:lnTo>
                    <a:pt x="4750" y="22159"/>
                  </a:lnTo>
                  <a:lnTo>
                    <a:pt x="4646" y="22180"/>
                  </a:lnTo>
                  <a:lnTo>
                    <a:pt x="4604" y="22159"/>
                  </a:lnTo>
                  <a:lnTo>
                    <a:pt x="4478" y="22159"/>
                  </a:lnTo>
                  <a:lnTo>
                    <a:pt x="4395" y="22180"/>
                  </a:lnTo>
                  <a:lnTo>
                    <a:pt x="4248" y="22264"/>
                  </a:lnTo>
                  <a:lnTo>
                    <a:pt x="4123" y="22284"/>
                  </a:lnTo>
                  <a:lnTo>
                    <a:pt x="4144" y="22305"/>
                  </a:lnTo>
                  <a:lnTo>
                    <a:pt x="4248" y="22284"/>
                  </a:lnTo>
                  <a:lnTo>
                    <a:pt x="4290" y="22284"/>
                  </a:lnTo>
                  <a:lnTo>
                    <a:pt x="4248" y="22326"/>
                  </a:lnTo>
                  <a:lnTo>
                    <a:pt x="4185" y="22368"/>
                  </a:lnTo>
                  <a:lnTo>
                    <a:pt x="4227" y="22410"/>
                  </a:lnTo>
                  <a:lnTo>
                    <a:pt x="4290" y="22431"/>
                  </a:lnTo>
                  <a:lnTo>
                    <a:pt x="4353" y="22515"/>
                  </a:lnTo>
                  <a:lnTo>
                    <a:pt x="4457" y="22494"/>
                  </a:lnTo>
                  <a:lnTo>
                    <a:pt x="4541" y="22515"/>
                  </a:lnTo>
                  <a:lnTo>
                    <a:pt x="4583" y="22494"/>
                  </a:lnTo>
                  <a:lnTo>
                    <a:pt x="4709" y="22494"/>
                  </a:lnTo>
                  <a:lnTo>
                    <a:pt x="4750" y="22473"/>
                  </a:lnTo>
                  <a:lnTo>
                    <a:pt x="4667" y="22410"/>
                  </a:lnTo>
                  <a:lnTo>
                    <a:pt x="4646" y="22389"/>
                  </a:lnTo>
                  <a:lnTo>
                    <a:pt x="4688" y="22326"/>
                  </a:lnTo>
                  <a:lnTo>
                    <a:pt x="4855" y="22326"/>
                  </a:lnTo>
                  <a:lnTo>
                    <a:pt x="4918" y="22305"/>
                  </a:lnTo>
                  <a:lnTo>
                    <a:pt x="5001" y="22305"/>
                  </a:lnTo>
                  <a:lnTo>
                    <a:pt x="5001" y="22326"/>
                  </a:lnTo>
                  <a:lnTo>
                    <a:pt x="4960" y="22368"/>
                  </a:lnTo>
                  <a:lnTo>
                    <a:pt x="4918" y="22431"/>
                  </a:lnTo>
                  <a:lnTo>
                    <a:pt x="4918" y="22515"/>
                  </a:lnTo>
                  <a:lnTo>
                    <a:pt x="4792" y="22577"/>
                  </a:lnTo>
                  <a:lnTo>
                    <a:pt x="4792" y="22619"/>
                  </a:lnTo>
                  <a:lnTo>
                    <a:pt x="4813" y="22682"/>
                  </a:lnTo>
                  <a:lnTo>
                    <a:pt x="5064" y="22849"/>
                  </a:lnTo>
                  <a:lnTo>
                    <a:pt x="5169" y="22933"/>
                  </a:lnTo>
                  <a:lnTo>
                    <a:pt x="5169" y="22954"/>
                  </a:lnTo>
                  <a:lnTo>
                    <a:pt x="5085" y="22954"/>
                  </a:lnTo>
                  <a:lnTo>
                    <a:pt x="5064" y="22933"/>
                  </a:lnTo>
                  <a:lnTo>
                    <a:pt x="4960" y="22891"/>
                  </a:lnTo>
                  <a:lnTo>
                    <a:pt x="4813" y="22808"/>
                  </a:lnTo>
                  <a:lnTo>
                    <a:pt x="4771" y="22745"/>
                  </a:lnTo>
                  <a:lnTo>
                    <a:pt x="4667" y="22745"/>
                  </a:lnTo>
                  <a:lnTo>
                    <a:pt x="4604" y="22787"/>
                  </a:lnTo>
                  <a:lnTo>
                    <a:pt x="4541" y="22808"/>
                  </a:lnTo>
                  <a:lnTo>
                    <a:pt x="4332" y="22682"/>
                  </a:lnTo>
                  <a:lnTo>
                    <a:pt x="4290" y="22598"/>
                  </a:lnTo>
                  <a:lnTo>
                    <a:pt x="4248" y="22515"/>
                  </a:lnTo>
                  <a:lnTo>
                    <a:pt x="4227" y="22515"/>
                  </a:lnTo>
                  <a:lnTo>
                    <a:pt x="4248" y="22619"/>
                  </a:lnTo>
                  <a:lnTo>
                    <a:pt x="4269" y="22703"/>
                  </a:lnTo>
                  <a:lnTo>
                    <a:pt x="4248" y="22724"/>
                  </a:lnTo>
                  <a:lnTo>
                    <a:pt x="4144" y="22619"/>
                  </a:lnTo>
                  <a:lnTo>
                    <a:pt x="4039" y="22494"/>
                  </a:lnTo>
                  <a:lnTo>
                    <a:pt x="3913" y="22431"/>
                  </a:lnTo>
                  <a:lnTo>
                    <a:pt x="3851" y="22473"/>
                  </a:lnTo>
                  <a:lnTo>
                    <a:pt x="3872" y="22515"/>
                  </a:lnTo>
                  <a:lnTo>
                    <a:pt x="3955" y="22536"/>
                  </a:lnTo>
                  <a:lnTo>
                    <a:pt x="3976" y="22619"/>
                  </a:lnTo>
                  <a:lnTo>
                    <a:pt x="4123" y="22745"/>
                  </a:lnTo>
                  <a:lnTo>
                    <a:pt x="4164" y="22808"/>
                  </a:lnTo>
                  <a:lnTo>
                    <a:pt x="4227" y="22808"/>
                  </a:lnTo>
                  <a:lnTo>
                    <a:pt x="4290" y="22828"/>
                  </a:lnTo>
                  <a:lnTo>
                    <a:pt x="4332" y="22891"/>
                  </a:lnTo>
                  <a:lnTo>
                    <a:pt x="4164" y="22891"/>
                  </a:lnTo>
                  <a:lnTo>
                    <a:pt x="4060" y="22828"/>
                  </a:lnTo>
                  <a:lnTo>
                    <a:pt x="3976" y="22787"/>
                  </a:lnTo>
                  <a:lnTo>
                    <a:pt x="3934" y="22787"/>
                  </a:lnTo>
                  <a:lnTo>
                    <a:pt x="3913" y="22849"/>
                  </a:lnTo>
                  <a:lnTo>
                    <a:pt x="3913" y="22912"/>
                  </a:lnTo>
                  <a:lnTo>
                    <a:pt x="3851" y="22954"/>
                  </a:lnTo>
                  <a:lnTo>
                    <a:pt x="3830" y="22954"/>
                  </a:lnTo>
                  <a:lnTo>
                    <a:pt x="3830" y="23017"/>
                  </a:lnTo>
                  <a:lnTo>
                    <a:pt x="3767" y="23059"/>
                  </a:lnTo>
                  <a:lnTo>
                    <a:pt x="3725" y="23100"/>
                  </a:lnTo>
                  <a:lnTo>
                    <a:pt x="3600" y="23247"/>
                  </a:lnTo>
                  <a:lnTo>
                    <a:pt x="3600" y="23310"/>
                  </a:lnTo>
                  <a:lnTo>
                    <a:pt x="3627" y="23324"/>
                  </a:lnTo>
                  <a:lnTo>
                    <a:pt x="3627" y="23324"/>
                  </a:lnTo>
                  <a:lnTo>
                    <a:pt x="3558" y="23352"/>
                  </a:lnTo>
                  <a:lnTo>
                    <a:pt x="3495" y="23414"/>
                  </a:lnTo>
                  <a:lnTo>
                    <a:pt x="3390" y="23456"/>
                  </a:lnTo>
                  <a:lnTo>
                    <a:pt x="3328" y="23561"/>
                  </a:lnTo>
                  <a:lnTo>
                    <a:pt x="3328" y="23644"/>
                  </a:lnTo>
                  <a:lnTo>
                    <a:pt x="3348" y="23665"/>
                  </a:lnTo>
                  <a:lnTo>
                    <a:pt x="3432" y="23624"/>
                  </a:lnTo>
                  <a:lnTo>
                    <a:pt x="3537" y="23582"/>
                  </a:lnTo>
                  <a:lnTo>
                    <a:pt x="3600" y="23624"/>
                  </a:lnTo>
                  <a:lnTo>
                    <a:pt x="3620" y="23644"/>
                  </a:lnTo>
                  <a:lnTo>
                    <a:pt x="3725" y="23644"/>
                  </a:lnTo>
                  <a:lnTo>
                    <a:pt x="3913" y="23582"/>
                  </a:lnTo>
                  <a:lnTo>
                    <a:pt x="4060" y="23582"/>
                  </a:lnTo>
                  <a:lnTo>
                    <a:pt x="4185" y="23644"/>
                  </a:lnTo>
                  <a:lnTo>
                    <a:pt x="4185" y="23686"/>
                  </a:lnTo>
                  <a:lnTo>
                    <a:pt x="4144" y="23728"/>
                  </a:lnTo>
                  <a:lnTo>
                    <a:pt x="4018" y="23686"/>
                  </a:lnTo>
                  <a:lnTo>
                    <a:pt x="3934" y="23728"/>
                  </a:lnTo>
                  <a:lnTo>
                    <a:pt x="3558" y="23686"/>
                  </a:lnTo>
                  <a:lnTo>
                    <a:pt x="3453" y="23686"/>
                  </a:lnTo>
                  <a:lnTo>
                    <a:pt x="3432" y="23728"/>
                  </a:lnTo>
                  <a:lnTo>
                    <a:pt x="3286" y="23728"/>
                  </a:lnTo>
                  <a:lnTo>
                    <a:pt x="3286" y="23770"/>
                  </a:lnTo>
                  <a:lnTo>
                    <a:pt x="3307" y="23791"/>
                  </a:lnTo>
                  <a:lnTo>
                    <a:pt x="3411" y="23791"/>
                  </a:lnTo>
                  <a:lnTo>
                    <a:pt x="3432" y="23833"/>
                  </a:lnTo>
                  <a:lnTo>
                    <a:pt x="3390" y="23854"/>
                  </a:lnTo>
                  <a:lnTo>
                    <a:pt x="3307" y="23833"/>
                  </a:lnTo>
                  <a:lnTo>
                    <a:pt x="3202" y="23833"/>
                  </a:lnTo>
                  <a:lnTo>
                    <a:pt x="3202" y="23854"/>
                  </a:lnTo>
                  <a:lnTo>
                    <a:pt x="3244" y="23896"/>
                  </a:lnTo>
                  <a:lnTo>
                    <a:pt x="3348" y="23896"/>
                  </a:lnTo>
                  <a:lnTo>
                    <a:pt x="3620" y="23979"/>
                  </a:lnTo>
                  <a:lnTo>
                    <a:pt x="3704" y="23979"/>
                  </a:lnTo>
                  <a:lnTo>
                    <a:pt x="3746" y="23958"/>
                  </a:lnTo>
                  <a:lnTo>
                    <a:pt x="3830" y="23958"/>
                  </a:lnTo>
                  <a:lnTo>
                    <a:pt x="3851" y="23979"/>
                  </a:lnTo>
                  <a:lnTo>
                    <a:pt x="3851" y="24063"/>
                  </a:lnTo>
                  <a:lnTo>
                    <a:pt x="3872" y="24147"/>
                  </a:lnTo>
                  <a:lnTo>
                    <a:pt x="3830" y="24168"/>
                  </a:lnTo>
                  <a:lnTo>
                    <a:pt x="3746" y="24147"/>
                  </a:lnTo>
                  <a:lnTo>
                    <a:pt x="3725" y="24168"/>
                  </a:lnTo>
                  <a:lnTo>
                    <a:pt x="3704" y="24147"/>
                  </a:lnTo>
                  <a:lnTo>
                    <a:pt x="3600" y="24168"/>
                  </a:lnTo>
                  <a:lnTo>
                    <a:pt x="3600" y="24209"/>
                  </a:lnTo>
                  <a:lnTo>
                    <a:pt x="3620" y="24251"/>
                  </a:lnTo>
                  <a:lnTo>
                    <a:pt x="3662" y="24251"/>
                  </a:lnTo>
                  <a:lnTo>
                    <a:pt x="3746" y="24272"/>
                  </a:lnTo>
                  <a:lnTo>
                    <a:pt x="3767" y="24293"/>
                  </a:lnTo>
                  <a:lnTo>
                    <a:pt x="3662" y="24356"/>
                  </a:lnTo>
                  <a:lnTo>
                    <a:pt x="3600" y="24356"/>
                  </a:lnTo>
                  <a:lnTo>
                    <a:pt x="3495" y="24293"/>
                  </a:lnTo>
                  <a:lnTo>
                    <a:pt x="3390" y="24335"/>
                  </a:lnTo>
                  <a:lnTo>
                    <a:pt x="3390" y="24377"/>
                  </a:lnTo>
                  <a:lnTo>
                    <a:pt x="3411" y="24460"/>
                  </a:lnTo>
                  <a:lnTo>
                    <a:pt x="3453" y="24481"/>
                  </a:lnTo>
                  <a:lnTo>
                    <a:pt x="3516" y="24460"/>
                  </a:lnTo>
                  <a:lnTo>
                    <a:pt x="3620" y="24460"/>
                  </a:lnTo>
                  <a:lnTo>
                    <a:pt x="3704" y="24502"/>
                  </a:lnTo>
                  <a:lnTo>
                    <a:pt x="3725" y="24565"/>
                  </a:lnTo>
                  <a:lnTo>
                    <a:pt x="3495" y="24565"/>
                  </a:lnTo>
                  <a:lnTo>
                    <a:pt x="3432" y="24586"/>
                  </a:lnTo>
                  <a:lnTo>
                    <a:pt x="3348" y="24544"/>
                  </a:lnTo>
                  <a:lnTo>
                    <a:pt x="3307" y="24544"/>
                  </a:lnTo>
                  <a:lnTo>
                    <a:pt x="3244" y="24607"/>
                  </a:lnTo>
                  <a:lnTo>
                    <a:pt x="3244" y="24816"/>
                  </a:lnTo>
                  <a:lnTo>
                    <a:pt x="3223" y="24879"/>
                  </a:lnTo>
                  <a:lnTo>
                    <a:pt x="3244" y="24921"/>
                  </a:lnTo>
                  <a:lnTo>
                    <a:pt x="3328" y="24921"/>
                  </a:lnTo>
                  <a:lnTo>
                    <a:pt x="3558" y="24816"/>
                  </a:lnTo>
                  <a:lnTo>
                    <a:pt x="3620" y="24774"/>
                  </a:lnTo>
                  <a:lnTo>
                    <a:pt x="3809" y="24712"/>
                  </a:lnTo>
                  <a:lnTo>
                    <a:pt x="3913" y="24670"/>
                  </a:lnTo>
                  <a:lnTo>
                    <a:pt x="3976" y="24544"/>
                  </a:lnTo>
                  <a:lnTo>
                    <a:pt x="4123" y="24398"/>
                  </a:lnTo>
                  <a:lnTo>
                    <a:pt x="4395" y="24272"/>
                  </a:lnTo>
                  <a:lnTo>
                    <a:pt x="4541" y="24230"/>
                  </a:lnTo>
                  <a:lnTo>
                    <a:pt x="4604" y="24251"/>
                  </a:lnTo>
                  <a:lnTo>
                    <a:pt x="4604" y="24293"/>
                  </a:lnTo>
                  <a:lnTo>
                    <a:pt x="4562" y="24335"/>
                  </a:lnTo>
                  <a:lnTo>
                    <a:pt x="4478" y="24335"/>
                  </a:lnTo>
                  <a:lnTo>
                    <a:pt x="4332" y="24377"/>
                  </a:lnTo>
                  <a:lnTo>
                    <a:pt x="4144" y="24460"/>
                  </a:lnTo>
                  <a:lnTo>
                    <a:pt x="3955" y="24670"/>
                  </a:lnTo>
                  <a:lnTo>
                    <a:pt x="3872" y="24774"/>
                  </a:lnTo>
                  <a:lnTo>
                    <a:pt x="3725" y="24795"/>
                  </a:lnTo>
                  <a:lnTo>
                    <a:pt x="3641" y="24816"/>
                  </a:lnTo>
                  <a:lnTo>
                    <a:pt x="3495" y="24921"/>
                  </a:lnTo>
                  <a:lnTo>
                    <a:pt x="3328" y="24984"/>
                  </a:lnTo>
                  <a:lnTo>
                    <a:pt x="3244" y="25005"/>
                  </a:lnTo>
                  <a:lnTo>
                    <a:pt x="3223" y="25067"/>
                  </a:lnTo>
                  <a:lnTo>
                    <a:pt x="3307" y="25067"/>
                  </a:lnTo>
                  <a:lnTo>
                    <a:pt x="3348" y="25025"/>
                  </a:lnTo>
                  <a:lnTo>
                    <a:pt x="3411" y="25067"/>
                  </a:lnTo>
                  <a:lnTo>
                    <a:pt x="3411" y="25109"/>
                  </a:lnTo>
                  <a:lnTo>
                    <a:pt x="3516" y="25067"/>
                  </a:lnTo>
                  <a:lnTo>
                    <a:pt x="3558" y="25005"/>
                  </a:lnTo>
                  <a:lnTo>
                    <a:pt x="3620" y="25005"/>
                  </a:lnTo>
                  <a:lnTo>
                    <a:pt x="3704" y="25088"/>
                  </a:lnTo>
                  <a:lnTo>
                    <a:pt x="3746" y="25088"/>
                  </a:lnTo>
                  <a:lnTo>
                    <a:pt x="3830" y="25025"/>
                  </a:lnTo>
                  <a:lnTo>
                    <a:pt x="3934" y="24963"/>
                  </a:lnTo>
                  <a:lnTo>
                    <a:pt x="4018" y="24963"/>
                  </a:lnTo>
                  <a:lnTo>
                    <a:pt x="4039" y="24984"/>
                  </a:lnTo>
                  <a:lnTo>
                    <a:pt x="4018" y="25025"/>
                  </a:lnTo>
                  <a:lnTo>
                    <a:pt x="3934" y="25025"/>
                  </a:lnTo>
                  <a:lnTo>
                    <a:pt x="3851" y="25109"/>
                  </a:lnTo>
                  <a:lnTo>
                    <a:pt x="3767" y="25130"/>
                  </a:lnTo>
                  <a:lnTo>
                    <a:pt x="3662" y="25130"/>
                  </a:lnTo>
                  <a:lnTo>
                    <a:pt x="3620" y="25088"/>
                  </a:lnTo>
                  <a:lnTo>
                    <a:pt x="3558" y="25109"/>
                  </a:lnTo>
                  <a:lnTo>
                    <a:pt x="3516" y="25172"/>
                  </a:lnTo>
                  <a:lnTo>
                    <a:pt x="3390" y="25214"/>
                  </a:lnTo>
                  <a:lnTo>
                    <a:pt x="3348" y="25235"/>
                  </a:lnTo>
                  <a:lnTo>
                    <a:pt x="3432" y="25297"/>
                  </a:lnTo>
                  <a:lnTo>
                    <a:pt x="3495" y="25297"/>
                  </a:lnTo>
                  <a:lnTo>
                    <a:pt x="3600" y="25339"/>
                  </a:lnTo>
                  <a:lnTo>
                    <a:pt x="3516" y="25423"/>
                  </a:lnTo>
                  <a:lnTo>
                    <a:pt x="3516" y="25486"/>
                  </a:lnTo>
                  <a:lnTo>
                    <a:pt x="3600" y="25507"/>
                  </a:lnTo>
                  <a:lnTo>
                    <a:pt x="3558" y="25549"/>
                  </a:lnTo>
                  <a:lnTo>
                    <a:pt x="3600" y="25611"/>
                  </a:lnTo>
                  <a:lnTo>
                    <a:pt x="3537" y="25611"/>
                  </a:lnTo>
                  <a:lnTo>
                    <a:pt x="3453" y="25695"/>
                  </a:lnTo>
                  <a:lnTo>
                    <a:pt x="3495" y="25758"/>
                  </a:lnTo>
                  <a:lnTo>
                    <a:pt x="3537" y="25758"/>
                  </a:lnTo>
                  <a:lnTo>
                    <a:pt x="3600" y="25716"/>
                  </a:lnTo>
                  <a:lnTo>
                    <a:pt x="3620" y="25716"/>
                  </a:lnTo>
                  <a:lnTo>
                    <a:pt x="3641" y="25821"/>
                  </a:lnTo>
                  <a:lnTo>
                    <a:pt x="3641" y="25904"/>
                  </a:lnTo>
                  <a:lnTo>
                    <a:pt x="3558" y="25946"/>
                  </a:lnTo>
                  <a:lnTo>
                    <a:pt x="3558" y="26113"/>
                  </a:lnTo>
                  <a:lnTo>
                    <a:pt x="3620" y="26176"/>
                  </a:lnTo>
                  <a:lnTo>
                    <a:pt x="3704" y="26176"/>
                  </a:lnTo>
                  <a:lnTo>
                    <a:pt x="3767" y="26134"/>
                  </a:lnTo>
                  <a:lnTo>
                    <a:pt x="3809" y="26051"/>
                  </a:lnTo>
                  <a:lnTo>
                    <a:pt x="3851" y="26072"/>
                  </a:lnTo>
                  <a:lnTo>
                    <a:pt x="3913" y="26030"/>
                  </a:lnTo>
                  <a:lnTo>
                    <a:pt x="3955" y="26030"/>
                  </a:lnTo>
                  <a:lnTo>
                    <a:pt x="4018" y="26072"/>
                  </a:lnTo>
                  <a:lnTo>
                    <a:pt x="3976" y="26113"/>
                  </a:lnTo>
                  <a:lnTo>
                    <a:pt x="3872" y="26176"/>
                  </a:lnTo>
                  <a:lnTo>
                    <a:pt x="3809" y="26176"/>
                  </a:lnTo>
                  <a:lnTo>
                    <a:pt x="3641" y="26239"/>
                  </a:lnTo>
                  <a:lnTo>
                    <a:pt x="3558" y="26281"/>
                  </a:lnTo>
                  <a:lnTo>
                    <a:pt x="3558" y="26365"/>
                  </a:lnTo>
                  <a:lnTo>
                    <a:pt x="3537" y="26448"/>
                  </a:lnTo>
                  <a:lnTo>
                    <a:pt x="3620" y="26490"/>
                  </a:lnTo>
                  <a:lnTo>
                    <a:pt x="3558" y="26553"/>
                  </a:lnTo>
                  <a:lnTo>
                    <a:pt x="3537" y="26657"/>
                  </a:lnTo>
                  <a:lnTo>
                    <a:pt x="3558" y="26783"/>
                  </a:lnTo>
                  <a:lnTo>
                    <a:pt x="3620" y="26783"/>
                  </a:lnTo>
                  <a:lnTo>
                    <a:pt x="3704" y="26637"/>
                  </a:lnTo>
                  <a:lnTo>
                    <a:pt x="3746" y="26595"/>
                  </a:lnTo>
                  <a:lnTo>
                    <a:pt x="3872" y="26469"/>
                  </a:lnTo>
                  <a:lnTo>
                    <a:pt x="3934" y="26469"/>
                  </a:lnTo>
                  <a:lnTo>
                    <a:pt x="3976" y="26385"/>
                  </a:lnTo>
                  <a:lnTo>
                    <a:pt x="4060" y="26365"/>
                  </a:lnTo>
                  <a:lnTo>
                    <a:pt x="4060" y="26385"/>
                  </a:lnTo>
                  <a:lnTo>
                    <a:pt x="4018" y="26448"/>
                  </a:lnTo>
                  <a:lnTo>
                    <a:pt x="4018" y="26490"/>
                  </a:lnTo>
                  <a:lnTo>
                    <a:pt x="4039" y="26532"/>
                  </a:lnTo>
                  <a:lnTo>
                    <a:pt x="4123" y="26490"/>
                  </a:lnTo>
                  <a:lnTo>
                    <a:pt x="4248" y="26365"/>
                  </a:lnTo>
                  <a:lnTo>
                    <a:pt x="4269" y="26323"/>
                  </a:lnTo>
                  <a:lnTo>
                    <a:pt x="4332" y="26385"/>
                  </a:lnTo>
                  <a:lnTo>
                    <a:pt x="4374" y="26385"/>
                  </a:lnTo>
                  <a:lnTo>
                    <a:pt x="4436" y="26344"/>
                  </a:lnTo>
                  <a:lnTo>
                    <a:pt x="4499" y="26344"/>
                  </a:lnTo>
                  <a:lnTo>
                    <a:pt x="4499" y="26365"/>
                  </a:lnTo>
                  <a:lnTo>
                    <a:pt x="4436" y="26448"/>
                  </a:lnTo>
                  <a:lnTo>
                    <a:pt x="4436" y="26637"/>
                  </a:lnTo>
                  <a:lnTo>
                    <a:pt x="4478" y="26657"/>
                  </a:lnTo>
                  <a:lnTo>
                    <a:pt x="4541" y="26741"/>
                  </a:lnTo>
                  <a:lnTo>
                    <a:pt x="4499" y="26762"/>
                  </a:lnTo>
                  <a:lnTo>
                    <a:pt x="4436" y="26741"/>
                  </a:lnTo>
                  <a:lnTo>
                    <a:pt x="4332" y="26637"/>
                  </a:lnTo>
                  <a:lnTo>
                    <a:pt x="4269" y="26553"/>
                  </a:lnTo>
                  <a:lnTo>
                    <a:pt x="4227" y="26553"/>
                  </a:lnTo>
                  <a:lnTo>
                    <a:pt x="4164" y="26574"/>
                  </a:lnTo>
                  <a:lnTo>
                    <a:pt x="4081" y="26574"/>
                  </a:lnTo>
                  <a:lnTo>
                    <a:pt x="4060" y="26637"/>
                  </a:lnTo>
                  <a:lnTo>
                    <a:pt x="4123" y="26678"/>
                  </a:lnTo>
                  <a:lnTo>
                    <a:pt x="4164" y="26678"/>
                  </a:lnTo>
                  <a:lnTo>
                    <a:pt x="4248" y="26783"/>
                  </a:lnTo>
                  <a:lnTo>
                    <a:pt x="4290" y="26804"/>
                  </a:lnTo>
                  <a:lnTo>
                    <a:pt x="4269" y="26867"/>
                  </a:lnTo>
                  <a:lnTo>
                    <a:pt x="4185" y="26783"/>
                  </a:lnTo>
                  <a:lnTo>
                    <a:pt x="4144" y="26762"/>
                  </a:lnTo>
                  <a:lnTo>
                    <a:pt x="4060" y="26762"/>
                  </a:lnTo>
                  <a:lnTo>
                    <a:pt x="3955" y="26888"/>
                  </a:lnTo>
                  <a:lnTo>
                    <a:pt x="3872" y="26950"/>
                  </a:lnTo>
                  <a:lnTo>
                    <a:pt x="3704" y="26950"/>
                  </a:lnTo>
                  <a:lnTo>
                    <a:pt x="3662" y="26971"/>
                  </a:lnTo>
                  <a:lnTo>
                    <a:pt x="3725" y="26992"/>
                  </a:lnTo>
                  <a:lnTo>
                    <a:pt x="3830" y="26992"/>
                  </a:lnTo>
                  <a:lnTo>
                    <a:pt x="3892" y="26971"/>
                  </a:lnTo>
                  <a:lnTo>
                    <a:pt x="4060" y="26950"/>
                  </a:lnTo>
                  <a:lnTo>
                    <a:pt x="4164" y="26888"/>
                  </a:lnTo>
                  <a:lnTo>
                    <a:pt x="4248" y="26909"/>
                  </a:lnTo>
                  <a:lnTo>
                    <a:pt x="4353" y="26909"/>
                  </a:lnTo>
                  <a:lnTo>
                    <a:pt x="4311" y="26950"/>
                  </a:lnTo>
                  <a:lnTo>
                    <a:pt x="4248" y="27013"/>
                  </a:lnTo>
                  <a:lnTo>
                    <a:pt x="4102" y="27013"/>
                  </a:lnTo>
                  <a:lnTo>
                    <a:pt x="3976" y="27055"/>
                  </a:lnTo>
                  <a:lnTo>
                    <a:pt x="3767" y="27055"/>
                  </a:lnTo>
                  <a:lnTo>
                    <a:pt x="3662" y="27076"/>
                  </a:lnTo>
                  <a:lnTo>
                    <a:pt x="3641" y="27160"/>
                  </a:lnTo>
                  <a:lnTo>
                    <a:pt x="3662" y="27222"/>
                  </a:lnTo>
                  <a:lnTo>
                    <a:pt x="3767" y="27264"/>
                  </a:lnTo>
                  <a:lnTo>
                    <a:pt x="3872" y="27222"/>
                  </a:lnTo>
                  <a:lnTo>
                    <a:pt x="3892" y="27264"/>
                  </a:lnTo>
                  <a:lnTo>
                    <a:pt x="3830" y="27306"/>
                  </a:lnTo>
                  <a:lnTo>
                    <a:pt x="3725" y="27306"/>
                  </a:lnTo>
                  <a:lnTo>
                    <a:pt x="3662" y="27390"/>
                  </a:lnTo>
                  <a:lnTo>
                    <a:pt x="3683" y="27473"/>
                  </a:lnTo>
                  <a:lnTo>
                    <a:pt x="3767" y="27515"/>
                  </a:lnTo>
                  <a:lnTo>
                    <a:pt x="3830" y="27473"/>
                  </a:lnTo>
                  <a:lnTo>
                    <a:pt x="3851" y="27411"/>
                  </a:lnTo>
                  <a:lnTo>
                    <a:pt x="3934" y="27411"/>
                  </a:lnTo>
                  <a:lnTo>
                    <a:pt x="3976" y="27432"/>
                  </a:lnTo>
                  <a:lnTo>
                    <a:pt x="4060" y="27432"/>
                  </a:lnTo>
                  <a:lnTo>
                    <a:pt x="4144" y="27411"/>
                  </a:lnTo>
                  <a:lnTo>
                    <a:pt x="4185" y="27390"/>
                  </a:lnTo>
                  <a:lnTo>
                    <a:pt x="4227" y="27411"/>
                  </a:lnTo>
                  <a:lnTo>
                    <a:pt x="4164" y="27473"/>
                  </a:lnTo>
                  <a:lnTo>
                    <a:pt x="4039" y="27515"/>
                  </a:lnTo>
                  <a:lnTo>
                    <a:pt x="3976" y="27494"/>
                  </a:lnTo>
                  <a:lnTo>
                    <a:pt x="3913" y="27473"/>
                  </a:lnTo>
                  <a:lnTo>
                    <a:pt x="3851" y="27473"/>
                  </a:lnTo>
                  <a:lnTo>
                    <a:pt x="3913" y="27515"/>
                  </a:lnTo>
                  <a:lnTo>
                    <a:pt x="3976" y="27515"/>
                  </a:lnTo>
                  <a:lnTo>
                    <a:pt x="4039" y="27536"/>
                  </a:lnTo>
                  <a:lnTo>
                    <a:pt x="3976" y="27578"/>
                  </a:lnTo>
                  <a:lnTo>
                    <a:pt x="3851" y="27578"/>
                  </a:lnTo>
                  <a:lnTo>
                    <a:pt x="3746" y="27641"/>
                  </a:lnTo>
                  <a:lnTo>
                    <a:pt x="3809" y="27704"/>
                  </a:lnTo>
                  <a:lnTo>
                    <a:pt x="3851" y="27704"/>
                  </a:lnTo>
                  <a:lnTo>
                    <a:pt x="3913" y="27683"/>
                  </a:lnTo>
                  <a:lnTo>
                    <a:pt x="4039" y="27683"/>
                  </a:lnTo>
                  <a:lnTo>
                    <a:pt x="4081" y="27704"/>
                  </a:lnTo>
                  <a:lnTo>
                    <a:pt x="4144" y="27704"/>
                  </a:lnTo>
                  <a:lnTo>
                    <a:pt x="4081" y="27746"/>
                  </a:lnTo>
                  <a:lnTo>
                    <a:pt x="3955" y="27787"/>
                  </a:lnTo>
                  <a:lnTo>
                    <a:pt x="3872" y="27746"/>
                  </a:lnTo>
                  <a:lnTo>
                    <a:pt x="3809" y="27787"/>
                  </a:lnTo>
                  <a:lnTo>
                    <a:pt x="3767" y="27829"/>
                  </a:lnTo>
                  <a:lnTo>
                    <a:pt x="3809" y="27892"/>
                  </a:lnTo>
                  <a:lnTo>
                    <a:pt x="3851" y="27892"/>
                  </a:lnTo>
                  <a:lnTo>
                    <a:pt x="3934" y="27829"/>
                  </a:lnTo>
                  <a:lnTo>
                    <a:pt x="4018" y="27829"/>
                  </a:lnTo>
                  <a:lnTo>
                    <a:pt x="4081" y="27892"/>
                  </a:lnTo>
                  <a:lnTo>
                    <a:pt x="4081" y="27934"/>
                  </a:lnTo>
                  <a:lnTo>
                    <a:pt x="3934" y="27997"/>
                  </a:lnTo>
                  <a:lnTo>
                    <a:pt x="3892" y="28038"/>
                  </a:lnTo>
                  <a:lnTo>
                    <a:pt x="3955" y="28143"/>
                  </a:lnTo>
                  <a:lnTo>
                    <a:pt x="3997" y="28143"/>
                  </a:lnTo>
                  <a:lnTo>
                    <a:pt x="4039" y="28122"/>
                  </a:lnTo>
                  <a:lnTo>
                    <a:pt x="4102" y="28122"/>
                  </a:lnTo>
                  <a:lnTo>
                    <a:pt x="4164" y="28206"/>
                  </a:lnTo>
                  <a:lnTo>
                    <a:pt x="4185" y="28143"/>
                  </a:lnTo>
                  <a:lnTo>
                    <a:pt x="4227" y="28122"/>
                  </a:lnTo>
                  <a:lnTo>
                    <a:pt x="4269" y="28143"/>
                  </a:lnTo>
                  <a:lnTo>
                    <a:pt x="4248" y="28206"/>
                  </a:lnTo>
                  <a:lnTo>
                    <a:pt x="4206" y="28248"/>
                  </a:lnTo>
                  <a:lnTo>
                    <a:pt x="4269" y="28310"/>
                  </a:lnTo>
                  <a:lnTo>
                    <a:pt x="4164" y="28436"/>
                  </a:lnTo>
                  <a:lnTo>
                    <a:pt x="4144" y="28436"/>
                  </a:lnTo>
                  <a:lnTo>
                    <a:pt x="4081" y="28520"/>
                  </a:lnTo>
                  <a:lnTo>
                    <a:pt x="4039" y="28582"/>
                  </a:lnTo>
                  <a:lnTo>
                    <a:pt x="4039" y="28624"/>
                  </a:lnTo>
                  <a:lnTo>
                    <a:pt x="4102" y="28624"/>
                  </a:lnTo>
                  <a:lnTo>
                    <a:pt x="4164" y="28582"/>
                  </a:lnTo>
                  <a:lnTo>
                    <a:pt x="4248" y="28624"/>
                  </a:lnTo>
                  <a:lnTo>
                    <a:pt x="4269" y="28687"/>
                  </a:lnTo>
                  <a:lnTo>
                    <a:pt x="4227" y="28750"/>
                  </a:lnTo>
                  <a:lnTo>
                    <a:pt x="4227" y="28771"/>
                  </a:lnTo>
                  <a:lnTo>
                    <a:pt x="4290" y="28771"/>
                  </a:lnTo>
                  <a:lnTo>
                    <a:pt x="4353" y="28792"/>
                  </a:lnTo>
                  <a:lnTo>
                    <a:pt x="4353" y="28854"/>
                  </a:lnTo>
                  <a:lnTo>
                    <a:pt x="4290" y="28896"/>
                  </a:lnTo>
                  <a:lnTo>
                    <a:pt x="4353" y="28959"/>
                  </a:lnTo>
                  <a:lnTo>
                    <a:pt x="4332" y="29043"/>
                  </a:lnTo>
                  <a:lnTo>
                    <a:pt x="4248" y="29085"/>
                  </a:lnTo>
                  <a:lnTo>
                    <a:pt x="4206" y="29147"/>
                  </a:lnTo>
                  <a:lnTo>
                    <a:pt x="4311" y="29147"/>
                  </a:lnTo>
                  <a:lnTo>
                    <a:pt x="4374" y="29085"/>
                  </a:lnTo>
                  <a:lnTo>
                    <a:pt x="4395" y="29043"/>
                  </a:lnTo>
                  <a:lnTo>
                    <a:pt x="4520" y="28980"/>
                  </a:lnTo>
                  <a:lnTo>
                    <a:pt x="4562" y="29001"/>
                  </a:lnTo>
                  <a:lnTo>
                    <a:pt x="4499" y="29064"/>
                  </a:lnTo>
                  <a:lnTo>
                    <a:pt x="4541" y="29106"/>
                  </a:lnTo>
                  <a:lnTo>
                    <a:pt x="4457" y="29168"/>
                  </a:lnTo>
                  <a:lnTo>
                    <a:pt x="4395" y="29210"/>
                  </a:lnTo>
                  <a:lnTo>
                    <a:pt x="4332" y="29210"/>
                  </a:lnTo>
                  <a:lnTo>
                    <a:pt x="4248" y="29252"/>
                  </a:lnTo>
                  <a:lnTo>
                    <a:pt x="4185" y="29294"/>
                  </a:lnTo>
                  <a:lnTo>
                    <a:pt x="4248" y="29357"/>
                  </a:lnTo>
                  <a:lnTo>
                    <a:pt x="4332" y="29294"/>
                  </a:lnTo>
                  <a:lnTo>
                    <a:pt x="4374" y="29252"/>
                  </a:lnTo>
                  <a:lnTo>
                    <a:pt x="4478" y="29273"/>
                  </a:lnTo>
                  <a:lnTo>
                    <a:pt x="4499" y="29294"/>
                  </a:lnTo>
                  <a:lnTo>
                    <a:pt x="4457" y="29357"/>
                  </a:lnTo>
                  <a:lnTo>
                    <a:pt x="4332" y="29398"/>
                  </a:lnTo>
                  <a:lnTo>
                    <a:pt x="4332" y="29503"/>
                  </a:lnTo>
                  <a:lnTo>
                    <a:pt x="4269" y="29566"/>
                  </a:lnTo>
                  <a:lnTo>
                    <a:pt x="4185" y="29587"/>
                  </a:lnTo>
                  <a:lnTo>
                    <a:pt x="4164" y="29629"/>
                  </a:lnTo>
                  <a:lnTo>
                    <a:pt x="4248" y="29691"/>
                  </a:lnTo>
                  <a:lnTo>
                    <a:pt x="4374" y="29670"/>
                  </a:lnTo>
                  <a:lnTo>
                    <a:pt x="4457" y="29608"/>
                  </a:lnTo>
                  <a:lnTo>
                    <a:pt x="4562" y="29587"/>
                  </a:lnTo>
                  <a:lnTo>
                    <a:pt x="4625" y="29587"/>
                  </a:lnTo>
                  <a:lnTo>
                    <a:pt x="4667" y="29629"/>
                  </a:lnTo>
                  <a:lnTo>
                    <a:pt x="4625" y="29691"/>
                  </a:lnTo>
                  <a:lnTo>
                    <a:pt x="4562" y="29691"/>
                  </a:lnTo>
                  <a:lnTo>
                    <a:pt x="4416" y="29733"/>
                  </a:lnTo>
                  <a:lnTo>
                    <a:pt x="4416" y="29775"/>
                  </a:lnTo>
                  <a:lnTo>
                    <a:pt x="4499" y="29775"/>
                  </a:lnTo>
                  <a:lnTo>
                    <a:pt x="4541" y="29817"/>
                  </a:lnTo>
                  <a:lnTo>
                    <a:pt x="4457" y="29901"/>
                  </a:lnTo>
                  <a:lnTo>
                    <a:pt x="4478" y="29984"/>
                  </a:lnTo>
                  <a:lnTo>
                    <a:pt x="4562" y="30005"/>
                  </a:lnTo>
                  <a:lnTo>
                    <a:pt x="4688" y="29901"/>
                  </a:lnTo>
                  <a:lnTo>
                    <a:pt x="4750" y="29880"/>
                  </a:lnTo>
                  <a:lnTo>
                    <a:pt x="4771" y="29901"/>
                  </a:lnTo>
                  <a:lnTo>
                    <a:pt x="4855" y="29984"/>
                  </a:lnTo>
                  <a:lnTo>
                    <a:pt x="4855" y="30089"/>
                  </a:lnTo>
                  <a:lnTo>
                    <a:pt x="4918" y="30131"/>
                  </a:lnTo>
                  <a:lnTo>
                    <a:pt x="4918" y="30152"/>
                  </a:lnTo>
                  <a:lnTo>
                    <a:pt x="4876" y="30214"/>
                  </a:lnTo>
                  <a:lnTo>
                    <a:pt x="4792" y="30214"/>
                  </a:lnTo>
                  <a:lnTo>
                    <a:pt x="4750" y="30298"/>
                  </a:lnTo>
                  <a:lnTo>
                    <a:pt x="4771" y="30340"/>
                  </a:lnTo>
                  <a:lnTo>
                    <a:pt x="4918" y="30361"/>
                  </a:lnTo>
                  <a:lnTo>
                    <a:pt x="4981" y="30340"/>
                  </a:lnTo>
                  <a:lnTo>
                    <a:pt x="4960" y="30298"/>
                  </a:lnTo>
                  <a:lnTo>
                    <a:pt x="4960" y="30235"/>
                  </a:lnTo>
                  <a:lnTo>
                    <a:pt x="5001" y="30214"/>
                  </a:lnTo>
                  <a:lnTo>
                    <a:pt x="5064" y="30235"/>
                  </a:lnTo>
                  <a:lnTo>
                    <a:pt x="5127" y="30194"/>
                  </a:lnTo>
                  <a:lnTo>
                    <a:pt x="5211" y="30152"/>
                  </a:lnTo>
                  <a:lnTo>
                    <a:pt x="5273" y="30214"/>
                  </a:lnTo>
                  <a:lnTo>
                    <a:pt x="5315" y="30235"/>
                  </a:lnTo>
                  <a:lnTo>
                    <a:pt x="5378" y="30214"/>
                  </a:lnTo>
                  <a:lnTo>
                    <a:pt x="5420" y="30131"/>
                  </a:lnTo>
                  <a:lnTo>
                    <a:pt x="5483" y="30089"/>
                  </a:lnTo>
                  <a:lnTo>
                    <a:pt x="5545" y="30089"/>
                  </a:lnTo>
                  <a:lnTo>
                    <a:pt x="5629" y="30047"/>
                  </a:lnTo>
                  <a:lnTo>
                    <a:pt x="5713" y="30089"/>
                  </a:lnTo>
                  <a:lnTo>
                    <a:pt x="5755" y="30026"/>
                  </a:lnTo>
                  <a:lnTo>
                    <a:pt x="5755" y="29984"/>
                  </a:lnTo>
                  <a:lnTo>
                    <a:pt x="5713" y="29922"/>
                  </a:lnTo>
                  <a:lnTo>
                    <a:pt x="5713" y="29880"/>
                  </a:lnTo>
                  <a:lnTo>
                    <a:pt x="5755" y="29838"/>
                  </a:lnTo>
                  <a:lnTo>
                    <a:pt x="5817" y="29880"/>
                  </a:lnTo>
                  <a:lnTo>
                    <a:pt x="5859" y="29942"/>
                  </a:lnTo>
                  <a:lnTo>
                    <a:pt x="5859" y="30047"/>
                  </a:lnTo>
                  <a:lnTo>
                    <a:pt x="5797" y="30131"/>
                  </a:lnTo>
                  <a:lnTo>
                    <a:pt x="5734" y="30152"/>
                  </a:lnTo>
                  <a:lnTo>
                    <a:pt x="5692" y="30214"/>
                  </a:lnTo>
                  <a:lnTo>
                    <a:pt x="5713" y="30235"/>
                  </a:lnTo>
                  <a:lnTo>
                    <a:pt x="5838" y="30194"/>
                  </a:lnTo>
                  <a:lnTo>
                    <a:pt x="6027" y="30089"/>
                  </a:lnTo>
                  <a:lnTo>
                    <a:pt x="6131" y="29922"/>
                  </a:lnTo>
                  <a:lnTo>
                    <a:pt x="6173" y="29922"/>
                  </a:lnTo>
                  <a:lnTo>
                    <a:pt x="6215" y="30005"/>
                  </a:lnTo>
                  <a:lnTo>
                    <a:pt x="6215" y="30110"/>
                  </a:lnTo>
                  <a:lnTo>
                    <a:pt x="6131" y="30131"/>
                  </a:lnTo>
                  <a:lnTo>
                    <a:pt x="6048" y="30194"/>
                  </a:lnTo>
                  <a:lnTo>
                    <a:pt x="5964" y="30256"/>
                  </a:lnTo>
                  <a:lnTo>
                    <a:pt x="5859" y="30298"/>
                  </a:lnTo>
                  <a:lnTo>
                    <a:pt x="5838" y="30319"/>
                  </a:lnTo>
                  <a:lnTo>
                    <a:pt x="5859" y="30340"/>
                  </a:lnTo>
                  <a:lnTo>
                    <a:pt x="5964" y="30319"/>
                  </a:lnTo>
                  <a:lnTo>
                    <a:pt x="6110" y="30235"/>
                  </a:lnTo>
                  <a:lnTo>
                    <a:pt x="6131" y="30256"/>
                  </a:lnTo>
                  <a:lnTo>
                    <a:pt x="6027" y="30361"/>
                  </a:lnTo>
                  <a:lnTo>
                    <a:pt x="5943" y="30403"/>
                  </a:lnTo>
                  <a:lnTo>
                    <a:pt x="5943" y="30507"/>
                  </a:lnTo>
                  <a:lnTo>
                    <a:pt x="5797" y="30612"/>
                  </a:lnTo>
                  <a:lnTo>
                    <a:pt x="5755" y="30654"/>
                  </a:lnTo>
                  <a:lnTo>
                    <a:pt x="5817" y="30654"/>
                  </a:lnTo>
                  <a:lnTo>
                    <a:pt x="5859" y="30612"/>
                  </a:lnTo>
                  <a:lnTo>
                    <a:pt x="5901" y="30612"/>
                  </a:lnTo>
                  <a:lnTo>
                    <a:pt x="5901" y="30633"/>
                  </a:lnTo>
                  <a:lnTo>
                    <a:pt x="5922" y="30738"/>
                  </a:lnTo>
                  <a:lnTo>
                    <a:pt x="5943" y="30654"/>
                  </a:lnTo>
                  <a:lnTo>
                    <a:pt x="6027" y="30612"/>
                  </a:lnTo>
                  <a:lnTo>
                    <a:pt x="6048" y="30549"/>
                  </a:lnTo>
                  <a:lnTo>
                    <a:pt x="6110" y="30549"/>
                  </a:lnTo>
                  <a:lnTo>
                    <a:pt x="6131" y="30570"/>
                  </a:lnTo>
                  <a:lnTo>
                    <a:pt x="6048" y="30654"/>
                  </a:lnTo>
                  <a:lnTo>
                    <a:pt x="6027" y="30738"/>
                  </a:lnTo>
                  <a:lnTo>
                    <a:pt x="6048" y="30759"/>
                  </a:lnTo>
                  <a:lnTo>
                    <a:pt x="6131" y="30738"/>
                  </a:lnTo>
                  <a:lnTo>
                    <a:pt x="6173" y="30654"/>
                  </a:lnTo>
                  <a:lnTo>
                    <a:pt x="6236" y="30654"/>
                  </a:lnTo>
                  <a:lnTo>
                    <a:pt x="6320" y="30633"/>
                  </a:lnTo>
                  <a:lnTo>
                    <a:pt x="6236" y="30738"/>
                  </a:lnTo>
                  <a:lnTo>
                    <a:pt x="6215" y="30842"/>
                  </a:lnTo>
                  <a:lnTo>
                    <a:pt x="6110" y="30926"/>
                  </a:lnTo>
                  <a:lnTo>
                    <a:pt x="6110" y="30989"/>
                  </a:lnTo>
                  <a:lnTo>
                    <a:pt x="6131" y="31031"/>
                  </a:lnTo>
                  <a:lnTo>
                    <a:pt x="6236" y="30947"/>
                  </a:lnTo>
                  <a:lnTo>
                    <a:pt x="6320" y="30738"/>
                  </a:lnTo>
                  <a:lnTo>
                    <a:pt x="6382" y="30675"/>
                  </a:lnTo>
                  <a:lnTo>
                    <a:pt x="6424" y="30717"/>
                  </a:lnTo>
                  <a:lnTo>
                    <a:pt x="6320" y="30863"/>
                  </a:lnTo>
                  <a:lnTo>
                    <a:pt x="6320" y="30947"/>
                  </a:lnTo>
                  <a:lnTo>
                    <a:pt x="6257" y="31031"/>
                  </a:lnTo>
                  <a:lnTo>
                    <a:pt x="6236" y="31135"/>
                  </a:lnTo>
                  <a:lnTo>
                    <a:pt x="6278" y="31156"/>
                  </a:lnTo>
                  <a:lnTo>
                    <a:pt x="6341" y="31093"/>
                  </a:lnTo>
                  <a:lnTo>
                    <a:pt x="6341" y="31031"/>
                  </a:lnTo>
                  <a:lnTo>
                    <a:pt x="6361" y="30968"/>
                  </a:lnTo>
                  <a:lnTo>
                    <a:pt x="6424" y="30968"/>
                  </a:lnTo>
                  <a:lnTo>
                    <a:pt x="6487" y="30989"/>
                  </a:lnTo>
                  <a:lnTo>
                    <a:pt x="6487" y="30842"/>
                  </a:lnTo>
                  <a:lnTo>
                    <a:pt x="6550" y="30842"/>
                  </a:lnTo>
                  <a:lnTo>
                    <a:pt x="6592" y="30759"/>
                  </a:lnTo>
                  <a:lnTo>
                    <a:pt x="6654" y="30759"/>
                  </a:lnTo>
                  <a:lnTo>
                    <a:pt x="6654" y="30821"/>
                  </a:lnTo>
                  <a:lnTo>
                    <a:pt x="6633" y="30821"/>
                  </a:lnTo>
                  <a:lnTo>
                    <a:pt x="6592" y="30926"/>
                  </a:lnTo>
                  <a:lnTo>
                    <a:pt x="6592" y="30968"/>
                  </a:lnTo>
                  <a:lnTo>
                    <a:pt x="6759" y="30968"/>
                  </a:lnTo>
                  <a:lnTo>
                    <a:pt x="7010" y="31093"/>
                  </a:lnTo>
                  <a:lnTo>
                    <a:pt x="7052" y="31093"/>
                  </a:lnTo>
                  <a:lnTo>
                    <a:pt x="7052" y="31051"/>
                  </a:lnTo>
                  <a:lnTo>
                    <a:pt x="7094" y="30989"/>
                  </a:lnTo>
                  <a:lnTo>
                    <a:pt x="7157" y="30968"/>
                  </a:lnTo>
                  <a:lnTo>
                    <a:pt x="7157" y="30926"/>
                  </a:lnTo>
                  <a:lnTo>
                    <a:pt x="7094" y="30884"/>
                  </a:lnTo>
                  <a:lnTo>
                    <a:pt x="7073" y="30863"/>
                  </a:lnTo>
                  <a:lnTo>
                    <a:pt x="6989" y="30863"/>
                  </a:lnTo>
                  <a:lnTo>
                    <a:pt x="6968" y="30884"/>
                  </a:lnTo>
                  <a:lnTo>
                    <a:pt x="6968" y="30842"/>
                  </a:lnTo>
                  <a:lnTo>
                    <a:pt x="6989" y="30821"/>
                  </a:lnTo>
                  <a:lnTo>
                    <a:pt x="6989" y="30759"/>
                  </a:lnTo>
                  <a:lnTo>
                    <a:pt x="6885" y="30717"/>
                  </a:lnTo>
                  <a:lnTo>
                    <a:pt x="6696" y="30633"/>
                  </a:lnTo>
                  <a:lnTo>
                    <a:pt x="6675" y="30570"/>
                  </a:lnTo>
                  <a:lnTo>
                    <a:pt x="6696" y="30549"/>
                  </a:lnTo>
                  <a:lnTo>
                    <a:pt x="6780" y="30570"/>
                  </a:lnTo>
                  <a:lnTo>
                    <a:pt x="6843" y="30549"/>
                  </a:lnTo>
                  <a:lnTo>
                    <a:pt x="6864" y="30549"/>
                  </a:lnTo>
                  <a:lnTo>
                    <a:pt x="6885" y="30612"/>
                  </a:lnTo>
                  <a:lnTo>
                    <a:pt x="6968" y="30675"/>
                  </a:lnTo>
                  <a:lnTo>
                    <a:pt x="7052" y="30738"/>
                  </a:lnTo>
                  <a:lnTo>
                    <a:pt x="7115" y="30738"/>
                  </a:lnTo>
                  <a:lnTo>
                    <a:pt x="7219" y="30675"/>
                  </a:lnTo>
                  <a:lnTo>
                    <a:pt x="7303" y="30633"/>
                  </a:lnTo>
                  <a:lnTo>
                    <a:pt x="7324" y="30570"/>
                  </a:lnTo>
                  <a:lnTo>
                    <a:pt x="7261" y="30549"/>
                  </a:lnTo>
                  <a:lnTo>
                    <a:pt x="7157" y="30549"/>
                  </a:lnTo>
                  <a:lnTo>
                    <a:pt x="7094" y="30528"/>
                  </a:lnTo>
                  <a:lnTo>
                    <a:pt x="7094" y="30466"/>
                  </a:lnTo>
                  <a:lnTo>
                    <a:pt x="7219" y="30466"/>
                  </a:lnTo>
                  <a:lnTo>
                    <a:pt x="7303" y="30424"/>
                  </a:lnTo>
                  <a:lnTo>
                    <a:pt x="7303" y="30403"/>
                  </a:lnTo>
                  <a:lnTo>
                    <a:pt x="7219" y="30340"/>
                  </a:lnTo>
                  <a:lnTo>
                    <a:pt x="7157" y="30319"/>
                  </a:lnTo>
                  <a:lnTo>
                    <a:pt x="7157" y="30298"/>
                  </a:lnTo>
                  <a:lnTo>
                    <a:pt x="7198" y="30298"/>
                  </a:lnTo>
                  <a:lnTo>
                    <a:pt x="7219" y="30256"/>
                  </a:lnTo>
                  <a:lnTo>
                    <a:pt x="7198" y="30235"/>
                  </a:lnTo>
                  <a:lnTo>
                    <a:pt x="7094" y="30214"/>
                  </a:lnTo>
                  <a:lnTo>
                    <a:pt x="7052" y="30152"/>
                  </a:lnTo>
                  <a:lnTo>
                    <a:pt x="7073" y="30131"/>
                  </a:lnTo>
                  <a:lnTo>
                    <a:pt x="7157" y="30152"/>
                  </a:lnTo>
                  <a:lnTo>
                    <a:pt x="7261" y="30194"/>
                  </a:lnTo>
                  <a:lnTo>
                    <a:pt x="7408" y="30152"/>
                  </a:lnTo>
                  <a:lnTo>
                    <a:pt x="7491" y="30110"/>
                  </a:lnTo>
                  <a:lnTo>
                    <a:pt x="7512" y="30047"/>
                  </a:lnTo>
                  <a:lnTo>
                    <a:pt x="7491" y="30005"/>
                  </a:lnTo>
                  <a:lnTo>
                    <a:pt x="7387" y="29984"/>
                  </a:lnTo>
                  <a:lnTo>
                    <a:pt x="7198" y="29942"/>
                  </a:lnTo>
                  <a:lnTo>
                    <a:pt x="7115" y="29901"/>
                  </a:lnTo>
                  <a:lnTo>
                    <a:pt x="7115" y="29880"/>
                  </a:lnTo>
                  <a:lnTo>
                    <a:pt x="7177" y="29880"/>
                  </a:lnTo>
                  <a:lnTo>
                    <a:pt x="7261" y="29901"/>
                  </a:lnTo>
                  <a:lnTo>
                    <a:pt x="7408" y="29901"/>
                  </a:lnTo>
                  <a:lnTo>
                    <a:pt x="7491" y="29838"/>
                  </a:lnTo>
                  <a:lnTo>
                    <a:pt x="7491" y="29775"/>
                  </a:lnTo>
                  <a:lnTo>
                    <a:pt x="7408" y="29712"/>
                  </a:lnTo>
                  <a:lnTo>
                    <a:pt x="7324" y="29691"/>
                  </a:lnTo>
                  <a:lnTo>
                    <a:pt x="7303" y="29629"/>
                  </a:lnTo>
                  <a:lnTo>
                    <a:pt x="7366" y="29629"/>
                  </a:lnTo>
                  <a:lnTo>
                    <a:pt x="7408" y="29670"/>
                  </a:lnTo>
                  <a:lnTo>
                    <a:pt x="7429" y="29712"/>
                  </a:lnTo>
                  <a:lnTo>
                    <a:pt x="7512" y="29691"/>
                  </a:lnTo>
                  <a:lnTo>
                    <a:pt x="7575" y="29629"/>
                  </a:lnTo>
                  <a:lnTo>
                    <a:pt x="7575" y="29587"/>
                  </a:lnTo>
                  <a:lnTo>
                    <a:pt x="7512" y="29566"/>
                  </a:lnTo>
                  <a:lnTo>
                    <a:pt x="7429" y="29503"/>
                  </a:lnTo>
                  <a:lnTo>
                    <a:pt x="7429" y="29482"/>
                  </a:lnTo>
                  <a:lnTo>
                    <a:pt x="7491" y="29461"/>
                  </a:lnTo>
                  <a:lnTo>
                    <a:pt x="7512" y="29503"/>
                  </a:lnTo>
                  <a:lnTo>
                    <a:pt x="7575" y="29524"/>
                  </a:lnTo>
                  <a:lnTo>
                    <a:pt x="7638" y="29461"/>
                  </a:lnTo>
                  <a:lnTo>
                    <a:pt x="7638" y="29419"/>
                  </a:lnTo>
                  <a:lnTo>
                    <a:pt x="7533" y="29398"/>
                  </a:lnTo>
                  <a:lnTo>
                    <a:pt x="7470" y="29357"/>
                  </a:lnTo>
                  <a:lnTo>
                    <a:pt x="7429" y="29294"/>
                  </a:lnTo>
                  <a:lnTo>
                    <a:pt x="7491" y="29294"/>
                  </a:lnTo>
                  <a:lnTo>
                    <a:pt x="7575" y="29357"/>
                  </a:lnTo>
                  <a:lnTo>
                    <a:pt x="7638" y="29357"/>
                  </a:lnTo>
                  <a:lnTo>
                    <a:pt x="7701" y="29398"/>
                  </a:lnTo>
                  <a:lnTo>
                    <a:pt x="7742" y="29398"/>
                  </a:lnTo>
                  <a:lnTo>
                    <a:pt x="7784" y="29315"/>
                  </a:lnTo>
                  <a:lnTo>
                    <a:pt x="7784" y="29273"/>
                  </a:lnTo>
                  <a:lnTo>
                    <a:pt x="7826" y="29210"/>
                  </a:lnTo>
                  <a:lnTo>
                    <a:pt x="7826" y="29168"/>
                  </a:lnTo>
                  <a:lnTo>
                    <a:pt x="7805" y="29106"/>
                  </a:lnTo>
                  <a:lnTo>
                    <a:pt x="7826" y="29001"/>
                  </a:lnTo>
                  <a:lnTo>
                    <a:pt x="7826" y="28959"/>
                  </a:lnTo>
                  <a:lnTo>
                    <a:pt x="7742" y="28854"/>
                  </a:lnTo>
                  <a:lnTo>
                    <a:pt x="7617" y="28750"/>
                  </a:lnTo>
                  <a:lnTo>
                    <a:pt x="7512" y="28729"/>
                  </a:lnTo>
                  <a:lnTo>
                    <a:pt x="7470" y="28666"/>
                  </a:lnTo>
                  <a:lnTo>
                    <a:pt x="7470" y="28645"/>
                  </a:lnTo>
                  <a:lnTo>
                    <a:pt x="7533" y="28645"/>
                  </a:lnTo>
                  <a:lnTo>
                    <a:pt x="7596" y="28666"/>
                  </a:lnTo>
                  <a:lnTo>
                    <a:pt x="7722" y="28771"/>
                  </a:lnTo>
                  <a:lnTo>
                    <a:pt x="7805" y="28854"/>
                  </a:lnTo>
                  <a:lnTo>
                    <a:pt x="7889" y="28854"/>
                  </a:lnTo>
                  <a:lnTo>
                    <a:pt x="7910" y="28834"/>
                  </a:lnTo>
                  <a:lnTo>
                    <a:pt x="7889" y="28687"/>
                  </a:lnTo>
                  <a:lnTo>
                    <a:pt x="7826" y="28582"/>
                  </a:lnTo>
                  <a:lnTo>
                    <a:pt x="7701" y="28562"/>
                  </a:lnTo>
                  <a:lnTo>
                    <a:pt x="7533" y="28478"/>
                  </a:lnTo>
                  <a:lnTo>
                    <a:pt x="7491" y="28457"/>
                  </a:lnTo>
                  <a:lnTo>
                    <a:pt x="7491" y="28415"/>
                  </a:lnTo>
                  <a:lnTo>
                    <a:pt x="7533" y="28415"/>
                  </a:lnTo>
                  <a:lnTo>
                    <a:pt x="7596" y="28436"/>
                  </a:lnTo>
                  <a:lnTo>
                    <a:pt x="7638" y="28478"/>
                  </a:lnTo>
                  <a:lnTo>
                    <a:pt x="7742" y="28478"/>
                  </a:lnTo>
                  <a:lnTo>
                    <a:pt x="7805" y="28415"/>
                  </a:lnTo>
                  <a:lnTo>
                    <a:pt x="7826" y="28352"/>
                  </a:lnTo>
                  <a:lnTo>
                    <a:pt x="7826" y="28269"/>
                  </a:lnTo>
                  <a:lnTo>
                    <a:pt x="7847" y="28269"/>
                  </a:lnTo>
                  <a:lnTo>
                    <a:pt x="7910" y="28310"/>
                  </a:lnTo>
                  <a:lnTo>
                    <a:pt x="7910" y="28331"/>
                  </a:lnTo>
                  <a:lnTo>
                    <a:pt x="7910" y="28373"/>
                  </a:lnTo>
                  <a:lnTo>
                    <a:pt x="8014" y="28436"/>
                  </a:lnTo>
                  <a:lnTo>
                    <a:pt x="8056" y="28436"/>
                  </a:lnTo>
                  <a:lnTo>
                    <a:pt x="8119" y="28478"/>
                  </a:lnTo>
                  <a:lnTo>
                    <a:pt x="8161" y="28478"/>
                  </a:lnTo>
                  <a:lnTo>
                    <a:pt x="8203" y="28436"/>
                  </a:lnTo>
                  <a:lnTo>
                    <a:pt x="8245" y="28373"/>
                  </a:lnTo>
                  <a:lnTo>
                    <a:pt x="8266" y="28352"/>
                  </a:lnTo>
                  <a:lnTo>
                    <a:pt x="8245" y="28310"/>
                  </a:lnTo>
                  <a:lnTo>
                    <a:pt x="8161" y="28269"/>
                  </a:lnTo>
                  <a:lnTo>
                    <a:pt x="8014" y="28269"/>
                  </a:lnTo>
                  <a:lnTo>
                    <a:pt x="7994" y="28248"/>
                  </a:lnTo>
                  <a:lnTo>
                    <a:pt x="7994" y="28227"/>
                  </a:lnTo>
                  <a:lnTo>
                    <a:pt x="7994" y="28164"/>
                  </a:lnTo>
                  <a:lnTo>
                    <a:pt x="7931" y="28122"/>
                  </a:lnTo>
                  <a:lnTo>
                    <a:pt x="7931" y="28059"/>
                  </a:lnTo>
                  <a:lnTo>
                    <a:pt x="7994" y="28018"/>
                  </a:lnTo>
                  <a:lnTo>
                    <a:pt x="8014" y="28018"/>
                  </a:lnTo>
                  <a:lnTo>
                    <a:pt x="8056" y="28059"/>
                  </a:lnTo>
                  <a:lnTo>
                    <a:pt x="8056" y="28143"/>
                  </a:lnTo>
                  <a:lnTo>
                    <a:pt x="8119" y="28206"/>
                  </a:lnTo>
                  <a:lnTo>
                    <a:pt x="8245" y="28206"/>
                  </a:lnTo>
                  <a:lnTo>
                    <a:pt x="8307" y="28164"/>
                  </a:lnTo>
                  <a:lnTo>
                    <a:pt x="8307" y="28122"/>
                  </a:lnTo>
                  <a:lnTo>
                    <a:pt x="8266" y="28059"/>
                  </a:lnTo>
                  <a:lnTo>
                    <a:pt x="8161" y="28018"/>
                  </a:lnTo>
                  <a:lnTo>
                    <a:pt x="8098" y="27955"/>
                  </a:lnTo>
                  <a:lnTo>
                    <a:pt x="8056" y="27850"/>
                  </a:lnTo>
                  <a:lnTo>
                    <a:pt x="8098" y="27850"/>
                  </a:lnTo>
                  <a:lnTo>
                    <a:pt x="8140" y="27913"/>
                  </a:lnTo>
                  <a:lnTo>
                    <a:pt x="8245" y="27955"/>
                  </a:lnTo>
                  <a:lnTo>
                    <a:pt x="8307" y="27997"/>
                  </a:lnTo>
                  <a:lnTo>
                    <a:pt x="8370" y="28059"/>
                  </a:lnTo>
                  <a:lnTo>
                    <a:pt x="8412" y="28038"/>
                  </a:lnTo>
                  <a:lnTo>
                    <a:pt x="8412" y="27997"/>
                  </a:lnTo>
                  <a:lnTo>
                    <a:pt x="8370" y="27934"/>
                  </a:lnTo>
                  <a:lnTo>
                    <a:pt x="8266" y="27892"/>
                  </a:lnTo>
                  <a:lnTo>
                    <a:pt x="8203" y="27829"/>
                  </a:lnTo>
                  <a:lnTo>
                    <a:pt x="8203" y="27746"/>
                  </a:lnTo>
                  <a:lnTo>
                    <a:pt x="8245" y="27704"/>
                  </a:lnTo>
                  <a:lnTo>
                    <a:pt x="8266" y="27641"/>
                  </a:lnTo>
                  <a:lnTo>
                    <a:pt x="8328" y="27641"/>
                  </a:lnTo>
                  <a:lnTo>
                    <a:pt x="8349" y="27704"/>
                  </a:lnTo>
                  <a:lnTo>
                    <a:pt x="8475" y="27808"/>
                  </a:lnTo>
                  <a:lnTo>
                    <a:pt x="8558" y="27808"/>
                  </a:lnTo>
                  <a:lnTo>
                    <a:pt x="8621" y="27787"/>
                  </a:lnTo>
                  <a:lnTo>
                    <a:pt x="8684" y="27787"/>
                  </a:lnTo>
                  <a:lnTo>
                    <a:pt x="8768" y="27746"/>
                  </a:lnTo>
                  <a:lnTo>
                    <a:pt x="8789" y="27683"/>
                  </a:lnTo>
                  <a:lnTo>
                    <a:pt x="8768" y="27641"/>
                  </a:lnTo>
                  <a:lnTo>
                    <a:pt x="8684" y="27620"/>
                  </a:lnTo>
                  <a:lnTo>
                    <a:pt x="8621" y="27578"/>
                  </a:lnTo>
                  <a:lnTo>
                    <a:pt x="8517" y="27515"/>
                  </a:lnTo>
                  <a:lnTo>
                    <a:pt x="8454" y="27515"/>
                  </a:lnTo>
                  <a:lnTo>
                    <a:pt x="8370" y="27494"/>
                  </a:lnTo>
                  <a:lnTo>
                    <a:pt x="8412" y="27432"/>
                  </a:lnTo>
                  <a:lnTo>
                    <a:pt x="8433" y="27411"/>
                  </a:lnTo>
                  <a:lnTo>
                    <a:pt x="8517" y="27411"/>
                  </a:lnTo>
                  <a:lnTo>
                    <a:pt x="8579" y="27494"/>
                  </a:lnTo>
                  <a:lnTo>
                    <a:pt x="8642" y="27515"/>
                  </a:lnTo>
                  <a:lnTo>
                    <a:pt x="8684" y="27515"/>
                  </a:lnTo>
                  <a:lnTo>
                    <a:pt x="8768" y="27620"/>
                  </a:lnTo>
                  <a:lnTo>
                    <a:pt x="8851" y="27641"/>
                  </a:lnTo>
                  <a:lnTo>
                    <a:pt x="8893" y="27620"/>
                  </a:lnTo>
                  <a:lnTo>
                    <a:pt x="8935" y="27578"/>
                  </a:lnTo>
                  <a:lnTo>
                    <a:pt x="8935" y="27515"/>
                  </a:lnTo>
                  <a:lnTo>
                    <a:pt x="8935" y="27411"/>
                  </a:lnTo>
                  <a:lnTo>
                    <a:pt x="8893" y="27369"/>
                  </a:lnTo>
                  <a:lnTo>
                    <a:pt x="8851" y="27327"/>
                  </a:lnTo>
                  <a:lnTo>
                    <a:pt x="8851" y="27306"/>
                  </a:lnTo>
                  <a:lnTo>
                    <a:pt x="8956" y="27306"/>
                  </a:lnTo>
                  <a:lnTo>
                    <a:pt x="8977" y="27222"/>
                  </a:lnTo>
                  <a:lnTo>
                    <a:pt x="8977" y="27181"/>
                  </a:lnTo>
                  <a:lnTo>
                    <a:pt x="8935" y="27181"/>
                  </a:lnTo>
                  <a:lnTo>
                    <a:pt x="8872" y="27201"/>
                  </a:lnTo>
                  <a:lnTo>
                    <a:pt x="8830" y="27160"/>
                  </a:lnTo>
                  <a:lnTo>
                    <a:pt x="8768" y="27097"/>
                  </a:lnTo>
                  <a:lnTo>
                    <a:pt x="8684" y="27097"/>
                  </a:lnTo>
                  <a:lnTo>
                    <a:pt x="8558" y="27013"/>
                  </a:lnTo>
                  <a:lnTo>
                    <a:pt x="8538" y="26992"/>
                  </a:lnTo>
                  <a:lnTo>
                    <a:pt x="8579" y="26950"/>
                  </a:lnTo>
                  <a:lnTo>
                    <a:pt x="8684" y="26950"/>
                  </a:lnTo>
                  <a:lnTo>
                    <a:pt x="8789" y="26971"/>
                  </a:lnTo>
                  <a:lnTo>
                    <a:pt x="8872" y="26971"/>
                  </a:lnTo>
                  <a:lnTo>
                    <a:pt x="8893" y="26909"/>
                  </a:lnTo>
                  <a:lnTo>
                    <a:pt x="8956" y="26909"/>
                  </a:lnTo>
                  <a:lnTo>
                    <a:pt x="9040" y="26971"/>
                  </a:lnTo>
                  <a:lnTo>
                    <a:pt x="9061" y="26867"/>
                  </a:lnTo>
                  <a:lnTo>
                    <a:pt x="9040" y="26699"/>
                  </a:lnTo>
                  <a:lnTo>
                    <a:pt x="8998" y="26595"/>
                  </a:lnTo>
                  <a:lnTo>
                    <a:pt x="8956" y="26553"/>
                  </a:lnTo>
                  <a:lnTo>
                    <a:pt x="8935" y="26469"/>
                  </a:lnTo>
                  <a:lnTo>
                    <a:pt x="8935" y="26427"/>
                  </a:lnTo>
                  <a:lnTo>
                    <a:pt x="8977" y="26365"/>
                  </a:lnTo>
                  <a:lnTo>
                    <a:pt x="8956" y="26260"/>
                  </a:lnTo>
                  <a:lnTo>
                    <a:pt x="8956" y="26218"/>
                  </a:lnTo>
                  <a:lnTo>
                    <a:pt x="8977" y="26155"/>
                  </a:lnTo>
                  <a:lnTo>
                    <a:pt x="8998" y="26176"/>
                  </a:lnTo>
                  <a:lnTo>
                    <a:pt x="9040" y="26239"/>
                  </a:lnTo>
                  <a:lnTo>
                    <a:pt x="9102" y="26260"/>
                  </a:lnTo>
                  <a:lnTo>
                    <a:pt x="9102" y="26218"/>
                  </a:lnTo>
                  <a:lnTo>
                    <a:pt x="9165" y="26176"/>
                  </a:lnTo>
                  <a:lnTo>
                    <a:pt x="9207" y="26218"/>
                  </a:lnTo>
                  <a:lnTo>
                    <a:pt x="9249" y="26344"/>
                  </a:lnTo>
                  <a:lnTo>
                    <a:pt x="9291" y="26365"/>
                  </a:lnTo>
                  <a:lnTo>
                    <a:pt x="9374" y="26365"/>
                  </a:lnTo>
                  <a:lnTo>
                    <a:pt x="9479" y="26239"/>
                  </a:lnTo>
                  <a:lnTo>
                    <a:pt x="9521" y="26113"/>
                  </a:lnTo>
                  <a:lnTo>
                    <a:pt x="9521" y="26009"/>
                  </a:lnTo>
                  <a:lnTo>
                    <a:pt x="9500" y="25925"/>
                  </a:lnTo>
                  <a:lnTo>
                    <a:pt x="9500" y="25862"/>
                  </a:lnTo>
                  <a:lnTo>
                    <a:pt x="9563" y="25841"/>
                  </a:lnTo>
                  <a:lnTo>
                    <a:pt x="9605" y="25841"/>
                  </a:lnTo>
                  <a:lnTo>
                    <a:pt x="9626" y="25800"/>
                  </a:lnTo>
                  <a:lnTo>
                    <a:pt x="9667" y="25758"/>
                  </a:lnTo>
                  <a:lnTo>
                    <a:pt x="9688" y="25821"/>
                  </a:lnTo>
                  <a:lnTo>
                    <a:pt x="9730" y="25883"/>
                  </a:lnTo>
                  <a:lnTo>
                    <a:pt x="9814" y="25883"/>
                  </a:lnTo>
                  <a:lnTo>
                    <a:pt x="9877" y="25841"/>
                  </a:lnTo>
                  <a:lnTo>
                    <a:pt x="9877" y="25800"/>
                  </a:lnTo>
                  <a:lnTo>
                    <a:pt x="9877" y="25737"/>
                  </a:lnTo>
                  <a:lnTo>
                    <a:pt x="9898" y="25737"/>
                  </a:lnTo>
                  <a:lnTo>
                    <a:pt x="9918" y="25800"/>
                  </a:lnTo>
                  <a:lnTo>
                    <a:pt x="9939" y="25883"/>
                  </a:lnTo>
                  <a:lnTo>
                    <a:pt x="9981" y="25925"/>
                  </a:lnTo>
                  <a:lnTo>
                    <a:pt x="10044" y="25862"/>
                  </a:lnTo>
                  <a:lnTo>
                    <a:pt x="10107" y="25821"/>
                  </a:lnTo>
                  <a:lnTo>
                    <a:pt x="10149" y="25800"/>
                  </a:lnTo>
                  <a:lnTo>
                    <a:pt x="10211" y="25841"/>
                  </a:lnTo>
                  <a:lnTo>
                    <a:pt x="10295" y="25841"/>
                  </a:lnTo>
                  <a:lnTo>
                    <a:pt x="10358" y="25800"/>
                  </a:lnTo>
                  <a:lnTo>
                    <a:pt x="10400" y="25716"/>
                  </a:lnTo>
                  <a:lnTo>
                    <a:pt x="10421" y="25674"/>
                  </a:lnTo>
                  <a:lnTo>
                    <a:pt x="10421" y="25632"/>
                  </a:lnTo>
                  <a:lnTo>
                    <a:pt x="10358" y="25549"/>
                  </a:lnTo>
                  <a:lnTo>
                    <a:pt x="10316" y="25423"/>
                  </a:lnTo>
                  <a:lnTo>
                    <a:pt x="10295" y="25339"/>
                  </a:lnTo>
                  <a:lnTo>
                    <a:pt x="10337" y="25297"/>
                  </a:lnTo>
                  <a:lnTo>
                    <a:pt x="10358" y="25318"/>
                  </a:lnTo>
                  <a:lnTo>
                    <a:pt x="10400" y="25423"/>
                  </a:lnTo>
                  <a:lnTo>
                    <a:pt x="10442" y="25423"/>
                  </a:lnTo>
                  <a:lnTo>
                    <a:pt x="10525" y="25339"/>
                  </a:lnTo>
                  <a:lnTo>
                    <a:pt x="10546" y="25256"/>
                  </a:lnTo>
                  <a:lnTo>
                    <a:pt x="10609" y="25193"/>
                  </a:lnTo>
                  <a:lnTo>
                    <a:pt x="10630" y="25130"/>
                  </a:lnTo>
                  <a:lnTo>
                    <a:pt x="10546" y="25046"/>
                  </a:lnTo>
                  <a:lnTo>
                    <a:pt x="10546" y="25005"/>
                  </a:lnTo>
                  <a:lnTo>
                    <a:pt x="10609" y="24942"/>
                  </a:lnTo>
                  <a:lnTo>
                    <a:pt x="10651" y="24921"/>
                  </a:lnTo>
                  <a:lnTo>
                    <a:pt x="10672" y="24942"/>
                  </a:lnTo>
                  <a:lnTo>
                    <a:pt x="10672" y="24984"/>
                  </a:lnTo>
                  <a:lnTo>
                    <a:pt x="10735" y="25046"/>
                  </a:lnTo>
                  <a:lnTo>
                    <a:pt x="10839" y="25088"/>
                  </a:lnTo>
                  <a:lnTo>
                    <a:pt x="10881" y="25109"/>
                  </a:lnTo>
                  <a:lnTo>
                    <a:pt x="10839" y="25172"/>
                  </a:lnTo>
                  <a:lnTo>
                    <a:pt x="10755" y="25214"/>
                  </a:lnTo>
                  <a:lnTo>
                    <a:pt x="10714" y="25318"/>
                  </a:lnTo>
                  <a:lnTo>
                    <a:pt x="10714" y="25402"/>
                  </a:lnTo>
                  <a:lnTo>
                    <a:pt x="10839" y="25549"/>
                  </a:lnTo>
                  <a:lnTo>
                    <a:pt x="10881" y="25590"/>
                  </a:lnTo>
                  <a:lnTo>
                    <a:pt x="10923" y="25507"/>
                  </a:lnTo>
                  <a:lnTo>
                    <a:pt x="10923" y="25444"/>
                  </a:lnTo>
                  <a:lnTo>
                    <a:pt x="10944" y="25381"/>
                  </a:lnTo>
                  <a:lnTo>
                    <a:pt x="10965" y="25277"/>
                  </a:lnTo>
                  <a:lnTo>
                    <a:pt x="10986" y="25277"/>
                  </a:lnTo>
                  <a:lnTo>
                    <a:pt x="11027" y="25318"/>
                  </a:lnTo>
                  <a:lnTo>
                    <a:pt x="10986" y="25402"/>
                  </a:lnTo>
                  <a:lnTo>
                    <a:pt x="10986" y="25444"/>
                  </a:lnTo>
                  <a:lnTo>
                    <a:pt x="11048" y="25549"/>
                  </a:lnTo>
                  <a:lnTo>
                    <a:pt x="11132" y="25590"/>
                  </a:lnTo>
                  <a:lnTo>
                    <a:pt x="11195" y="25528"/>
                  </a:lnTo>
                  <a:lnTo>
                    <a:pt x="11279" y="25528"/>
                  </a:lnTo>
                  <a:lnTo>
                    <a:pt x="11299" y="25486"/>
                  </a:lnTo>
                  <a:lnTo>
                    <a:pt x="11299" y="25423"/>
                  </a:lnTo>
                  <a:lnTo>
                    <a:pt x="11341" y="25381"/>
                  </a:lnTo>
                  <a:lnTo>
                    <a:pt x="11362" y="25381"/>
                  </a:lnTo>
                  <a:lnTo>
                    <a:pt x="11383" y="25402"/>
                  </a:lnTo>
                  <a:lnTo>
                    <a:pt x="11362" y="25444"/>
                  </a:lnTo>
                  <a:lnTo>
                    <a:pt x="11362" y="25507"/>
                  </a:lnTo>
                  <a:lnTo>
                    <a:pt x="11404" y="25549"/>
                  </a:lnTo>
                  <a:lnTo>
                    <a:pt x="11488" y="25549"/>
                  </a:lnTo>
                  <a:lnTo>
                    <a:pt x="11571" y="25444"/>
                  </a:lnTo>
                  <a:lnTo>
                    <a:pt x="11718" y="25339"/>
                  </a:lnTo>
                  <a:lnTo>
                    <a:pt x="11781" y="25339"/>
                  </a:lnTo>
                  <a:lnTo>
                    <a:pt x="11823" y="25318"/>
                  </a:lnTo>
                  <a:lnTo>
                    <a:pt x="11823" y="25235"/>
                  </a:lnTo>
                  <a:lnTo>
                    <a:pt x="11781" y="25172"/>
                  </a:lnTo>
                  <a:lnTo>
                    <a:pt x="11718" y="25130"/>
                  </a:lnTo>
                  <a:lnTo>
                    <a:pt x="11676" y="25088"/>
                  </a:lnTo>
                  <a:lnTo>
                    <a:pt x="11697" y="25067"/>
                  </a:lnTo>
                  <a:lnTo>
                    <a:pt x="11760" y="25067"/>
                  </a:lnTo>
                  <a:lnTo>
                    <a:pt x="11781" y="25109"/>
                  </a:lnTo>
                  <a:lnTo>
                    <a:pt x="11885" y="25172"/>
                  </a:lnTo>
                  <a:lnTo>
                    <a:pt x="11927" y="25172"/>
                  </a:lnTo>
                  <a:lnTo>
                    <a:pt x="11927" y="25088"/>
                  </a:lnTo>
                  <a:lnTo>
                    <a:pt x="11990" y="25088"/>
                  </a:lnTo>
                  <a:lnTo>
                    <a:pt x="12011" y="25130"/>
                  </a:lnTo>
                  <a:lnTo>
                    <a:pt x="12011" y="25193"/>
                  </a:lnTo>
                  <a:lnTo>
                    <a:pt x="12032" y="25214"/>
                  </a:lnTo>
                  <a:lnTo>
                    <a:pt x="12095" y="25193"/>
                  </a:lnTo>
                  <a:lnTo>
                    <a:pt x="12220" y="25046"/>
                  </a:lnTo>
                  <a:lnTo>
                    <a:pt x="12241" y="25025"/>
                  </a:lnTo>
                  <a:lnTo>
                    <a:pt x="12241" y="25005"/>
                  </a:lnTo>
                  <a:lnTo>
                    <a:pt x="12283" y="24921"/>
                  </a:lnTo>
                  <a:lnTo>
                    <a:pt x="12304" y="24879"/>
                  </a:lnTo>
                  <a:lnTo>
                    <a:pt x="12346" y="24837"/>
                  </a:lnTo>
                  <a:lnTo>
                    <a:pt x="12346" y="24837"/>
                  </a:lnTo>
                  <a:lnTo>
                    <a:pt x="12325" y="24900"/>
                  </a:lnTo>
                  <a:lnTo>
                    <a:pt x="12346" y="24942"/>
                  </a:lnTo>
                  <a:lnTo>
                    <a:pt x="12387" y="24984"/>
                  </a:lnTo>
                  <a:lnTo>
                    <a:pt x="12429" y="24942"/>
                  </a:lnTo>
                  <a:lnTo>
                    <a:pt x="12513" y="24837"/>
                  </a:lnTo>
                  <a:lnTo>
                    <a:pt x="12534" y="24774"/>
                  </a:lnTo>
                  <a:lnTo>
                    <a:pt x="12513" y="24691"/>
                  </a:lnTo>
                  <a:lnTo>
                    <a:pt x="12513" y="24607"/>
                  </a:lnTo>
                  <a:lnTo>
                    <a:pt x="12639" y="24481"/>
                  </a:lnTo>
                  <a:lnTo>
                    <a:pt x="12722" y="24460"/>
                  </a:lnTo>
                  <a:lnTo>
                    <a:pt x="12764" y="24398"/>
                  </a:lnTo>
                  <a:lnTo>
                    <a:pt x="12743" y="24356"/>
                  </a:lnTo>
                  <a:lnTo>
                    <a:pt x="12722" y="24293"/>
                  </a:lnTo>
                  <a:lnTo>
                    <a:pt x="12722" y="24272"/>
                  </a:lnTo>
                  <a:lnTo>
                    <a:pt x="12764" y="24293"/>
                  </a:lnTo>
                  <a:lnTo>
                    <a:pt x="12827" y="24314"/>
                  </a:lnTo>
                  <a:lnTo>
                    <a:pt x="12869" y="24314"/>
                  </a:lnTo>
                  <a:lnTo>
                    <a:pt x="12911" y="24251"/>
                  </a:lnTo>
                  <a:lnTo>
                    <a:pt x="12869" y="24188"/>
                  </a:lnTo>
                  <a:lnTo>
                    <a:pt x="12827" y="24147"/>
                  </a:lnTo>
                  <a:lnTo>
                    <a:pt x="12869" y="24168"/>
                  </a:lnTo>
                  <a:lnTo>
                    <a:pt x="12931" y="24209"/>
                  </a:lnTo>
                  <a:lnTo>
                    <a:pt x="12931" y="24168"/>
                  </a:lnTo>
                  <a:lnTo>
                    <a:pt x="12952" y="24084"/>
                  </a:lnTo>
                  <a:lnTo>
                    <a:pt x="13036" y="24084"/>
                  </a:lnTo>
                  <a:lnTo>
                    <a:pt x="13120" y="24042"/>
                  </a:lnTo>
                  <a:lnTo>
                    <a:pt x="13120" y="23958"/>
                  </a:lnTo>
                  <a:lnTo>
                    <a:pt x="13120" y="23937"/>
                  </a:lnTo>
                  <a:lnTo>
                    <a:pt x="13141" y="23875"/>
                  </a:lnTo>
                  <a:lnTo>
                    <a:pt x="13224" y="23875"/>
                  </a:lnTo>
                  <a:lnTo>
                    <a:pt x="13266" y="23854"/>
                  </a:lnTo>
                  <a:lnTo>
                    <a:pt x="13350" y="23749"/>
                  </a:lnTo>
                  <a:lnTo>
                    <a:pt x="13434" y="23707"/>
                  </a:lnTo>
                  <a:lnTo>
                    <a:pt x="13476" y="23707"/>
                  </a:lnTo>
                  <a:lnTo>
                    <a:pt x="13496" y="23728"/>
                  </a:lnTo>
                  <a:lnTo>
                    <a:pt x="13580" y="23707"/>
                  </a:lnTo>
                  <a:lnTo>
                    <a:pt x="13643" y="23624"/>
                  </a:lnTo>
                  <a:lnTo>
                    <a:pt x="13664" y="23477"/>
                  </a:lnTo>
                  <a:lnTo>
                    <a:pt x="13643" y="23352"/>
                  </a:lnTo>
                  <a:lnTo>
                    <a:pt x="13580" y="23352"/>
                  </a:lnTo>
                  <a:lnTo>
                    <a:pt x="13559" y="23331"/>
                  </a:lnTo>
                  <a:lnTo>
                    <a:pt x="13580" y="23247"/>
                  </a:lnTo>
                  <a:lnTo>
                    <a:pt x="13580" y="23142"/>
                  </a:lnTo>
                  <a:lnTo>
                    <a:pt x="13559" y="23059"/>
                  </a:lnTo>
                  <a:lnTo>
                    <a:pt x="13496" y="23017"/>
                  </a:lnTo>
                  <a:lnTo>
                    <a:pt x="13476" y="22912"/>
                  </a:lnTo>
                  <a:lnTo>
                    <a:pt x="13455" y="22870"/>
                  </a:lnTo>
                  <a:lnTo>
                    <a:pt x="13455" y="22787"/>
                  </a:lnTo>
                  <a:lnTo>
                    <a:pt x="13496" y="22787"/>
                  </a:lnTo>
                  <a:lnTo>
                    <a:pt x="13559" y="22808"/>
                  </a:lnTo>
                  <a:lnTo>
                    <a:pt x="13580" y="22912"/>
                  </a:lnTo>
                  <a:lnTo>
                    <a:pt x="13643" y="22996"/>
                  </a:lnTo>
                  <a:lnTo>
                    <a:pt x="13643" y="23080"/>
                  </a:lnTo>
                  <a:lnTo>
                    <a:pt x="13685" y="23184"/>
                  </a:lnTo>
                  <a:lnTo>
                    <a:pt x="13748" y="23205"/>
                  </a:lnTo>
                  <a:lnTo>
                    <a:pt x="13789" y="23247"/>
                  </a:lnTo>
                  <a:lnTo>
                    <a:pt x="13768" y="23331"/>
                  </a:lnTo>
                  <a:lnTo>
                    <a:pt x="13789" y="23414"/>
                  </a:lnTo>
                  <a:lnTo>
                    <a:pt x="13873" y="23456"/>
                  </a:lnTo>
                  <a:lnTo>
                    <a:pt x="13915" y="23456"/>
                  </a:lnTo>
                  <a:lnTo>
                    <a:pt x="13915" y="23414"/>
                  </a:lnTo>
                  <a:lnTo>
                    <a:pt x="13957" y="23352"/>
                  </a:lnTo>
                  <a:lnTo>
                    <a:pt x="13999" y="23352"/>
                  </a:lnTo>
                  <a:lnTo>
                    <a:pt x="14061" y="23435"/>
                  </a:lnTo>
                  <a:lnTo>
                    <a:pt x="14229" y="23435"/>
                  </a:lnTo>
                  <a:lnTo>
                    <a:pt x="14292" y="23393"/>
                  </a:lnTo>
                  <a:lnTo>
                    <a:pt x="14312" y="23414"/>
                  </a:lnTo>
                  <a:lnTo>
                    <a:pt x="14375" y="23414"/>
                  </a:lnTo>
                  <a:lnTo>
                    <a:pt x="14438" y="23352"/>
                  </a:lnTo>
                  <a:lnTo>
                    <a:pt x="14480" y="23289"/>
                  </a:lnTo>
                  <a:lnTo>
                    <a:pt x="14522" y="23289"/>
                  </a:lnTo>
                  <a:lnTo>
                    <a:pt x="14522" y="23226"/>
                  </a:lnTo>
                  <a:lnTo>
                    <a:pt x="14584" y="23205"/>
                  </a:lnTo>
                  <a:lnTo>
                    <a:pt x="14626" y="23226"/>
                  </a:lnTo>
                  <a:lnTo>
                    <a:pt x="14731" y="23352"/>
                  </a:lnTo>
                  <a:lnTo>
                    <a:pt x="14752" y="23414"/>
                  </a:lnTo>
                  <a:lnTo>
                    <a:pt x="14815" y="23414"/>
                  </a:lnTo>
                  <a:lnTo>
                    <a:pt x="14856" y="23352"/>
                  </a:lnTo>
                  <a:lnTo>
                    <a:pt x="14919" y="23331"/>
                  </a:lnTo>
                  <a:lnTo>
                    <a:pt x="14919" y="23226"/>
                  </a:lnTo>
                  <a:lnTo>
                    <a:pt x="14940" y="23226"/>
                  </a:lnTo>
                  <a:lnTo>
                    <a:pt x="14961" y="23247"/>
                  </a:lnTo>
                  <a:lnTo>
                    <a:pt x="15024" y="23247"/>
                  </a:lnTo>
                  <a:lnTo>
                    <a:pt x="15024" y="23205"/>
                  </a:lnTo>
                  <a:lnTo>
                    <a:pt x="15066" y="23205"/>
                  </a:lnTo>
                  <a:lnTo>
                    <a:pt x="15108" y="23226"/>
                  </a:lnTo>
                  <a:lnTo>
                    <a:pt x="15170" y="23226"/>
                  </a:lnTo>
                  <a:lnTo>
                    <a:pt x="15212" y="23184"/>
                  </a:lnTo>
                  <a:lnTo>
                    <a:pt x="15212" y="23121"/>
                  </a:lnTo>
                  <a:lnTo>
                    <a:pt x="15254" y="23100"/>
                  </a:lnTo>
                  <a:lnTo>
                    <a:pt x="15338" y="23100"/>
                  </a:lnTo>
                  <a:lnTo>
                    <a:pt x="15359" y="23080"/>
                  </a:lnTo>
                  <a:lnTo>
                    <a:pt x="15359" y="23017"/>
                  </a:lnTo>
                  <a:lnTo>
                    <a:pt x="15380" y="23017"/>
                  </a:lnTo>
                  <a:lnTo>
                    <a:pt x="15380" y="23080"/>
                  </a:lnTo>
                  <a:lnTo>
                    <a:pt x="15442" y="23100"/>
                  </a:lnTo>
                  <a:lnTo>
                    <a:pt x="15484" y="23038"/>
                  </a:lnTo>
                  <a:lnTo>
                    <a:pt x="15526" y="22975"/>
                  </a:lnTo>
                  <a:lnTo>
                    <a:pt x="15547" y="22975"/>
                  </a:lnTo>
                  <a:lnTo>
                    <a:pt x="15589" y="23038"/>
                  </a:lnTo>
                  <a:lnTo>
                    <a:pt x="15652" y="23080"/>
                  </a:lnTo>
                  <a:lnTo>
                    <a:pt x="15693" y="22975"/>
                  </a:lnTo>
                  <a:lnTo>
                    <a:pt x="15735" y="22975"/>
                  </a:lnTo>
                  <a:lnTo>
                    <a:pt x="15756" y="23017"/>
                  </a:lnTo>
                  <a:lnTo>
                    <a:pt x="15798" y="23038"/>
                  </a:lnTo>
                  <a:lnTo>
                    <a:pt x="15861" y="23038"/>
                  </a:lnTo>
                  <a:lnTo>
                    <a:pt x="15882" y="22975"/>
                  </a:lnTo>
                  <a:lnTo>
                    <a:pt x="15944" y="22933"/>
                  </a:lnTo>
                  <a:lnTo>
                    <a:pt x="16007" y="22933"/>
                  </a:lnTo>
                  <a:lnTo>
                    <a:pt x="16112" y="22891"/>
                  </a:lnTo>
                  <a:lnTo>
                    <a:pt x="16175" y="22891"/>
                  </a:lnTo>
                  <a:lnTo>
                    <a:pt x="16196" y="22933"/>
                  </a:lnTo>
                  <a:lnTo>
                    <a:pt x="16258" y="22933"/>
                  </a:lnTo>
                  <a:lnTo>
                    <a:pt x="16279" y="22870"/>
                  </a:lnTo>
                  <a:lnTo>
                    <a:pt x="16321" y="22808"/>
                  </a:lnTo>
                  <a:lnTo>
                    <a:pt x="16426" y="22808"/>
                  </a:lnTo>
                  <a:lnTo>
                    <a:pt x="16468" y="22766"/>
                  </a:lnTo>
                  <a:lnTo>
                    <a:pt x="16572" y="22724"/>
                  </a:lnTo>
                  <a:lnTo>
                    <a:pt x="16614" y="22703"/>
                  </a:lnTo>
                  <a:lnTo>
                    <a:pt x="16614" y="22661"/>
                  </a:lnTo>
                  <a:lnTo>
                    <a:pt x="16572" y="22577"/>
                  </a:lnTo>
                  <a:lnTo>
                    <a:pt x="16572" y="22515"/>
                  </a:lnTo>
                  <a:lnTo>
                    <a:pt x="16719" y="22577"/>
                  </a:lnTo>
                  <a:lnTo>
                    <a:pt x="16802" y="22619"/>
                  </a:lnTo>
                  <a:lnTo>
                    <a:pt x="16823" y="22682"/>
                  </a:lnTo>
                  <a:lnTo>
                    <a:pt x="16886" y="22703"/>
                  </a:lnTo>
                  <a:lnTo>
                    <a:pt x="16991" y="22619"/>
                  </a:lnTo>
                  <a:lnTo>
                    <a:pt x="16991" y="22536"/>
                  </a:lnTo>
                  <a:lnTo>
                    <a:pt x="16928" y="22515"/>
                  </a:lnTo>
                  <a:lnTo>
                    <a:pt x="16928" y="22473"/>
                  </a:lnTo>
                  <a:lnTo>
                    <a:pt x="17012" y="22431"/>
                  </a:lnTo>
                  <a:lnTo>
                    <a:pt x="17033" y="22494"/>
                  </a:lnTo>
                  <a:lnTo>
                    <a:pt x="17116" y="22515"/>
                  </a:lnTo>
                  <a:lnTo>
                    <a:pt x="17158" y="22410"/>
                  </a:lnTo>
                  <a:lnTo>
                    <a:pt x="17137" y="22326"/>
                  </a:lnTo>
                  <a:lnTo>
                    <a:pt x="17137" y="22264"/>
                  </a:lnTo>
                  <a:lnTo>
                    <a:pt x="17200" y="22264"/>
                  </a:lnTo>
                  <a:lnTo>
                    <a:pt x="17221" y="22305"/>
                  </a:lnTo>
                  <a:lnTo>
                    <a:pt x="17305" y="22326"/>
                  </a:lnTo>
                  <a:lnTo>
                    <a:pt x="17346" y="22284"/>
                  </a:lnTo>
                  <a:lnTo>
                    <a:pt x="17409" y="22264"/>
                  </a:lnTo>
                  <a:lnTo>
                    <a:pt x="17451" y="22264"/>
                  </a:lnTo>
                  <a:lnTo>
                    <a:pt x="17451" y="22180"/>
                  </a:lnTo>
                  <a:lnTo>
                    <a:pt x="17430" y="22117"/>
                  </a:lnTo>
                  <a:lnTo>
                    <a:pt x="17451" y="22096"/>
                  </a:lnTo>
                  <a:lnTo>
                    <a:pt x="17514" y="22117"/>
                  </a:lnTo>
                  <a:lnTo>
                    <a:pt x="17556" y="22180"/>
                  </a:lnTo>
                  <a:lnTo>
                    <a:pt x="17639" y="22159"/>
                  </a:lnTo>
                  <a:lnTo>
                    <a:pt x="17681" y="22096"/>
                  </a:lnTo>
                  <a:lnTo>
                    <a:pt x="17681" y="22012"/>
                  </a:lnTo>
                  <a:lnTo>
                    <a:pt x="17660" y="21992"/>
                  </a:lnTo>
                  <a:lnTo>
                    <a:pt x="17660" y="21950"/>
                  </a:lnTo>
                  <a:lnTo>
                    <a:pt x="17681" y="21908"/>
                  </a:lnTo>
                  <a:lnTo>
                    <a:pt x="17786" y="21908"/>
                  </a:lnTo>
                  <a:lnTo>
                    <a:pt x="17849" y="21950"/>
                  </a:lnTo>
                  <a:lnTo>
                    <a:pt x="17869" y="21887"/>
                  </a:lnTo>
                  <a:lnTo>
                    <a:pt x="17890" y="21845"/>
                  </a:lnTo>
                  <a:lnTo>
                    <a:pt x="17953" y="21866"/>
                  </a:lnTo>
                  <a:lnTo>
                    <a:pt x="17995" y="21908"/>
                  </a:lnTo>
                  <a:lnTo>
                    <a:pt x="18058" y="21950"/>
                  </a:lnTo>
                  <a:lnTo>
                    <a:pt x="18079" y="21908"/>
                  </a:lnTo>
                  <a:lnTo>
                    <a:pt x="18079" y="21866"/>
                  </a:lnTo>
                  <a:lnTo>
                    <a:pt x="18037" y="21803"/>
                  </a:lnTo>
                  <a:lnTo>
                    <a:pt x="18037" y="21761"/>
                  </a:lnTo>
                  <a:lnTo>
                    <a:pt x="18100" y="21699"/>
                  </a:lnTo>
                  <a:lnTo>
                    <a:pt x="18162" y="21740"/>
                  </a:lnTo>
                  <a:lnTo>
                    <a:pt x="18288" y="21699"/>
                  </a:lnTo>
                  <a:lnTo>
                    <a:pt x="18393" y="21636"/>
                  </a:lnTo>
                  <a:lnTo>
                    <a:pt x="18455" y="21531"/>
                  </a:lnTo>
                  <a:lnTo>
                    <a:pt x="18455" y="21489"/>
                  </a:lnTo>
                  <a:lnTo>
                    <a:pt x="18309" y="21552"/>
                  </a:lnTo>
                  <a:lnTo>
                    <a:pt x="18183" y="21552"/>
                  </a:lnTo>
                  <a:lnTo>
                    <a:pt x="18141" y="21531"/>
                  </a:lnTo>
                  <a:lnTo>
                    <a:pt x="17890" y="21531"/>
                  </a:lnTo>
                  <a:lnTo>
                    <a:pt x="17765" y="21489"/>
                  </a:lnTo>
                  <a:lnTo>
                    <a:pt x="17639" y="21447"/>
                  </a:lnTo>
                  <a:lnTo>
                    <a:pt x="17472" y="21427"/>
                  </a:lnTo>
                  <a:lnTo>
                    <a:pt x="17325" y="21280"/>
                  </a:lnTo>
                  <a:lnTo>
                    <a:pt x="17263" y="21238"/>
                  </a:lnTo>
                  <a:lnTo>
                    <a:pt x="17221" y="21238"/>
                  </a:lnTo>
                  <a:lnTo>
                    <a:pt x="17095" y="21301"/>
                  </a:lnTo>
                  <a:lnTo>
                    <a:pt x="17053" y="21259"/>
                  </a:lnTo>
                  <a:lnTo>
                    <a:pt x="17095" y="21217"/>
                  </a:lnTo>
                  <a:lnTo>
                    <a:pt x="17095" y="21175"/>
                  </a:lnTo>
                  <a:lnTo>
                    <a:pt x="17033" y="21238"/>
                  </a:lnTo>
                  <a:lnTo>
                    <a:pt x="16886" y="21343"/>
                  </a:lnTo>
                  <a:lnTo>
                    <a:pt x="16802" y="21385"/>
                  </a:lnTo>
                  <a:lnTo>
                    <a:pt x="16635" y="21385"/>
                  </a:lnTo>
                  <a:lnTo>
                    <a:pt x="16593" y="21427"/>
                  </a:lnTo>
                  <a:lnTo>
                    <a:pt x="16530" y="21385"/>
                  </a:lnTo>
                  <a:lnTo>
                    <a:pt x="16489" y="21364"/>
                  </a:lnTo>
                  <a:cubicBezTo>
                    <a:pt x="16489" y="21364"/>
                    <a:pt x="16426" y="21385"/>
                    <a:pt x="16405" y="21385"/>
                  </a:cubicBezTo>
                  <a:lnTo>
                    <a:pt x="16321" y="21385"/>
                  </a:lnTo>
                  <a:lnTo>
                    <a:pt x="16196" y="21531"/>
                  </a:lnTo>
                  <a:lnTo>
                    <a:pt x="16154" y="21594"/>
                  </a:lnTo>
                  <a:lnTo>
                    <a:pt x="16091" y="21531"/>
                  </a:lnTo>
                  <a:lnTo>
                    <a:pt x="16049" y="21489"/>
                  </a:lnTo>
                  <a:lnTo>
                    <a:pt x="15861" y="21489"/>
                  </a:lnTo>
                  <a:lnTo>
                    <a:pt x="15777" y="21468"/>
                  </a:lnTo>
                  <a:lnTo>
                    <a:pt x="15735" y="21489"/>
                  </a:lnTo>
                  <a:lnTo>
                    <a:pt x="15672" y="21447"/>
                  </a:lnTo>
                  <a:lnTo>
                    <a:pt x="15735" y="21364"/>
                  </a:lnTo>
                  <a:lnTo>
                    <a:pt x="15840" y="21364"/>
                  </a:lnTo>
                  <a:lnTo>
                    <a:pt x="15882" y="21427"/>
                  </a:lnTo>
                  <a:lnTo>
                    <a:pt x="15965" y="21447"/>
                  </a:lnTo>
                  <a:lnTo>
                    <a:pt x="16049" y="21385"/>
                  </a:lnTo>
                  <a:lnTo>
                    <a:pt x="16175" y="21364"/>
                  </a:lnTo>
                  <a:lnTo>
                    <a:pt x="16258" y="21280"/>
                  </a:lnTo>
                  <a:lnTo>
                    <a:pt x="16321" y="21280"/>
                  </a:lnTo>
                  <a:lnTo>
                    <a:pt x="16426" y="21322"/>
                  </a:lnTo>
                  <a:lnTo>
                    <a:pt x="16530" y="21280"/>
                  </a:lnTo>
                  <a:lnTo>
                    <a:pt x="16572" y="21238"/>
                  </a:lnTo>
                  <a:lnTo>
                    <a:pt x="16530" y="21175"/>
                  </a:lnTo>
                  <a:lnTo>
                    <a:pt x="16489" y="21175"/>
                  </a:lnTo>
                  <a:lnTo>
                    <a:pt x="16468" y="21134"/>
                  </a:lnTo>
                  <a:lnTo>
                    <a:pt x="16405" y="21134"/>
                  </a:lnTo>
                  <a:lnTo>
                    <a:pt x="16300" y="21155"/>
                  </a:lnTo>
                  <a:lnTo>
                    <a:pt x="16216" y="21134"/>
                  </a:lnTo>
                  <a:lnTo>
                    <a:pt x="16049" y="21134"/>
                  </a:lnTo>
                  <a:lnTo>
                    <a:pt x="15944" y="21155"/>
                  </a:lnTo>
                  <a:lnTo>
                    <a:pt x="15840" y="21155"/>
                  </a:lnTo>
                  <a:lnTo>
                    <a:pt x="15693" y="21134"/>
                  </a:lnTo>
                  <a:lnTo>
                    <a:pt x="15672" y="21071"/>
                  </a:lnTo>
                  <a:lnTo>
                    <a:pt x="15631" y="21050"/>
                  </a:lnTo>
                  <a:lnTo>
                    <a:pt x="15526" y="21071"/>
                  </a:lnTo>
                  <a:lnTo>
                    <a:pt x="15380" y="21071"/>
                  </a:lnTo>
                  <a:lnTo>
                    <a:pt x="15212" y="21175"/>
                  </a:lnTo>
                  <a:lnTo>
                    <a:pt x="15170" y="21155"/>
                  </a:lnTo>
                  <a:lnTo>
                    <a:pt x="15212" y="21071"/>
                  </a:lnTo>
                  <a:lnTo>
                    <a:pt x="15275" y="21008"/>
                  </a:lnTo>
                  <a:lnTo>
                    <a:pt x="15463" y="21008"/>
                  </a:lnTo>
                  <a:lnTo>
                    <a:pt x="15672" y="20903"/>
                  </a:lnTo>
                  <a:lnTo>
                    <a:pt x="15756" y="20841"/>
                  </a:lnTo>
                  <a:lnTo>
                    <a:pt x="15756" y="20757"/>
                  </a:lnTo>
                  <a:lnTo>
                    <a:pt x="15777" y="20715"/>
                  </a:lnTo>
                  <a:lnTo>
                    <a:pt x="15861" y="20715"/>
                  </a:lnTo>
                  <a:lnTo>
                    <a:pt x="15903" y="20694"/>
                  </a:lnTo>
                  <a:lnTo>
                    <a:pt x="15965" y="20611"/>
                  </a:lnTo>
                  <a:lnTo>
                    <a:pt x="15944" y="20548"/>
                  </a:lnTo>
                  <a:lnTo>
                    <a:pt x="15882" y="20506"/>
                  </a:lnTo>
                  <a:lnTo>
                    <a:pt x="15798" y="20485"/>
                  </a:lnTo>
                  <a:lnTo>
                    <a:pt x="15777" y="20443"/>
                  </a:lnTo>
                  <a:lnTo>
                    <a:pt x="15861" y="20401"/>
                  </a:lnTo>
                  <a:lnTo>
                    <a:pt x="15903" y="20401"/>
                  </a:lnTo>
                  <a:lnTo>
                    <a:pt x="15903" y="20422"/>
                  </a:lnTo>
                  <a:lnTo>
                    <a:pt x="15986" y="20443"/>
                  </a:lnTo>
                  <a:lnTo>
                    <a:pt x="16007" y="20422"/>
                  </a:lnTo>
                  <a:lnTo>
                    <a:pt x="15986" y="20380"/>
                  </a:lnTo>
                  <a:lnTo>
                    <a:pt x="15965" y="20339"/>
                  </a:lnTo>
                  <a:lnTo>
                    <a:pt x="15965" y="20234"/>
                  </a:lnTo>
                  <a:lnTo>
                    <a:pt x="16007" y="20276"/>
                  </a:lnTo>
                  <a:lnTo>
                    <a:pt x="16049" y="20318"/>
                  </a:lnTo>
                  <a:lnTo>
                    <a:pt x="16049" y="20401"/>
                  </a:lnTo>
                  <a:lnTo>
                    <a:pt x="16091" y="20506"/>
                  </a:lnTo>
                  <a:lnTo>
                    <a:pt x="16175" y="20548"/>
                  </a:lnTo>
                  <a:lnTo>
                    <a:pt x="16279" y="20527"/>
                  </a:lnTo>
                  <a:lnTo>
                    <a:pt x="16405" y="20527"/>
                  </a:lnTo>
                  <a:lnTo>
                    <a:pt x="16698" y="20401"/>
                  </a:lnTo>
                  <a:lnTo>
                    <a:pt x="16781" y="20401"/>
                  </a:lnTo>
                  <a:lnTo>
                    <a:pt x="16844" y="20380"/>
                  </a:lnTo>
                  <a:lnTo>
                    <a:pt x="16907" y="20297"/>
                  </a:lnTo>
                  <a:lnTo>
                    <a:pt x="16991" y="20276"/>
                  </a:lnTo>
                  <a:lnTo>
                    <a:pt x="17033" y="20171"/>
                  </a:lnTo>
                  <a:lnTo>
                    <a:pt x="16991" y="20067"/>
                  </a:lnTo>
                  <a:lnTo>
                    <a:pt x="16949" y="19983"/>
                  </a:lnTo>
                  <a:lnTo>
                    <a:pt x="16907" y="19983"/>
                  </a:lnTo>
                  <a:lnTo>
                    <a:pt x="16802" y="19920"/>
                  </a:lnTo>
                  <a:lnTo>
                    <a:pt x="16530" y="19857"/>
                  </a:lnTo>
                  <a:lnTo>
                    <a:pt x="16489" y="19857"/>
                  </a:lnTo>
                  <a:lnTo>
                    <a:pt x="16384" y="19899"/>
                  </a:lnTo>
                  <a:lnTo>
                    <a:pt x="16321" y="19857"/>
                  </a:lnTo>
                  <a:lnTo>
                    <a:pt x="16321" y="19732"/>
                  </a:lnTo>
                  <a:lnTo>
                    <a:pt x="16300" y="19690"/>
                  </a:lnTo>
                  <a:lnTo>
                    <a:pt x="16196" y="19753"/>
                  </a:lnTo>
                  <a:lnTo>
                    <a:pt x="16112" y="19753"/>
                  </a:lnTo>
                  <a:lnTo>
                    <a:pt x="16007" y="19815"/>
                  </a:lnTo>
                  <a:lnTo>
                    <a:pt x="15944" y="19815"/>
                  </a:lnTo>
                  <a:lnTo>
                    <a:pt x="15861" y="19774"/>
                  </a:lnTo>
                  <a:lnTo>
                    <a:pt x="15861" y="19690"/>
                  </a:lnTo>
                  <a:lnTo>
                    <a:pt x="15944" y="19753"/>
                  </a:lnTo>
                  <a:lnTo>
                    <a:pt x="16007" y="19690"/>
                  </a:lnTo>
                  <a:lnTo>
                    <a:pt x="16070" y="19648"/>
                  </a:lnTo>
                  <a:lnTo>
                    <a:pt x="16196" y="19648"/>
                  </a:lnTo>
                  <a:lnTo>
                    <a:pt x="16216" y="19585"/>
                  </a:lnTo>
                  <a:lnTo>
                    <a:pt x="16175" y="19523"/>
                  </a:lnTo>
                  <a:lnTo>
                    <a:pt x="16091" y="19418"/>
                  </a:lnTo>
                  <a:lnTo>
                    <a:pt x="16049" y="19376"/>
                  </a:lnTo>
                  <a:lnTo>
                    <a:pt x="15944" y="19376"/>
                  </a:lnTo>
                  <a:lnTo>
                    <a:pt x="15965" y="19355"/>
                  </a:lnTo>
                  <a:lnTo>
                    <a:pt x="16070" y="19292"/>
                  </a:lnTo>
                  <a:lnTo>
                    <a:pt x="16070" y="19251"/>
                  </a:lnTo>
                  <a:lnTo>
                    <a:pt x="16070" y="19146"/>
                  </a:lnTo>
                  <a:lnTo>
                    <a:pt x="16091" y="19104"/>
                  </a:lnTo>
                  <a:lnTo>
                    <a:pt x="16154" y="19167"/>
                  </a:lnTo>
                  <a:lnTo>
                    <a:pt x="16175" y="19313"/>
                  </a:lnTo>
                  <a:lnTo>
                    <a:pt x="16216" y="19355"/>
                  </a:lnTo>
                  <a:lnTo>
                    <a:pt x="16216" y="19418"/>
                  </a:lnTo>
                  <a:lnTo>
                    <a:pt x="16363" y="19543"/>
                  </a:lnTo>
                  <a:lnTo>
                    <a:pt x="16363" y="19585"/>
                  </a:lnTo>
                  <a:lnTo>
                    <a:pt x="16426" y="19669"/>
                  </a:lnTo>
                  <a:lnTo>
                    <a:pt x="16489" y="19690"/>
                  </a:lnTo>
                  <a:lnTo>
                    <a:pt x="16572" y="19669"/>
                  </a:lnTo>
                  <a:lnTo>
                    <a:pt x="16614" y="19648"/>
                  </a:lnTo>
                  <a:lnTo>
                    <a:pt x="16698" y="19690"/>
                  </a:lnTo>
                  <a:lnTo>
                    <a:pt x="16802" y="19669"/>
                  </a:lnTo>
                  <a:lnTo>
                    <a:pt x="16886" y="19648"/>
                  </a:lnTo>
                  <a:lnTo>
                    <a:pt x="16928" y="19690"/>
                  </a:lnTo>
                  <a:lnTo>
                    <a:pt x="16928" y="19774"/>
                  </a:lnTo>
                  <a:lnTo>
                    <a:pt x="17116" y="20004"/>
                  </a:lnTo>
                  <a:lnTo>
                    <a:pt x="17200" y="20067"/>
                  </a:lnTo>
                  <a:lnTo>
                    <a:pt x="17221" y="20004"/>
                  </a:lnTo>
                  <a:lnTo>
                    <a:pt x="17325" y="19983"/>
                  </a:lnTo>
                  <a:lnTo>
                    <a:pt x="17346" y="19983"/>
                  </a:lnTo>
                  <a:lnTo>
                    <a:pt x="17367" y="20025"/>
                  </a:lnTo>
                  <a:lnTo>
                    <a:pt x="17346" y="20108"/>
                  </a:lnTo>
                  <a:lnTo>
                    <a:pt x="17325" y="20213"/>
                  </a:lnTo>
                  <a:lnTo>
                    <a:pt x="17346" y="20339"/>
                  </a:lnTo>
                  <a:lnTo>
                    <a:pt x="17409" y="20422"/>
                  </a:lnTo>
                  <a:lnTo>
                    <a:pt x="17451" y="20527"/>
                  </a:lnTo>
                  <a:lnTo>
                    <a:pt x="17472" y="20715"/>
                  </a:lnTo>
                  <a:lnTo>
                    <a:pt x="17535" y="20757"/>
                  </a:lnTo>
                  <a:lnTo>
                    <a:pt x="17618" y="20841"/>
                  </a:lnTo>
                  <a:lnTo>
                    <a:pt x="17681" y="21029"/>
                  </a:lnTo>
                  <a:lnTo>
                    <a:pt x="17828" y="21134"/>
                  </a:lnTo>
                  <a:lnTo>
                    <a:pt x="17869" y="21175"/>
                  </a:lnTo>
                  <a:lnTo>
                    <a:pt x="17953" y="21155"/>
                  </a:lnTo>
                  <a:lnTo>
                    <a:pt x="18037" y="21134"/>
                  </a:lnTo>
                  <a:lnTo>
                    <a:pt x="18100" y="21134"/>
                  </a:lnTo>
                  <a:lnTo>
                    <a:pt x="18141" y="21113"/>
                  </a:lnTo>
                  <a:lnTo>
                    <a:pt x="18141" y="21029"/>
                  </a:lnTo>
                  <a:lnTo>
                    <a:pt x="18141" y="20903"/>
                  </a:lnTo>
                  <a:lnTo>
                    <a:pt x="18141" y="20757"/>
                  </a:lnTo>
                  <a:lnTo>
                    <a:pt x="18162" y="20652"/>
                  </a:lnTo>
                  <a:lnTo>
                    <a:pt x="18183" y="20611"/>
                  </a:lnTo>
                  <a:lnTo>
                    <a:pt x="18204" y="20611"/>
                  </a:lnTo>
                  <a:lnTo>
                    <a:pt x="18246" y="20652"/>
                  </a:lnTo>
                  <a:lnTo>
                    <a:pt x="18204" y="20736"/>
                  </a:lnTo>
                  <a:lnTo>
                    <a:pt x="18204" y="20820"/>
                  </a:lnTo>
                  <a:lnTo>
                    <a:pt x="18267" y="20924"/>
                  </a:lnTo>
                  <a:lnTo>
                    <a:pt x="18204" y="21008"/>
                  </a:lnTo>
                  <a:lnTo>
                    <a:pt x="18204" y="21071"/>
                  </a:lnTo>
                  <a:lnTo>
                    <a:pt x="18267" y="21113"/>
                  </a:lnTo>
                  <a:lnTo>
                    <a:pt x="18309" y="21071"/>
                  </a:lnTo>
                  <a:lnTo>
                    <a:pt x="18393" y="21050"/>
                  </a:lnTo>
                  <a:lnTo>
                    <a:pt x="18455" y="21071"/>
                  </a:lnTo>
                  <a:lnTo>
                    <a:pt x="18476" y="21134"/>
                  </a:lnTo>
                  <a:lnTo>
                    <a:pt x="18455" y="21175"/>
                  </a:lnTo>
                  <a:lnTo>
                    <a:pt x="18476" y="21217"/>
                  </a:lnTo>
                  <a:lnTo>
                    <a:pt x="18581" y="21217"/>
                  </a:lnTo>
                  <a:lnTo>
                    <a:pt x="18623" y="21155"/>
                  </a:lnTo>
                  <a:lnTo>
                    <a:pt x="18623" y="21071"/>
                  </a:lnTo>
                  <a:lnTo>
                    <a:pt x="18602" y="21008"/>
                  </a:lnTo>
                  <a:lnTo>
                    <a:pt x="18602" y="20820"/>
                  </a:lnTo>
                  <a:lnTo>
                    <a:pt x="18623" y="20736"/>
                  </a:lnTo>
                  <a:lnTo>
                    <a:pt x="18623" y="20631"/>
                  </a:lnTo>
                  <a:lnTo>
                    <a:pt x="18665" y="20590"/>
                  </a:lnTo>
                  <a:lnTo>
                    <a:pt x="18623" y="20527"/>
                  </a:lnTo>
                  <a:lnTo>
                    <a:pt x="18581" y="20527"/>
                  </a:lnTo>
                  <a:lnTo>
                    <a:pt x="18602" y="20485"/>
                  </a:lnTo>
                  <a:lnTo>
                    <a:pt x="18623" y="20422"/>
                  </a:lnTo>
                  <a:lnTo>
                    <a:pt x="18602" y="20401"/>
                  </a:lnTo>
                  <a:lnTo>
                    <a:pt x="18497" y="20443"/>
                  </a:lnTo>
                  <a:lnTo>
                    <a:pt x="18497" y="20401"/>
                  </a:lnTo>
                  <a:lnTo>
                    <a:pt x="18518" y="20339"/>
                  </a:lnTo>
                  <a:lnTo>
                    <a:pt x="18623" y="20318"/>
                  </a:lnTo>
                  <a:lnTo>
                    <a:pt x="18685" y="20276"/>
                  </a:lnTo>
                  <a:lnTo>
                    <a:pt x="18685" y="20171"/>
                  </a:lnTo>
                  <a:lnTo>
                    <a:pt x="18665" y="20108"/>
                  </a:lnTo>
                  <a:lnTo>
                    <a:pt x="18602" y="20129"/>
                  </a:lnTo>
                  <a:lnTo>
                    <a:pt x="18581" y="20087"/>
                  </a:lnTo>
                  <a:lnTo>
                    <a:pt x="18623" y="20004"/>
                  </a:lnTo>
                  <a:lnTo>
                    <a:pt x="18685" y="19899"/>
                  </a:lnTo>
                  <a:lnTo>
                    <a:pt x="18685" y="19857"/>
                  </a:lnTo>
                  <a:lnTo>
                    <a:pt x="18623" y="19857"/>
                  </a:lnTo>
                  <a:lnTo>
                    <a:pt x="18560" y="19899"/>
                  </a:lnTo>
                  <a:lnTo>
                    <a:pt x="18476" y="20025"/>
                  </a:lnTo>
                  <a:lnTo>
                    <a:pt x="18455" y="20171"/>
                  </a:lnTo>
                  <a:lnTo>
                    <a:pt x="18393" y="20192"/>
                  </a:lnTo>
                  <a:lnTo>
                    <a:pt x="18393" y="20129"/>
                  </a:lnTo>
                  <a:lnTo>
                    <a:pt x="18413" y="20004"/>
                  </a:lnTo>
                  <a:lnTo>
                    <a:pt x="18413" y="19962"/>
                  </a:lnTo>
                  <a:lnTo>
                    <a:pt x="18393" y="19899"/>
                  </a:lnTo>
                  <a:lnTo>
                    <a:pt x="18393" y="19857"/>
                  </a:lnTo>
                  <a:lnTo>
                    <a:pt x="18413" y="19774"/>
                  </a:lnTo>
                  <a:lnTo>
                    <a:pt x="18497" y="19690"/>
                  </a:lnTo>
                  <a:lnTo>
                    <a:pt x="18581" y="19648"/>
                  </a:lnTo>
                  <a:lnTo>
                    <a:pt x="18602" y="19564"/>
                  </a:lnTo>
                  <a:lnTo>
                    <a:pt x="18560" y="19502"/>
                  </a:lnTo>
                  <a:lnTo>
                    <a:pt x="18476" y="19502"/>
                  </a:lnTo>
                  <a:lnTo>
                    <a:pt x="18413" y="19564"/>
                  </a:lnTo>
                  <a:lnTo>
                    <a:pt x="18393" y="19606"/>
                  </a:lnTo>
                  <a:lnTo>
                    <a:pt x="18372" y="19648"/>
                  </a:lnTo>
                  <a:lnTo>
                    <a:pt x="18393" y="19543"/>
                  </a:lnTo>
                  <a:lnTo>
                    <a:pt x="18413" y="19481"/>
                  </a:lnTo>
                  <a:lnTo>
                    <a:pt x="18393" y="19460"/>
                  </a:lnTo>
                  <a:lnTo>
                    <a:pt x="18351" y="19481"/>
                  </a:lnTo>
                  <a:lnTo>
                    <a:pt x="18246" y="19564"/>
                  </a:lnTo>
                  <a:lnTo>
                    <a:pt x="18162" y="19648"/>
                  </a:lnTo>
                  <a:lnTo>
                    <a:pt x="18162" y="19606"/>
                  </a:lnTo>
                  <a:lnTo>
                    <a:pt x="18183" y="19543"/>
                  </a:lnTo>
                  <a:lnTo>
                    <a:pt x="18246" y="19460"/>
                  </a:lnTo>
                  <a:lnTo>
                    <a:pt x="18288" y="19397"/>
                  </a:lnTo>
                  <a:lnTo>
                    <a:pt x="18351" y="19292"/>
                  </a:lnTo>
                  <a:lnTo>
                    <a:pt x="18351" y="19271"/>
                  </a:lnTo>
                  <a:lnTo>
                    <a:pt x="18288" y="19230"/>
                  </a:lnTo>
                  <a:lnTo>
                    <a:pt x="18267" y="19167"/>
                  </a:lnTo>
                  <a:lnTo>
                    <a:pt x="18204" y="19167"/>
                  </a:lnTo>
                  <a:lnTo>
                    <a:pt x="18162" y="19125"/>
                  </a:lnTo>
                  <a:lnTo>
                    <a:pt x="18141" y="19041"/>
                  </a:lnTo>
                  <a:lnTo>
                    <a:pt x="18079" y="19020"/>
                  </a:lnTo>
                  <a:lnTo>
                    <a:pt x="17995" y="18937"/>
                  </a:lnTo>
                  <a:lnTo>
                    <a:pt x="17953" y="18937"/>
                  </a:lnTo>
                  <a:lnTo>
                    <a:pt x="17932" y="18916"/>
                  </a:lnTo>
                  <a:lnTo>
                    <a:pt x="17869" y="18916"/>
                  </a:lnTo>
                  <a:lnTo>
                    <a:pt x="17869" y="18853"/>
                  </a:lnTo>
                  <a:lnTo>
                    <a:pt x="17849" y="18811"/>
                  </a:lnTo>
                  <a:lnTo>
                    <a:pt x="17660" y="18665"/>
                  </a:lnTo>
                  <a:lnTo>
                    <a:pt x="17639" y="18623"/>
                  </a:lnTo>
                  <a:lnTo>
                    <a:pt x="17535" y="18560"/>
                  </a:lnTo>
                  <a:lnTo>
                    <a:pt x="17430" y="18560"/>
                  </a:lnTo>
                  <a:lnTo>
                    <a:pt x="17325" y="18602"/>
                  </a:lnTo>
                  <a:lnTo>
                    <a:pt x="17242" y="18707"/>
                  </a:lnTo>
                  <a:lnTo>
                    <a:pt x="17242" y="18644"/>
                  </a:lnTo>
                  <a:lnTo>
                    <a:pt x="17221" y="18560"/>
                  </a:lnTo>
                  <a:lnTo>
                    <a:pt x="17053" y="18518"/>
                  </a:lnTo>
                  <a:lnTo>
                    <a:pt x="16949" y="18518"/>
                  </a:lnTo>
                  <a:lnTo>
                    <a:pt x="16844" y="18539"/>
                  </a:lnTo>
                  <a:lnTo>
                    <a:pt x="16823" y="18518"/>
                  </a:lnTo>
                  <a:lnTo>
                    <a:pt x="16907" y="18434"/>
                  </a:lnTo>
                  <a:lnTo>
                    <a:pt x="16949" y="18476"/>
                  </a:lnTo>
                  <a:lnTo>
                    <a:pt x="17137" y="18476"/>
                  </a:lnTo>
                  <a:lnTo>
                    <a:pt x="17221" y="18497"/>
                  </a:lnTo>
                  <a:lnTo>
                    <a:pt x="17325" y="18497"/>
                  </a:lnTo>
                  <a:lnTo>
                    <a:pt x="17430" y="18476"/>
                  </a:lnTo>
                  <a:lnTo>
                    <a:pt x="17472" y="18393"/>
                  </a:lnTo>
                  <a:lnTo>
                    <a:pt x="17514" y="18204"/>
                  </a:lnTo>
                  <a:lnTo>
                    <a:pt x="17472" y="18121"/>
                  </a:lnTo>
                  <a:lnTo>
                    <a:pt x="17451" y="18100"/>
                  </a:lnTo>
                  <a:lnTo>
                    <a:pt x="17409" y="18100"/>
                  </a:lnTo>
                  <a:lnTo>
                    <a:pt x="17263" y="17995"/>
                  </a:lnTo>
                  <a:lnTo>
                    <a:pt x="17221" y="17974"/>
                  </a:lnTo>
                  <a:lnTo>
                    <a:pt x="17158" y="17974"/>
                  </a:lnTo>
                  <a:lnTo>
                    <a:pt x="17053" y="18058"/>
                  </a:lnTo>
                  <a:lnTo>
                    <a:pt x="17012" y="18058"/>
                  </a:lnTo>
                  <a:lnTo>
                    <a:pt x="16928" y="18079"/>
                  </a:lnTo>
                  <a:lnTo>
                    <a:pt x="16886" y="18162"/>
                  </a:lnTo>
                  <a:lnTo>
                    <a:pt x="16844" y="18162"/>
                  </a:lnTo>
                  <a:lnTo>
                    <a:pt x="16844" y="18079"/>
                  </a:lnTo>
                  <a:lnTo>
                    <a:pt x="16823" y="18016"/>
                  </a:lnTo>
                  <a:lnTo>
                    <a:pt x="16781" y="18016"/>
                  </a:lnTo>
                  <a:lnTo>
                    <a:pt x="16635" y="18058"/>
                  </a:lnTo>
                  <a:lnTo>
                    <a:pt x="16593" y="18079"/>
                  </a:lnTo>
                  <a:lnTo>
                    <a:pt x="16530" y="18079"/>
                  </a:lnTo>
                  <a:lnTo>
                    <a:pt x="16572" y="18058"/>
                  </a:lnTo>
                  <a:lnTo>
                    <a:pt x="16677" y="17995"/>
                  </a:lnTo>
                  <a:lnTo>
                    <a:pt x="16781" y="17974"/>
                  </a:lnTo>
                  <a:lnTo>
                    <a:pt x="16802" y="17911"/>
                  </a:lnTo>
                  <a:lnTo>
                    <a:pt x="16781" y="17870"/>
                  </a:lnTo>
                  <a:lnTo>
                    <a:pt x="16719" y="17849"/>
                  </a:lnTo>
                  <a:lnTo>
                    <a:pt x="16677" y="17870"/>
                  </a:lnTo>
                  <a:lnTo>
                    <a:pt x="16719" y="17807"/>
                  </a:lnTo>
                  <a:lnTo>
                    <a:pt x="16781" y="17807"/>
                  </a:lnTo>
                  <a:lnTo>
                    <a:pt x="16823" y="17849"/>
                  </a:lnTo>
                  <a:lnTo>
                    <a:pt x="16928" y="17953"/>
                  </a:lnTo>
                  <a:lnTo>
                    <a:pt x="17012" y="17974"/>
                  </a:lnTo>
                  <a:lnTo>
                    <a:pt x="17095" y="17953"/>
                  </a:lnTo>
                  <a:lnTo>
                    <a:pt x="17200" y="17870"/>
                  </a:lnTo>
                  <a:lnTo>
                    <a:pt x="17367" y="17870"/>
                  </a:lnTo>
                  <a:lnTo>
                    <a:pt x="17430" y="17786"/>
                  </a:lnTo>
                  <a:lnTo>
                    <a:pt x="17472" y="17765"/>
                  </a:lnTo>
                  <a:lnTo>
                    <a:pt x="17514" y="17702"/>
                  </a:lnTo>
                  <a:lnTo>
                    <a:pt x="17472" y="17639"/>
                  </a:lnTo>
                  <a:lnTo>
                    <a:pt x="17409" y="17577"/>
                  </a:lnTo>
                  <a:lnTo>
                    <a:pt x="17263" y="17556"/>
                  </a:lnTo>
                  <a:lnTo>
                    <a:pt x="17200" y="17493"/>
                  </a:lnTo>
                  <a:lnTo>
                    <a:pt x="17137" y="17451"/>
                  </a:lnTo>
                  <a:lnTo>
                    <a:pt x="17033" y="17451"/>
                  </a:lnTo>
                  <a:lnTo>
                    <a:pt x="16928" y="17430"/>
                  </a:lnTo>
                  <a:lnTo>
                    <a:pt x="16844" y="17451"/>
                  </a:lnTo>
                  <a:lnTo>
                    <a:pt x="16823" y="17493"/>
                  </a:lnTo>
                  <a:lnTo>
                    <a:pt x="16740" y="17556"/>
                  </a:lnTo>
                  <a:lnTo>
                    <a:pt x="16677" y="17535"/>
                  </a:lnTo>
                  <a:lnTo>
                    <a:pt x="16593" y="17493"/>
                  </a:lnTo>
                  <a:lnTo>
                    <a:pt x="16489" y="17493"/>
                  </a:lnTo>
                  <a:lnTo>
                    <a:pt x="16468" y="17556"/>
                  </a:lnTo>
                  <a:lnTo>
                    <a:pt x="16426" y="17598"/>
                  </a:lnTo>
                  <a:lnTo>
                    <a:pt x="16384" y="17577"/>
                  </a:lnTo>
                  <a:lnTo>
                    <a:pt x="16321" y="17535"/>
                  </a:lnTo>
                  <a:lnTo>
                    <a:pt x="16300" y="17535"/>
                  </a:lnTo>
                  <a:lnTo>
                    <a:pt x="16279" y="17472"/>
                  </a:lnTo>
                  <a:lnTo>
                    <a:pt x="16321" y="17430"/>
                  </a:lnTo>
                  <a:lnTo>
                    <a:pt x="16426" y="17388"/>
                  </a:lnTo>
                  <a:lnTo>
                    <a:pt x="16572" y="17430"/>
                  </a:lnTo>
                  <a:lnTo>
                    <a:pt x="16740" y="17430"/>
                  </a:lnTo>
                  <a:lnTo>
                    <a:pt x="16802" y="17367"/>
                  </a:lnTo>
                  <a:lnTo>
                    <a:pt x="16802" y="17326"/>
                  </a:lnTo>
                  <a:lnTo>
                    <a:pt x="16740" y="17221"/>
                  </a:lnTo>
                  <a:lnTo>
                    <a:pt x="16635" y="17137"/>
                  </a:lnTo>
                  <a:lnTo>
                    <a:pt x="16530" y="17074"/>
                  </a:lnTo>
                  <a:lnTo>
                    <a:pt x="16489" y="17012"/>
                  </a:lnTo>
                  <a:lnTo>
                    <a:pt x="16489" y="16907"/>
                  </a:lnTo>
                  <a:lnTo>
                    <a:pt x="16509" y="16865"/>
                  </a:lnTo>
                  <a:lnTo>
                    <a:pt x="16572" y="16907"/>
                  </a:lnTo>
                  <a:lnTo>
                    <a:pt x="16593" y="16949"/>
                  </a:lnTo>
                  <a:lnTo>
                    <a:pt x="16593" y="17012"/>
                  </a:lnTo>
                  <a:lnTo>
                    <a:pt x="16677" y="17054"/>
                  </a:lnTo>
                  <a:lnTo>
                    <a:pt x="16802" y="17158"/>
                  </a:lnTo>
                  <a:lnTo>
                    <a:pt x="16823" y="17221"/>
                  </a:lnTo>
                  <a:lnTo>
                    <a:pt x="16886" y="17242"/>
                  </a:lnTo>
                  <a:lnTo>
                    <a:pt x="16928" y="17242"/>
                  </a:lnTo>
                  <a:lnTo>
                    <a:pt x="17012" y="17326"/>
                  </a:lnTo>
                  <a:lnTo>
                    <a:pt x="17095" y="17326"/>
                  </a:lnTo>
                  <a:lnTo>
                    <a:pt x="17200" y="17284"/>
                  </a:lnTo>
                  <a:lnTo>
                    <a:pt x="17263" y="17242"/>
                  </a:lnTo>
                  <a:lnTo>
                    <a:pt x="17346" y="17221"/>
                  </a:lnTo>
                  <a:lnTo>
                    <a:pt x="17409" y="17158"/>
                  </a:lnTo>
                  <a:lnTo>
                    <a:pt x="17472" y="17116"/>
                  </a:lnTo>
                  <a:lnTo>
                    <a:pt x="17556" y="17074"/>
                  </a:lnTo>
                  <a:lnTo>
                    <a:pt x="17606" y="17074"/>
                  </a:lnTo>
                  <a:lnTo>
                    <a:pt x="17618" y="17116"/>
                  </a:lnTo>
                  <a:lnTo>
                    <a:pt x="17618" y="17074"/>
                  </a:lnTo>
                  <a:lnTo>
                    <a:pt x="17618" y="17033"/>
                  </a:lnTo>
                  <a:lnTo>
                    <a:pt x="17577" y="16970"/>
                  </a:lnTo>
                  <a:lnTo>
                    <a:pt x="17588" y="17010"/>
                  </a:lnTo>
                  <a:lnTo>
                    <a:pt x="17472" y="16844"/>
                  </a:lnTo>
                  <a:lnTo>
                    <a:pt x="17409" y="16802"/>
                  </a:lnTo>
                  <a:lnTo>
                    <a:pt x="17409" y="16740"/>
                  </a:lnTo>
                  <a:lnTo>
                    <a:pt x="17430" y="16719"/>
                  </a:lnTo>
                  <a:lnTo>
                    <a:pt x="17472" y="16719"/>
                  </a:lnTo>
                  <a:lnTo>
                    <a:pt x="17535" y="16761"/>
                  </a:lnTo>
                  <a:lnTo>
                    <a:pt x="17535" y="16823"/>
                  </a:lnTo>
                  <a:lnTo>
                    <a:pt x="17577" y="16865"/>
                  </a:lnTo>
                  <a:lnTo>
                    <a:pt x="17681" y="17074"/>
                  </a:lnTo>
                  <a:lnTo>
                    <a:pt x="17869" y="17284"/>
                  </a:lnTo>
                  <a:lnTo>
                    <a:pt x="17890" y="17326"/>
                  </a:lnTo>
                  <a:lnTo>
                    <a:pt x="17932" y="17263"/>
                  </a:lnTo>
                  <a:lnTo>
                    <a:pt x="17932" y="17179"/>
                  </a:lnTo>
                  <a:lnTo>
                    <a:pt x="17953" y="17012"/>
                  </a:lnTo>
                  <a:lnTo>
                    <a:pt x="17953" y="16907"/>
                  </a:lnTo>
                  <a:lnTo>
                    <a:pt x="17995" y="16844"/>
                  </a:lnTo>
                  <a:lnTo>
                    <a:pt x="18058" y="16844"/>
                  </a:lnTo>
                  <a:lnTo>
                    <a:pt x="18100" y="16865"/>
                  </a:lnTo>
                  <a:lnTo>
                    <a:pt x="18100" y="16949"/>
                  </a:lnTo>
                  <a:lnTo>
                    <a:pt x="18141" y="17012"/>
                  </a:lnTo>
                  <a:lnTo>
                    <a:pt x="18183" y="17012"/>
                  </a:lnTo>
                  <a:lnTo>
                    <a:pt x="18372" y="17074"/>
                  </a:lnTo>
                  <a:lnTo>
                    <a:pt x="18518" y="17179"/>
                  </a:lnTo>
                  <a:lnTo>
                    <a:pt x="18602" y="17221"/>
                  </a:lnTo>
                  <a:lnTo>
                    <a:pt x="18665" y="17179"/>
                  </a:lnTo>
                  <a:lnTo>
                    <a:pt x="18706" y="17179"/>
                  </a:lnTo>
                  <a:lnTo>
                    <a:pt x="18769" y="17221"/>
                  </a:lnTo>
                  <a:lnTo>
                    <a:pt x="18769" y="17263"/>
                  </a:lnTo>
                  <a:lnTo>
                    <a:pt x="18602" y="17284"/>
                  </a:lnTo>
                  <a:lnTo>
                    <a:pt x="18581" y="17326"/>
                  </a:lnTo>
                  <a:lnTo>
                    <a:pt x="18476" y="17221"/>
                  </a:lnTo>
                  <a:lnTo>
                    <a:pt x="18288" y="17116"/>
                  </a:lnTo>
                  <a:lnTo>
                    <a:pt x="18246" y="17074"/>
                  </a:lnTo>
                  <a:lnTo>
                    <a:pt x="18204" y="17054"/>
                  </a:lnTo>
                  <a:lnTo>
                    <a:pt x="18162" y="17054"/>
                  </a:lnTo>
                  <a:lnTo>
                    <a:pt x="18121" y="17074"/>
                  </a:lnTo>
                  <a:lnTo>
                    <a:pt x="18121" y="17137"/>
                  </a:lnTo>
                  <a:lnTo>
                    <a:pt x="18183" y="17221"/>
                  </a:lnTo>
                  <a:lnTo>
                    <a:pt x="18413" y="17430"/>
                  </a:lnTo>
                  <a:lnTo>
                    <a:pt x="18518" y="17535"/>
                  </a:lnTo>
                  <a:lnTo>
                    <a:pt x="18685" y="17598"/>
                  </a:lnTo>
                  <a:lnTo>
                    <a:pt x="18790" y="17681"/>
                  </a:lnTo>
                  <a:lnTo>
                    <a:pt x="18832" y="17702"/>
                  </a:lnTo>
                  <a:lnTo>
                    <a:pt x="18916" y="17681"/>
                  </a:lnTo>
                  <a:lnTo>
                    <a:pt x="18937" y="17639"/>
                  </a:lnTo>
                  <a:lnTo>
                    <a:pt x="18999" y="17556"/>
                  </a:lnTo>
                  <a:lnTo>
                    <a:pt x="19125" y="17556"/>
                  </a:lnTo>
                  <a:lnTo>
                    <a:pt x="19167" y="17493"/>
                  </a:lnTo>
                  <a:lnTo>
                    <a:pt x="19167" y="17430"/>
                  </a:lnTo>
                  <a:lnTo>
                    <a:pt x="19250" y="17367"/>
                  </a:lnTo>
                  <a:lnTo>
                    <a:pt x="19313" y="17367"/>
                  </a:lnTo>
                  <a:lnTo>
                    <a:pt x="19376" y="17388"/>
                  </a:lnTo>
                  <a:lnTo>
                    <a:pt x="19460" y="17430"/>
                  </a:lnTo>
                  <a:lnTo>
                    <a:pt x="19564" y="17388"/>
                  </a:lnTo>
                  <a:lnTo>
                    <a:pt x="19669" y="17388"/>
                  </a:lnTo>
                  <a:lnTo>
                    <a:pt x="19690" y="17346"/>
                  </a:lnTo>
                  <a:lnTo>
                    <a:pt x="19732" y="17221"/>
                  </a:lnTo>
                  <a:lnTo>
                    <a:pt x="19732" y="17116"/>
                  </a:lnTo>
                  <a:lnTo>
                    <a:pt x="19774" y="17033"/>
                  </a:lnTo>
                  <a:lnTo>
                    <a:pt x="19857" y="16907"/>
                  </a:lnTo>
                  <a:lnTo>
                    <a:pt x="19857" y="16823"/>
                  </a:lnTo>
                  <a:lnTo>
                    <a:pt x="19836" y="16761"/>
                  </a:lnTo>
                  <a:lnTo>
                    <a:pt x="19753" y="16740"/>
                  </a:lnTo>
                  <a:lnTo>
                    <a:pt x="19648" y="16761"/>
                  </a:lnTo>
                  <a:lnTo>
                    <a:pt x="19627" y="16802"/>
                  </a:lnTo>
                  <a:lnTo>
                    <a:pt x="19585" y="16761"/>
                  </a:lnTo>
                  <a:lnTo>
                    <a:pt x="19543" y="16761"/>
                  </a:lnTo>
                  <a:lnTo>
                    <a:pt x="19522" y="16802"/>
                  </a:lnTo>
                  <a:lnTo>
                    <a:pt x="19439" y="16740"/>
                  </a:lnTo>
                  <a:lnTo>
                    <a:pt x="19376" y="16656"/>
                  </a:lnTo>
                  <a:lnTo>
                    <a:pt x="19334" y="16614"/>
                  </a:lnTo>
                  <a:lnTo>
                    <a:pt x="19313" y="16530"/>
                  </a:lnTo>
                  <a:lnTo>
                    <a:pt x="19271" y="16530"/>
                  </a:lnTo>
                  <a:lnTo>
                    <a:pt x="19250" y="16614"/>
                  </a:lnTo>
                  <a:lnTo>
                    <a:pt x="19250" y="16719"/>
                  </a:lnTo>
                  <a:lnTo>
                    <a:pt x="19313" y="16740"/>
                  </a:lnTo>
                  <a:lnTo>
                    <a:pt x="19313" y="16823"/>
                  </a:lnTo>
                  <a:lnTo>
                    <a:pt x="19250" y="16907"/>
                  </a:lnTo>
                  <a:lnTo>
                    <a:pt x="19229" y="17012"/>
                  </a:lnTo>
                  <a:lnTo>
                    <a:pt x="19209" y="16949"/>
                  </a:lnTo>
                  <a:lnTo>
                    <a:pt x="19229" y="16823"/>
                  </a:lnTo>
                  <a:lnTo>
                    <a:pt x="19209" y="16719"/>
                  </a:lnTo>
                  <a:lnTo>
                    <a:pt x="19146" y="16698"/>
                  </a:lnTo>
                  <a:lnTo>
                    <a:pt x="19125" y="16551"/>
                  </a:lnTo>
                  <a:lnTo>
                    <a:pt x="19062" y="16530"/>
                  </a:lnTo>
                  <a:lnTo>
                    <a:pt x="19041" y="16489"/>
                  </a:lnTo>
                  <a:lnTo>
                    <a:pt x="19041" y="16447"/>
                  </a:lnTo>
                  <a:lnTo>
                    <a:pt x="19104" y="16426"/>
                  </a:lnTo>
                  <a:lnTo>
                    <a:pt x="19161" y="16311"/>
                  </a:lnTo>
                  <a:lnTo>
                    <a:pt x="19146" y="16279"/>
                  </a:lnTo>
                  <a:lnTo>
                    <a:pt x="19104" y="16238"/>
                  </a:lnTo>
                  <a:lnTo>
                    <a:pt x="19146" y="16217"/>
                  </a:lnTo>
                  <a:lnTo>
                    <a:pt x="19229" y="16217"/>
                  </a:lnTo>
                  <a:lnTo>
                    <a:pt x="19271" y="16175"/>
                  </a:lnTo>
                  <a:lnTo>
                    <a:pt x="19313" y="16091"/>
                  </a:lnTo>
                  <a:lnTo>
                    <a:pt x="19313" y="15966"/>
                  </a:lnTo>
                  <a:lnTo>
                    <a:pt x="19271" y="15903"/>
                  </a:lnTo>
                  <a:lnTo>
                    <a:pt x="19271" y="15861"/>
                  </a:lnTo>
                  <a:lnTo>
                    <a:pt x="19334" y="15861"/>
                  </a:lnTo>
                  <a:lnTo>
                    <a:pt x="19376" y="15903"/>
                  </a:lnTo>
                  <a:lnTo>
                    <a:pt x="19439" y="15986"/>
                  </a:lnTo>
                  <a:lnTo>
                    <a:pt x="19481" y="16007"/>
                  </a:lnTo>
                  <a:lnTo>
                    <a:pt x="19564" y="16007"/>
                  </a:lnTo>
                  <a:lnTo>
                    <a:pt x="19648" y="15966"/>
                  </a:lnTo>
                  <a:lnTo>
                    <a:pt x="19732" y="15986"/>
                  </a:lnTo>
                  <a:lnTo>
                    <a:pt x="19794" y="16028"/>
                  </a:lnTo>
                  <a:lnTo>
                    <a:pt x="19899" y="16070"/>
                  </a:lnTo>
                  <a:lnTo>
                    <a:pt x="20046" y="16175"/>
                  </a:lnTo>
                  <a:lnTo>
                    <a:pt x="20046" y="16238"/>
                  </a:lnTo>
                  <a:lnTo>
                    <a:pt x="20066" y="16321"/>
                  </a:lnTo>
                  <a:lnTo>
                    <a:pt x="20108" y="16384"/>
                  </a:lnTo>
                  <a:lnTo>
                    <a:pt x="20150" y="16447"/>
                  </a:lnTo>
                  <a:lnTo>
                    <a:pt x="20192" y="16489"/>
                  </a:lnTo>
                  <a:lnTo>
                    <a:pt x="20318" y="16405"/>
                  </a:lnTo>
                  <a:lnTo>
                    <a:pt x="20422" y="16238"/>
                  </a:lnTo>
                  <a:lnTo>
                    <a:pt x="20485" y="16133"/>
                  </a:lnTo>
                  <a:lnTo>
                    <a:pt x="20422" y="16091"/>
                  </a:lnTo>
                  <a:lnTo>
                    <a:pt x="20401" y="15986"/>
                  </a:lnTo>
                  <a:lnTo>
                    <a:pt x="20464" y="15924"/>
                  </a:lnTo>
                  <a:lnTo>
                    <a:pt x="20464" y="15882"/>
                  </a:lnTo>
                  <a:lnTo>
                    <a:pt x="20359" y="15861"/>
                  </a:lnTo>
                  <a:lnTo>
                    <a:pt x="20276" y="15903"/>
                  </a:lnTo>
                  <a:lnTo>
                    <a:pt x="20255" y="15966"/>
                  </a:lnTo>
                  <a:lnTo>
                    <a:pt x="20108" y="15882"/>
                  </a:lnTo>
                  <a:lnTo>
                    <a:pt x="20046" y="15777"/>
                  </a:lnTo>
                  <a:lnTo>
                    <a:pt x="19899" y="15756"/>
                  </a:lnTo>
                  <a:lnTo>
                    <a:pt x="19857" y="15777"/>
                  </a:lnTo>
                  <a:lnTo>
                    <a:pt x="19794" y="15714"/>
                  </a:lnTo>
                  <a:lnTo>
                    <a:pt x="19794" y="15673"/>
                  </a:lnTo>
                  <a:lnTo>
                    <a:pt x="19857" y="15673"/>
                  </a:lnTo>
                  <a:lnTo>
                    <a:pt x="19899" y="15589"/>
                  </a:lnTo>
                  <a:lnTo>
                    <a:pt x="19941" y="15401"/>
                  </a:lnTo>
                  <a:lnTo>
                    <a:pt x="19962" y="15380"/>
                  </a:lnTo>
                  <a:lnTo>
                    <a:pt x="19962" y="15296"/>
                  </a:lnTo>
                  <a:lnTo>
                    <a:pt x="19836" y="15254"/>
                  </a:lnTo>
                  <a:lnTo>
                    <a:pt x="19774" y="15254"/>
                  </a:lnTo>
                  <a:lnTo>
                    <a:pt x="19669" y="15359"/>
                  </a:lnTo>
                  <a:lnTo>
                    <a:pt x="19564" y="15380"/>
                  </a:lnTo>
                  <a:lnTo>
                    <a:pt x="19460" y="15359"/>
                  </a:lnTo>
                  <a:lnTo>
                    <a:pt x="19439" y="15296"/>
                  </a:lnTo>
                  <a:lnTo>
                    <a:pt x="19418" y="15191"/>
                  </a:lnTo>
                  <a:lnTo>
                    <a:pt x="19376" y="15149"/>
                  </a:lnTo>
                  <a:lnTo>
                    <a:pt x="19376" y="15066"/>
                  </a:lnTo>
                  <a:lnTo>
                    <a:pt x="19460" y="15129"/>
                  </a:lnTo>
                  <a:lnTo>
                    <a:pt x="19481" y="15170"/>
                  </a:lnTo>
                  <a:lnTo>
                    <a:pt x="19460" y="15233"/>
                  </a:lnTo>
                  <a:lnTo>
                    <a:pt x="19481" y="15296"/>
                  </a:lnTo>
                  <a:lnTo>
                    <a:pt x="19564" y="15359"/>
                  </a:lnTo>
                  <a:lnTo>
                    <a:pt x="19648" y="15359"/>
                  </a:lnTo>
                  <a:lnTo>
                    <a:pt x="19753" y="15254"/>
                  </a:lnTo>
                  <a:lnTo>
                    <a:pt x="19836" y="15233"/>
                  </a:lnTo>
                  <a:lnTo>
                    <a:pt x="19941" y="15233"/>
                  </a:lnTo>
                  <a:lnTo>
                    <a:pt x="19983" y="15275"/>
                  </a:lnTo>
                  <a:lnTo>
                    <a:pt x="20046" y="15275"/>
                  </a:lnTo>
                  <a:lnTo>
                    <a:pt x="20066" y="15233"/>
                  </a:lnTo>
                  <a:lnTo>
                    <a:pt x="20046" y="15170"/>
                  </a:lnTo>
                  <a:lnTo>
                    <a:pt x="19836" y="14961"/>
                  </a:lnTo>
                  <a:lnTo>
                    <a:pt x="19669" y="14836"/>
                  </a:lnTo>
                  <a:lnTo>
                    <a:pt x="19522" y="14836"/>
                  </a:lnTo>
                  <a:lnTo>
                    <a:pt x="19355" y="14752"/>
                  </a:lnTo>
                  <a:lnTo>
                    <a:pt x="19271" y="14647"/>
                  </a:lnTo>
                  <a:lnTo>
                    <a:pt x="19271" y="14564"/>
                  </a:lnTo>
                  <a:lnTo>
                    <a:pt x="19271" y="14522"/>
                  </a:lnTo>
                  <a:lnTo>
                    <a:pt x="19334" y="14564"/>
                  </a:lnTo>
                  <a:lnTo>
                    <a:pt x="19376" y="14668"/>
                  </a:lnTo>
                  <a:lnTo>
                    <a:pt x="19460" y="14731"/>
                  </a:lnTo>
                  <a:lnTo>
                    <a:pt x="19585" y="14731"/>
                  </a:lnTo>
                  <a:lnTo>
                    <a:pt x="19627" y="14668"/>
                  </a:lnTo>
                  <a:lnTo>
                    <a:pt x="19627" y="14626"/>
                  </a:lnTo>
                  <a:lnTo>
                    <a:pt x="19522" y="14522"/>
                  </a:lnTo>
                  <a:lnTo>
                    <a:pt x="19481" y="14459"/>
                  </a:lnTo>
                  <a:lnTo>
                    <a:pt x="19481" y="14438"/>
                  </a:lnTo>
                  <a:lnTo>
                    <a:pt x="19522" y="14438"/>
                  </a:lnTo>
                  <a:lnTo>
                    <a:pt x="19564" y="14459"/>
                  </a:lnTo>
                  <a:lnTo>
                    <a:pt x="19690" y="14626"/>
                  </a:lnTo>
                  <a:lnTo>
                    <a:pt x="19753" y="14731"/>
                  </a:lnTo>
                  <a:lnTo>
                    <a:pt x="19753" y="14773"/>
                  </a:lnTo>
                  <a:lnTo>
                    <a:pt x="19857" y="14857"/>
                  </a:lnTo>
                  <a:lnTo>
                    <a:pt x="19962" y="14940"/>
                  </a:lnTo>
                  <a:lnTo>
                    <a:pt x="20087" y="15087"/>
                  </a:lnTo>
                  <a:lnTo>
                    <a:pt x="20171" y="15129"/>
                  </a:lnTo>
                  <a:lnTo>
                    <a:pt x="20213" y="15087"/>
                  </a:lnTo>
                  <a:lnTo>
                    <a:pt x="20276" y="15129"/>
                  </a:lnTo>
                  <a:lnTo>
                    <a:pt x="20297" y="15170"/>
                  </a:lnTo>
                  <a:lnTo>
                    <a:pt x="20213" y="15233"/>
                  </a:lnTo>
                  <a:lnTo>
                    <a:pt x="20276" y="15296"/>
                  </a:lnTo>
                  <a:lnTo>
                    <a:pt x="20318" y="15359"/>
                  </a:lnTo>
                  <a:lnTo>
                    <a:pt x="20380" y="15359"/>
                  </a:lnTo>
                  <a:lnTo>
                    <a:pt x="20422" y="15275"/>
                  </a:lnTo>
                  <a:lnTo>
                    <a:pt x="20485" y="15087"/>
                  </a:lnTo>
                  <a:lnTo>
                    <a:pt x="20506" y="15045"/>
                  </a:lnTo>
                  <a:lnTo>
                    <a:pt x="20527" y="14982"/>
                  </a:lnTo>
                  <a:lnTo>
                    <a:pt x="20506" y="14877"/>
                  </a:lnTo>
                  <a:lnTo>
                    <a:pt x="20506" y="14836"/>
                  </a:lnTo>
                  <a:lnTo>
                    <a:pt x="20506" y="14710"/>
                  </a:lnTo>
                  <a:lnTo>
                    <a:pt x="20464" y="14626"/>
                  </a:lnTo>
                  <a:lnTo>
                    <a:pt x="20464" y="14564"/>
                  </a:lnTo>
                  <a:lnTo>
                    <a:pt x="20464" y="14543"/>
                  </a:lnTo>
                  <a:lnTo>
                    <a:pt x="20506" y="14564"/>
                  </a:lnTo>
                  <a:lnTo>
                    <a:pt x="20590" y="14605"/>
                  </a:lnTo>
                  <a:lnTo>
                    <a:pt x="20610" y="14605"/>
                  </a:lnTo>
                  <a:lnTo>
                    <a:pt x="20590" y="14543"/>
                  </a:lnTo>
                  <a:lnTo>
                    <a:pt x="20506" y="14459"/>
                  </a:lnTo>
                  <a:lnTo>
                    <a:pt x="20464" y="14354"/>
                  </a:lnTo>
                  <a:lnTo>
                    <a:pt x="20401" y="14313"/>
                  </a:lnTo>
                  <a:lnTo>
                    <a:pt x="20318" y="14292"/>
                  </a:lnTo>
                  <a:lnTo>
                    <a:pt x="19962" y="14292"/>
                  </a:lnTo>
                  <a:lnTo>
                    <a:pt x="19920" y="14208"/>
                  </a:lnTo>
                  <a:lnTo>
                    <a:pt x="19836" y="14145"/>
                  </a:lnTo>
                  <a:lnTo>
                    <a:pt x="19648" y="14145"/>
                  </a:lnTo>
                  <a:lnTo>
                    <a:pt x="19564" y="14187"/>
                  </a:lnTo>
                  <a:lnTo>
                    <a:pt x="19502" y="14187"/>
                  </a:lnTo>
                  <a:lnTo>
                    <a:pt x="19460" y="14124"/>
                  </a:lnTo>
                  <a:lnTo>
                    <a:pt x="19439" y="14103"/>
                  </a:lnTo>
                  <a:lnTo>
                    <a:pt x="19460" y="14041"/>
                  </a:lnTo>
                  <a:lnTo>
                    <a:pt x="19502" y="14103"/>
                  </a:lnTo>
                  <a:lnTo>
                    <a:pt x="19543" y="14124"/>
                  </a:lnTo>
                  <a:lnTo>
                    <a:pt x="19669" y="14103"/>
                  </a:lnTo>
                  <a:lnTo>
                    <a:pt x="19836" y="14082"/>
                  </a:lnTo>
                  <a:lnTo>
                    <a:pt x="19878" y="14124"/>
                  </a:lnTo>
                  <a:lnTo>
                    <a:pt x="19941" y="14103"/>
                  </a:lnTo>
                  <a:lnTo>
                    <a:pt x="20025" y="14082"/>
                  </a:lnTo>
                  <a:lnTo>
                    <a:pt x="20087" y="14103"/>
                  </a:lnTo>
                  <a:lnTo>
                    <a:pt x="20150" y="14124"/>
                  </a:lnTo>
                  <a:lnTo>
                    <a:pt x="20192" y="14103"/>
                  </a:lnTo>
                  <a:lnTo>
                    <a:pt x="20234" y="14082"/>
                  </a:lnTo>
                  <a:lnTo>
                    <a:pt x="20234" y="14020"/>
                  </a:lnTo>
                  <a:lnTo>
                    <a:pt x="20234" y="13915"/>
                  </a:lnTo>
                  <a:lnTo>
                    <a:pt x="20234" y="13873"/>
                  </a:lnTo>
                  <a:lnTo>
                    <a:pt x="20171" y="13831"/>
                  </a:lnTo>
                  <a:lnTo>
                    <a:pt x="20129" y="13873"/>
                  </a:lnTo>
                  <a:lnTo>
                    <a:pt x="20066" y="13894"/>
                  </a:lnTo>
                  <a:lnTo>
                    <a:pt x="19983" y="13873"/>
                  </a:lnTo>
                  <a:lnTo>
                    <a:pt x="19857" y="13873"/>
                  </a:lnTo>
                  <a:lnTo>
                    <a:pt x="19815" y="13810"/>
                  </a:lnTo>
                  <a:lnTo>
                    <a:pt x="19711" y="13706"/>
                  </a:lnTo>
                  <a:lnTo>
                    <a:pt x="19606" y="13727"/>
                  </a:lnTo>
                  <a:lnTo>
                    <a:pt x="19564" y="13789"/>
                  </a:lnTo>
                  <a:lnTo>
                    <a:pt x="19543" y="13789"/>
                  </a:lnTo>
                  <a:lnTo>
                    <a:pt x="19543" y="13685"/>
                  </a:lnTo>
                  <a:lnTo>
                    <a:pt x="19543" y="13601"/>
                  </a:lnTo>
                  <a:lnTo>
                    <a:pt x="19522" y="13538"/>
                  </a:lnTo>
                  <a:lnTo>
                    <a:pt x="19313" y="13538"/>
                  </a:lnTo>
                  <a:lnTo>
                    <a:pt x="19229" y="13497"/>
                  </a:lnTo>
                  <a:lnTo>
                    <a:pt x="19250" y="13455"/>
                  </a:lnTo>
                  <a:lnTo>
                    <a:pt x="19313" y="13455"/>
                  </a:lnTo>
                  <a:lnTo>
                    <a:pt x="19418" y="13476"/>
                  </a:lnTo>
                  <a:lnTo>
                    <a:pt x="19460" y="13455"/>
                  </a:lnTo>
                  <a:lnTo>
                    <a:pt x="19460" y="13392"/>
                  </a:lnTo>
                  <a:lnTo>
                    <a:pt x="19439" y="13371"/>
                  </a:lnTo>
                  <a:lnTo>
                    <a:pt x="19481" y="13308"/>
                  </a:lnTo>
                  <a:lnTo>
                    <a:pt x="19460" y="13266"/>
                  </a:lnTo>
                  <a:lnTo>
                    <a:pt x="19439" y="13204"/>
                  </a:lnTo>
                  <a:lnTo>
                    <a:pt x="19481" y="13162"/>
                  </a:lnTo>
                  <a:lnTo>
                    <a:pt x="19460" y="13078"/>
                  </a:lnTo>
                  <a:lnTo>
                    <a:pt x="19460" y="12994"/>
                  </a:lnTo>
                  <a:lnTo>
                    <a:pt x="19522" y="12973"/>
                  </a:lnTo>
                  <a:lnTo>
                    <a:pt x="19543" y="12994"/>
                  </a:lnTo>
                  <a:lnTo>
                    <a:pt x="19543" y="13078"/>
                  </a:lnTo>
                  <a:lnTo>
                    <a:pt x="19585" y="13141"/>
                  </a:lnTo>
                  <a:lnTo>
                    <a:pt x="19648" y="13162"/>
                  </a:lnTo>
                  <a:lnTo>
                    <a:pt x="19732" y="13078"/>
                  </a:lnTo>
                  <a:lnTo>
                    <a:pt x="19857" y="12953"/>
                  </a:lnTo>
                  <a:lnTo>
                    <a:pt x="19941" y="12932"/>
                  </a:lnTo>
                  <a:lnTo>
                    <a:pt x="19941" y="12890"/>
                  </a:lnTo>
                  <a:lnTo>
                    <a:pt x="19899" y="12869"/>
                  </a:lnTo>
                  <a:lnTo>
                    <a:pt x="19794" y="12848"/>
                  </a:lnTo>
                  <a:lnTo>
                    <a:pt x="19732" y="12848"/>
                  </a:lnTo>
                  <a:lnTo>
                    <a:pt x="19690" y="12827"/>
                  </a:lnTo>
                  <a:lnTo>
                    <a:pt x="19774" y="12785"/>
                  </a:lnTo>
                  <a:lnTo>
                    <a:pt x="19878" y="12785"/>
                  </a:lnTo>
                  <a:lnTo>
                    <a:pt x="19941" y="12827"/>
                  </a:lnTo>
                  <a:lnTo>
                    <a:pt x="19983" y="12827"/>
                  </a:lnTo>
                  <a:lnTo>
                    <a:pt x="19983" y="12764"/>
                  </a:lnTo>
                  <a:lnTo>
                    <a:pt x="19962" y="12743"/>
                  </a:lnTo>
                  <a:lnTo>
                    <a:pt x="20046" y="12722"/>
                  </a:lnTo>
                  <a:lnTo>
                    <a:pt x="20150" y="12722"/>
                  </a:lnTo>
                  <a:lnTo>
                    <a:pt x="20213" y="12785"/>
                  </a:lnTo>
                  <a:lnTo>
                    <a:pt x="20276" y="12827"/>
                  </a:lnTo>
                  <a:lnTo>
                    <a:pt x="20318" y="12785"/>
                  </a:lnTo>
                  <a:lnTo>
                    <a:pt x="20380" y="12827"/>
                  </a:lnTo>
                  <a:lnTo>
                    <a:pt x="20422" y="12890"/>
                  </a:lnTo>
                  <a:lnTo>
                    <a:pt x="20401" y="12973"/>
                  </a:lnTo>
                  <a:lnTo>
                    <a:pt x="20422" y="13036"/>
                  </a:lnTo>
                  <a:lnTo>
                    <a:pt x="20506" y="13057"/>
                  </a:lnTo>
                  <a:lnTo>
                    <a:pt x="20527" y="13036"/>
                  </a:lnTo>
                  <a:lnTo>
                    <a:pt x="20590" y="13057"/>
                  </a:lnTo>
                  <a:lnTo>
                    <a:pt x="20631" y="13141"/>
                  </a:lnTo>
                  <a:lnTo>
                    <a:pt x="20778" y="13183"/>
                  </a:lnTo>
                  <a:lnTo>
                    <a:pt x="20820" y="13266"/>
                  </a:lnTo>
                  <a:lnTo>
                    <a:pt x="20841" y="13287"/>
                  </a:lnTo>
                  <a:lnTo>
                    <a:pt x="20882" y="13245"/>
                  </a:lnTo>
                  <a:lnTo>
                    <a:pt x="20903" y="13141"/>
                  </a:lnTo>
                  <a:lnTo>
                    <a:pt x="20945" y="13057"/>
                  </a:lnTo>
                  <a:lnTo>
                    <a:pt x="21008" y="12890"/>
                  </a:lnTo>
                  <a:lnTo>
                    <a:pt x="21008" y="12848"/>
                  </a:lnTo>
                  <a:lnTo>
                    <a:pt x="21029" y="12722"/>
                  </a:lnTo>
                  <a:lnTo>
                    <a:pt x="21050" y="12555"/>
                  </a:lnTo>
                  <a:lnTo>
                    <a:pt x="21092" y="12513"/>
                  </a:lnTo>
                  <a:lnTo>
                    <a:pt x="21092" y="12429"/>
                  </a:lnTo>
                  <a:lnTo>
                    <a:pt x="21050" y="12346"/>
                  </a:lnTo>
                  <a:lnTo>
                    <a:pt x="20987" y="12304"/>
                  </a:lnTo>
                  <a:lnTo>
                    <a:pt x="20924" y="12241"/>
                  </a:lnTo>
                  <a:lnTo>
                    <a:pt x="20882" y="12241"/>
                  </a:lnTo>
                  <a:lnTo>
                    <a:pt x="20841" y="12199"/>
                  </a:lnTo>
                  <a:lnTo>
                    <a:pt x="20841" y="12136"/>
                  </a:lnTo>
                  <a:lnTo>
                    <a:pt x="20757" y="12136"/>
                  </a:lnTo>
                  <a:lnTo>
                    <a:pt x="20694" y="12220"/>
                  </a:lnTo>
                  <a:lnTo>
                    <a:pt x="20590" y="12325"/>
                  </a:lnTo>
                  <a:lnTo>
                    <a:pt x="20506" y="12346"/>
                  </a:lnTo>
                  <a:lnTo>
                    <a:pt x="20464" y="12304"/>
                  </a:lnTo>
                  <a:lnTo>
                    <a:pt x="20485" y="12241"/>
                  </a:lnTo>
                  <a:lnTo>
                    <a:pt x="20485" y="12157"/>
                  </a:lnTo>
                  <a:lnTo>
                    <a:pt x="20485" y="12136"/>
                  </a:lnTo>
                  <a:lnTo>
                    <a:pt x="20380" y="12116"/>
                  </a:lnTo>
                  <a:lnTo>
                    <a:pt x="20297" y="12116"/>
                  </a:lnTo>
                  <a:lnTo>
                    <a:pt x="20276" y="12053"/>
                  </a:lnTo>
                  <a:lnTo>
                    <a:pt x="20338" y="12032"/>
                  </a:lnTo>
                  <a:lnTo>
                    <a:pt x="20338" y="12011"/>
                  </a:lnTo>
                  <a:lnTo>
                    <a:pt x="20255" y="11948"/>
                  </a:lnTo>
                  <a:lnTo>
                    <a:pt x="20213" y="11906"/>
                  </a:lnTo>
                  <a:lnTo>
                    <a:pt x="20255" y="11885"/>
                  </a:lnTo>
                  <a:lnTo>
                    <a:pt x="20276" y="11906"/>
                  </a:lnTo>
                  <a:lnTo>
                    <a:pt x="20359" y="11927"/>
                  </a:lnTo>
                  <a:lnTo>
                    <a:pt x="20359" y="11885"/>
                  </a:lnTo>
                  <a:lnTo>
                    <a:pt x="20297" y="11802"/>
                  </a:lnTo>
                  <a:lnTo>
                    <a:pt x="20276" y="11718"/>
                  </a:lnTo>
                  <a:lnTo>
                    <a:pt x="20297" y="11676"/>
                  </a:lnTo>
                  <a:lnTo>
                    <a:pt x="20359" y="11634"/>
                  </a:lnTo>
                  <a:lnTo>
                    <a:pt x="20380" y="11676"/>
                  </a:lnTo>
                  <a:lnTo>
                    <a:pt x="20443" y="11697"/>
                  </a:lnTo>
                  <a:lnTo>
                    <a:pt x="20464" y="11739"/>
                  </a:lnTo>
                  <a:lnTo>
                    <a:pt x="20590" y="11885"/>
                  </a:lnTo>
                  <a:lnTo>
                    <a:pt x="20673" y="11927"/>
                  </a:lnTo>
                  <a:lnTo>
                    <a:pt x="20757" y="11906"/>
                  </a:lnTo>
                  <a:lnTo>
                    <a:pt x="20799" y="11844"/>
                  </a:lnTo>
                  <a:lnTo>
                    <a:pt x="20757" y="11718"/>
                  </a:lnTo>
                  <a:lnTo>
                    <a:pt x="20652" y="11613"/>
                  </a:lnTo>
                  <a:lnTo>
                    <a:pt x="20569" y="11572"/>
                  </a:lnTo>
                  <a:lnTo>
                    <a:pt x="20464" y="11530"/>
                  </a:lnTo>
                  <a:lnTo>
                    <a:pt x="20443" y="11404"/>
                  </a:lnTo>
                  <a:lnTo>
                    <a:pt x="20380" y="11320"/>
                  </a:lnTo>
                  <a:lnTo>
                    <a:pt x="20338" y="11258"/>
                  </a:lnTo>
                  <a:lnTo>
                    <a:pt x="20255" y="11216"/>
                  </a:lnTo>
                  <a:lnTo>
                    <a:pt x="20171" y="11174"/>
                  </a:lnTo>
                  <a:lnTo>
                    <a:pt x="20171" y="11111"/>
                  </a:lnTo>
                  <a:lnTo>
                    <a:pt x="20234" y="11069"/>
                  </a:lnTo>
                  <a:lnTo>
                    <a:pt x="20234" y="11007"/>
                  </a:lnTo>
                  <a:lnTo>
                    <a:pt x="20192" y="10986"/>
                  </a:lnTo>
                  <a:lnTo>
                    <a:pt x="20192" y="10944"/>
                  </a:lnTo>
                  <a:lnTo>
                    <a:pt x="20255" y="10881"/>
                  </a:lnTo>
                  <a:lnTo>
                    <a:pt x="20297" y="10881"/>
                  </a:lnTo>
                  <a:lnTo>
                    <a:pt x="20359" y="10860"/>
                  </a:lnTo>
                  <a:lnTo>
                    <a:pt x="20443" y="10881"/>
                  </a:lnTo>
                  <a:lnTo>
                    <a:pt x="20485" y="10944"/>
                  </a:lnTo>
                  <a:lnTo>
                    <a:pt x="20401" y="10986"/>
                  </a:lnTo>
                  <a:lnTo>
                    <a:pt x="20464" y="10986"/>
                  </a:lnTo>
                  <a:lnTo>
                    <a:pt x="20548" y="11048"/>
                  </a:lnTo>
                  <a:lnTo>
                    <a:pt x="20548" y="11090"/>
                  </a:lnTo>
                  <a:lnTo>
                    <a:pt x="20569" y="11174"/>
                  </a:lnTo>
                  <a:lnTo>
                    <a:pt x="20652" y="11195"/>
                  </a:lnTo>
                  <a:lnTo>
                    <a:pt x="20757" y="11111"/>
                  </a:lnTo>
                  <a:lnTo>
                    <a:pt x="20799" y="10986"/>
                  </a:lnTo>
                  <a:lnTo>
                    <a:pt x="20820" y="10860"/>
                  </a:lnTo>
                  <a:lnTo>
                    <a:pt x="20882" y="10776"/>
                  </a:lnTo>
                  <a:lnTo>
                    <a:pt x="20903" y="10735"/>
                  </a:lnTo>
                  <a:lnTo>
                    <a:pt x="20882" y="10588"/>
                  </a:lnTo>
                  <a:lnTo>
                    <a:pt x="20966" y="10525"/>
                  </a:lnTo>
                  <a:lnTo>
                    <a:pt x="21029" y="10463"/>
                  </a:lnTo>
                  <a:lnTo>
                    <a:pt x="21071" y="10316"/>
                  </a:lnTo>
                  <a:lnTo>
                    <a:pt x="21029" y="10212"/>
                  </a:lnTo>
                  <a:lnTo>
                    <a:pt x="20987" y="10128"/>
                  </a:lnTo>
                  <a:lnTo>
                    <a:pt x="21029" y="9919"/>
                  </a:lnTo>
                  <a:lnTo>
                    <a:pt x="21092" y="9751"/>
                  </a:lnTo>
                  <a:lnTo>
                    <a:pt x="21092" y="9605"/>
                  </a:lnTo>
                  <a:lnTo>
                    <a:pt x="21175" y="9521"/>
                  </a:lnTo>
                  <a:lnTo>
                    <a:pt x="21175" y="9437"/>
                  </a:lnTo>
                  <a:lnTo>
                    <a:pt x="21196" y="9312"/>
                  </a:lnTo>
                  <a:lnTo>
                    <a:pt x="21196" y="9165"/>
                  </a:lnTo>
                  <a:lnTo>
                    <a:pt x="21280" y="9082"/>
                  </a:lnTo>
                  <a:lnTo>
                    <a:pt x="21343" y="8956"/>
                  </a:lnTo>
                  <a:lnTo>
                    <a:pt x="21531" y="8684"/>
                  </a:lnTo>
                  <a:lnTo>
                    <a:pt x="21615" y="8538"/>
                  </a:lnTo>
                  <a:lnTo>
                    <a:pt x="21761" y="8391"/>
                  </a:lnTo>
                  <a:lnTo>
                    <a:pt x="21824" y="8287"/>
                  </a:lnTo>
                  <a:lnTo>
                    <a:pt x="21908" y="8224"/>
                  </a:lnTo>
                  <a:lnTo>
                    <a:pt x="21950" y="8077"/>
                  </a:lnTo>
                  <a:lnTo>
                    <a:pt x="22075" y="7973"/>
                  </a:lnTo>
                  <a:lnTo>
                    <a:pt x="22117" y="7952"/>
                  </a:lnTo>
                  <a:lnTo>
                    <a:pt x="22075" y="7910"/>
                  </a:lnTo>
                  <a:lnTo>
                    <a:pt x="22012" y="7847"/>
                  </a:lnTo>
                  <a:lnTo>
                    <a:pt x="21908" y="7826"/>
                  </a:lnTo>
                  <a:lnTo>
                    <a:pt x="21845" y="7763"/>
                  </a:lnTo>
                  <a:lnTo>
                    <a:pt x="21803" y="7722"/>
                  </a:lnTo>
                  <a:lnTo>
                    <a:pt x="21719" y="7743"/>
                  </a:lnTo>
                  <a:lnTo>
                    <a:pt x="21552" y="7805"/>
                  </a:lnTo>
                  <a:lnTo>
                    <a:pt x="21406" y="7847"/>
                  </a:lnTo>
                  <a:lnTo>
                    <a:pt x="21280" y="7910"/>
                  </a:lnTo>
                  <a:lnTo>
                    <a:pt x="21196" y="8015"/>
                  </a:lnTo>
                  <a:lnTo>
                    <a:pt x="21092" y="8056"/>
                  </a:lnTo>
                  <a:lnTo>
                    <a:pt x="21071" y="8119"/>
                  </a:lnTo>
                  <a:lnTo>
                    <a:pt x="21008" y="8140"/>
                  </a:lnTo>
                  <a:lnTo>
                    <a:pt x="20903" y="8077"/>
                  </a:lnTo>
                  <a:lnTo>
                    <a:pt x="20862" y="8035"/>
                  </a:lnTo>
                  <a:lnTo>
                    <a:pt x="20862" y="7973"/>
                  </a:lnTo>
                  <a:lnTo>
                    <a:pt x="20924" y="7973"/>
                  </a:lnTo>
                  <a:lnTo>
                    <a:pt x="20987" y="7952"/>
                  </a:lnTo>
                  <a:lnTo>
                    <a:pt x="20987" y="7847"/>
                  </a:lnTo>
                  <a:lnTo>
                    <a:pt x="20966" y="7805"/>
                  </a:lnTo>
                  <a:lnTo>
                    <a:pt x="20882" y="7805"/>
                  </a:lnTo>
                  <a:lnTo>
                    <a:pt x="20820" y="7763"/>
                  </a:lnTo>
                  <a:lnTo>
                    <a:pt x="20903" y="7743"/>
                  </a:lnTo>
                  <a:lnTo>
                    <a:pt x="20966" y="7701"/>
                  </a:lnTo>
                  <a:lnTo>
                    <a:pt x="21071" y="7617"/>
                  </a:lnTo>
                  <a:lnTo>
                    <a:pt x="21134" y="7491"/>
                  </a:lnTo>
                  <a:lnTo>
                    <a:pt x="21238" y="7408"/>
                  </a:lnTo>
                  <a:lnTo>
                    <a:pt x="21322" y="7408"/>
                  </a:lnTo>
                  <a:lnTo>
                    <a:pt x="21447" y="7429"/>
                  </a:lnTo>
                  <a:lnTo>
                    <a:pt x="21698" y="7617"/>
                  </a:lnTo>
                  <a:lnTo>
                    <a:pt x="21761" y="7659"/>
                  </a:lnTo>
                  <a:lnTo>
                    <a:pt x="21970" y="7659"/>
                  </a:lnTo>
                  <a:lnTo>
                    <a:pt x="22075" y="7638"/>
                  </a:lnTo>
                  <a:lnTo>
                    <a:pt x="22180" y="7659"/>
                  </a:lnTo>
                  <a:lnTo>
                    <a:pt x="22389" y="7617"/>
                  </a:lnTo>
                  <a:lnTo>
                    <a:pt x="22494" y="7554"/>
                  </a:lnTo>
                  <a:lnTo>
                    <a:pt x="22494" y="7491"/>
                  </a:lnTo>
                  <a:lnTo>
                    <a:pt x="22473" y="7429"/>
                  </a:lnTo>
                  <a:lnTo>
                    <a:pt x="22515" y="7429"/>
                  </a:lnTo>
                  <a:lnTo>
                    <a:pt x="22598" y="7408"/>
                  </a:lnTo>
                  <a:lnTo>
                    <a:pt x="22682" y="7324"/>
                  </a:lnTo>
                  <a:lnTo>
                    <a:pt x="22682" y="7240"/>
                  </a:lnTo>
                  <a:lnTo>
                    <a:pt x="22640" y="7178"/>
                  </a:lnTo>
                  <a:lnTo>
                    <a:pt x="22535" y="7136"/>
                  </a:lnTo>
                  <a:lnTo>
                    <a:pt x="22473" y="7094"/>
                  </a:lnTo>
                  <a:lnTo>
                    <a:pt x="22431" y="7073"/>
                  </a:lnTo>
                  <a:lnTo>
                    <a:pt x="22347" y="7073"/>
                  </a:lnTo>
                  <a:lnTo>
                    <a:pt x="22263" y="7136"/>
                  </a:lnTo>
                  <a:lnTo>
                    <a:pt x="22222" y="7136"/>
                  </a:lnTo>
                  <a:lnTo>
                    <a:pt x="22138" y="7073"/>
                  </a:lnTo>
                  <a:lnTo>
                    <a:pt x="21908" y="7073"/>
                  </a:lnTo>
                  <a:lnTo>
                    <a:pt x="21761" y="7031"/>
                  </a:lnTo>
                  <a:lnTo>
                    <a:pt x="21657" y="6989"/>
                  </a:lnTo>
                  <a:lnTo>
                    <a:pt x="21594" y="6989"/>
                  </a:lnTo>
                  <a:lnTo>
                    <a:pt x="21510" y="7010"/>
                  </a:lnTo>
                  <a:lnTo>
                    <a:pt x="21196" y="7010"/>
                  </a:lnTo>
                  <a:lnTo>
                    <a:pt x="21092" y="6968"/>
                  </a:lnTo>
                  <a:lnTo>
                    <a:pt x="21196" y="6968"/>
                  </a:lnTo>
                  <a:lnTo>
                    <a:pt x="21301" y="6989"/>
                  </a:lnTo>
                  <a:lnTo>
                    <a:pt x="21406" y="6927"/>
                  </a:lnTo>
                  <a:lnTo>
                    <a:pt x="21531" y="6906"/>
                  </a:lnTo>
                  <a:lnTo>
                    <a:pt x="21636" y="6927"/>
                  </a:lnTo>
                  <a:lnTo>
                    <a:pt x="21740" y="6968"/>
                  </a:lnTo>
                  <a:lnTo>
                    <a:pt x="21782" y="6927"/>
                  </a:lnTo>
                  <a:lnTo>
                    <a:pt x="21845" y="6885"/>
                  </a:lnTo>
                  <a:lnTo>
                    <a:pt x="21950" y="6885"/>
                  </a:lnTo>
                  <a:lnTo>
                    <a:pt x="21991" y="6822"/>
                  </a:lnTo>
                  <a:lnTo>
                    <a:pt x="22054" y="6801"/>
                  </a:lnTo>
                  <a:lnTo>
                    <a:pt x="22138" y="6822"/>
                  </a:lnTo>
                  <a:lnTo>
                    <a:pt x="22180" y="6822"/>
                  </a:lnTo>
                  <a:lnTo>
                    <a:pt x="22201" y="6780"/>
                  </a:lnTo>
                  <a:lnTo>
                    <a:pt x="22242" y="6759"/>
                  </a:lnTo>
                  <a:lnTo>
                    <a:pt x="22284" y="6759"/>
                  </a:lnTo>
                  <a:lnTo>
                    <a:pt x="22305" y="6780"/>
                  </a:lnTo>
                  <a:lnTo>
                    <a:pt x="22368" y="6801"/>
                  </a:lnTo>
                  <a:lnTo>
                    <a:pt x="22410" y="6822"/>
                  </a:lnTo>
                  <a:lnTo>
                    <a:pt x="22515" y="6822"/>
                  </a:lnTo>
                  <a:lnTo>
                    <a:pt x="22619" y="6864"/>
                  </a:lnTo>
                  <a:lnTo>
                    <a:pt x="22703" y="6906"/>
                  </a:lnTo>
                  <a:lnTo>
                    <a:pt x="22891" y="6906"/>
                  </a:lnTo>
                  <a:lnTo>
                    <a:pt x="22996" y="6822"/>
                  </a:lnTo>
                  <a:lnTo>
                    <a:pt x="23184" y="6759"/>
                  </a:lnTo>
                  <a:lnTo>
                    <a:pt x="23331" y="6759"/>
                  </a:lnTo>
                  <a:lnTo>
                    <a:pt x="23351" y="6675"/>
                  </a:lnTo>
                  <a:lnTo>
                    <a:pt x="23351" y="6592"/>
                  </a:lnTo>
                  <a:lnTo>
                    <a:pt x="23310" y="6571"/>
                  </a:lnTo>
                  <a:lnTo>
                    <a:pt x="23247" y="6487"/>
                  </a:lnTo>
                  <a:lnTo>
                    <a:pt x="23247" y="6445"/>
                  </a:lnTo>
                  <a:lnTo>
                    <a:pt x="23226" y="6403"/>
                  </a:lnTo>
                  <a:lnTo>
                    <a:pt x="23226" y="6362"/>
                  </a:lnTo>
                  <a:lnTo>
                    <a:pt x="23289" y="6257"/>
                  </a:lnTo>
                  <a:lnTo>
                    <a:pt x="23351" y="6194"/>
                  </a:lnTo>
                  <a:lnTo>
                    <a:pt x="23414" y="6194"/>
                  </a:lnTo>
                  <a:lnTo>
                    <a:pt x="23561" y="6299"/>
                  </a:lnTo>
                  <a:lnTo>
                    <a:pt x="23644" y="6341"/>
                  </a:lnTo>
                  <a:lnTo>
                    <a:pt x="23707" y="6299"/>
                  </a:lnTo>
                  <a:lnTo>
                    <a:pt x="23749" y="6236"/>
                  </a:lnTo>
                  <a:lnTo>
                    <a:pt x="23854" y="6069"/>
                  </a:lnTo>
                  <a:lnTo>
                    <a:pt x="23958" y="5985"/>
                  </a:lnTo>
                  <a:lnTo>
                    <a:pt x="24042" y="5964"/>
                  </a:lnTo>
                  <a:lnTo>
                    <a:pt x="24063" y="5922"/>
                  </a:lnTo>
                  <a:lnTo>
                    <a:pt x="24167" y="5838"/>
                  </a:lnTo>
                  <a:lnTo>
                    <a:pt x="24272" y="5776"/>
                  </a:lnTo>
                  <a:lnTo>
                    <a:pt x="24335" y="5713"/>
                  </a:lnTo>
                  <a:lnTo>
                    <a:pt x="24335" y="5566"/>
                  </a:lnTo>
                  <a:lnTo>
                    <a:pt x="24272" y="5420"/>
                  </a:lnTo>
                  <a:lnTo>
                    <a:pt x="24188" y="5336"/>
                  </a:lnTo>
                  <a:lnTo>
                    <a:pt x="24167" y="5253"/>
                  </a:lnTo>
                  <a:lnTo>
                    <a:pt x="24021" y="5127"/>
                  </a:lnTo>
                  <a:lnTo>
                    <a:pt x="24021" y="5085"/>
                  </a:lnTo>
                  <a:lnTo>
                    <a:pt x="23958" y="5002"/>
                  </a:lnTo>
                  <a:lnTo>
                    <a:pt x="23854" y="4939"/>
                  </a:lnTo>
                  <a:lnTo>
                    <a:pt x="23812" y="4939"/>
                  </a:lnTo>
                  <a:lnTo>
                    <a:pt x="23728" y="4876"/>
                  </a:lnTo>
                  <a:lnTo>
                    <a:pt x="23623" y="4813"/>
                  </a:lnTo>
                  <a:lnTo>
                    <a:pt x="23498" y="4813"/>
                  </a:lnTo>
                  <a:lnTo>
                    <a:pt x="23331" y="4771"/>
                  </a:lnTo>
                  <a:lnTo>
                    <a:pt x="23184" y="4688"/>
                  </a:lnTo>
                  <a:lnTo>
                    <a:pt x="23038" y="4667"/>
                  </a:lnTo>
                  <a:lnTo>
                    <a:pt x="22975" y="4688"/>
                  </a:lnTo>
                  <a:lnTo>
                    <a:pt x="22828" y="4688"/>
                  </a:lnTo>
                  <a:lnTo>
                    <a:pt x="22682" y="4730"/>
                  </a:lnTo>
                  <a:lnTo>
                    <a:pt x="22619" y="4792"/>
                  </a:lnTo>
                  <a:lnTo>
                    <a:pt x="22515" y="4834"/>
                  </a:lnTo>
                  <a:lnTo>
                    <a:pt x="22410" y="4792"/>
                  </a:lnTo>
                  <a:lnTo>
                    <a:pt x="22389" y="4730"/>
                  </a:lnTo>
                  <a:lnTo>
                    <a:pt x="22347" y="4771"/>
                  </a:lnTo>
                  <a:lnTo>
                    <a:pt x="22305" y="4834"/>
                  </a:lnTo>
                  <a:lnTo>
                    <a:pt x="22347" y="4918"/>
                  </a:lnTo>
                  <a:lnTo>
                    <a:pt x="22347" y="5022"/>
                  </a:lnTo>
                  <a:lnTo>
                    <a:pt x="22284" y="5106"/>
                  </a:lnTo>
                  <a:lnTo>
                    <a:pt x="22242" y="5106"/>
                  </a:lnTo>
                  <a:lnTo>
                    <a:pt x="22242" y="5148"/>
                  </a:lnTo>
                  <a:lnTo>
                    <a:pt x="22263" y="5211"/>
                  </a:lnTo>
                  <a:lnTo>
                    <a:pt x="22242" y="5294"/>
                  </a:lnTo>
                  <a:lnTo>
                    <a:pt x="22138" y="5336"/>
                  </a:lnTo>
                  <a:lnTo>
                    <a:pt x="22033" y="5336"/>
                  </a:lnTo>
                  <a:lnTo>
                    <a:pt x="21970" y="5253"/>
                  </a:lnTo>
                  <a:lnTo>
                    <a:pt x="21970" y="5190"/>
                  </a:lnTo>
                  <a:lnTo>
                    <a:pt x="21929" y="5148"/>
                  </a:lnTo>
                  <a:lnTo>
                    <a:pt x="21866" y="5211"/>
                  </a:lnTo>
                  <a:lnTo>
                    <a:pt x="21866" y="5315"/>
                  </a:lnTo>
                  <a:lnTo>
                    <a:pt x="21887" y="5336"/>
                  </a:lnTo>
                  <a:lnTo>
                    <a:pt x="21845" y="5420"/>
                  </a:lnTo>
                  <a:lnTo>
                    <a:pt x="21824" y="5525"/>
                  </a:lnTo>
                  <a:lnTo>
                    <a:pt x="21782" y="5566"/>
                  </a:lnTo>
                  <a:lnTo>
                    <a:pt x="21782" y="5504"/>
                  </a:lnTo>
                  <a:lnTo>
                    <a:pt x="21824" y="5441"/>
                  </a:lnTo>
                  <a:lnTo>
                    <a:pt x="21782" y="5315"/>
                  </a:lnTo>
                  <a:lnTo>
                    <a:pt x="21740" y="5232"/>
                  </a:lnTo>
                  <a:lnTo>
                    <a:pt x="21761" y="5148"/>
                  </a:lnTo>
                  <a:lnTo>
                    <a:pt x="21761" y="5064"/>
                  </a:lnTo>
                  <a:lnTo>
                    <a:pt x="21719" y="5002"/>
                  </a:lnTo>
                  <a:lnTo>
                    <a:pt x="21719" y="4918"/>
                  </a:lnTo>
                  <a:lnTo>
                    <a:pt x="21657" y="4939"/>
                  </a:lnTo>
                  <a:lnTo>
                    <a:pt x="21636" y="5002"/>
                  </a:lnTo>
                  <a:lnTo>
                    <a:pt x="21552" y="5064"/>
                  </a:lnTo>
                  <a:lnTo>
                    <a:pt x="21552" y="5148"/>
                  </a:lnTo>
                  <a:lnTo>
                    <a:pt x="21531" y="5253"/>
                  </a:lnTo>
                  <a:lnTo>
                    <a:pt x="21364" y="5420"/>
                  </a:lnTo>
                  <a:lnTo>
                    <a:pt x="21301" y="5483"/>
                  </a:lnTo>
                  <a:lnTo>
                    <a:pt x="21217" y="5483"/>
                  </a:lnTo>
                  <a:lnTo>
                    <a:pt x="21154" y="5546"/>
                  </a:lnTo>
                  <a:lnTo>
                    <a:pt x="21050" y="5629"/>
                  </a:lnTo>
                  <a:lnTo>
                    <a:pt x="20945" y="5629"/>
                  </a:lnTo>
                  <a:lnTo>
                    <a:pt x="20841" y="5734"/>
                  </a:lnTo>
                  <a:lnTo>
                    <a:pt x="20694" y="5818"/>
                  </a:lnTo>
                  <a:lnTo>
                    <a:pt x="20422" y="5818"/>
                  </a:lnTo>
                  <a:lnTo>
                    <a:pt x="20422" y="5859"/>
                  </a:lnTo>
                  <a:lnTo>
                    <a:pt x="20359" y="5901"/>
                  </a:lnTo>
                  <a:lnTo>
                    <a:pt x="20255" y="5901"/>
                  </a:lnTo>
                  <a:lnTo>
                    <a:pt x="20171" y="5880"/>
                  </a:lnTo>
                  <a:lnTo>
                    <a:pt x="20087" y="5943"/>
                  </a:lnTo>
                  <a:lnTo>
                    <a:pt x="19711" y="6131"/>
                  </a:lnTo>
                  <a:lnTo>
                    <a:pt x="19522" y="6278"/>
                  </a:lnTo>
                  <a:lnTo>
                    <a:pt x="19502" y="6382"/>
                  </a:lnTo>
                  <a:lnTo>
                    <a:pt x="19439" y="6403"/>
                  </a:lnTo>
                  <a:lnTo>
                    <a:pt x="19229" y="6571"/>
                  </a:lnTo>
                  <a:lnTo>
                    <a:pt x="19125" y="6675"/>
                  </a:lnTo>
                  <a:lnTo>
                    <a:pt x="19104" y="6613"/>
                  </a:lnTo>
                  <a:lnTo>
                    <a:pt x="19083" y="6613"/>
                  </a:lnTo>
                  <a:lnTo>
                    <a:pt x="18978" y="6696"/>
                  </a:lnTo>
                  <a:lnTo>
                    <a:pt x="18895" y="6822"/>
                  </a:lnTo>
                  <a:lnTo>
                    <a:pt x="18790" y="6968"/>
                  </a:lnTo>
                  <a:lnTo>
                    <a:pt x="18769" y="7031"/>
                  </a:lnTo>
                  <a:lnTo>
                    <a:pt x="18727" y="7094"/>
                  </a:lnTo>
                  <a:lnTo>
                    <a:pt x="18706" y="7031"/>
                  </a:lnTo>
                  <a:lnTo>
                    <a:pt x="18748" y="6906"/>
                  </a:lnTo>
                  <a:lnTo>
                    <a:pt x="18748" y="6801"/>
                  </a:lnTo>
                  <a:lnTo>
                    <a:pt x="18748" y="6696"/>
                  </a:lnTo>
                  <a:lnTo>
                    <a:pt x="18853" y="6696"/>
                  </a:lnTo>
                  <a:lnTo>
                    <a:pt x="18895" y="6654"/>
                  </a:lnTo>
                  <a:lnTo>
                    <a:pt x="19020" y="6550"/>
                  </a:lnTo>
                  <a:lnTo>
                    <a:pt x="19104" y="6508"/>
                  </a:lnTo>
                  <a:lnTo>
                    <a:pt x="19209" y="6403"/>
                  </a:lnTo>
                  <a:lnTo>
                    <a:pt x="19355" y="6278"/>
                  </a:lnTo>
                  <a:lnTo>
                    <a:pt x="19418" y="6194"/>
                  </a:lnTo>
                  <a:lnTo>
                    <a:pt x="19522" y="6152"/>
                  </a:lnTo>
                  <a:lnTo>
                    <a:pt x="19627" y="5985"/>
                  </a:lnTo>
                  <a:lnTo>
                    <a:pt x="19669" y="5922"/>
                  </a:lnTo>
                  <a:lnTo>
                    <a:pt x="19648" y="5838"/>
                  </a:lnTo>
                  <a:lnTo>
                    <a:pt x="19669" y="5776"/>
                  </a:lnTo>
                  <a:lnTo>
                    <a:pt x="19690" y="5818"/>
                  </a:lnTo>
                  <a:lnTo>
                    <a:pt x="19753" y="5838"/>
                  </a:lnTo>
                  <a:lnTo>
                    <a:pt x="19836" y="5755"/>
                  </a:lnTo>
                  <a:lnTo>
                    <a:pt x="19941" y="5713"/>
                  </a:lnTo>
                  <a:lnTo>
                    <a:pt x="19941" y="5629"/>
                  </a:lnTo>
                  <a:lnTo>
                    <a:pt x="20004" y="5504"/>
                  </a:lnTo>
                  <a:lnTo>
                    <a:pt x="20066" y="5462"/>
                  </a:lnTo>
                  <a:lnTo>
                    <a:pt x="20150" y="5504"/>
                  </a:lnTo>
                  <a:lnTo>
                    <a:pt x="20213" y="5420"/>
                  </a:lnTo>
                  <a:lnTo>
                    <a:pt x="20297" y="5399"/>
                  </a:lnTo>
                  <a:lnTo>
                    <a:pt x="20318" y="5420"/>
                  </a:lnTo>
                  <a:lnTo>
                    <a:pt x="20401" y="5420"/>
                  </a:lnTo>
                  <a:lnTo>
                    <a:pt x="20715" y="5127"/>
                  </a:lnTo>
                  <a:lnTo>
                    <a:pt x="20778" y="5022"/>
                  </a:lnTo>
                  <a:lnTo>
                    <a:pt x="20799" y="4897"/>
                  </a:lnTo>
                  <a:lnTo>
                    <a:pt x="20882" y="4709"/>
                  </a:lnTo>
                  <a:lnTo>
                    <a:pt x="20987" y="4583"/>
                  </a:lnTo>
                  <a:lnTo>
                    <a:pt x="20987" y="4458"/>
                  </a:lnTo>
                  <a:lnTo>
                    <a:pt x="20987" y="4269"/>
                  </a:lnTo>
                  <a:lnTo>
                    <a:pt x="20945" y="4165"/>
                  </a:lnTo>
                  <a:lnTo>
                    <a:pt x="20882" y="4144"/>
                  </a:lnTo>
                  <a:lnTo>
                    <a:pt x="20736" y="4165"/>
                  </a:lnTo>
                  <a:lnTo>
                    <a:pt x="20590" y="4165"/>
                  </a:lnTo>
                  <a:lnTo>
                    <a:pt x="20464" y="4102"/>
                  </a:lnTo>
                  <a:lnTo>
                    <a:pt x="20318" y="4102"/>
                  </a:lnTo>
                  <a:lnTo>
                    <a:pt x="20255" y="4165"/>
                  </a:lnTo>
                  <a:lnTo>
                    <a:pt x="20213" y="4248"/>
                  </a:lnTo>
                  <a:lnTo>
                    <a:pt x="20255" y="4290"/>
                  </a:lnTo>
                  <a:lnTo>
                    <a:pt x="20213" y="4353"/>
                  </a:lnTo>
                  <a:lnTo>
                    <a:pt x="20213" y="4499"/>
                  </a:lnTo>
                  <a:lnTo>
                    <a:pt x="20171" y="4646"/>
                  </a:lnTo>
                  <a:lnTo>
                    <a:pt x="20066" y="4792"/>
                  </a:lnTo>
                  <a:lnTo>
                    <a:pt x="20004" y="4730"/>
                  </a:lnTo>
                  <a:lnTo>
                    <a:pt x="19941" y="4709"/>
                  </a:lnTo>
                  <a:lnTo>
                    <a:pt x="19899" y="4709"/>
                  </a:lnTo>
                  <a:lnTo>
                    <a:pt x="19857" y="4771"/>
                  </a:lnTo>
                  <a:lnTo>
                    <a:pt x="19794" y="4792"/>
                  </a:lnTo>
                  <a:lnTo>
                    <a:pt x="19732" y="4730"/>
                  </a:lnTo>
                  <a:lnTo>
                    <a:pt x="19669" y="4730"/>
                  </a:lnTo>
                  <a:cubicBezTo>
                    <a:pt x="19669" y="4730"/>
                    <a:pt x="19481" y="4688"/>
                    <a:pt x="19481" y="4646"/>
                  </a:cubicBezTo>
                  <a:lnTo>
                    <a:pt x="19271" y="4646"/>
                  </a:lnTo>
                  <a:lnTo>
                    <a:pt x="19167" y="4709"/>
                  </a:lnTo>
                  <a:lnTo>
                    <a:pt x="19020" y="4730"/>
                  </a:lnTo>
                  <a:lnTo>
                    <a:pt x="18895" y="4792"/>
                  </a:lnTo>
                  <a:lnTo>
                    <a:pt x="18832" y="4750"/>
                  </a:lnTo>
                  <a:lnTo>
                    <a:pt x="18832" y="4709"/>
                  </a:lnTo>
                  <a:lnTo>
                    <a:pt x="18853" y="4625"/>
                  </a:lnTo>
                  <a:lnTo>
                    <a:pt x="18853" y="4541"/>
                  </a:lnTo>
                  <a:lnTo>
                    <a:pt x="18895" y="4478"/>
                  </a:lnTo>
                  <a:lnTo>
                    <a:pt x="18916" y="4478"/>
                  </a:lnTo>
                  <a:lnTo>
                    <a:pt x="18957" y="4499"/>
                  </a:lnTo>
                  <a:lnTo>
                    <a:pt x="19020" y="4499"/>
                  </a:lnTo>
                  <a:lnTo>
                    <a:pt x="19146" y="4437"/>
                  </a:lnTo>
                  <a:lnTo>
                    <a:pt x="19439" y="4416"/>
                  </a:lnTo>
                  <a:lnTo>
                    <a:pt x="19481" y="4395"/>
                  </a:lnTo>
                  <a:lnTo>
                    <a:pt x="19543" y="4290"/>
                  </a:lnTo>
                  <a:lnTo>
                    <a:pt x="19564" y="4206"/>
                  </a:lnTo>
                  <a:lnTo>
                    <a:pt x="19648" y="4165"/>
                  </a:lnTo>
                  <a:lnTo>
                    <a:pt x="19669" y="4102"/>
                  </a:lnTo>
                  <a:lnTo>
                    <a:pt x="19627" y="4060"/>
                  </a:lnTo>
                  <a:lnTo>
                    <a:pt x="19627" y="3997"/>
                  </a:lnTo>
                  <a:lnTo>
                    <a:pt x="19313" y="3997"/>
                  </a:lnTo>
                  <a:lnTo>
                    <a:pt x="19125" y="3955"/>
                  </a:lnTo>
                  <a:lnTo>
                    <a:pt x="19020" y="3893"/>
                  </a:lnTo>
                  <a:lnTo>
                    <a:pt x="18937" y="3872"/>
                  </a:lnTo>
                  <a:lnTo>
                    <a:pt x="18685" y="3893"/>
                  </a:lnTo>
                  <a:lnTo>
                    <a:pt x="18560" y="3872"/>
                  </a:lnTo>
                  <a:lnTo>
                    <a:pt x="18455" y="3830"/>
                  </a:lnTo>
                  <a:lnTo>
                    <a:pt x="18288" y="3830"/>
                  </a:lnTo>
                  <a:lnTo>
                    <a:pt x="18162" y="3851"/>
                  </a:lnTo>
                  <a:lnTo>
                    <a:pt x="18100" y="3830"/>
                  </a:lnTo>
                  <a:lnTo>
                    <a:pt x="17995" y="3788"/>
                  </a:lnTo>
                  <a:lnTo>
                    <a:pt x="17932" y="3788"/>
                  </a:lnTo>
                  <a:lnTo>
                    <a:pt x="17849" y="3893"/>
                  </a:lnTo>
                  <a:lnTo>
                    <a:pt x="17849" y="3976"/>
                  </a:lnTo>
                  <a:lnTo>
                    <a:pt x="17765" y="4039"/>
                  </a:lnTo>
                  <a:lnTo>
                    <a:pt x="17744" y="4039"/>
                  </a:lnTo>
                  <a:lnTo>
                    <a:pt x="17765" y="3955"/>
                  </a:lnTo>
                  <a:lnTo>
                    <a:pt x="17765" y="3934"/>
                  </a:lnTo>
                  <a:lnTo>
                    <a:pt x="17681" y="3934"/>
                  </a:lnTo>
                  <a:lnTo>
                    <a:pt x="17451" y="3997"/>
                  </a:lnTo>
                  <a:lnTo>
                    <a:pt x="17305" y="4060"/>
                  </a:lnTo>
                  <a:lnTo>
                    <a:pt x="17221" y="4144"/>
                  </a:lnTo>
                  <a:lnTo>
                    <a:pt x="17158" y="4186"/>
                  </a:lnTo>
                  <a:lnTo>
                    <a:pt x="17053" y="4186"/>
                  </a:lnTo>
                  <a:lnTo>
                    <a:pt x="16949" y="4206"/>
                  </a:lnTo>
                  <a:lnTo>
                    <a:pt x="16886" y="4269"/>
                  </a:lnTo>
                  <a:lnTo>
                    <a:pt x="16781" y="4290"/>
                  </a:lnTo>
                  <a:lnTo>
                    <a:pt x="16698" y="4374"/>
                  </a:lnTo>
                  <a:lnTo>
                    <a:pt x="16698" y="4458"/>
                  </a:lnTo>
                  <a:lnTo>
                    <a:pt x="16635" y="4520"/>
                  </a:lnTo>
                  <a:lnTo>
                    <a:pt x="16593" y="4520"/>
                  </a:lnTo>
                  <a:lnTo>
                    <a:pt x="16530" y="4458"/>
                  </a:lnTo>
                  <a:lnTo>
                    <a:pt x="16530" y="4374"/>
                  </a:lnTo>
                  <a:lnTo>
                    <a:pt x="16509" y="4290"/>
                  </a:lnTo>
                  <a:lnTo>
                    <a:pt x="16468" y="4248"/>
                  </a:lnTo>
                  <a:lnTo>
                    <a:pt x="16468" y="4165"/>
                  </a:lnTo>
                  <a:lnTo>
                    <a:pt x="16509" y="4081"/>
                  </a:lnTo>
                  <a:lnTo>
                    <a:pt x="16593" y="4081"/>
                  </a:lnTo>
                  <a:lnTo>
                    <a:pt x="16698" y="4039"/>
                  </a:lnTo>
                  <a:lnTo>
                    <a:pt x="16802" y="4039"/>
                  </a:lnTo>
                  <a:lnTo>
                    <a:pt x="16886" y="3997"/>
                  </a:lnTo>
                  <a:lnTo>
                    <a:pt x="16928" y="3955"/>
                  </a:lnTo>
                  <a:lnTo>
                    <a:pt x="17012" y="3934"/>
                  </a:lnTo>
                  <a:lnTo>
                    <a:pt x="17158" y="3893"/>
                  </a:lnTo>
                  <a:lnTo>
                    <a:pt x="17263" y="3851"/>
                  </a:lnTo>
                  <a:lnTo>
                    <a:pt x="17346" y="3788"/>
                  </a:lnTo>
                  <a:lnTo>
                    <a:pt x="17472" y="3788"/>
                  </a:lnTo>
                  <a:lnTo>
                    <a:pt x="17556" y="3746"/>
                  </a:lnTo>
                  <a:lnTo>
                    <a:pt x="17577" y="3662"/>
                  </a:lnTo>
                  <a:lnTo>
                    <a:pt x="17556" y="3621"/>
                  </a:lnTo>
                  <a:lnTo>
                    <a:pt x="17514" y="3558"/>
                  </a:lnTo>
                  <a:lnTo>
                    <a:pt x="17346" y="3558"/>
                  </a:lnTo>
                  <a:lnTo>
                    <a:pt x="17346" y="3516"/>
                  </a:lnTo>
                  <a:lnTo>
                    <a:pt x="17430" y="3516"/>
                  </a:lnTo>
                  <a:lnTo>
                    <a:pt x="17451" y="3537"/>
                  </a:lnTo>
                  <a:lnTo>
                    <a:pt x="17535" y="3537"/>
                  </a:lnTo>
                  <a:lnTo>
                    <a:pt x="17577" y="3558"/>
                  </a:lnTo>
                  <a:lnTo>
                    <a:pt x="17618" y="3662"/>
                  </a:lnTo>
                  <a:lnTo>
                    <a:pt x="17639" y="3662"/>
                  </a:lnTo>
                  <a:lnTo>
                    <a:pt x="17660" y="3641"/>
                  </a:lnTo>
                  <a:lnTo>
                    <a:pt x="17765" y="3579"/>
                  </a:lnTo>
                  <a:lnTo>
                    <a:pt x="17890" y="3621"/>
                  </a:lnTo>
                  <a:lnTo>
                    <a:pt x="17974" y="3579"/>
                  </a:lnTo>
                  <a:lnTo>
                    <a:pt x="18058" y="3537"/>
                  </a:lnTo>
                  <a:lnTo>
                    <a:pt x="18141" y="3516"/>
                  </a:lnTo>
                  <a:lnTo>
                    <a:pt x="18246" y="3537"/>
                  </a:lnTo>
                  <a:lnTo>
                    <a:pt x="18351" y="3537"/>
                  </a:lnTo>
                  <a:lnTo>
                    <a:pt x="18455" y="3516"/>
                  </a:lnTo>
                  <a:lnTo>
                    <a:pt x="18518" y="3537"/>
                  </a:lnTo>
                  <a:lnTo>
                    <a:pt x="18602" y="3579"/>
                  </a:lnTo>
                  <a:lnTo>
                    <a:pt x="18769" y="3579"/>
                  </a:lnTo>
                  <a:lnTo>
                    <a:pt x="18790" y="3621"/>
                  </a:lnTo>
                  <a:lnTo>
                    <a:pt x="18832" y="3621"/>
                  </a:lnTo>
                  <a:lnTo>
                    <a:pt x="18978" y="3725"/>
                  </a:lnTo>
                  <a:lnTo>
                    <a:pt x="19041" y="3746"/>
                  </a:lnTo>
                  <a:lnTo>
                    <a:pt x="19146" y="3725"/>
                  </a:lnTo>
                  <a:lnTo>
                    <a:pt x="19209" y="3662"/>
                  </a:lnTo>
                  <a:lnTo>
                    <a:pt x="19292" y="3662"/>
                  </a:lnTo>
                  <a:lnTo>
                    <a:pt x="19355" y="3683"/>
                  </a:lnTo>
                  <a:lnTo>
                    <a:pt x="19439" y="3683"/>
                  </a:lnTo>
                  <a:lnTo>
                    <a:pt x="19502" y="3725"/>
                  </a:lnTo>
                  <a:lnTo>
                    <a:pt x="19564" y="3725"/>
                  </a:lnTo>
                  <a:lnTo>
                    <a:pt x="19732" y="3662"/>
                  </a:lnTo>
                  <a:lnTo>
                    <a:pt x="19815" y="3621"/>
                  </a:lnTo>
                  <a:lnTo>
                    <a:pt x="19920" y="3621"/>
                  </a:lnTo>
                  <a:lnTo>
                    <a:pt x="19983" y="3662"/>
                  </a:lnTo>
                  <a:lnTo>
                    <a:pt x="20046" y="3662"/>
                  </a:lnTo>
                  <a:lnTo>
                    <a:pt x="20129" y="3621"/>
                  </a:lnTo>
                  <a:lnTo>
                    <a:pt x="20234" y="3641"/>
                  </a:lnTo>
                  <a:lnTo>
                    <a:pt x="20338" y="3641"/>
                  </a:lnTo>
                  <a:lnTo>
                    <a:pt x="20338" y="3579"/>
                  </a:lnTo>
                  <a:lnTo>
                    <a:pt x="20276" y="3558"/>
                  </a:lnTo>
                  <a:lnTo>
                    <a:pt x="20276" y="3516"/>
                  </a:lnTo>
                  <a:lnTo>
                    <a:pt x="20297" y="3474"/>
                  </a:lnTo>
                  <a:lnTo>
                    <a:pt x="20359" y="3537"/>
                  </a:lnTo>
                  <a:lnTo>
                    <a:pt x="20401" y="3579"/>
                  </a:lnTo>
                  <a:lnTo>
                    <a:pt x="20485" y="3579"/>
                  </a:lnTo>
                  <a:lnTo>
                    <a:pt x="20548" y="3558"/>
                  </a:lnTo>
                  <a:lnTo>
                    <a:pt x="20694" y="3558"/>
                  </a:lnTo>
                  <a:lnTo>
                    <a:pt x="20903" y="3474"/>
                  </a:lnTo>
                  <a:lnTo>
                    <a:pt x="21008" y="3432"/>
                  </a:lnTo>
                  <a:lnTo>
                    <a:pt x="21029" y="3369"/>
                  </a:lnTo>
                  <a:lnTo>
                    <a:pt x="21029" y="3328"/>
                  </a:lnTo>
                  <a:lnTo>
                    <a:pt x="21092" y="3307"/>
                  </a:lnTo>
                  <a:lnTo>
                    <a:pt x="21134" y="3328"/>
                  </a:lnTo>
                  <a:lnTo>
                    <a:pt x="21217" y="3307"/>
                  </a:lnTo>
                  <a:lnTo>
                    <a:pt x="21322" y="3223"/>
                  </a:lnTo>
                  <a:lnTo>
                    <a:pt x="21406" y="3202"/>
                  </a:lnTo>
                  <a:lnTo>
                    <a:pt x="21406" y="3118"/>
                  </a:lnTo>
                  <a:lnTo>
                    <a:pt x="21426" y="3056"/>
                  </a:lnTo>
                  <a:lnTo>
                    <a:pt x="21489" y="3035"/>
                  </a:lnTo>
                  <a:lnTo>
                    <a:pt x="21489" y="2930"/>
                  </a:lnTo>
                  <a:lnTo>
                    <a:pt x="21447" y="2888"/>
                  </a:lnTo>
                  <a:lnTo>
                    <a:pt x="21343" y="2805"/>
                  </a:lnTo>
                  <a:lnTo>
                    <a:pt x="21217" y="2742"/>
                  </a:lnTo>
                  <a:lnTo>
                    <a:pt x="21113" y="2637"/>
                  </a:lnTo>
                  <a:lnTo>
                    <a:pt x="21092" y="2574"/>
                  </a:lnTo>
                  <a:lnTo>
                    <a:pt x="21029" y="2512"/>
                  </a:lnTo>
                  <a:lnTo>
                    <a:pt x="20882" y="2491"/>
                  </a:lnTo>
                  <a:lnTo>
                    <a:pt x="20799" y="2407"/>
                  </a:lnTo>
                  <a:lnTo>
                    <a:pt x="20778" y="2323"/>
                  </a:lnTo>
                  <a:lnTo>
                    <a:pt x="20715" y="2302"/>
                  </a:lnTo>
                  <a:lnTo>
                    <a:pt x="20694" y="2323"/>
                  </a:lnTo>
                  <a:lnTo>
                    <a:pt x="20610" y="2365"/>
                  </a:lnTo>
                  <a:lnTo>
                    <a:pt x="20569" y="2323"/>
                  </a:lnTo>
                  <a:lnTo>
                    <a:pt x="20548" y="2261"/>
                  </a:lnTo>
                  <a:lnTo>
                    <a:pt x="20485" y="2198"/>
                  </a:lnTo>
                  <a:lnTo>
                    <a:pt x="20255" y="2198"/>
                  </a:lnTo>
                  <a:lnTo>
                    <a:pt x="20171" y="2219"/>
                  </a:lnTo>
                  <a:lnTo>
                    <a:pt x="20171" y="2302"/>
                  </a:lnTo>
                  <a:lnTo>
                    <a:pt x="20171" y="2365"/>
                  </a:lnTo>
                  <a:lnTo>
                    <a:pt x="20129" y="2302"/>
                  </a:lnTo>
                  <a:lnTo>
                    <a:pt x="20066" y="2302"/>
                  </a:lnTo>
                  <a:lnTo>
                    <a:pt x="19920" y="2386"/>
                  </a:lnTo>
                  <a:lnTo>
                    <a:pt x="19836" y="2407"/>
                  </a:lnTo>
                  <a:lnTo>
                    <a:pt x="19711" y="2365"/>
                  </a:lnTo>
                  <a:lnTo>
                    <a:pt x="19606" y="2365"/>
                  </a:lnTo>
                  <a:lnTo>
                    <a:pt x="19522" y="2323"/>
                  </a:lnTo>
                  <a:lnTo>
                    <a:pt x="19460" y="2261"/>
                  </a:lnTo>
                  <a:lnTo>
                    <a:pt x="19460" y="2177"/>
                  </a:lnTo>
                  <a:lnTo>
                    <a:pt x="19522" y="2177"/>
                  </a:lnTo>
                  <a:lnTo>
                    <a:pt x="19564" y="2219"/>
                  </a:lnTo>
                  <a:lnTo>
                    <a:pt x="19669" y="2261"/>
                  </a:lnTo>
                  <a:lnTo>
                    <a:pt x="19711" y="2219"/>
                  </a:lnTo>
                  <a:lnTo>
                    <a:pt x="19711" y="2177"/>
                  </a:lnTo>
                  <a:lnTo>
                    <a:pt x="19606" y="2093"/>
                  </a:lnTo>
                  <a:lnTo>
                    <a:pt x="19606" y="2009"/>
                  </a:lnTo>
                  <a:lnTo>
                    <a:pt x="19627" y="1989"/>
                  </a:lnTo>
                  <a:lnTo>
                    <a:pt x="19669" y="2072"/>
                  </a:lnTo>
                  <a:lnTo>
                    <a:pt x="19774" y="2114"/>
                  </a:lnTo>
                  <a:lnTo>
                    <a:pt x="19857" y="2156"/>
                  </a:lnTo>
                  <a:lnTo>
                    <a:pt x="20025" y="2093"/>
                  </a:lnTo>
                  <a:lnTo>
                    <a:pt x="20171" y="1968"/>
                  </a:lnTo>
                  <a:lnTo>
                    <a:pt x="20171" y="1884"/>
                  </a:lnTo>
                  <a:lnTo>
                    <a:pt x="20150" y="1842"/>
                  </a:lnTo>
                  <a:lnTo>
                    <a:pt x="20087" y="1800"/>
                  </a:lnTo>
                  <a:lnTo>
                    <a:pt x="20087" y="1758"/>
                  </a:lnTo>
                  <a:lnTo>
                    <a:pt x="20150" y="1696"/>
                  </a:lnTo>
                  <a:lnTo>
                    <a:pt x="20150" y="1675"/>
                  </a:lnTo>
                  <a:lnTo>
                    <a:pt x="20046" y="1591"/>
                  </a:lnTo>
                  <a:lnTo>
                    <a:pt x="19962" y="1486"/>
                  </a:lnTo>
                  <a:lnTo>
                    <a:pt x="19920" y="1465"/>
                  </a:lnTo>
                  <a:lnTo>
                    <a:pt x="19857" y="1486"/>
                  </a:lnTo>
                  <a:lnTo>
                    <a:pt x="19774" y="1570"/>
                  </a:lnTo>
                  <a:lnTo>
                    <a:pt x="19627" y="1654"/>
                  </a:lnTo>
                  <a:lnTo>
                    <a:pt x="19439" y="1654"/>
                  </a:lnTo>
                  <a:lnTo>
                    <a:pt x="19334" y="1737"/>
                  </a:lnTo>
                  <a:lnTo>
                    <a:pt x="19292" y="1737"/>
                  </a:lnTo>
                  <a:lnTo>
                    <a:pt x="19229" y="1675"/>
                  </a:lnTo>
                  <a:lnTo>
                    <a:pt x="19188" y="1654"/>
                  </a:lnTo>
                  <a:lnTo>
                    <a:pt x="19104" y="1675"/>
                  </a:lnTo>
                  <a:lnTo>
                    <a:pt x="19020" y="1696"/>
                  </a:lnTo>
                  <a:lnTo>
                    <a:pt x="18937" y="1675"/>
                  </a:lnTo>
                  <a:lnTo>
                    <a:pt x="18874" y="1633"/>
                  </a:lnTo>
                  <a:lnTo>
                    <a:pt x="18769" y="1591"/>
                  </a:lnTo>
                  <a:lnTo>
                    <a:pt x="18685" y="1549"/>
                  </a:lnTo>
                  <a:lnTo>
                    <a:pt x="18581" y="1528"/>
                  </a:lnTo>
                  <a:lnTo>
                    <a:pt x="18476" y="1445"/>
                  </a:lnTo>
                  <a:lnTo>
                    <a:pt x="18309" y="1424"/>
                  </a:lnTo>
                  <a:lnTo>
                    <a:pt x="18100" y="1445"/>
                  </a:lnTo>
                  <a:lnTo>
                    <a:pt x="17995" y="1465"/>
                  </a:lnTo>
                  <a:lnTo>
                    <a:pt x="17849" y="1528"/>
                  </a:lnTo>
                  <a:lnTo>
                    <a:pt x="17723" y="1549"/>
                  </a:lnTo>
                  <a:lnTo>
                    <a:pt x="17577" y="1570"/>
                  </a:lnTo>
                  <a:lnTo>
                    <a:pt x="17472" y="1549"/>
                  </a:lnTo>
                  <a:lnTo>
                    <a:pt x="17346" y="1570"/>
                  </a:lnTo>
                  <a:lnTo>
                    <a:pt x="17325" y="1591"/>
                  </a:lnTo>
                  <a:lnTo>
                    <a:pt x="17346" y="1737"/>
                  </a:lnTo>
                  <a:lnTo>
                    <a:pt x="17346" y="1800"/>
                  </a:lnTo>
                  <a:lnTo>
                    <a:pt x="17305" y="1800"/>
                  </a:lnTo>
                  <a:lnTo>
                    <a:pt x="17242" y="1779"/>
                  </a:lnTo>
                  <a:lnTo>
                    <a:pt x="17158" y="1654"/>
                  </a:lnTo>
                  <a:lnTo>
                    <a:pt x="17137" y="1570"/>
                  </a:lnTo>
                  <a:lnTo>
                    <a:pt x="17095" y="1549"/>
                  </a:lnTo>
                  <a:lnTo>
                    <a:pt x="17012" y="1570"/>
                  </a:lnTo>
                  <a:lnTo>
                    <a:pt x="16698" y="1570"/>
                  </a:lnTo>
                  <a:cubicBezTo>
                    <a:pt x="16698" y="1570"/>
                    <a:pt x="16593" y="1633"/>
                    <a:pt x="16572" y="1633"/>
                  </a:cubicBezTo>
                  <a:lnTo>
                    <a:pt x="16489" y="1737"/>
                  </a:lnTo>
                  <a:lnTo>
                    <a:pt x="16426" y="1884"/>
                  </a:lnTo>
                  <a:lnTo>
                    <a:pt x="16384" y="1968"/>
                  </a:lnTo>
                  <a:lnTo>
                    <a:pt x="16363" y="1968"/>
                  </a:lnTo>
                  <a:lnTo>
                    <a:pt x="16363" y="1905"/>
                  </a:lnTo>
                  <a:lnTo>
                    <a:pt x="16405" y="1800"/>
                  </a:lnTo>
                  <a:lnTo>
                    <a:pt x="16426" y="1737"/>
                  </a:lnTo>
                  <a:lnTo>
                    <a:pt x="16405" y="1696"/>
                  </a:lnTo>
                  <a:lnTo>
                    <a:pt x="16321" y="1737"/>
                  </a:lnTo>
                  <a:lnTo>
                    <a:pt x="16196" y="1737"/>
                  </a:lnTo>
                  <a:lnTo>
                    <a:pt x="16154" y="1779"/>
                  </a:lnTo>
                  <a:lnTo>
                    <a:pt x="16154" y="1842"/>
                  </a:lnTo>
                  <a:lnTo>
                    <a:pt x="16112" y="1884"/>
                  </a:lnTo>
                  <a:lnTo>
                    <a:pt x="16112" y="1989"/>
                  </a:lnTo>
                  <a:lnTo>
                    <a:pt x="16049" y="2009"/>
                  </a:lnTo>
                  <a:lnTo>
                    <a:pt x="16007" y="1968"/>
                  </a:lnTo>
                  <a:lnTo>
                    <a:pt x="16007" y="1905"/>
                  </a:lnTo>
                  <a:lnTo>
                    <a:pt x="16070" y="1842"/>
                  </a:lnTo>
                  <a:lnTo>
                    <a:pt x="16070" y="1675"/>
                  </a:lnTo>
                  <a:lnTo>
                    <a:pt x="16091" y="1591"/>
                  </a:lnTo>
                  <a:lnTo>
                    <a:pt x="16300" y="1465"/>
                  </a:lnTo>
                  <a:lnTo>
                    <a:pt x="16426" y="1382"/>
                  </a:lnTo>
                  <a:lnTo>
                    <a:pt x="16593" y="1382"/>
                  </a:lnTo>
                  <a:lnTo>
                    <a:pt x="16719" y="1424"/>
                  </a:lnTo>
                  <a:lnTo>
                    <a:pt x="16823" y="1424"/>
                  </a:lnTo>
                  <a:lnTo>
                    <a:pt x="16844" y="1382"/>
                  </a:lnTo>
                  <a:lnTo>
                    <a:pt x="17116" y="1382"/>
                  </a:lnTo>
                  <a:lnTo>
                    <a:pt x="17200" y="1340"/>
                  </a:lnTo>
                  <a:lnTo>
                    <a:pt x="17221" y="1256"/>
                  </a:lnTo>
                  <a:lnTo>
                    <a:pt x="17158" y="1256"/>
                  </a:lnTo>
                  <a:lnTo>
                    <a:pt x="17095" y="1173"/>
                  </a:lnTo>
                  <a:lnTo>
                    <a:pt x="17095" y="1068"/>
                  </a:lnTo>
                  <a:lnTo>
                    <a:pt x="17200" y="1005"/>
                  </a:lnTo>
                  <a:lnTo>
                    <a:pt x="17263" y="963"/>
                  </a:lnTo>
                  <a:lnTo>
                    <a:pt x="17346" y="963"/>
                  </a:lnTo>
                  <a:lnTo>
                    <a:pt x="17367" y="1026"/>
                  </a:lnTo>
                  <a:lnTo>
                    <a:pt x="17346" y="1068"/>
                  </a:lnTo>
                  <a:lnTo>
                    <a:pt x="17305" y="1068"/>
                  </a:lnTo>
                  <a:lnTo>
                    <a:pt x="17346" y="1152"/>
                  </a:lnTo>
                  <a:lnTo>
                    <a:pt x="17346" y="1256"/>
                  </a:lnTo>
                  <a:lnTo>
                    <a:pt x="17409" y="1340"/>
                  </a:lnTo>
                  <a:lnTo>
                    <a:pt x="17556" y="1340"/>
                  </a:lnTo>
                  <a:lnTo>
                    <a:pt x="17681" y="1277"/>
                  </a:lnTo>
                  <a:lnTo>
                    <a:pt x="17765" y="1277"/>
                  </a:lnTo>
                  <a:lnTo>
                    <a:pt x="17869" y="1319"/>
                  </a:lnTo>
                  <a:lnTo>
                    <a:pt x="17953" y="1277"/>
                  </a:lnTo>
                  <a:lnTo>
                    <a:pt x="18141" y="1214"/>
                  </a:lnTo>
                  <a:lnTo>
                    <a:pt x="18267" y="1214"/>
                  </a:lnTo>
                  <a:lnTo>
                    <a:pt x="18309" y="1256"/>
                  </a:lnTo>
                  <a:lnTo>
                    <a:pt x="18393" y="1256"/>
                  </a:lnTo>
                  <a:lnTo>
                    <a:pt x="18455" y="1214"/>
                  </a:lnTo>
                  <a:lnTo>
                    <a:pt x="18581" y="1214"/>
                  </a:lnTo>
                  <a:lnTo>
                    <a:pt x="18685" y="1256"/>
                  </a:lnTo>
                  <a:lnTo>
                    <a:pt x="18769" y="1256"/>
                  </a:lnTo>
                  <a:lnTo>
                    <a:pt x="18853" y="1277"/>
                  </a:lnTo>
                  <a:lnTo>
                    <a:pt x="19083" y="1382"/>
                  </a:lnTo>
                  <a:lnTo>
                    <a:pt x="19209" y="1382"/>
                  </a:lnTo>
                  <a:lnTo>
                    <a:pt x="19313" y="1361"/>
                  </a:lnTo>
                  <a:lnTo>
                    <a:pt x="19439" y="1361"/>
                  </a:lnTo>
                  <a:lnTo>
                    <a:pt x="19481" y="1277"/>
                  </a:lnTo>
                  <a:lnTo>
                    <a:pt x="19564" y="1235"/>
                  </a:lnTo>
                  <a:lnTo>
                    <a:pt x="19669" y="1256"/>
                  </a:lnTo>
                  <a:lnTo>
                    <a:pt x="19774" y="1256"/>
                  </a:lnTo>
                  <a:lnTo>
                    <a:pt x="19836" y="1173"/>
                  </a:lnTo>
                  <a:lnTo>
                    <a:pt x="19836" y="1131"/>
                  </a:lnTo>
                  <a:lnTo>
                    <a:pt x="19669" y="1026"/>
                  </a:lnTo>
                  <a:lnTo>
                    <a:pt x="19585" y="963"/>
                  </a:lnTo>
                  <a:lnTo>
                    <a:pt x="19543" y="859"/>
                  </a:lnTo>
                  <a:lnTo>
                    <a:pt x="19439" y="796"/>
                  </a:lnTo>
                  <a:lnTo>
                    <a:pt x="19250" y="733"/>
                  </a:lnTo>
                  <a:lnTo>
                    <a:pt x="19167" y="649"/>
                  </a:lnTo>
                  <a:lnTo>
                    <a:pt x="19062" y="628"/>
                  </a:lnTo>
                  <a:lnTo>
                    <a:pt x="18957" y="649"/>
                  </a:lnTo>
                  <a:lnTo>
                    <a:pt x="18916" y="608"/>
                  </a:lnTo>
                  <a:lnTo>
                    <a:pt x="18853" y="545"/>
                  </a:lnTo>
                  <a:lnTo>
                    <a:pt x="18727" y="587"/>
                  </a:lnTo>
                  <a:lnTo>
                    <a:pt x="18685" y="524"/>
                  </a:lnTo>
                  <a:lnTo>
                    <a:pt x="18455" y="503"/>
                  </a:lnTo>
                  <a:lnTo>
                    <a:pt x="18309" y="398"/>
                  </a:lnTo>
                  <a:lnTo>
                    <a:pt x="18246" y="398"/>
                  </a:lnTo>
                  <a:lnTo>
                    <a:pt x="18058" y="294"/>
                  </a:lnTo>
                  <a:lnTo>
                    <a:pt x="17995" y="294"/>
                  </a:lnTo>
                  <a:lnTo>
                    <a:pt x="17995" y="315"/>
                  </a:lnTo>
                  <a:lnTo>
                    <a:pt x="17932" y="336"/>
                  </a:lnTo>
                  <a:lnTo>
                    <a:pt x="17765" y="231"/>
                  </a:lnTo>
                  <a:lnTo>
                    <a:pt x="17744" y="168"/>
                  </a:lnTo>
                  <a:lnTo>
                    <a:pt x="17681" y="105"/>
                  </a:lnTo>
                  <a:lnTo>
                    <a:pt x="17597" y="126"/>
                  </a:lnTo>
                  <a:lnTo>
                    <a:pt x="17535" y="126"/>
                  </a:lnTo>
                  <a:lnTo>
                    <a:pt x="17472" y="84"/>
                  </a:lnTo>
                  <a:lnTo>
                    <a:pt x="17263" y="84"/>
                  </a:lnTo>
                  <a:lnTo>
                    <a:pt x="17158" y="22"/>
                  </a:lnTo>
                  <a:lnTo>
                    <a:pt x="17074" y="84"/>
                  </a:lnTo>
                  <a:lnTo>
                    <a:pt x="17033" y="84"/>
                  </a:lnTo>
                  <a:lnTo>
                    <a:pt x="17012" y="64"/>
                  </a:lnTo>
                  <a:lnTo>
                    <a:pt x="16928" y="1"/>
                  </a:lnTo>
                  <a:lnTo>
                    <a:pt x="16740" y="22"/>
                  </a:lnTo>
                  <a:lnTo>
                    <a:pt x="16614"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2" name="Google Shape;3229;p50"/>
            <p:cNvGrpSpPr/>
            <p:nvPr/>
          </p:nvGrpSpPr>
          <p:grpSpPr>
            <a:xfrm>
              <a:off x="5012288" y="1962396"/>
              <a:ext cx="1715049" cy="1591913"/>
              <a:chOff x="1922950" y="1410350"/>
              <a:chExt cx="1252825" cy="1162875"/>
            </a:xfrm>
            <a:grpFill/>
          </p:grpSpPr>
          <p:sp>
            <p:nvSpPr>
              <p:cNvPr id="55" name="Google Shape;3230;p50"/>
              <p:cNvSpPr/>
              <p:nvPr/>
            </p:nvSpPr>
            <p:spPr>
              <a:xfrm>
                <a:off x="1988325" y="2333100"/>
                <a:ext cx="52325" cy="65925"/>
              </a:xfrm>
              <a:custGeom>
                <a:avLst/>
                <a:gdLst/>
                <a:ahLst/>
                <a:cxnLst/>
                <a:rect l="l" t="t" r="r" b="b"/>
                <a:pathLst>
                  <a:path w="2093" h="2637" extrusionOk="0">
                    <a:moveTo>
                      <a:pt x="210" y="0"/>
                    </a:moveTo>
                    <a:lnTo>
                      <a:pt x="189" y="63"/>
                    </a:lnTo>
                    <a:lnTo>
                      <a:pt x="1" y="21"/>
                    </a:lnTo>
                    <a:lnTo>
                      <a:pt x="63" y="188"/>
                    </a:lnTo>
                    <a:lnTo>
                      <a:pt x="105" y="209"/>
                    </a:lnTo>
                    <a:lnTo>
                      <a:pt x="168" y="335"/>
                    </a:lnTo>
                    <a:lnTo>
                      <a:pt x="440" y="377"/>
                    </a:lnTo>
                    <a:lnTo>
                      <a:pt x="314" y="439"/>
                    </a:lnTo>
                    <a:lnTo>
                      <a:pt x="189" y="439"/>
                    </a:lnTo>
                    <a:lnTo>
                      <a:pt x="105" y="544"/>
                    </a:lnTo>
                    <a:lnTo>
                      <a:pt x="168" y="607"/>
                    </a:lnTo>
                    <a:lnTo>
                      <a:pt x="105" y="732"/>
                    </a:lnTo>
                    <a:lnTo>
                      <a:pt x="126" y="774"/>
                    </a:lnTo>
                    <a:lnTo>
                      <a:pt x="273" y="732"/>
                    </a:lnTo>
                    <a:lnTo>
                      <a:pt x="293" y="837"/>
                    </a:lnTo>
                    <a:lnTo>
                      <a:pt x="419" y="837"/>
                    </a:lnTo>
                    <a:lnTo>
                      <a:pt x="419" y="942"/>
                    </a:lnTo>
                    <a:lnTo>
                      <a:pt x="524" y="1025"/>
                    </a:lnTo>
                    <a:lnTo>
                      <a:pt x="649" y="963"/>
                    </a:lnTo>
                    <a:lnTo>
                      <a:pt x="503" y="1130"/>
                    </a:lnTo>
                    <a:lnTo>
                      <a:pt x="545" y="1276"/>
                    </a:lnTo>
                    <a:lnTo>
                      <a:pt x="649" y="1255"/>
                    </a:lnTo>
                    <a:lnTo>
                      <a:pt x="649" y="1151"/>
                    </a:lnTo>
                    <a:lnTo>
                      <a:pt x="817" y="1109"/>
                    </a:lnTo>
                    <a:lnTo>
                      <a:pt x="817" y="1109"/>
                    </a:lnTo>
                    <a:lnTo>
                      <a:pt x="754" y="1235"/>
                    </a:lnTo>
                    <a:lnTo>
                      <a:pt x="691" y="1339"/>
                    </a:lnTo>
                    <a:lnTo>
                      <a:pt x="691" y="1423"/>
                    </a:lnTo>
                    <a:lnTo>
                      <a:pt x="733" y="1423"/>
                    </a:lnTo>
                    <a:lnTo>
                      <a:pt x="796" y="1548"/>
                    </a:lnTo>
                    <a:lnTo>
                      <a:pt x="963" y="1528"/>
                    </a:lnTo>
                    <a:lnTo>
                      <a:pt x="963" y="1632"/>
                    </a:lnTo>
                    <a:lnTo>
                      <a:pt x="1047" y="1632"/>
                    </a:lnTo>
                    <a:lnTo>
                      <a:pt x="1068" y="1737"/>
                    </a:lnTo>
                    <a:lnTo>
                      <a:pt x="1047" y="1820"/>
                    </a:lnTo>
                    <a:lnTo>
                      <a:pt x="1172" y="1967"/>
                    </a:lnTo>
                    <a:lnTo>
                      <a:pt x="1256" y="1883"/>
                    </a:lnTo>
                    <a:lnTo>
                      <a:pt x="1319" y="1946"/>
                    </a:lnTo>
                    <a:lnTo>
                      <a:pt x="1423" y="1946"/>
                    </a:lnTo>
                    <a:lnTo>
                      <a:pt x="1256" y="2113"/>
                    </a:lnTo>
                    <a:lnTo>
                      <a:pt x="1465" y="2323"/>
                    </a:lnTo>
                    <a:lnTo>
                      <a:pt x="1549" y="2364"/>
                    </a:lnTo>
                    <a:lnTo>
                      <a:pt x="1591" y="2427"/>
                    </a:lnTo>
                    <a:lnTo>
                      <a:pt x="1946" y="2636"/>
                    </a:lnTo>
                    <a:lnTo>
                      <a:pt x="1988" y="2595"/>
                    </a:lnTo>
                    <a:lnTo>
                      <a:pt x="2093" y="2616"/>
                    </a:lnTo>
                    <a:lnTo>
                      <a:pt x="2009" y="2302"/>
                    </a:lnTo>
                    <a:lnTo>
                      <a:pt x="2051" y="2176"/>
                    </a:lnTo>
                    <a:lnTo>
                      <a:pt x="2009" y="2072"/>
                    </a:lnTo>
                    <a:lnTo>
                      <a:pt x="2009" y="1820"/>
                    </a:lnTo>
                    <a:lnTo>
                      <a:pt x="1946" y="1695"/>
                    </a:lnTo>
                    <a:lnTo>
                      <a:pt x="1674" y="1548"/>
                    </a:lnTo>
                    <a:lnTo>
                      <a:pt x="1653" y="1214"/>
                    </a:lnTo>
                    <a:lnTo>
                      <a:pt x="1528" y="1004"/>
                    </a:lnTo>
                    <a:lnTo>
                      <a:pt x="1486" y="774"/>
                    </a:lnTo>
                    <a:lnTo>
                      <a:pt x="1444" y="732"/>
                    </a:lnTo>
                    <a:lnTo>
                      <a:pt x="1319" y="711"/>
                    </a:lnTo>
                    <a:lnTo>
                      <a:pt x="1130" y="607"/>
                    </a:lnTo>
                    <a:lnTo>
                      <a:pt x="1005" y="607"/>
                    </a:lnTo>
                    <a:lnTo>
                      <a:pt x="858" y="544"/>
                    </a:lnTo>
                    <a:lnTo>
                      <a:pt x="817" y="439"/>
                    </a:lnTo>
                    <a:lnTo>
                      <a:pt x="628" y="377"/>
                    </a:lnTo>
                    <a:lnTo>
                      <a:pt x="545" y="251"/>
                    </a:lnTo>
                    <a:lnTo>
                      <a:pt x="524" y="167"/>
                    </a:lnTo>
                    <a:lnTo>
                      <a:pt x="398" y="167"/>
                    </a:lnTo>
                    <a:lnTo>
                      <a:pt x="314" y="21"/>
                    </a:lnTo>
                    <a:lnTo>
                      <a:pt x="210"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3231;p50"/>
              <p:cNvSpPr/>
              <p:nvPr/>
            </p:nvSpPr>
            <p:spPr>
              <a:xfrm>
                <a:off x="1953800" y="2242075"/>
                <a:ext cx="23050" cy="54425"/>
              </a:xfrm>
              <a:custGeom>
                <a:avLst/>
                <a:gdLst/>
                <a:ahLst/>
                <a:cxnLst/>
                <a:rect l="l" t="t" r="r" b="b"/>
                <a:pathLst>
                  <a:path w="922" h="2177" extrusionOk="0">
                    <a:moveTo>
                      <a:pt x="210" y="0"/>
                    </a:moveTo>
                    <a:lnTo>
                      <a:pt x="21" y="314"/>
                    </a:lnTo>
                    <a:lnTo>
                      <a:pt x="42" y="523"/>
                    </a:lnTo>
                    <a:lnTo>
                      <a:pt x="1" y="628"/>
                    </a:lnTo>
                    <a:lnTo>
                      <a:pt x="1" y="733"/>
                    </a:lnTo>
                    <a:lnTo>
                      <a:pt x="105" y="754"/>
                    </a:lnTo>
                    <a:lnTo>
                      <a:pt x="189" y="837"/>
                    </a:lnTo>
                    <a:lnTo>
                      <a:pt x="189" y="942"/>
                    </a:lnTo>
                    <a:lnTo>
                      <a:pt x="126" y="921"/>
                    </a:lnTo>
                    <a:lnTo>
                      <a:pt x="21" y="900"/>
                    </a:lnTo>
                    <a:lnTo>
                      <a:pt x="21" y="984"/>
                    </a:lnTo>
                    <a:lnTo>
                      <a:pt x="105" y="1047"/>
                    </a:lnTo>
                    <a:lnTo>
                      <a:pt x="21" y="1193"/>
                    </a:lnTo>
                    <a:lnTo>
                      <a:pt x="105" y="1214"/>
                    </a:lnTo>
                    <a:lnTo>
                      <a:pt x="210" y="1339"/>
                    </a:lnTo>
                    <a:lnTo>
                      <a:pt x="84" y="1319"/>
                    </a:lnTo>
                    <a:lnTo>
                      <a:pt x="21" y="1402"/>
                    </a:lnTo>
                    <a:lnTo>
                      <a:pt x="42" y="1507"/>
                    </a:lnTo>
                    <a:lnTo>
                      <a:pt x="210" y="1528"/>
                    </a:lnTo>
                    <a:lnTo>
                      <a:pt x="147" y="1611"/>
                    </a:lnTo>
                    <a:lnTo>
                      <a:pt x="189" y="1758"/>
                    </a:lnTo>
                    <a:lnTo>
                      <a:pt x="356" y="2135"/>
                    </a:lnTo>
                    <a:lnTo>
                      <a:pt x="503" y="2176"/>
                    </a:lnTo>
                    <a:lnTo>
                      <a:pt x="565" y="2072"/>
                    </a:lnTo>
                    <a:lnTo>
                      <a:pt x="524" y="1988"/>
                    </a:lnTo>
                    <a:lnTo>
                      <a:pt x="440" y="1988"/>
                    </a:lnTo>
                    <a:lnTo>
                      <a:pt x="398" y="1863"/>
                    </a:lnTo>
                    <a:lnTo>
                      <a:pt x="335" y="1653"/>
                    </a:lnTo>
                    <a:lnTo>
                      <a:pt x="356" y="1507"/>
                    </a:lnTo>
                    <a:lnTo>
                      <a:pt x="314" y="1402"/>
                    </a:lnTo>
                    <a:lnTo>
                      <a:pt x="398" y="1235"/>
                    </a:lnTo>
                    <a:lnTo>
                      <a:pt x="545" y="1235"/>
                    </a:lnTo>
                    <a:lnTo>
                      <a:pt x="524" y="1109"/>
                    </a:lnTo>
                    <a:lnTo>
                      <a:pt x="419" y="1109"/>
                    </a:lnTo>
                    <a:lnTo>
                      <a:pt x="335" y="1130"/>
                    </a:lnTo>
                    <a:lnTo>
                      <a:pt x="231" y="1130"/>
                    </a:lnTo>
                    <a:lnTo>
                      <a:pt x="314" y="1026"/>
                    </a:lnTo>
                    <a:lnTo>
                      <a:pt x="419" y="1026"/>
                    </a:lnTo>
                    <a:lnTo>
                      <a:pt x="545" y="921"/>
                    </a:lnTo>
                    <a:lnTo>
                      <a:pt x="565" y="733"/>
                    </a:lnTo>
                    <a:lnTo>
                      <a:pt x="670" y="607"/>
                    </a:lnTo>
                    <a:lnTo>
                      <a:pt x="712" y="419"/>
                    </a:lnTo>
                    <a:lnTo>
                      <a:pt x="921" y="210"/>
                    </a:lnTo>
                    <a:lnTo>
                      <a:pt x="858" y="189"/>
                    </a:lnTo>
                    <a:lnTo>
                      <a:pt x="670" y="272"/>
                    </a:lnTo>
                    <a:lnTo>
                      <a:pt x="545" y="461"/>
                    </a:lnTo>
                    <a:lnTo>
                      <a:pt x="461" y="628"/>
                    </a:lnTo>
                    <a:lnTo>
                      <a:pt x="335" y="670"/>
                    </a:lnTo>
                    <a:lnTo>
                      <a:pt x="335" y="586"/>
                    </a:lnTo>
                    <a:lnTo>
                      <a:pt x="252" y="523"/>
                    </a:lnTo>
                    <a:lnTo>
                      <a:pt x="461" y="461"/>
                    </a:lnTo>
                    <a:lnTo>
                      <a:pt x="565" y="377"/>
                    </a:lnTo>
                    <a:lnTo>
                      <a:pt x="607" y="231"/>
                    </a:lnTo>
                    <a:lnTo>
                      <a:pt x="607" y="168"/>
                    </a:lnTo>
                    <a:lnTo>
                      <a:pt x="503" y="105"/>
                    </a:lnTo>
                    <a:lnTo>
                      <a:pt x="440" y="189"/>
                    </a:lnTo>
                    <a:lnTo>
                      <a:pt x="356" y="210"/>
                    </a:lnTo>
                    <a:lnTo>
                      <a:pt x="398" y="63"/>
                    </a:lnTo>
                    <a:lnTo>
                      <a:pt x="210"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3232;p50"/>
              <p:cNvSpPr/>
              <p:nvPr/>
            </p:nvSpPr>
            <p:spPr>
              <a:xfrm>
                <a:off x="2552225" y="1885325"/>
                <a:ext cx="48150" cy="48675"/>
              </a:xfrm>
              <a:custGeom>
                <a:avLst/>
                <a:gdLst/>
                <a:ahLst/>
                <a:cxnLst/>
                <a:rect l="l" t="t" r="r" b="b"/>
                <a:pathLst>
                  <a:path w="1926" h="1947" extrusionOk="0">
                    <a:moveTo>
                      <a:pt x="1402" y="0"/>
                    </a:moveTo>
                    <a:lnTo>
                      <a:pt x="1256" y="21"/>
                    </a:lnTo>
                    <a:lnTo>
                      <a:pt x="1067" y="189"/>
                    </a:lnTo>
                    <a:lnTo>
                      <a:pt x="984" y="356"/>
                    </a:lnTo>
                    <a:lnTo>
                      <a:pt x="1046" y="544"/>
                    </a:lnTo>
                    <a:lnTo>
                      <a:pt x="942" y="524"/>
                    </a:lnTo>
                    <a:lnTo>
                      <a:pt x="900" y="356"/>
                    </a:lnTo>
                    <a:lnTo>
                      <a:pt x="858" y="356"/>
                    </a:lnTo>
                    <a:lnTo>
                      <a:pt x="837" y="503"/>
                    </a:lnTo>
                    <a:lnTo>
                      <a:pt x="753" y="503"/>
                    </a:lnTo>
                    <a:lnTo>
                      <a:pt x="795" y="607"/>
                    </a:lnTo>
                    <a:lnTo>
                      <a:pt x="753" y="712"/>
                    </a:lnTo>
                    <a:lnTo>
                      <a:pt x="649" y="712"/>
                    </a:lnTo>
                    <a:lnTo>
                      <a:pt x="586" y="816"/>
                    </a:lnTo>
                    <a:lnTo>
                      <a:pt x="419" y="775"/>
                    </a:lnTo>
                    <a:lnTo>
                      <a:pt x="335" y="837"/>
                    </a:lnTo>
                    <a:lnTo>
                      <a:pt x="251" y="816"/>
                    </a:lnTo>
                    <a:lnTo>
                      <a:pt x="0" y="963"/>
                    </a:lnTo>
                    <a:lnTo>
                      <a:pt x="21" y="1088"/>
                    </a:lnTo>
                    <a:lnTo>
                      <a:pt x="147" y="1235"/>
                    </a:lnTo>
                    <a:lnTo>
                      <a:pt x="230" y="1172"/>
                    </a:lnTo>
                    <a:lnTo>
                      <a:pt x="209" y="1088"/>
                    </a:lnTo>
                    <a:lnTo>
                      <a:pt x="251" y="1026"/>
                    </a:lnTo>
                    <a:lnTo>
                      <a:pt x="356" y="1130"/>
                    </a:lnTo>
                    <a:lnTo>
                      <a:pt x="314" y="1277"/>
                    </a:lnTo>
                    <a:lnTo>
                      <a:pt x="440" y="1381"/>
                    </a:lnTo>
                    <a:lnTo>
                      <a:pt x="523" y="1256"/>
                    </a:lnTo>
                    <a:lnTo>
                      <a:pt x="544" y="1340"/>
                    </a:lnTo>
                    <a:lnTo>
                      <a:pt x="523" y="1423"/>
                    </a:lnTo>
                    <a:lnTo>
                      <a:pt x="649" y="1591"/>
                    </a:lnTo>
                    <a:lnTo>
                      <a:pt x="753" y="1612"/>
                    </a:lnTo>
                    <a:lnTo>
                      <a:pt x="795" y="1779"/>
                    </a:lnTo>
                    <a:lnTo>
                      <a:pt x="879" y="1863"/>
                    </a:lnTo>
                    <a:lnTo>
                      <a:pt x="963" y="1716"/>
                    </a:lnTo>
                    <a:lnTo>
                      <a:pt x="984" y="1821"/>
                    </a:lnTo>
                    <a:lnTo>
                      <a:pt x="1109" y="1946"/>
                    </a:lnTo>
                    <a:lnTo>
                      <a:pt x="1214" y="1925"/>
                    </a:lnTo>
                    <a:lnTo>
                      <a:pt x="1318" y="1925"/>
                    </a:lnTo>
                    <a:lnTo>
                      <a:pt x="1423" y="1821"/>
                    </a:lnTo>
                    <a:lnTo>
                      <a:pt x="1507" y="1800"/>
                    </a:lnTo>
                    <a:lnTo>
                      <a:pt x="1632" y="1695"/>
                    </a:lnTo>
                    <a:lnTo>
                      <a:pt x="1695" y="1800"/>
                    </a:lnTo>
                    <a:lnTo>
                      <a:pt x="1737" y="1758"/>
                    </a:lnTo>
                    <a:lnTo>
                      <a:pt x="1925" y="1653"/>
                    </a:lnTo>
                    <a:lnTo>
                      <a:pt x="1925" y="1549"/>
                    </a:lnTo>
                    <a:lnTo>
                      <a:pt x="1800" y="1591"/>
                    </a:lnTo>
                    <a:lnTo>
                      <a:pt x="1716" y="1507"/>
                    </a:lnTo>
                    <a:lnTo>
                      <a:pt x="1841" y="1277"/>
                    </a:lnTo>
                    <a:lnTo>
                      <a:pt x="1883" y="1151"/>
                    </a:lnTo>
                    <a:lnTo>
                      <a:pt x="1737" y="1235"/>
                    </a:lnTo>
                    <a:lnTo>
                      <a:pt x="1674" y="1402"/>
                    </a:lnTo>
                    <a:lnTo>
                      <a:pt x="1674" y="1277"/>
                    </a:lnTo>
                    <a:lnTo>
                      <a:pt x="1737" y="1026"/>
                    </a:lnTo>
                    <a:lnTo>
                      <a:pt x="1695" y="649"/>
                    </a:lnTo>
                    <a:lnTo>
                      <a:pt x="1528" y="544"/>
                    </a:lnTo>
                    <a:lnTo>
                      <a:pt x="1528" y="419"/>
                    </a:lnTo>
                    <a:lnTo>
                      <a:pt x="1423" y="419"/>
                    </a:lnTo>
                    <a:lnTo>
                      <a:pt x="1360" y="524"/>
                    </a:lnTo>
                    <a:lnTo>
                      <a:pt x="1360" y="398"/>
                    </a:lnTo>
                    <a:lnTo>
                      <a:pt x="1423" y="314"/>
                    </a:lnTo>
                    <a:lnTo>
                      <a:pt x="1381" y="210"/>
                    </a:lnTo>
                    <a:lnTo>
                      <a:pt x="1402" y="105"/>
                    </a:lnTo>
                    <a:lnTo>
                      <a:pt x="1402"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3233;p50"/>
              <p:cNvSpPr/>
              <p:nvPr/>
            </p:nvSpPr>
            <p:spPr>
              <a:xfrm>
                <a:off x="2722750" y="1634775"/>
                <a:ext cx="145950" cy="133925"/>
              </a:xfrm>
              <a:custGeom>
                <a:avLst/>
                <a:gdLst/>
                <a:ahLst/>
                <a:cxnLst/>
                <a:rect l="l" t="t" r="r" b="b"/>
                <a:pathLst>
                  <a:path w="5838" h="5357" extrusionOk="0">
                    <a:moveTo>
                      <a:pt x="502" y="0"/>
                    </a:moveTo>
                    <a:lnTo>
                      <a:pt x="440" y="84"/>
                    </a:lnTo>
                    <a:lnTo>
                      <a:pt x="230" y="105"/>
                    </a:lnTo>
                    <a:lnTo>
                      <a:pt x="210" y="126"/>
                    </a:lnTo>
                    <a:lnTo>
                      <a:pt x="147" y="126"/>
                    </a:lnTo>
                    <a:lnTo>
                      <a:pt x="105" y="230"/>
                    </a:lnTo>
                    <a:lnTo>
                      <a:pt x="189" y="335"/>
                    </a:lnTo>
                    <a:lnTo>
                      <a:pt x="230" y="439"/>
                    </a:lnTo>
                    <a:lnTo>
                      <a:pt x="147" y="439"/>
                    </a:lnTo>
                    <a:lnTo>
                      <a:pt x="21" y="272"/>
                    </a:lnTo>
                    <a:lnTo>
                      <a:pt x="0" y="398"/>
                    </a:lnTo>
                    <a:lnTo>
                      <a:pt x="21" y="502"/>
                    </a:lnTo>
                    <a:lnTo>
                      <a:pt x="147" y="544"/>
                    </a:lnTo>
                    <a:lnTo>
                      <a:pt x="251" y="732"/>
                    </a:lnTo>
                    <a:lnTo>
                      <a:pt x="356" y="732"/>
                    </a:lnTo>
                    <a:lnTo>
                      <a:pt x="293" y="816"/>
                    </a:lnTo>
                    <a:lnTo>
                      <a:pt x="210" y="816"/>
                    </a:lnTo>
                    <a:lnTo>
                      <a:pt x="189" y="921"/>
                    </a:lnTo>
                    <a:lnTo>
                      <a:pt x="314" y="1109"/>
                    </a:lnTo>
                    <a:lnTo>
                      <a:pt x="440" y="1151"/>
                    </a:lnTo>
                    <a:lnTo>
                      <a:pt x="419" y="1235"/>
                    </a:lnTo>
                    <a:lnTo>
                      <a:pt x="398" y="1172"/>
                    </a:lnTo>
                    <a:lnTo>
                      <a:pt x="210" y="1151"/>
                    </a:lnTo>
                    <a:lnTo>
                      <a:pt x="210" y="1235"/>
                    </a:lnTo>
                    <a:lnTo>
                      <a:pt x="147" y="1255"/>
                    </a:lnTo>
                    <a:lnTo>
                      <a:pt x="105" y="1360"/>
                    </a:lnTo>
                    <a:lnTo>
                      <a:pt x="251" y="1276"/>
                    </a:lnTo>
                    <a:lnTo>
                      <a:pt x="335" y="1360"/>
                    </a:lnTo>
                    <a:lnTo>
                      <a:pt x="523" y="1276"/>
                    </a:lnTo>
                    <a:lnTo>
                      <a:pt x="544" y="1360"/>
                    </a:lnTo>
                    <a:lnTo>
                      <a:pt x="649" y="1381"/>
                    </a:lnTo>
                    <a:lnTo>
                      <a:pt x="670" y="1465"/>
                    </a:lnTo>
                    <a:lnTo>
                      <a:pt x="837" y="1590"/>
                    </a:lnTo>
                    <a:lnTo>
                      <a:pt x="879" y="1590"/>
                    </a:lnTo>
                    <a:lnTo>
                      <a:pt x="879" y="1527"/>
                    </a:lnTo>
                    <a:lnTo>
                      <a:pt x="942" y="1548"/>
                    </a:lnTo>
                    <a:lnTo>
                      <a:pt x="1046" y="1486"/>
                    </a:lnTo>
                    <a:lnTo>
                      <a:pt x="1130" y="1527"/>
                    </a:lnTo>
                    <a:lnTo>
                      <a:pt x="1151" y="1590"/>
                    </a:lnTo>
                    <a:lnTo>
                      <a:pt x="1130" y="1674"/>
                    </a:lnTo>
                    <a:lnTo>
                      <a:pt x="1130" y="1883"/>
                    </a:lnTo>
                    <a:lnTo>
                      <a:pt x="1067" y="2051"/>
                    </a:lnTo>
                    <a:lnTo>
                      <a:pt x="1067" y="2113"/>
                    </a:lnTo>
                    <a:lnTo>
                      <a:pt x="1151" y="2260"/>
                    </a:lnTo>
                    <a:lnTo>
                      <a:pt x="1088" y="2385"/>
                    </a:lnTo>
                    <a:lnTo>
                      <a:pt x="1088" y="2469"/>
                    </a:lnTo>
                    <a:lnTo>
                      <a:pt x="1067" y="2595"/>
                    </a:lnTo>
                    <a:lnTo>
                      <a:pt x="879" y="2699"/>
                    </a:lnTo>
                    <a:lnTo>
                      <a:pt x="754" y="2741"/>
                    </a:lnTo>
                    <a:lnTo>
                      <a:pt x="733" y="2825"/>
                    </a:lnTo>
                    <a:lnTo>
                      <a:pt x="628" y="2992"/>
                    </a:lnTo>
                    <a:lnTo>
                      <a:pt x="628" y="3055"/>
                    </a:lnTo>
                    <a:lnTo>
                      <a:pt x="523" y="3118"/>
                    </a:lnTo>
                    <a:lnTo>
                      <a:pt x="461" y="3222"/>
                    </a:lnTo>
                    <a:lnTo>
                      <a:pt x="461" y="3348"/>
                    </a:lnTo>
                    <a:lnTo>
                      <a:pt x="544" y="3369"/>
                    </a:lnTo>
                    <a:lnTo>
                      <a:pt x="544" y="3452"/>
                    </a:lnTo>
                    <a:lnTo>
                      <a:pt x="440" y="3473"/>
                    </a:lnTo>
                    <a:lnTo>
                      <a:pt x="419" y="3578"/>
                    </a:lnTo>
                    <a:lnTo>
                      <a:pt x="461" y="3641"/>
                    </a:lnTo>
                    <a:lnTo>
                      <a:pt x="398" y="3745"/>
                    </a:lnTo>
                    <a:lnTo>
                      <a:pt x="356" y="3850"/>
                    </a:lnTo>
                    <a:lnTo>
                      <a:pt x="419" y="3955"/>
                    </a:lnTo>
                    <a:lnTo>
                      <a:pt x="502" y="3976"/>
                    </a:lnTo>
                    <a:lnTo>
                      <a:pt x="502" y="4059"/>
                    </a:lnTo>
                    <a:lnTo>
                      <a:pt x="565" y="4143"/>
                    </a:lnTo>
                    <a:lnTo>
                      <a:pt x="628" y="4143"/>
                    </a:lnTo>
                    <a:lnTo>
                      <a:pt x="649" y="4038"/>
                    </a:lnTo>
                    <a:lnTo>
                      <a:pt x="670" y="3955"/>
                    </a:lnTo>
                    <a:lnTo>
                      <a:pt x="733" y="3996"/>
                    </a:lnTo>
                    <a:lnTo>
                      <a:pt x="774" y="3996"/>
                    </a:lnTo>
                    <a:lnTo>
                      <a:pt x="879" y="3871"/>
                    </a:lnTo>
                    <a:lnTo>
                      <a:pt x="942" y="3892"/>
                    </a:lnTo>
                    <a:lnTo>
                      <a:pt x="879" y="4059"/>
                    </a:lnTo>
                    <a:lnTo>
                      <a:pt x="774" y="4080"/>
                    </a:lnTo>
                    <a:lnTo>
                      <a:pt x="754" y="4143"/>
                    </a:lnTo>
                    <a:lnTo>
                      <a:pt x="816" y="4185"/>
                    </a:lnTo>
                    <a:lnTo>
                      <a:pt x="816" y="4268"/>
                    </a:lnTo>
                    <a:lnTo>
                      <a:pt x="921" y="4394"/>
                    </a:lnTo>
                    <a:lnTo>
                      <a:pt x="1026" y="4352"/>
                    </a:lnTo>
                    <a:lnTo>
                      <a:pt x="1067" y="4394"/>
                    </a:lnTo>
                    <a:lnTo>
                      <a:pt x="1193" y="4415"/>
                    </a:lnTo>
                    <a:lnTo>
                      <a:pt x="1256" y="4352"/>
                    </a:lnTo>
                    <a:lnTo>
                      <a:pt x="1402" y="4310"/>
                    </a:lnTo>
                    <a:lnTo>
                      <a:pt x="1381" y="4164"/>
                    </a:lnTo>
                    <a:lnTo>
                      <a:pt x="1465" y="4164"/>
                    </a:lnTo>
                    <a:lnTo>
                      <a:pt x="1507" y="4101"/>
                    </a:lnTo>
                    <a:lnTo>
                      <a:pt x="1507" y="4185"/>
                    </a:lnTo>
                    <a:lnTo>
                      <a:pt x="1486" y="4206"/>
                    </a:lnTo>
                    <a:lnTo>
                      <a:pt x="1507" y="4310"/>
                    </a:lnTo>
                    <a:lnTo>
                      <a:pt x="1570" y="4289"/>
                    </a:lnTo>
                    <a:lnTo>
                      <a:pt x="1653" y="4143"/>
                    </a:lnTo>
                    <a:lnTo>
                      <a:pt x="1695" y="4080"/>
                    </a:lnTo>
                    <a:lnTo>
                      <a:pt x="1716" y="4143"/>
                    </a:lnTo>
                    <a:lnTo>
                      <a:pt x="1695" y="4268"/>
                    </a:lnTo>
                    <a:lnTo>
                      <a:pt x="1570" y="4478"/>
                    </a:lnTo>
                    <a:lnTo>
                      <a:pt x="1486" y="4520"/>
                    </a:lnTo>
                    <a:lnTo>
                      <a:pt x="1486" y="4624"/>
                    </a:lnTo>
                    <a:lnTo>
                      <a:pt x="1611" y="4666"/>
                    </a:lnTo>
                    <a:lnTo>
                      <a:pt x="1695" y="4729"/>
                    </a:lnTo>
                    <a:lnTo>
                      <a:pt x="1800" y="4729"/>
                    </a:lnTo>
                    <a:lnTo>
                      <a:pt x="1821" y="4771"/>
                    </a:lnTo>
                    <a:lnTo>
                      <a:pt x="1967" y="4792"/>
                    </a:lnTo>
                    <a:lnTo>
                      <a:pt x="1988" y="4708"/>
                    </a:lnTo>
                    <a:lnTo>
                      <a:pt x="2114" y="4708"/>
                    </a:lnTo>
                    <a:lnTo>
                      <a:pt x="2072" y="4771"/>
                    </a:lnTo>
                    <a:lnTo>
                      <a:pt x="2093" y="4833"/>
                    </a:lnTo>
                    <a:lnTo>
                      <a:pt x="2176" y="4833"/>
                    </a:lnTo>
                    <a:lnTo>
                      <a:pt x="2239" y="4917"/>
                    </a:lnTo>
                    <a:lnTo>
                      <a:pt x="2323" y="4875"/>
                    </a:lnTo>
                    <a:lnTo>
                      <a:pt x="2302" y="4792"/>
                    </a:lnTo>
                    <a:lnTo>
                      <a:pt x="2281" y="4708"/>
                    </a:lnTo>
                    <a:lnTo>
                      <a:pt x="2344" y="4603"/>
                    </a:lnTo>
                    <a:lnTo>
                      <a:pt x="2386" y="4687"/>
                    </a:lnTo>
                    <a:lnTo>
                      <a:pt x="2344" y="4792"/>
                    </a:lnTo>
                    <a:lnTo>
                      <a:pt x="2386" y="4917"/>
                    </a:lnTo>
                    <a:lnTo>
                      <a:pt x="2448" y="4917"/>
                    </a:lnTo>
                    <a:lnTo>
                      <a:pt x="2490" y="4792"/>
                    </a:lnTo>
                    <a:lnTo>
                      <a:pt x="2532" y="4729"/>
                    </a:lnTo>
                    <a:lnTo>
                      <a:pt x="2616" y="4708"/>
                    </a:lnTo>
                    <a:lnTo>
                      <a:pt x="2616" y="4792"/>
                    </a:lnTo>
                    <a:lnTo>
                      <a:pt x="2553" y="4833"/>
                    </a:lnTo>
                    <a:lnTo>
                      <a:pt x="2553" y="4917"/>
                    </a:lnTo>
                    <a:lnTo>
                      <a:pt x="2720" y="4917"/>
                    </a:lnTo>
                    <a:lnTo>
                      <a:pt x="2804" y="4875"/>
                    </a:lnTo>
                    <a:lnTo>
                      <a:pt x="2867" y="4687"/>
                    </a:lnTo>
                    <a:lnTo>
                      <a:pt x="2909" y="4792"/>
                    </a:lnTo>
                    <a:lnTo>
                      <a:pt x="2846" y="4833"/>
                    </a:lnTo>
                    <a:lnTo>
                      <a:pt x="2846" y="4938"/>
                    </a:lnTo>
                    <a:lnTo>
                      <a:pt x="2971" y="4917"/>
                    </a:lnTo>
                    <a:lnTo>
                      <a:pt x="3013" y="4771"/>
                    </a:lnTo>
                    <a:lnTo>
                      <a:pt x="3055" y="4687"/>
                    </a:lnTo>
                    <a:lnTo>
                      <a:pt x="3055" y="4687"/>
                    </a:lnTo>
                    <a:lnTo>
                      <a:pt x="3034" y="4917"/>
                    </a:lnTo>
                    <a:lnTo>
                      <a:pt x="3055" y="5001"/>
                    </a:lnTo>
                    <a:lnTo>
                      <a:pt x="3160" y="5001"/>
                    </a:lnTo>
                    <a:lnTo>
                      <a:pt x="3327" y="5105"/>
                    </a:lnTo>
                    <a:lnTo>
                      <a:pt x="3432" y="5043"/>
                    </a:lnTo>
                    <a:lnTo>
                      <a:pt x="3495" y="5022"/>
                    </a:lnTo>
                    <a:lnTo>
                      <a:pt x="3536" y="5105"/>
                    </a:lnTo>
                    <a:lnTo>
                      <a:pt x="3662" y="5084"/>
                    </a:lnTo>
                    <a:lnTo>
                      <a:pt x="3746" y="5022"/>
                    </a:lnTo>
                    <a:lnTo>
                      <a:pt x="3746" y="4896"/>
                    </a:lnTo>
                    <a:lnTo>
                      <a:pt x="3850" y="4792"/>
                    </a:lnTo>
                    <a:lnTo>
                      <a:pt x="3892" y="4729"/>
                    </a:lnTo>
                    <a:lnTo>
                      <a:pt x="3850" y="4603"/>
                    </a:lnTo>
                    <a:lnTo>
                      <a:pt x="3871" y="4520"/>
                    </a:lnTo>
                    <a:lnTo>
                      <a:pt x="3913" y="4520"/>
                    </a:lnTo>
                    <a:lnTo>
                      <a:pt x="3955" y="4666"/>
                    </a:lnTo>
                    <a:lnTo>
                      <a:pt x="3997" y="4687"/>
                    </a:lnTo>
                    <a:lnTo>
                      <a:pt x="3997" y="4729"/>
                    </a:lnTo>
                    <a:lnTo>
                      <a:pt x="3913" y="4812"/>
                    </a:lnTo>
                    <a:lnTo>
                      <a:pt x="3871" y="4980"/>
                    </a:lnTo>
                    <a:lnTo>
                      <a:pt x="3892" y="5210"/>
                    </a:lnTo>
                    <a:lnTo>
                      <a:pt x="3997" y="5252"/>
                    </a:lnTo>
                    <a:lnTo>
                      <a:pt x="4101" y="5210"/>
                    </a:lnTo>
                    <a:lnTo>
                      <a:pt x="4122" y="5315"/>
                    </a:lnTo>
                    <a:lnTo>
                      <a:pt x="4227" y="5315"/>
                    </a:lnTo>
                    <a:lnTo>
                      <a:pt x="4269" y="5357"/>
                    </a:lnTo>
                    <a:lnTo>
                      <a:pt x="4373" y="5357"/>
                    </a:lnTo>
                    <a:lnTo>
                      <a:pt x="4583" y="5231"/>
                    </a:lnTo>
                    <a:lnTo>
                      <a:pt x="4687" y="5210"/>
                    </a:lnTo>
                    <a:lnTo>
                      <a:pt x="4855" y="5315"/>
                    </a:lnTo>
                    <a:lnTo>
                      <a:pt x="4938" y="5294"/>
                    </a:lnTo>
                    <a:lnTo>
                      <a:pt x="5022" y="5336"/>
                    </a:lnTo>
                    <a:lnTo>
                      <a:pt x="5064" y="5252"/>
                    </a:lnTo>
                    <a:lnTo>
                      <a:pt x="5064" y="5210"/>
                    </a:lnTo>
                    <a:lnTo>
                      <a:pt x="5147" y="5084"/>
                    </a:lnTo>
                    <a:lnTo>
                      <a:pt x="5231" y="5043"/>
                    </a:lnTo>
                    <a:lnTo>
                      <a:pt x="5231" y="5001"/>
                    </a:lnTo>
                    <a:lnTo>
                      <a:pt x="5168" y="4875"/>
                    </a:lnTo>
                    <a:lnTo>
                      <a:pt x="5168" y="4729"/>
                    </a:lnTo>
                    <a:lnTo>
                      <a:pt x="5231" y="4812"/>
                    </a:lnTo>
                    <a:lnTo>
                      <a:pt x="5231" y="4896"/>
                    </a:lnTo>
                    <a:lnTo>
                      <a:pt x="5336" y="5022"/>
                    </a:lnTo>
                    <a:lnTo>
                      <a:pt x="5378" y="4938"/>
                    </a:lnTo>
                    <a:lnTo>
                      <a:pt x="5524" y="4938"/>
                    </a:lnTo>
                    <a:lnTo>
                      <a:pt x="5566" y="4980"/>
                    </a:lnTo>
                    <a:lnTo>
                      <a:pt x="5587" y="4896"/>
                    </a:lnTo>
                    <a:lnTo>
                      <a:pt x="5566" y="4792"/>
                    </a:lnTo>
                    <a:lnTo>
                      <a:pt x="5566" y="4708"/>
                    </a:lnTo>
                    <a:lnTo>
                      <a:pt x="5524" y="4666"/>
                    </a:lnTo>
                    <a:lnTo>
                      <a:pt x="5378" y="4687"/>
                    </a:lnTo>
                    <a:lnTo>
                      <a:pt x="5252" y="4708"/>
                    </a:lnTo>
                    <a:lnTo>
                      <a:pt x="5231" y="4603"/>
                    </a:lnTo>
                    <a:lnTo>
                      <a:pt x="5273" y="4582"/>
                    </a:lnTo>
                    <a:lnTo>
                      <a:pt x="5336" y="4603"/>
                    </a:lnTo>
                    <a:lnTo>
                      <a:pt x="5461" y="4561"/>
                    </a:lnTo>
                    <a:lnTo>
                      <a:pt x="5545" y="4457"/>
                    </a:lnTo>
                    <a:lnTo>
                      <a:pt x="5587" y="4520"/>
                    </a:lnTo>
                    <a:lnTo>
                      <a:pt x="5671" y="4499"/>
                    </a:lnTo>
                    <a:lnTo>
                      <a:pt x="5733" y="4394"/>
                    </a:lnTo>
                    <a:lnTo>
                      <a:pt x="5691" y="4310"/>
                    </a:lnTo>
                    <a:lnTo>
                      <a:pt x="5775" y="4206"/>
                    </a:lnTo>
                    <a:lnTo>
                      <a:pt x="5754" y="4143"/>
                    </a:lnTo>
                    <a:lnTo>
                      <a:pt x="5796" y="4143"/>
                    </a:lnTo>
                    <a:lnTo>
                      <a:pt x="5838" y="4080"/>
                    </a:lnTo>
                    <a:lnTo>
                      <a:pt x="5691" y="4038"/>
                    </a:lnTo>
                    <a:lnTo>
                      <a:pt x="5566" y="4059"/>
                    </a:lnTo>
                    <a:lnTo>
                      <a:pt x="5629" y="3976"/>
                    </a:lnTo>
                    <a:lnTo>
                      <a:pt x="5691" y="3955"/>
                    </a:lnTo>
                    <a:lnTo>
                      <a:pt x="5691" y="3850"/>
                    </a:lnTo>
                    <a:lnTo>
                      <a:pt x="5587" y="3766"/>
                    </a:lnTo>
                    <a:lnTo>
                      <a:pt x="5357" y="3766"/>
                    </a:lnTo>
                    <a:lnTo>
                      <a:pt x="5336" y="3724"/>
                    </a:lnTo>
                    <a:lnTo>
                      <a:pt x="5336" y="3641"/>
                    </a:lnTo>
                    <a:lnTo>
                      <a:pt x="5378" y="3620"/>
                    </a:lnTo>
                    <a:lnTo>
                      <a:pt x="5357" y="3515"/>
                    </a:lnTo>
                    <a:lnTo>
                      <a:pt x="5168" y="3348"/>
                    </a:lnTo>
                    <a:lnTo>
                      <a:pt x="5106" y="3348"/>
                    </a:lnTo>
                    <a:lnTo>
                      <a:pt x="5001" y="3432"/>
                    </a:lnTo>
                    <a:lnTo>
                      <a:pt x="4834" y="3432"/>
                    </a:lnTo>
                    <a:lnTo>
                      <a:pt x="4687" y="3452"/>
                    </a:lnTo>
                    <a:lnTo>
                      <a:pt x="4478" y="3327"/>
                    </a:lnTo>
                    <a:lnTo>
                      <a:pt x="4436" y="3243"/>
                    </a:lnTo>
                    <a:lnTo>
                      <a:pt x="4394" y="3222"/>
                    </a:lnTo>
                    <a:lnTo>
                      <a:pt x="4290" y="3264"/>
                    </a:lnTo>
                    <a:lnTo>
                      <a:pt x="4206" y="3264"/>
                    </a:lnTo>
                    <a:lnTo>
                      <a:pt x="4122" y="3306"/>
                    </a:lnTo>
                    <a:lnTo>
                      <a:pt x="4018" y="3306"/>
                    </a:lnTo>
                    <a:lnTo>
                      <a:pt x="3976" y="3411"/>
                    </a:lnTo>
                    <a:lnTo>
                      <a:pt x="3913" y="3348"/>
                    </a:lnTo>
                    <a:lnTo>
                      <a:pt x="3808" y="3264"/>
                    </a:lnTo>
                    <a:lnTo>
                      <a:pt x="3704" y="3327"/>
                    </a:lnTo>
                    <a:lnTo>
                      <a:pt x="3578" y="3348"/>
                    </a:lnTo>
                    <a:lnTo>
                      <a:pt x="3578" y="3411"/>
                    </a:lnTo>
                    <a:lnTo>
                      <a:pt x="3536" y="3452"/>
                    </a:lnTo>
                    <a:lnTo>
                      <a:pt x="3536" y="3369"/>
                    </a:lnTo>
                    <a:lnTo>
                      <a:pt x="3474" y="3327"/>
                    </a:lnTo>
                    <a:lnTo>
                      <a:pt x="3369" y="3348"/>
                    </a:lnTo>
                    <a:lnTo>
                      <a:pt x="3139" y="3327"/>
                    </a:lnTo>
                    <a:lnTo>
                      <a:pt x="3076" y="3348"/>
                    </a:lnTo>
                    <a:lnTo>
                      <a:pt x="3160" y="3432"/>
                    </a:lnTo>
                    <a:lnTo>
                      <a:pt x="3160" y="3536"/>
                    </a:lnTo>
                    <a:lnTo>
                      <a:pt x="3264" y="3620"/>
                    </a:lnTo>
                    <a:lnTo>
                      <a:pt x="3139" y="3578"/>
                    </a:lnTo>
                    <a:lnTo>
                      <a:pt x="3076" y="3515"/>
                    </a:lnTo>
                    <a:lnTo>
                      <a:pt x="3013" y="3473"/>
                    </a:lnTo>
                    <a:lnTo>
                      <a:pt x="2867" y="3536"/>
                    </a:lnTo>
                    <a:lnTo>
                      <a:pt x="2804" y="3473"/>
                    </a:lnTo>
                    <a:lnTo>
                      <a:pt x="2930" y="3432"/>
                    </a:lnTo>
                    <a:lnTo>
                      <a:pt x="2930" y="3348"/>
                    </a:lnTo>
                    <a:lnTo>
                      <a:pt x="2804" y="3222"/>
                    </a:lnTo>
                    <a:lnTo>
                      <a:pt x="2825" y="3139"/>
                    </a:lnTo>
                    <a:lnTo>
                      <a:pt x="2762" y="3097"/>
                    </a:lnTo>
                    <a:lnTo>
                      <a:pt x="2637" y="3160"/>
                    </a:lnTo>
                    <a:lnTo>
                      <a:pt x="2658" y="3243"/>
                    </a:lnTo>
                    <a:lnTo>
                      <a:pt x="2637" y="3306"/>
                    </a:lnTo>
                    <a:lnTo>
                      <a:pt x="2532" y="3264"/>
                    </a:lnTo>
                    <a:lnTo>
                      <a:pt x="2595" y="3201"/>
                    </a:lnTo>
                    <a:lnTo>
                      <a:pt x="2553" y="3139"/>
                    </a:lnTo>
                    <a:lnTo>
                      <a:pt x="2448" y="3097"/>
                    </a:lnTo>
                    <a:lnTo>
                      <a:pt x="2406" y="3139"/>
                    </a:lnTo>
                    <a:lnTo>
                      <a:pt x="2323" y="3139"/>
                    </a:lnTo>
                    <a:lnTo>
                      <a:pt x="2344" y="3034"/>
                    </a:lnTo>
                    <a:lnTo>
                      <a:pt x="2344" y="2992"/>
                    </a:lnTo>
                    <a:lnTo>
                      <a:pt x="2323" y="2888"/>
                    </a:lnTo>
                    <a:lnTo>
                      <a:pt x="2218" y="2908"/>
                    </a:lnTo>
                    <a:lnTo>
                      <a:pt x="2093" y="3034"/>
                    </a:lnTo>
                    <a:lnTo>
                      <a:pt x="2114" y="3160"/>
                    </a:lnTo>
                    <a:lnTo>
                      <a:pt x="2030" y="3160"/>
                    </a:lnTo>
                    <a:lnTo>
                      <a:pt x="1988" y="3055"/>
                    </a:lnTo>
                    <a:lnTo>
                      <a:pt x="2030" y="2992"/>
                    </a:lnTo>
                    <a:lnTo>
                      <a:pt x="2030" y="2908"/>
                    </a:lnTo>
                    <a:lnTo>
                      <a:pt x="2093" y="2720"/>
                    </a:lnTo>
                    <a:lnTo>
                      <a:pt x="2009" y="2636"/>
                    </a:lnTo>
                    <a:lnTo>
                      <a:pt x="1883" y="2699"/>
                    </a:lnTo>
                    <a:lnTo>
                      <a:pt x="1883" y="2636"/>
                    </a:lnTo>
                    <a:lnTo>
                      <a:pt x="1988" y="2616"/>
                    </a:lnTo>
                    <a:lnTo>
                      <a:pt x="2030" y="2490"/>
                    </a:lnTo>
                    <a:lnTo>
                      <a:pt x="2009" y="2385"/>
                    </a:lnTo>
                    <a:lnTo>
                      <a:pt x="1925" y="2427"/>
                    </a:lnTo>
                    <a:lnTo>
                      <a:pt x="1862" y="2385"/>
                    </a:lnTo>
                    <a:lnTo>
                      <a:pt x="1800" y="2427"/>
                    </a:lnTo>
                    <a:lnTo>
                      <a:pt x="1695" y="2427"/>
                    </a:lnTo>
                    <a:lnTo>
                      <a:pt x="1758" y="2385"/>
                    </a:lnTo>
                    <a:lnTo>
                      <a:pt x="1758" y="2323"/>
                    </a:lnTo>
                    <a:lnTo>
                      <a:pt x="1653" y="2323"/>
                    </a:lnTo>
                    <a:lnTo>
                      <a:pt x="1590" y="2406"/>
                    </a:lnTo>
                    <a:lnTo>
                      <a:pt x="1444" y="2427"/>
                    </a:lnTo>
                    <a:lnTo>
                      <a:pt x="1444" y="2364"/>
                    </a:lnTo>
                    <a:lnTo>
                      <a:pt x="1507" y="2323"/>
                    </a:lnTo>
                    <a:lnTo>
                      <a:pt x="1570" y="2218"/>
                    </a:lnTo>
                    <a:lnTo>
                      <a:pt x="1590" y="2155"/>
                    </a:lnTo>
                    <a:lnTo>
                      <a:pt x="1674" y="2155"/>
                    </a:lnTo>
                    <a:lnTo>
                      <a:pt x="1779" y="2260"/>
                    </a:lnTo>
                    <a:lnTo>
                      <a:pt x="1925" y="2260"/>
                    </a:lnTo>
                    <a:lnTo>
                      <a:pt x="1904" y="2197"/>
                    </a:lnTo>
                    <a:lnTo>
                      <a:pt x="1800" y="2071"/>
                    </a:lnTo>
                    <a:lnTo>
                      <a:pt x="1695" y="2071"/>
                    </a:lnTo>
                    <a:lnTo>
                      <a:pt x="1758" y="2009"/>
                    </a:lnTo>
                    <a:lnTo>
                      <a:pt x="1611" y="1883"/>
                    </a:lnTo>
                    <a:lnTo>
                      <a:pt x="1507" y="1841"/>
                    </a:lnTo>
                    <a:lnTo>
                      <a:pt x="1570" y="1799"/>
                    </a:lnTo>
                    <a:lnTo>
                      <a:pt x="1590" y="1737"/>
                    </a:lnTo>
                    <a:lnTo>
                      <a:pt x="1653" y="1737"/>
                    </a:lnTo>
                    <a:lnTo>
                      <a:pt x="1695" y="1841"/>
                    </a:lnTo>
                    <a:lnTo>
                      <a:pt x="1800" y="1967"/>
                    </a:lnTo>
                    <a:lnTo>
                      <a:pt x="1967" y="1988"/>
                    </a:lnTo>
                    <a:lnTo>
                      <a:pt x="2030" y="2092"/>
                    </a:lnTo>
                    <a:lnTo>
                      <a:pt x="2114" y="2009"/>
                    </a:lnTo>
                    <a:lnTo>
                      <a:pt x="2176" y="2092"/>
                    </a:lnTo>
                    <a:lnTo>
                      <a:pt x="2344" y="2155"/>
                    </a:lnTo>
                    <a:lnTo>
                      <a:pt x="2448" y="2155"/>
                    </a:lnTo>
                    <a:lnTo>
                      <a:pt x="2511" y="2051"/>
                    </a:lnTo>
                    <a:lnTo>
                      <a:pt x="2490" y="1904"/>
                    </a:lnTo>
                    <a:lnTo>
                      <a:pt x="2239" y="1758"/>
                    </a:lnTo>
                    <a:lnTo>
                      <a:pt x="2134" y="1653"/>
                    </a:lnTo>
                    <a:lnTo>
                      <a:pt x="2072" y="1653"/>
                    </a:lnTo>
                    <a:lnTo>
                      <a:pt x="2030" y="1548"/>
                    </a:lnTo>
                    <a:lnTo>
                      <a:pt x="1925" y="1444"/>
                    </a:lnTo>
                    <a:lnTo>
                      <a:pt x="1883" y="1444"/>
                    </a:lnTo>
                    <a:lnTo>
                      <a:pt x="1821" y="1381"/>
                    </a:lnTo>
                    <a:lnTo>
                      <a:pt x="1883" y="1318"/>
                    </a:lnTo>
                    <a:lnTo>
                      <a:pt x="1967" y="1339"/>
                    </a:lnTo>
                    <a:lnTo>
                      <a:pt x="2030" y="1444"/>
                    </a:lnTo>
                    <a:lnTo>
                      <a:pt x="2114" y="1444"/>
                    </a:lnTo>
                    <a:lnTo>
                      <a:pt x="2134" y="1548"/>
                    </a:lnTo>
                    <a:lnTo>
                      <a:pt x="2197" y="1548"/>
                    </a:lnTo>
                    <a:lnTo>
                      <a:pt x="2239" y="1465"/>
                    </a:lnTo>
                    <a:lnTo>
                      <a:pt x="2197" y="1276"/>
                    </a:lnTo>
                    <a:lnTo>
                      <a:pt x="2072" y="1130"/>
                    </a:lnTo>
                    <a:lnTo>
                      <a:pt x="1988" y="1130"/>
                    </a:lnTo>
                    <a:lnTo>
                      <a:pt x="1967" y="1109"/>
                    </a:lnTo>
                    <a:lnTo>
                      <a:pt x="1821" y="1109"/>
                    </a:lnTo>
                    <a:lnTo>
                      <a:pt x="1695" y="1172"/>
                    </a:lnTo>
                    <a:lnTo>
                      <a:pt x="1590" y="1172"/>
                    </a:lnTo>
                    <a:lnTo>
                      <a:pt x="1486" y="1109"/>
                    </a:lnTo>
                    <a:lnTo>
                      <a:pt x="1402" y="1130"/>
                    </a:lnTo>
                    <a:lnTo>
                      <a:pt x="1360" y="1025"/>
                    </a:lnTo>
                    <a:lnTo>
                      <a:pt x="1235" y="1214"/>
                    </a:lnTo>
                    <a:lnTo>
                      <a:pt x="1067" y="1276"/>
                    </a:lnTo>
                    <a:lnTo>
                      <a:pt x="1046" y="1381"/>
                    </a:lnTo>
                    <a:lnTo>
                      <a:pt x="963" y="1423"/>
                    </a:lnTo>
                    <a:lnTo>
                      <a:pt x="963" y="1339"/>
                    </a:lnTo>
                    <a:lnTo>
                      <a:pt x="1046" y="1235"/>
                    </a:lnTo>
                    <a:lnTo>
                      <a:pt x="1088" y="1235"/>
                    </a:lnTo>
                    <a:lnTo>
                      <a:pt x="1339" y="1004"/>
                    </a:lnTo>
                    <a:lnTo>
                      <a:pt x="1360" y="921"/>
                    </a:lnTo>
                    <a:lnTo>
                      <a:pt x="1298" y="816"/>
                    </a:lnTo>
                    <a:lnTo>
                      <a:pt x="1298" y="544"/>
                    </a:lnTo>
                    <a:lnTo>
                      <a:pt x="1339" y="523"/>
                    </a:lnTo>
                    <a:lnTo>
                      <a:pt x="1256" y="419"/>
                    </a:lnTo>
                    <a:lnTo>
                      <a:pt x="1193" y="481"/>
                    </a:lnTo>
                    <a:lnTo>
                      <a:pt x="1088" y="481"/>
                    </a:lnTo>
                    <a:lnTo>
                      <a:pt x="1026" y="419"/>
                    </a:lnTo>
                    <a:lnTo>
                      <a:pt x="1026" y="314"/>
                    </a:lnTo>
                    <a:lnTo>
                      <a:pt x="1026" y="230"/>
                    </a:lnTo>
                    <a:lnTo>
                      <a:pt x="816" y="188"/>
                    </a:lnTo>
                    <a:lnTo>
                      <a:pt x="733" y="84"/>
                    </a:lnTo>
                    <a:lnTo>
                      <a:pt x="628" y="84"/>
                    </a:lnTo>
                    <a:lnTo>
                      <a:pt x="502"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3234;p50"/>
              <p:cNvSpPr/>
              <p:nvPr/>
            </p:nvSpPr>
            <p:spPr>
              <a:xfrm>
                <a:off x="2687175" y="1694400"/>
                <a:ext cx="33500" cy="37675"/>
              </a:xfrm>
              <a:custGeom>
                <a:avLst/>
                <a:gdLst/>
                <a:ahLst/>
                <a:cxnLst/>
                <a:rect l="l" t="t" r="r" b="b"/>
                <a:pathLst>
                  <a:path w="1340" h="1507" extrusionOk="0">
                    <a:moveTo>
                      <a:pt x="796" y="0"/>
                    </a:moveTo>
                    <a:lnTo>
                      <a:pt x="670" y="21"/>
                    </a:lnTo>
                    <a:lnTo>
                      <a:pt x="607" y="84"/>
                    </a:lnTo>
                    <a:lnTo>
                      <a:pt x="691" y="147"/>
                    </a:lnTo>
                    <a:lnTo>
                      <a:pt x="691" y="231"/>
                    </a:lnTo>
                    <a:lnTo>
                      <a:pt x="628" y="210"/>
                    </a:lnTo>
                    <a:lnTo>
                      <a:pt x="565" y="147"/>
                    </a:lnTo>
                    <a:lnTo>
                      <a:pt x="461" y="126"/>
                    </a:lnTo>
                    <a:lnTo>
                      <a:pt x="419" y="210"/>
                    </a:lnTo>
                    <a:lnTo>
                      <a:pt x="524" y="210"/>
                    </a:lnTo>
                    <a:lnTo>
                      <a:pt x="565" y="251"/>
                    </a:lnTo>
                    <a:lnTo>
                      <a:pt x="524" y="293"/>
                    </a:lnTo>
                    <a:lnTo>
                      <a:pt x="398" y="314"/>
                    </a:lnTo>
                    <a:lnTo>
                      <a:pt x="356" y="335"/>
                    </a:lnTo>
                    <a:lnTo>
                      <a:pt x="398" y="440"/>
                    </a:lnTo>
                    <a:lnTo>
                      <a:pt x="419" y="461"/>
                    </a:lnTo>
                    <a:lnTo>
                      <a:pt x="419" y="523"/>
                    </a:lnTo>
                    <a:lnTo>
                      <a:pt x="293" y="461"/>
                    </a:lnTo>
                    <a:lnTo>
                      <a:pt x="168" y="503"/>
                    </a:lnTo>
                    <a:lnTo>
                      <a:pt x="84" y="565"/>
                    </a:lnTo>
                    <a:lnTo>
                      <a:pt x="42" y="712"/>
                    </a:lnTo>
                    <a:lnTo>
                      <a:pt x="0" y="733"/>
                    </a:lnTo>
                    <a:lnTo>
                      <a:pt x="0" y="754"/>
                    </a:lnTo>
                    <a:lnTo>
                      <a:pt x="63" y="754"/>
                    </a:lnTo>
                    <a:lnTo>
                      <a:pt x="42" y="837"/>
                    </a:lnTo>
                    <a:lnTo>
                      <a:pt x="42" y="879"/>
                    </a:lnTo>
                    <a:lnTo>
                      <a:pt x="63" y="921"/>
                    </a:lnTo>
                    <a:lnTo>
                      <a:pt x="147" y="816"/>
                    </a:lnTo>
                    <a:lnTo>
                      <a:pt x="168" y="837"/>
                    </a:lnTo>
                    <a:lnTo>
                      <a:pt x="105" y="963"/>
                    </a:lnTo>
                    <a:lnTo>
                      <a:pt x="147" y="1026"/>
                    </a:lnTo>
                    <a:lnTo>
                      <a:pt x="210" y="1067"/>
                    </a:lnTo>
                    <a:lnTo>
                      <a:pt x="272" y="1047"/>
                    </a:lnTo>
                    <a:lnTo>
                      <a:pt x="293" y="1067"/>
                    </a:lnTo>
                    <a:lnTo>
                      <a:pt x="314" y="1151"/>
                    </a:lnTo>
                    <a:lnTo>
                      <a:pt x="356" y="1151"/>
                    </a:lnTo>
                    <a:lnTo>
                      <a:pt x="398" y="1088"/>
                    </a:lnTo>
                    <a:lnTo>
                      <a:pt x="461" y="1130"/>
                    </a:lnTo>
                    <a:lnTo>
                      <a:pt x="461" y="1256"/>
                    </a:lnTo>
                    <a:lnTo>
                      <a:pt x="482" y="1298"/>
                    </a:lnTo>
                    <a:lnTo>
                      <a:pt x="586" y="1277"/>
                    </a:lnTo>
                    <a:lnTo>
                      <a:pt x="607" y="1402"/>
                    </a:lnTo>
                    <a:lnTo>
                      <a:pt x="712" y="1402"/>
                    </a:lnTo>
                    <a:lnTo>
                      <a:pt x="837" y="1486"/>
                    </a:lnTo>
                    <a:lnTo>
                      <a:pt x="942" y="1486"/>
                    </a:lnTo>
                    <a:lnTo>
                      <a:pt x="1005" y="1507"/>
                    </a:lnTo>
                    <a:lnTo>
                      <a:pt x="1026" y="1486"/>
                    </a:lnTo>
                    <a:lnTo>
                      <a:pt x="1005" y="1402"/>
                    </a:lnTo>
                    <a:lnTo>
                      <a:pt x="1088" y="1381"/>
                    </a:lnTo>
                    <a:lnTo>
                      <a:pt x="1151" y="1235"/>
                    </a:lnTo>
                    <a:lnTo>
                      <a:pt x="1130" y="1088"/>
                    </a:lnTo>
                    <a:lnTo>
                      <a:pt x="1214" y="942"/>
                    </a:lnTo>
                    <a:lnTo>
                      <a:pt x="1235" y="921"/>
                    </a:lnTo>
                    <a:lnTo>
                      <a:pt x="1319" y="712"/>
                    </a:lnTo>
                    <a:lnTo>
                      <a:pt x="1319" y="565"/>
                    </a:lnTo>
                    <a:lnTo>
                      <a:pt x="1340" y="523"/>
                    </a:lnTo>
                    <a:lnTo>
                      <a:pt x="1319" y="419"/>
                    </a:lnTo>
                    <a:lnTo>
                      <a:pt x="1235" y="335"/>
                    </a:lnTo>
                    <a:lnTo>
                      <a:pt x="1235" y="210"/>
                    </a:lnTo>
                    <a:lnTo>
                      <a:pt x="1193" y="147"/>
                    </a:lnTo>
                    <a:lnTo>
                      <a:pt x="1151" y="42"/>
                    </a:lnTo>
                    <a:lnTo>
                      <a:pt x="1005" y="0"/>
                    </a:lnTo>
                    <a:lnTo>
                      <a:pt x="900" y="42"/>
                    </a:lnTo>
                    <a:lnTo>
                      <a:pt x="796"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3235;p50"/>
              <p:cNvSpPr/>
              <p:nvPr/>
            </p:nvSpPr>
            <p:spPr>
              <a:xfrm>
                <a:off x="2605050" y="1520200"/>
                <a:ext cx="42400" cy="26175"/>
              </a:xfrm>
              <a:custGeom>
                <a:avLst/>
                <a:gdLst/>
                <a:ahLst/>
                <a:cxnLst/>
                <a:rect l="l" t="t" r="r" b="b"/>
                <a:pathLst>
                  <a:path w="1696" h="1047" extrusionOk="0">
                    <a:moveTo>
                      <a:pt x="1570" y="1"/>
                    </a:moveTo>
                    <a:lnTo>
                      <a:pt x="1486" y="64"/>
                    </a:lnTo>
                    <a:lnTo>
                      <a:pt x="1256" y="64"/>
                    </a:lnTo>
                    <a:lnTo>
                      <a:pt x="1130" y="168"/>
                    </a:lnTo>
                    <a:lnTo>
                      <a:pt x="963" y="168"/>
                    </a:lnTo>
                    <a:lnTo>
                      <a:pt x="921" y="189"/>
                    </a:lnTo>
                    <a:lnTo>
                      <a:pt x="816" y="105"/>
                    </a:lnTo>
                    <a:lnTo>
                      <a:pt x="712" y="84"/>
                    </a:lnTo>
                    <a:lnTo>
                      <a:pt x="356" y="189"/>
                    </a:lnTo>
                    <a:lnTo>
                      <a:pt x="126" y="189"/>
                    </a:lnTo>
                    <a:lnTo>
                      <a:pt x="105" y="273"/>
                    </a:lnTo>
                    <a:lnTo>
                      <a:pt x="0" y="377"/>
                    </a:lnTo>
                    <a:lnTo>
                      <a:pt x="0" y="482"/>
                    </a:lnTo>
                    <a:lnTo>
                      <a:pt x="105" y="461"/>
                    </a:lnTo>
                    <a:lnTo>
                      <a:pt x="231" y="461"/>
                    </a:lnTo>
                    <a:lnTo>
                      <a:pt x="314" y="419"/>
                    </a:lnTo>
                    <a:lnTo>
                      <a:pt x="398" y="461"/>
                    </a:lnTo>
                    <a:lnTo>
                      <a:pt x="503" y="461"/>
                    </a:lnTo>
                    <a:lnTo>
                      <a:pt x="565" y="503"/>
                    </a:lnTo>
                    <a:lnTo>
                      <a:pt x="503" y="587"/>
                    </a:lnTo>
                    <a:lnTo>
                      <a:pt x="544" y="712"/>
                    </a:lnTo>
                    <a:lnTo>
                      <a:pt x="628" y="817"/>
                    </a:lnTo>
                    <a:lnTo>
                      <a:pt x="712" y="712"/>
                    </a:lnTo>
                    <a:lnTo>
                      <a:pt x="712" y="628"/>
                    </a:lnTo>
                    <a:lnTo>
                      <a:pt x="754" y="587"/>
                    </a:lnTo>
                    <a:lnTo>
                      <a:pt x="858" y="712"/>
                    </a:lnTo>
                    <a:lnTo>
                      <a:pt x="837" y="838"/>
                    </a:lnTo>
                    <a:lnTo>
                      <a:pt x="984" y="1005"/>
                    </a:lnTo>
                    <a:lnTo>
                      <a:pt x="1088" y="984"/>
                    </a:lnTo>
                    <a:lnTo>
                      <a:pt x="1151" y="1047"/>
                    </a:lnTo>
                    <a:lnTo>
                      <a:pt x="1360" y="1047"/>
                    </a:lnTo>
                    <a:lnTo>
                      <a:pt x="1465" y="942"/>
                    </a:lnTo>
                    <a:lnTo>
                      <a:pt x="1591" y="900"/>
                    </a:lnTo>
                    <a:lnTo>
                      <a:pt x="1674" y="670"/>
                    </a:lnTo>
                    <a:lnTo>
                      <a:pt x="1591" y="503"/>
                    </a:lnTo>
                    <a:lnTo>
                      <a:pt x="1695" y="356"/>
                    </a:lnTo>
                    <a:lnTo>
                      <a:pt x="1695" y="273"/>
                    </a:lnTo>
                    <a:lnTo>
                      <a:pt x="1612" y="147"/>
                    </a:lnTo>
                    <a:lnTo>
                      <a:pt x="1653" y="64"/>
                    </a:lnTo>
                    <a:lnTo>
                      <a:pt x="1570"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3236;p50"/>
              <p:cNvSpPr/>
              <p:nvPr/>
            </p:nvSpPr>
            <p:spPr>
              <a:xfrm>
                <a:off x="2443425" y="1547400"/>
                <a:ext cx="109875" cy="60700"/>
              </a:xfrm>
              <a:custGeom>
                <a:avLst/>
                <a:gdLst/>
                <a:ahLst/>
                <a:cxnLst/>
                <a:rect l="l" t="t" r="r" b="b"/>
                <a:pathLst>
                  <a:path w="4395" h="2428" extrusionOk="0">
                    <a:moveTo>
                      <a:pt x="4268" y="1"/>
                    </a:moveTo>
                    <a:lnTo>
                      <a:pt x="4185" y="43"/>
                    </a:lnTo>
                    <a:lnTo>
                      <a:pt x="4059" y="105"/>
                    </a:lnTo>
                    <a:lnTo>
                      <a:pt x="4059" y="252"/>
                    </a:lnTo>
                    <a:lnTo>
                      <a:pt x="4038" y="336"/>
                    </a:lnTo>
                    <a:lnTo>
                      <a:pt x="4059" y="377"/>
                    </a:lnTo>
                    <a:lnTo>
                      <a:pt x="3955" y="419"/>
                    </a:lnTo>
                    <a:lnTo>
                      <a:pt x="3934" y="315"/>
                    </a:lnTo>
                    <a:lnTo>
                      <a:pt x="3892" y="315"/>
                    </a:lnTo>
                    <a:lnTo>
                      <a:pt x="3871" y="377"/>
                    </a:lnTo>
                    <a:lnTo>
                      <a:pt x="3829" y="440"/>
                    </a:lnTo>
                    <a:lnTo>
                      <a:pt x="3766" y="357"/>
                    </a:lnTo>
                    <a:lnTo>
                      <a:pt x="3745" y="168"/>
                    </a:lnTo>
                    <a:lnTo>
                      <a:pt x="3641" y="64"/>
                    </a:lnTo>
                    <a:lnTo>
                      <a:pt x="3578" y="64"/>
                    </a:lnTo>
                    <a:lnTo>
                      <a:pt x="3557" y="126"/>
                    </a:lnTo>
                    <a:lnTo>
                      <a:pt x="3432" y="126"/>
                    </a:lnTo>
                    <a:lnTo>
                      <a:pt x="3306" y="64"/>
                    </a:lnTo>
                    <a:lnTo>
                      <a:pt x="3222" y="64"/>
                    </a:lnTo>
                    <a:lnTo>
                      <a:pt x="2992" y="43"/>
                    </a:lnTo>
                    <a:lnTo>
                      <a:pt x="2846" y="126"/>
                    </a:lnTo>
                    <a:lnTo>
                      <a:pt x="2804" y="231"/>
                    </a:lnTo>
                    <a:lnTo>
                      <a:pt x="2741" y="315"/>
                    </a:lnTo>
                    <a:lnTo>
                      <a:pt x="2699" y="273"/>
                    </a:lnTo>
                    <a:lnTo>
                      <a:pt x="2636" y="273"/>
                    </a:lnTo>
                    <a:lnTo>
                      <a:pt x="2364" y="482"/>
                    </a:lnTo>
                    <a:lnTo>
                      <a:pt x="2281" y="566"/>
                    </a:lnTo>
                    <a:lnTo>
                      <a:pt x="2197" y="566"/>
                    </a:lnTo>
                    <a:lnTo>
                      <a:pt x="2051" y="670"/>
                    </a:lnTo>
                    <a:lnTo>
                      <a:pt x="1946" y="691"/>
                    </a:lnTo>
                    <a:lnTo>
                      <a:pt x="1862" y="775"/>
                    </a:lnTo>
                    <a:lnTo>
                      <a:pt x="1841" y="859"/>
                    </a:lnTo>
                    <a:lnTo>
                      <a:pt x="1653" y="859"/>
                    </a:lnTo>
                    <a:lnTo>
                      <a:pt x="1590" y="880"/>
                    </a:lnTo>
                    <a:lnTo>
                      <a:pt x="1465" y="859"/>
                    </a:lnTo>
                    <a:lnTo>
                      <a:pt x="1423" y="901"/>
                    </a:lnTo>
                    <a:lnTo>
                      <a:pt x="1339" y="901"/>
                    </a:lnTo>
                    <a:lnTo>
                      <a:pt x="1151" y="1068"/>
                    </a:lnTo>
                    <a:lnTo>
                      <a:pt x="1025" y="1152"/>
                    </a:lnTo>
                    <a:lnTo>
                      <a:pt x="900" y="1089"/>
                    </a:lnTo>
                    <a:lnTo>
                      <a:pt x="795" y="1152"/>
                    </a:lnTo>
                    <a:lnTo>
                      <a:pt x="523" y="1193"/>
                    </a:lnTo>
                    <a:lnTo>
                      <a:pt x="398" y="1382"/>
                    </a:lnTo>
                    <a:lnTo>
                      <a:pt x="314" y="1382"/>
                    </a:lnTo>
                    <a:lnTo>
                      <a:pt x="167" y="1403"/>
                    </a:lnTo>
                    <a:lnTo>
                      <a:pt x="105" y="1528"/>
                    </a:lnTo>
                    <a:lnTo>
                      <a:pt x="209" y="1528"/>
                    </a:lnTo>
                    <a:lnTo>
                      <a:pt x="272" y="1591"/>
                    </a:lnTo>
                    <a:lnTo>
                      <a:pt x="167" y="1591"/>
                    </a:lnTo>
                    <a:lnTo>
                      <a:pt x="126" y="1633"/>
                    </a:lnTo>
                    <a:lnTo>
                      <a:pt x="209" y="1717"/>
                    </a:lnTo>
                    <a:lnTo>
                      <a:pt x="188" y="1779"/>
                    </a:lnTo>
                    <a:lnTo>
                      <a:pt x="0" y="1842"/>
                    </a:lnTo>
                    <a:lnTo>
                      <a:pt x="0" y="1905"/>
                    </a:lnTo>
                    <a:lnTo>
                      <a:pt x="126" y="1926"/>
                    </a:lnTo>
                    <a:lnTo>
                      <a:pt x="230" y="1905"/>
                    </a:lnTo>
                    <a:lnTo>
                      <a:pt x="293" y="1821"/>
                    </a:lnTo>
                    <a:lnTo>
                      <a:pt x="377" y="1800"/>
                    </a:lnTo>
                    <a:lnTo>
                      <a:pt x="481" y="1842"/>
                    </a:lnTo>
                    <a:lnTo>
                      <a:pt x="586" y="1989"/>
                    </a:lnTo>
                    <a:lnTo>
                      <a:pt x="586" y="2114"/>
                    </a:lnTo>
                    <a:lnTo>
                      <a:pt x="691" y="2156"/>
                    </a:lnTo>
                    <a:lnTo>
                      <a:pt x="732" y="2114"/>
                    </a:lnTo>
                    <a:lnTo>
                      <a:pt x="732" y="2009"/>
                    </a:lnTo>
                    <a:lnTo>
                      <a:pt x="753" y="1989"/>
                    </a:lnTo>
                    <a:lnTo>
                      <a:pt x="816" y="1821"/>
                    </a:lnTo>
                    <a:lnTo>
                      <a:pt x="858" y="1821"/>
                    </a:lnTo>
                    <a:lnTo>
                      <a:pt x="1004" y="1779"/>
                    </a:lnTo>
                    <a:lnTo>
                      <a:pt x="1067" y="1800"/>
                    </a:lnTo>
                    <a:lnTo>
                      <a:pt x="1046" y="1884"/>
                    </a:lnTo>
                    <a:lnTo>
                      <a:pt x="942" y="1926"/>
                    </a:lnTo>
                    <a:lnTo>
                      <a:pt x="900" y="2093"/>
                    </a:lnTo>
                    <a:lnTo>
                      <a:pt x="942" y="2156"/>
                    </a:lnTo>
                    <a:lnTo>
                      <a:pt x="858" y="2240"/>
                    </a:lnTo>
                    <a:lnTo>
                      <a:pt x="816" y="2323"/>
                    </a:lnTo>
                    <a:lnTo>
                      <a:pt x="858" y="2407"/>
                    </a:lnTo>
                    <a:lnTo>
                      <a:pt x="921" y="2323"/>
                    </a:lnTo>
                    <a:lnTo>
                      <a:pt x="1004" y="2344"/>
                    </a:lnTo>
                    <a:lnTo>
                      <a:pt x="1004" y="2428"/>
                    </a:lnTo>
                    <a:lnTo>
                      <a:pt x="1046" y="2428"/>
                    </a:lnTo>
                    <a:lnTo>
                      <a:pt x="1235" y="2323"/>
                    </a:lnTo>
                    <a:lnTo>
                      <a:pt x="1318" y="2219"/>
                    </a:lnTo>
                    <a:lnTo>
                      <a:pt x="1381" y="2240"/>
                    </a:lnTo>
                    <a:lnTo>
                      <a:pt x="1444" y="2135"/>
                    </a:lnTo>
                    <a:lnTo>
                      <a:pt x="1444" y="2009"/>
                    </a:lnTo>
                    <a:lnTo>
                      <a:pt x="1527" y="2009"/>
                    </a:lnTo>
                    <a:lnTo>
                      <a:pt x="1590" y="1905"/>
                    </a:lnTo>
                    <a:lnTo>
                      <a:pt x="1590" y="1779"/>
                    </a:lnTo>
                    <a:lnTo>
                      <a:pt x="1653" y="1717"/>
                    </a:lnTo>
                    <a:lnTo>
                      <a:pt x="1674" y="1779"/>
                    </a:lnTo>
                    <a:lnTo>
                      <a:pt x="1653" y="1842"/>
                    </a:lnTo>
                    <a:lnTo>
                      <a:pt x="1674" y="1926"/>
                    </a:lnTo>
                    <a:lnTo>
                      <a:pt x="1653" y="2051"/>
                    </a:lnTo>
                    <a:lnTo>
                      <a:pt x="1674" y="2198"/>
                    </a:lnTo>
                    <a:lnTo>
                      <a:pt x="1737" y="2198"/>
                    </a:lnTo>
                    <a:lnTo>
                      <a:pt x="1841" y="2051"/>
                    </a:lnTo>
                    <a:lnTo>
                      <a:pt x="1862" y="1926"/>
                    </a:lnTo>
                    <a:lnTo>
                      <a:pt x="1883" y="1884"/>
                    </a:lnTo>
                    <a:lnTo>
                      <a:pt x="1967" y="1842"/>
                    </a:lnTo>
                    <a:lnTo>
                      <a:pt x="2092" y="1696"/>
                    </a:lnTo>
                    <a:lnTo>
                      <a:pt x="2113" y="1570"/>
                    </a:lnTo>
                    <a:lnTo>
                      <a:pt x="2092" y="1465"/>
                    </a:lnTo>
                    <a:lnTo>
                      <a:pt x="2155" y="1361"/>
                    </a:lnTo>
                    <a:lnTo>
                      <a:pt x="2197" y="1486"/>
                    </a:lnTo>
                    <a:lnTo>
                      <a:pt x="2406" y="1361"/>
                    </a:lnTo>
                    <a:lnTo>
                      <a:pt x="2469" y="1193"/>
                    </a:lnTo>
                    <a:lnTo>
                      <a:pt x="2490" y="1089"/>
                    </a:lnTo>
                    <a:lnTo>
                      <a:pt x="2595" y="1068"/>
                    </a:lnTo>
                    <a:lnTo>
                      <a:pt x="2636" y="1047"/>
                    </a:lnTo>
                    <a:lnTo>
                      <a:pt x="2720" y="1089"/>
                    </a:lnTo>
                    <a:lnTo>
                      <a:pt x="2825" y="984"/>
                    </a:lnTo>
                    <a:lnTo>
                      <a:pt x="2888" y="1047"/>
                    </a:lnTo>
                    <a:lnTo>
                      <a:pt x="2825" y="1256"/>
                    </a:lnTo>
                    <a:lnTo>
                      <a:pt x="2678" y="1403"/>
                    </a:lnTo>
                    <a:lnTo>
                      <a:pt x="2636" y="1507"/>
                    </a:lnTo>
                    <a:lnTo>
                      <a:pt x="2574" y="1591"/>
                    </a:lnTo>
                    <a:lnTo>
                      <a:pt x="2574" y="1633"/>
                    </a:lnTo>
                    <a:lnTo>
                      <a:pt x="2469" y="1696"/>
                    </a:lnTo>
                    <a:lnTo>
                      <a:pt x="2323" y="1926"/>
                    </a:lnTo>
                    <a:lnTo>
                      <a:pt x="2323" y="1989"/>
                    </a:lnTo>
                    <a:lnTo>
                      <a:pt x="2385" y="2093"/>
                    </a:lnTo>
                    <a:lnTo>
                      <a:pt x="2364" y="2198"/>
                    </a:lnTo>
                    <a:lnTo>
                      <a:pt x="2427" y="2219"/>
                    </a:lnTo>
                    <a:lnTo>
                      <a:pt x="2532" y="2261"/>
                    </a:lnTo>
                    <a:lnTo>
                      <a:pt x="2616" y="2198"/>
                    </a:lnTo>
                    <a:lnTo>
                      <a:pt x="2720" y="2135"/>
                    </a:lnTo>
                    <a:lnTo>
                      <a:pt x="2741" y="2030"/>
                    </a:lnTo>
                    <a:lnTo>
                      <a:pt x="2741" y="1926"/>
                    </a:lnTo>
                    <a:lnTo>
                      <a:pt x="2825" y="1842"/>
                    </a:lnTo>
                    <a:lnTo>
                      <a:pt x="2888" y="1737"/>
                    </a:lnTo>
                    <a:lnTo>
                      <a:pt x="2950" y="1737"/>
                    </a:lnTo>
                    <a:lnTo>
                      <a:pt x="3013" y="1717"/>
                    </a:lnTo>
                    <a:lnTo>
                      <a:pt x="3097" y="1779"/>
                    </a:lnTo>
                    <a:lnTo>
                      <a:pt x="3201" y="1779"/>
                    </a:lnTo>
                    <a:lnTo>
                      <a:pt x="3243" y="1717"/>
                    </a:lnTo>
                    <a:lnTo>
                      <a:pt x="3432" y="1717"/>
                    </a:lnTo>
                    <a:lnTo>
                      <a:pt x="3515" y="1612"/>
                    </a:lnTo>
                    <a:lnTo>
                      <a:pt x="3557" y="1403"/>
                    </a:lnTo>
                    <a:lnTo>
                      <a:pt x="3662" y="1256"/>
                    </a:lnTo>
                    <a:lnTo>
                      <a:pt x="3662" y="1152"/>
                    </a:lnTo>
                    <a:lnTo>
                      <a:pt x="3683" y="1089"/>
                    </a:lnTo>
                    <a:lnTo>
                      <a:pt x="3766" y="1214"/>
                    </a:lnTo>
                    <a:lnTo>
                      <a:pt x="3871" y="1256"/>
                    </a:lnTo>
                    <a:lnTo>
                      <a:pt x="3892" y="1193"/>
                    </a:lnTo>
                    <a:lnTo>
                      <a:pt x="3892" y="1110"/>
                    </a:lnTo>
                    <a:lnTo>
                      <a:pt x="3787" y="963"/>
                    </a:lnTo>
                    <a:lnTo>
                      <a:pt x="3787" y="880"/>
                    </a:lnTo>
                    <a:lnTo>
                      <a:pt x="3934" y="775"/>
                    </a:lnTo>
                    <a:lnTo>
                      <a:pt x="4038" y="754"/>
                    </a:lnTo>
                    <a:lnTo>
                      <a:pt x="4143" y="691"/>
                    </a:lnTo>
                    <a:lnTo>
                      <a:pt x="4206" y="733"/>
                    </a:lnTo>
                    <a:lnTo>
                      <a:pt x="4289" y="733"/>
                    </a:lnTo>
                    <a:lnTo>
                      <a:pt x="4394" y="587"/>
                    </a:lnTo>
                    <a:lnTo>
                      <a:pt x="4373" y="524"/>
                    </a:lnTo>
                    <a:lnTo>
                      <a:pt x="4352" y="273"/>
                    </a:lnTo>
                    <a:lnTo>
                      <a:pt x="4373" y="231"/>
                    </a:lnTo>
                    <a:lnTo>
                      <a:pt x="4352" y="168"/>
                    </a:lnTo>
                    <a:lnTo>
                      <a:pt x="4352" y="22"/>
                    </a:lnTo>
                    <a:lnTo>
                      <a:pt x="4268"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3237;p50"/>
              <p:cNvSpPr/>
              <p:nvPr/>
            </p:nvSpPr>
            <p:spPr>
              <a:xfrm>
                <a:off x="2580975" y="1547400"/>
                <a:ext cx="48150" cy="32475"/>
              </a:xfrm>
              <a:custGeom>
                <a:avLst/>
                <a:gdLst/>
                <a:ahLst/>
                <a:cxnLst/>
                <a:rect l="l" t="t" r="r" b="b"/>
                <a:pathLst>
                  <a:path w="1926" h="1299" extrusionOk="0">
                    <a:moveTo>
                      <a:pt x="796" y="1"/>
                    </a:moveTo>
                    <a:lnTo>
                      <a:pt x="524" y="43"/>
                    </a:lnTo>
                    <a:lnTo>
                      <a:pt x="440" y="43"/>
                    </a:lnTo>
                    <a:lnTo>
                      <a:pt x="336" y="126"/>
                    </a:lnTo>
                    <a:lnTo>
                      <a:pt x="231" y="168"/>
                    </a:lnTo>
                    <a:lnTo>
                      <a:pt x="210" y="315"/>
                    </a:lnTo>
                    <a:lnTo>
                      <a:pt x="64" y="419"/>
                    </a:lnTo>
                    <a:lnTo>
                      <a:pt x="64" y="524"/>
                    </a:lnTo>
                    <a:lnTo>
                      <a:pt x="1" y="629"/>
                    </a:lnTo>
                    <a:lnTo>
                      <a:pt x="22" y="754"/>
                    </a:lnTo>
                    <a:lnTo>
                      <a:pt x="22" y="880"/>
                    </a:lnTo>
                    <a:lnTo>
                      <a:pt x="106" y="880"/>
                    </a:lnTo>
                    <a:lnTo>
                      <a:pt x="231" y="963"/>
                    </a:lnTo>
                    <a:lnTo>
                      <a:pt x="315" y="1110"/>
                    </a:lnTo>
                    <a:lnTo>
                      <a:pt x="231" y="1193"/>
                    </a:lnTo>
                    <a:lnTo>
                      <a:pt x="252" y="1214"/>
                    </a:lnTo>
                    <a:lnTo>
                      <a:pt x="378" y="1214"/>
                    </a:lnTo>
                    <a:lnTo>
                      <a:pt x="524" y="1256"/>
                    </a:lnTo>
                    <a:lnTo>
                      <a:pt x="566" y="1214"/>
                    </a:lnTo>
                    <a:lnTo>
                      <a:pt x="691" y="1298"/>
                    </a:lnTo>
                    <a:lnTo>
                      <a:pt x="838" y="1298"/>
                    </a:lnTo>
                    <a:lnTo>
                      <a:pt x="943" y="1256"/>
                    </a:lnTo>
                    <a:lnTo>
                      <a:pt x="1068" y="1256"/>
                    </a:lnTo>
                    <a:lnTo>
                      <a:pt x="1110" y="1152"/>
                    </a:lnTo>
                    <a:lnTo>
                      <a:pt x="1110" y="1089"/>
                    </a:lnTo>
                    <a:lnTo>
                      <a:pt x="1215" y="1068"/>
                    </a:lnTo>
                    <a:lnTo>
                      <a:pt x="1256" y="984"/>
                    </a:lnTo>
                    <a:lnTo>
                      <a:pt x="1403" y="796"/>
                    </a:lnTo>
                    <a:lnTo>
                      <a:pt x="1382" y="733"/>
                    </a:lnTo>
                    <a:lnTo>
                      <a:pt x="1319" y="754"/>
                    </a:lnTo>
                    <a:lnTo>
                      <a:pt x="1215" y="733"/>
                    </a:lnTo>
                    <a:lnTo>
                      <a:pt x="1215" y="670"/>
                    </a:lnTo>
                    <a:lnTo>
                      <a:pt x="1361" y="545"/>
                    </a:lnTo>
                    <a:lnTo>
                      <a:pt x="1466" y="545"/>
                    </a:lnTo>
                    <a:lnTo>
                      <a:pt x="1738" y="440"/>
                    </a:lnTo>
                    <a:lnTo>
                      <a:pt x="1821" y="461"/>
                    </a:lnTo>
                    <a:lnTo>
                      <a:pt x="1926" y="273"/>
                    </a:lnTo>
                    <a:lnTo>
                      <a:pt x="1905" y="231"/>
                    </a:lnTo>
                    <a:lnTo>
                      <a:pt x="1779" y="210"/>
                    </a:lnTo>
                    <a:lnTo>
                      <a:pt x="1717" y="147"/>
                    </a:lnTo>
                    <a:lnTo>
                      <a:pt x="1591" y="126"/>
                    </a:lnTo>
                    <a:lnTo>
                      <a:pt x="1424" y="126"/>
                    </a:lnTo>
                    <a:lnTo>
                      <a:pt x="1403" y="105"/>
                    </a:lnTo>
                    <a:lnTo>
                      <a:pt x="1256" y="43"/>
                    </a:lnTo>
                    <a:lnTo>
                      <a:pt x="1173" y="64"/>
                    </a:lnTo>
                    <a:lnTo>
                      <a:pt x="1047" y="64"/>
                    </a:lnTo>
                    <a:lnTo>
                      <a:pt x="963" y="43"/>
                    </a:lnTo>
                    <a:lnTo>
                      <a:pt x="859" y="43"/>
                    </a:lnTo>
                    <a:lnTo>
                      <a:pt x="796"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3238;p50"/>
              <p:cNvSpPr/>
              <p:nvPr/>
            </p:nvSpPr>
            <p:spPr>
              <a:xfrm>
                <a:off x="2474800" y="1600250"/>
                <a:ext cx="142825" cy="88425"/>
              </a:xfrm>
              <a:custGeom>
                <a:avLst/>
                <a:gdLst/>
                <a:ahLst/>
                <a:cxnLst/>
                <a:rect l="l" t="t" r="r" b="b"/>
                <a:pathLst>
                  <a:path w="5713" h="3537" extrusionOk="0">
                    <a:moveTo>
                      <a:pt x="2177" y="0"/>
                    </a:moveTo>
                    <a:lnTo>
                      <a:pt x="1863" y="84"/>
                    </a:lnTo>
                    <a:lnTo>
                      <a:pt x="1800" y="126"/>
                    </a:lnTo>
                    <a:lnTo>
                      <a:pt x="1863" y="188"/>
                    </a:lnTo>
                    <a:lnTo>
                      <a:pt x="1863" y="293"/>
                    </a:lnTo>
                    <a:lnTo>
                      <a:pt x="1988" y="356"/>
                    </a:lnTo>
                    <a:lnTo>
                      <a:pt x="2051" y="460"/>
                    </a:lnTo>
                    <a:lnTo>
                      <a:pt x="1967" y="439"/>
                    </a:lnTo>
                    <a:lnTo>
                      <a:pt x="1842" y="335"/>
                    </a:lnTo>
                    <a:lnTo>
                      <a:pt x="1758" y="335"/>
                    </a:lnTo>
                    <a:lnTo>
                      <a:pt x="1695" y="293"/>
                    </a:lnTo>
                    <a:lnTo>
                      <a:pt x="1591" y="293"/>
                    </a:lnTo>
                    <a:lnTo>
                      <a:pt x="1465" y="335"/>
                    </a:lnTo>
                    <a:lnTo>
                      <a:pt x="1381" y="335"/>
                    </a:lnTo>
                    <a:lnTo>
                      <a:pt x="1319" y="398"/>
                    </a:lnTo>
                    <a:lnTo>
                      <a:pt x="1256" y="502"/>
                    </a:lnTo>
                    <a:lnTo>
                      <a:pt x="1130" y="607"/>
                    </a:lnTo>
                    <a:lnTo>
                      <a:pt x="1214" y="711"/>
                    </a:lnTo>
                    <a:lnTo>
                      <a:pt x="1444" y="753"/>
                    </a:lnTo>
                    <a:lnTo>
                      <a:pt x="1549" y="753"/>
                    </a:lnTo>
                    <a:lnTo>
                      <a:pt x="1653" y="837"/>
                    </a:lnTo>
                    <a:lnTo>
                      <a:pt x="1737" y="837"/>
                    </a:lnTo>
                    <a:lnTo>
                      <a:pt x="1758" y="879"/>
                    </a:lnTo>
                    <a:lnTo>
                      <a:pt x="1695" y="921"/>
                    </a:lnTo>
                    <a:lnTo>
                      <a:pt x="1570" y="879"/>
                    </a:lnTo>
                    <a:lnTo>
                      <a:pt x="1319" y="858"/>
                    </a:lnTo>
                    <a:lnTo>
                      <a:pt x="1109" y="879"/>
                    </a:lnTo>
                    <a:lnTo>
                      <a:pt x="1026" y="858"/>
                    </a:lnTo>
                    <a:lnTo>
                      <a:pt x="921" y="879"/>
                    </a:lnTo>
                    <a:lnTo>
                      <a:pt x="754" y="1046"/>
                    </a:lnTo>
                    <a:lnTo>
                      <a:pt x="607" y="1193"/>
                    </a:lnTo>
                    <a:lnTo>
                      <a:pt x="628" y="1256"/>
                    </a:lnTo>
                    <a:lnTo>
                      <a:pt x="754" y="1256"/>
                    </a:lnTo>
                    <a:lnTo>
                      <a:pt x="942" y="1297"/>
                    </a:lnTo>
                    <a:lnTo>
                      <a:pt x="1068" y="1276"/>
                    </a:lnTo>
                    <a:lnTo>
                      <a:pt x="1214" y="1276"/>
                    </a:lnTo>
                    <a:lnTo>
                      <a:pt x="1256" y="1339"/>
                    </a:lnTo>
                    <a:lnTo>
                      <a:pt x="1340" y="1381"/>
                    </a:lnTo>
                    <a:lnTo>
                      <a:pt x="1214" y="1486"/>
                    </a:lnTo>
                    <a:lnTo>
                      <a:pt x="1068" y="1486"/>
                    </a:lnTo>
                    <a:lnTo>
                      <a:pt x="963" y="1569"/>
                    </a:lnTo>
                    <a:lnTo>
                      <a:pt x="837" y="1548"/>
                    </a:lnTo>
                    <a:lnTo>
                      <a:pt x="712" y="1465"/>
                    </a:lnTo>
                    <a:lnTo>
                      <a:pt x="503" y="1465"/>
                    </a:lnTo>
                    <a:lnTo>
                      <a:pt x="419" y="1444"/>
                    </a:lnTo>
                    <a:lnTo>
                      <a:pt x="314" y="1465"/>
                    </a:lnTo>
                    <a:lnTo>
                      <a:pt x="84" y="1611"/>
                    </a:lnTo>
                    <a:lnTo>
                      <a:pt x="126" y="1674"/>
                    </a:lnTo>
                    <a:lnTo>
                      <a:pt x="126" y="1800"/>
                    </a:lnTo>
                    <a:lnTo>
                      <a:pt x="0" y="1800"/>
                    </a:lnTo>
                    <a:lnTo>
                      <a:pt x="0" y="1862"/>
                    </a:lnTo>
                    <a:lnTo>
                      <a:pt x="189" y="1988"/>
                    </a:lnTo>
                    <a:lnTo>
                      <a:pt x="314" y="2134"/>
                    </a:lnTo>
                    <a:lnTo>
                      <a:pt x="377" y="2134"/>
                    </a:lnTo>
                    <a:lnTo>
                      <a:pt x="398" y="2030"/>
                    </a:lnTo>
                    <a:lnTo>
                      <a:pt x="482" y="2072"/>
                    </a:lnTo>
                    <a:lnTo>
                      <a:pt x="419" y="2134"/>
                    </a:lnTo>
                    <a:lnTo>
                      <a:pt x="544" y="2239"/>
                    </a:lnTo>
                    <a:lnTo>
                      <a:pt x="544" y="2385"/>
                    </a:lnTo>
                    <a:lnTo>
                      <a:pt x="649" y="2427"/>
                    </a:lnTo>
                    <a:lnTo>
                      <a:pt x="733" y="2344"/>
                    </a:lnTo>
                    <a:lnTo>
                      <a:pt x="733" y="2218"/>
                    </a:lnTo>
                    <a:lnTo>
                      <a:pt x="796" y="2239"/>
                    </a:lnTo>
                    <a:lnTo>
                      <a:pt x="900" y="2239"/>
                    </a:lnTo>
                    <a:lnTo>
                      <a:pt x="837" y="2323"/>
                    </a:lnTo>
                    <a:lnTo>
                      <a:pt x="837" y="2427"/>
                    </a:lnTo>
                    <a:lnTo>
                      <a:pt x="963" y="2511"/>
                    </a:lnTo>
                    <a:lnTo>
                      <a:pt x="1068" y="2490"/>
                    </a:lnTo>
                    <a:lnTo>
                      <a:pt x="1109" y="2406"/>
                    </a:lnTo>
                    <a:lnTo>
                      <a:pt x="1277" y="2323"/>
                    </a:lnTo>
                    <a:lnTo>
                      <a:pt x="1319" y="2197"/>
                    </a:lnTo>
                    <a:lnTo>
                      <a:pt x="1340" y="2176"/>
                    </a:lnTo>
                    <a:lnTo>
                      <a:pt x="1423" y="2281"/>
                    </a:lnTo>
                    <a:lnTo>
                      <a:pt x="1465" y="2197"/>
                    </a:lnTo>
                    <a:lnTo>
                      <a:pt x="1591" y="2176"/>
                    </a:lnTo>
                    <a:lnTo>
                      <a:pt x="1674" y="2176"/>
                    </a:lnTo>
                    <a:lnTo>
                      <a:pt x="1549" y="2281"/>
                    </a:lnTo>
                    <a:lnTo>
                      <a:pt x="1423" y="2344"/>
                    </a:lnTo>
                    <a:lnTo>
                      <a:pt x="1423" y="2448"/>
                    </a:lnTo>
                    <a:lnTo>
                      <a:pt x="1570" y="2511"/>
                    </a:lnTo>
                    <a:lnTo>
                      <a:pt x="1674" y="2490"/>
                    </a:lnTo>
                    <a:lnTo>
                      <a:pt x="1737" y="2532"/>
                    </a:lnTo>
                    <a:lnTo>
                      <a:pt x="1842" y="2511"/>
                    </a:lnTo>
                    <a:lnTo>
                      <a:pt x="1946" y="2490"/>
                    </a:lnTo>
                    <a:lnTo>
                      <a:pt x="2009" y="2406"/>
                    </a:lnTo>
                    <a:lnTo>
                      <a:pt x="2093" y="2490"/>
                    </a:lnTo>
                    <a:lnTo>
                      <a:pt x="2093" y="2553"/>
                    </a:lnTo>
                    <a:lnTo>
                      <a:pt x="2260" y="2553"/>
                    </a:lnTo>
                    <a:lnTo>
                      <a:pt x="2407" y="2490"/>
                    </a:lnTo>
                    <a:lnTo>
                      <a:pt x="2407" y="2553"/>
                    </a:lnTo>
                    <a:lnTo>
                      <a:pt x="2574" y="2553"/>
                    </a:lnTo>
                    <a:lnTo>
                      <a:pt x="2637" y="2490"/>
                    </a:lnTo>
                    <a:lnTo>
                      <a:pt x="2700" y="2532"/>
                    </a:lnTo>
                    <a:lnTo>
                      <a:pt x="2616" y="2595"/>
                    </a:lnTo>
                    <a:lnTo>
                      <a:pt x="2595" y="2657"/>
                    </a:lnTo>
                    <a:lnTo>
                      <a:pt x="2323" y="2657"/>
                    </a:lnTo>
                    <a:lnTo>
                      <a:pt x="2218" y="2741"/>
                    </a:lnTo>
                    <a:lnTo>
                      <a:pt x="2156" y="2720"/>
                    </a:lnTo>
                    <a:lnTo>
                      <a:pt x="2009" y="2720"/>
                    </a:lnTo>
                    <a:lnTo>
                      <a:pt x="1842" y="2657"/>
                    </a:lnTo>
                    <a:lnTo>
                      <a:pt x="1653" y="2657"/>
                    </a:lnTo>
                    <a:lnTo>
                      <a:pt x="1486" y="2741"/>
                    </a:lnTo>
                    <a:lnTo>
                      <a:pt x="1381" y="2741"/>
                    </a:lnTo>
                    <a:lnTo>
                      <a:pt x="1256" y="2720"/>
                    </a:lnTo>
                    <a:lnTo>
                      <a:pt x="1172" y="2762"/>
                    </a:lnTo>
                    <a:lnTo>
                      <a:pt x="1005" y="2720"/>
                    </a:lnTo>
                    <a:lnTo>
                      <a:pt x="837" y="2762"/>
                    </a:lnTo>
                    <a:lnTo>
                      <a:pt x="816" y="2950"/>
                    </a:lnTo>
                    <a:lnTo>
                      <a:pt x="837" y="3034"/>
                    </a:lnTo>
                    <a:lnTo>
                      <a:pt x="796" y="3160"/>
                    </a:lnTo>
                    <a:lnTo>
                      <a:pt x="921" y="3285"/>
                    </a:lnTo>
                    <a:lnTo>
                      <a:pt x="963" y="3390"/>
                    </a:lnTo>
                    <a:lnTo>
                      <a:pt x="1130" y="3432"/>
                    </a:lnTo>
                    <a:lnTo>
                      <a:pt x="1319" y="3494"/>
                    </a:lnTo>
                    <a:lnTo>
                      <a:pt x="1465" y="3494"/>
                    </a:lnTo>
                    <a:lnTo>
                      <a:pt x="1633" y="3452"/>
                    </a:lnTo>
                    <a:lnTo>
                      <a:pt x="1779" y="3452"/>
                    </a:lnTo>
                    <a:lnTo>
                      <a:pt x="1800" y="3536"/>
                    </a:lnTo>
                    <a:lnTo>
                      <a:pt x="1946" y="3536"/>
                    </a:lnTo>
                    <a:lnTo>
                      <a:pt x="2072" y="3473"/>
                    </a:lnTo>
                    <a:lnTo>
                      <a:pt x="2093" y="3473"/>
                    </a:lnTo>
                    <a:lnTo>
                      <a:pt x="2218" y="3452"/>
                    </a:lnTo>
                    <a:lnTo>
                      <a:pt x="2260" y="3369"/>
                    </a:lnTo>
                    <a:lnTo>
                      <a:pt x="2386" y="3369"/>
                    </a:lnTo>
                    <a:lnTo>
                      <a:pt x="2428" y="3348"/>
                    </a:lnTo>
                    <a:lnTo>
                      <a:pt x="2469" y="3243"/>
                    </a:lnTo>
                    <a:lnTo>
                      <a:pt x="2532" y="3222"/>
                    </a:lnTo>
                    <a:lnTo>
                      <a:pt x="2616" y="3222"/>
                    </a:lnTo>
                    <a:lnTo>
                      <a:pt x="2679" y="3139"/>
                    </a:lnTo>
                    <a:lnTo>
                      <a:pt x="2741" y="3180"/>
                    </a:lnTo>
                    <a:lnTo>
                      <a:pt x="2909" y="3180"/>
                    </a:lnTo>
                    <a:lnTo>
                      <a:pt x="2930" y="3222"/>
                    </a:lnTo>
                    <a:lnTo>
                      <a:pt x="3055" y="3222"/>
                    </a:lnTo>
                    <a:lnTo>
                      <a:pt x="3118" y="3160"/>
                    </a:lnTo>
                    <a:lnTo>
                      <a:pt x="3306" y="3076"/>
                    </a:lnTo>
                    <a:lnTo>
                      <a:pt x="3369" y="3076"/>
                    </a:lnTo>
                    <a:lnTo>
                      <a:pt x="3453" y="3055"/>
                    </a:lnTo>
                    <a:lnTo>
                      <a:pt x="3453" y="2971"/>
                    </a:lnTo>
                    <a:lnTo>
                      <a:pt x="3537" y="3013"/>
                    </a:lnTo>
                    <a:lnTo>
                      <a:pt x="3557" y="3076"/>
                    </a:lnTo>
                    <a:lnTo>
                      <a:pt x="3516" y="3160"/>
                    </a:lnTo>
                    <a:lnTo>
                      <a:pt x="3516" y="3222"/>
                    </a:lnTo>
                    <a:lnTo>
                      <a:pt x="3662" y="3264"/>
                    </a:lnTo>
                    <a:lnTo>
                      <a:pt x="3746" y="3243"/>
                    </a:lnTo>
                    <a:lnTo>
                      <a:pt x="3767" y="3160"/>
                    </a:lnTo>
                    <a:lnTo>
                      <a:pt x="3892" y="3118"/>
                    </a:lnTo>
                    <a:lnTo>
                      <a:pt x="3934" y="3118"/>
                    </a:lnTo>
                    <a:lnTo>
                      <a:pt x="3955" y="3180"/>
                    </a:lnTo>
                    <a:lnTo>
                      <a:pt x="3871" y="3264"/>
                    </a:lnTo>
                    <a:lnTo>
                      <a:pt x="3892" y="3348"/>
                    </a:lnTo>
                    <a:lnTo>
                      <a:pt x="4039" y="3390"/>
                    </a:lnTo>
                    <a:lnTo>
                      <a:pt x="4206" y="3369"/>
                    </a:lnTo>
                    <a:lnTo>
                      <a:pt x="4394" y="3285"/>
                    </a:lnTo>
                    <a:lnTo>
                      <a:pt x="4478" y="3285"/>
                    </a:lnTo>
                    <a:lnTo>
                      <a:pt x="4583" y="3264"/>
                    </a:lnTo>
                    <a:lnTo>
                      <a:pt x="4666" y="3327"/>
                    </a:lnTo>
                    <a:lnTo>
                      <a:pt x="4708" y="3285"/>
                    </a:lnTo>
                    <a:lnTo>
                      <a:pt x="4708" y="3243"/>
                    </a:lnTo>
                    <a:lnTo>
                      <a:pt x="4771" y="3222"/>
                    </a:lnTo>
                    <a:lnTo>
                      <a:pt x="4834" y="3222"/>
                    </a:lnTo>
                    <a:lnTo>
                      <a:pt x="4876" y="3139"/>
                    </a:lnTo>
                    <a:lnTo>
                      <a:pt x="4876" y="3055"/>
                    </a:lnTo>
                    <a:lnTo>
                      <a:pt x="4980" y="2971"/>
                    </a:lnTo>
                    <a:lnTo>
                      <a:pt x="5085" y="2971"/>
                    </a:lnTo>
                    <a:lnTo>
                      <a:pt x="5190" y="2804"/>
                    </a:lnTo>
                    <a:lnTo>
                      <a:pt x="5190" y="2720"/>
                    </a:lnTo>
                    <a:lnTo>
                      <a:pt x="5210" y="2657"/>
                    </a:lnTo>
                    <a:lnTo>
                      <a:pt x="5294" y="2657"/>
                    </a:lnTo>
                    <a:lnTo>
                      <a:pt x="5399" y="2616"/>
                    </a:lnTo>
                    <a:lnTo>
                      <a:pt x="5524" y="2490"/>
                    </a:lnTo>
                    <a:lnTo>
                      <a:pt x="5650" y="2218"/>
                    </a:lnTo>
                    <a:lnTo>
                      <a:pt x="5713" y="2072"/>
                    </a:lnTo>
                    <a:lnTo>
                      <a:pt x="5650" y="1967"/>
                    </a:lnTo>
                    <a:lnTo>
                      <a:pt x="5566" y="1779"/>
                    </a:lnTo>
                    <a:lnTo>
                      <a:pt x="5441" y="1695"/>
                    </a:lnTo>
                    <a:lnTo>
                      <a:pt x="5357" y="1695"/>
                    </a:lnTo>
                    <a:lnTo>
                      <a:pt x="5190" y="1820"/>
                    </a:lnTo>
                    <a:lnTo>
                      <a:pt x="5190" y="1925"/>
                    </a:lnTo>
                    <a:lnTo>
                      <a:pt x="5106" y="2072"/>
                    </a:lnTo>
                    <a:lnTo>
                      <a:pt x="5127" y="2092"/>
                    </a:lnTo>
                    <a:lnTo>
                      <a:pt x="5106" y="2134"/>
                    </a:lnTo>
                    <a:lnTo>
                      <a:pt x="5022" y="2134"/>
                    </a:lnTo>
                    <a:lnTo>
                      <a:pt x="4918" y="2239"/>
                    </a:lnTo>
                    <a:lnTo>
                      <a:pt x="4897" y="2197"/>
                    </a:lnTo>
                    <a:lnTo>
                      <a:pt x="4980" y="2009"/>
                    </a:lnTo>
                    <a:lnTo>
                      <a:pt x="5001" y="1883"/>
                    </a:lnTo>
                    <a:lnTo>
                      <a:pt x="4834" y="1800"/>
                    </a:lnTo>
                    <a:lnTo>
                      <a:pt x="4771" y="1820"/>
                    </a:lnTo>
                    <a:lnTo>
                      <a:pt x="4687" y="1904"/>
                    </a:lnTo>
                    <a:lnTo>
                      <a:pt x="4499" y="2009"/>
                    </a:lnTo>
                    <a:lnTo>
                      <a:pt x="4457" y="2113"/>
                    </a:lnTo>
                    <a:lnTo>
                      <a:pt x="4394" y="2030"/>
                    </a:lnTo>
                    <a:lnTo>
                      <a:pt x="4415" y="1925"/>
                    </a:lnTo>
                    <a:lnTo>
                      <a:pt x="4583" y="1800"/>
                    </a:lnTo>
                    <a:lnTo>
                      <a:pt x="4771" y="1695"/>
                    </a:lnTo>
                    <a:lnTo>
                      <a:pt x="4834" y="1569"/>
                    </a:lnTo>
                    <a:lnTo>
                      <a:pt x="4813" y="1507"/>
                    </a:lnTo>
                    <a:lnTo>
                      <a:pt x="4666" y="1507"/>
                    </a:lnTo>
                    <a:lnTo>
                      <a:pt x="4562" y="1548"/>
                    </a:lnTo>
                    <a:lnTo>
                      <a:pt x="4499" y="1548"/>
                    </a:lnTo>
                    <a:lnTo>
                      <a:pt x="4499" y="1486"/>
                    </a:lnTo>
                    <a:lnTo>
                      <a:pt x="4583" y="1402"/>
                    </a:lnTo>
                    <a:lnTo>
                      <a:pt x="4771" y="1276"/>
                    </a:lnTo>
                    <a:lnTo>
                      <a:pt x="4813" y="1276"/>
                    </a:lnTo>
                    <a:lnTo>
                      <a:pt x="4876" y="1235"/>
                    </a:lnTo>
                    <a:lnTo>
                      <a:pt x="4876" y="942"/>
                    </a:lnTo>
                    <a:lnTo>
                      <a:pt x="4834" y="921"/>
                    </a:lnTo>
                    <a:lnTo>
                      <a:pt x="4834" y="753"/>
                    </a:lnTo>
                    <a:lnTo>
                      <a:pt x="4876" y="649"/>
                    </a:lnTo>
                    <a:lnTo>
                      <a:pt x="4876" y="565"/>
                    </a:lnTo>
                    <a:lnTo>
                      <a:pt x="4938" y="502"/>
                    </a:lnTo>
                    <a:lnTo>
                      <a:pt x="5022" y="502"/>
                    </a:lnTo>
                    <a:lnTo>
                      <a:pt x="5085" y="419"/>
                    </a:lnTo>
                    <a:lnTo>
                      <a:pt x="5022" y="335"/>
                    </a:lnTo>
                    <a:lnTo>
                      <a:pt x="5043" y="251"/>
                    </a:lnTo>
                    <a:lnTo>
                      <a:pt x="4897" y="188"/>
                    </a:lnTo>
                    <a:lnTo>
                      <a:pt x="4813" y="188"/>
                    </a:lnTo>
                    <a:lnTo>
                      <a:pt x="4562" y="419"/>
                    </a:lnTo>
                    <a:lnTo>
                      <a:pt x="4415" y="460"/>
                    </a:lnTo>
                    <a:lnTo>
                      <a:pt x="4374" y="565"/>
                    </a:lnTo>
                    <a:lnTo>
                      <a:pt x="4394" y="628"/>
                    </a:lnTo>
                    <a:lnTo>
                      <a:pt x="4290" y="628"/>
                    </a:lnTo>
                    <a:lnTo>
                      <a:pt x="4248" y="607"/>
                    </a:lnTo>
                    <a:lnTo>
                      <a:pt x="4143" y="649"/>
                    </a:lnTo>
                    <a:lnTo>
                      <a:pt x="4039" y="816"/>
                    </a:lnTo>
                    <a:lnTo>
                      <a:pt x="4081" y="942"/>
                    </a:lnTo>
                    <a:lnTo>
                      <a:pt x="4081" y="1067"/>
                    </a:lnTo>
                    <a:lnTo>
                      <a:pt x="4143" y="1130"/>
                    </a:lnTo>
                    <a:lnTo>
                      <a:pt x="4206" y="1297"/>
                    </a:lnTo>
                    <a:lnTo>
                      <a:pt x="4143" y="1465"/>
                    </a:lnTo>
                    <a:lnTo>
                      <a:pt x="4039" y="1465"/>
                    </a:lnTo>
                    <a:lnTo>
                      <a:pt x="3871" y="1507"/>
                    </a:lnTo>
                    <a:lnTo>
                      <a:pt x="3788" y="1507"/>
                    </a:lnTo>
                    <a:lnTo>
                      <a:pt x="3746" y="1569"/>
                    </a:lnTo>
                    <a:lnTo>
                      <a:pt x="3788" y="1674"/>
                    </a:lnTo>
                    <a:lnTo>
                      <a:pt x="3788" y="1758"/>
                    </a:lnTo>
                    <a:lnTo>
                      <a:pt x="3892" y="1883"/>
                    </a:lnTo>
                    <a:lnTo>
                      <a:pt x="3955" y="2072"/>
                    </a:lnTo>
                    <a:lnTo>
                      <a:pt x="3767" y="2134"/>
                    </a:lnTo>
                    <a:lnTo>
                      <a:pt x="3788" y="2197"/>
                    </a:lnTo>
                    <a:lnTo>
                      <a:pt x="3829" y="2239"/>
                    </a:lnTo>
                    <a:lnTo>
                      <a:pt x="3746" y="2281"/>
                    </a:lnTo>
                    <a:lnTo>
                      <a:pt x="3662" y="2134"/>
                    </a:lnTo>
                    <a:lnTo>
                      <a:pt x="3453" y="2092"/>
                    </a:lnTo>
                    <a:lnTo>
                      <a:pt x="3411" y="2113"/>
                    </a:lnTo>
                    <a:lnTo>
                      <a:pt x="3265" y="2092"/>
                    </a:lnTo>
                    <a:lnTo>
                      <a:pt x="3244" y="2009"/>
                    </a:lnTo>
                    <a:lnTo>
                      <a:pt x="3202" y="1967"/>
                    </a:lnTo>
                    <a:lnTo>
                      <a:pt x="3118" y="2030"/>
                    </a:lnTo>
                    <a:lnTo>
                      <a:pt x="2993" y="2092"/>
                    </a:lnTo>
                    <a:lnTo>
                      <a:pt x="2930" y="2030"/>
                    </a:lnTo>
                    <a:lnTo>
                      <a:pt x="2930" y="1820"/>
                    </a:lnTo>
                    <a:lnTo>
                      <a:pt x="3034" y="1758"/>
                    </a:lnTo>
                    <a:lnTo>
                      <a:pt x="3118" y="1507"/>
                    </a:lnTo>
                    <a:lnTo>
                      <a:pt x="3034" y="1507"/>
                    </a:lnTo>
                    <a:lnTo>
                      <a:pt x="2909" y="1465"/>
                    </a:lnTo>
                    <a:lnTo>
                      <a:pt x="2804" y="1486"/>
                    </a:lnTo>
                    <a:lnTo>
                      <a:pt x="2783" y="1402"/>
                    </a:lnTo>
                    <a:lnTo>
                      <a:pt x="2888" y="1381"/>
                    </a:lnTo>
                    <a:lnTo>
                      <a:pt x="2993" y="1402"/>
                    </a:lnTo>
                    <a:lnTo>
                      <a:pt x="3034" y="1339"/>
                    </a:lnTo>
                    <a:lnTo>
                      <a:pt x="3013" y="1088"/>
                    </a:lnTo>
                    <a:lnTo>
                      <a:pt x="2909" y="963"/>
                    </a:lnTo>
                    <a:lnTo>
                      <a:pt x="2951" y="879"/>
                    </a:lnTo>
                    <a:lnTo>
                      <a:pt x="3013" y="858"/>
                    </a:lnTo>
                    <a:lnTo>
                      <a:pt x="3034" y="774"/>
                    </a:lnTo>
                    <a:lnTo>
                      <a:pt x="2951" y="711"/>
                    </a:lnTo>
                    <a:lnTo>
                      <a:pt x="2951" y="649"/>
                    </a:lnTo>
                    <a:lnTo>
                      <a:pt x="2909" y="565"/>
                    </a:lnTo>
                    <a:lnTo>
                      <a:pt x="2825" y="565"/>
                    </a:lnTo>
                    <a:lnTo>
                      <a:pt x="2783" y="523"/>
                    </a:lnTo>
                    <a:lnTo>
                      <a:pt x="2700" y="565"/>
                    </a:lnTo>
                    <a:lnTo>
                      <a:pt x="2490" y="565"/>
                    </a:lnTo>
                    <a:lnTo>
                      <a:pt x="2428" y="502"/>
                    </a:lnTo>
                    <a:lnTo>
                      <a:pt x="2532" y="335"/>
                    </a:lnTo>
                    <a:lnTo>
                      <a:pt x="2616" y="293"/>
                    </a:lnTo>
                    <a:lnTo>
                      <a:pt x="2574" y="126"/>
                    </a:lnTo>
                    <a:lnTo>
                      <a:pt x="2469" y="21"/>
                    </a:lnTo>
                    <a:lnTo>
                      <a:pt x="2281" y="21"/>
                    </a:lnTo>
                    <a:lnTo>
                      <a:pt x="2177"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3239;p50"/>
              <p:cNvSpPr/>
              <p:nvPr/>
            </p:nvSpPr>
            <p:spPr>
              <a:xfrm>
                <a:off x="2638000" y="1637900"/>
                <a:ext cx="69075" cy="67500"/>
              </a:xfrm>
              <a:custGeom>
                <a:avLst/>
                <a:gdLst/>
                <a:ahLst/>
                <a:cxnLst/>
                <a:rect l="l" t="t" r="r" b="b"/>
                <a:pathLst>
                  <a:path w="2763" h="2700" extrusionOk="0">
                    <a:moveTo>
                      <a:pt x="1884" y="1"/>
                    </a:moveTo>
                    <a:lnTo>
                      <a:pt x="1758" y="84"/>
                    </a:lnTo>
                    <a:lnTo>
                      <a:pt x="1654" y="84"/>
                    </a:lnTo>
                    <a:lnTo>
                      <a:pt x="1612" y="126"/>
                    </a:lnTo>
                    <a:lnTo>
                      <a:pt x="1507" y="126"/>
                    </a:lnTo>
                    <a:lnTo>
                      <a:pt x="1423" y="189"/>
                    </a:lnTo>
                    <a:lnTo>
                      <a:pt x="1423" y="335"/>
                    </a:lnTo>
                    <a:lnTo>
                      <a:pt x="1403" y="398"/>
                    </a:lnTo>
                    <a:lnTo>
                      <a:pt x="1423" y="545"/>
                    </a:lnTo>
                    <a:lnTo>
                      <a:pt x="1528" y="649"/>
                    </a:lnTo>
                    <a:lnTo>
                      <a:pt x="1549" y="733"/>
                    </a:lnTo>
                    <a:lnTo>
                      <a:pt x="1549" y="733"/>
                    </a:lnTo>
                    <a:lnTo>
                      <a:pt x="1444" y="691"/>
                    </a:lnTo>
                    <a:lnTo>
                      <a:pt x="1361" y="691"/>
                    </a:lnTo>
                    <a:lnTo>
                      <a:pt x="1340" y="733"/>
                    </a:lnTo>
                    <a:lnTo>
                      <a:pt x="1528" y="858"/>
                    </a:lnTo>
                    <a:lnTo>
                      <a:pt x="1528" y="963"/>
                    </a:lnTo>
                    <a:lnTo>
                      <a:pt x="1423" y="1005"/>
                    </a:lnTo>
                    <a:lnTo>
                      <a:pt x="1403" y="1151"/>
                    </a:lnTo>
                    <a:lnTo>
                      <a:pt x="1444" y="1235"/>
                    </a:lnTo>
                    <a:lnTo>
                      <a:pt x="1340" y="1319"/>
                    </a:lnTo>
                    <a:lnTo>
                      <a:pt x="1235" y="1256"/>
                    </a:lnTo>
                    <a:lnTo>
                      <a:pt x="1235" y="1214"/>
                    </a:lnTo>
                    <a:lnTo>
                      <a:pt x="1256" y="1110"/>
                    </a:lnTo>
                    <a:lnTo>
                      <a:pt x="1235" y="796"/>
                    </a:lnTo>
                    <a:lnTo>
                      <a:pt x="1151" y="712"/>
                    </a:lnTo>
                    <a:lnTo>
                      <a:pt x="1131" y="628"/>
                    </a:lnTo>
                    <a:lnTo>
                      <a:pt x="1151" y="586"/>
                    </a:lnTo>
                    <a:lnTo>
                      <a:pt x="1151" y="482"/>
                    </a:lnTo>
                    <a:lnTo>
                      <a:pt x="1110" y="419"/>
                    </a:lnTo>
                    <a:lnTo>
                      <a:pt x="1089" y="314"/>
                    </a:lnTo>
                    <a:lnTo>
                      <a:pt x="1026" y="273"/>
                    </a:lnTo>
                    <a:lnTo>
                      <a:pt x="900" y="314"/>
                    </a:lnTo>
                    <a:lnTo>
                      <a:pt x="879" y="377"/>
                    </a:lnTo>
                    <a:lnTo>
                      <a:pt x="775" y="461"/>
                    </a:lnTo>
                    <a:lnTo>
                      <a:pt x="733" y="524"/>
                    </a:lnTo>
                    <a:lnTo>
                      <a:pt x="796" y="566"/>
                    </a:lnTo>
                    <a:lnTo>
                      <a:pt x="838" y="566"/>
                    </a:lnTo>
                    <a:lnTo>
                      <a:pt x="900" y="628"/>
                    </a:lnTo>
                    <a:lnTo>
                      <a:pt x="796" y="670"/>
                    </a:lnTo>
                    <a:lnTo>
                      <a:pt x="775" y="733"/>
                    </a:lnTo>
                    <a:lnTo>
                      <a:pt x="670" y="796"/>
                    </a:lnTo>
                    <a:lnTo>
                      <a:pt x="628" y="942"/>
                    </a:lnTo>
                    <a:lnTo>
                      <a:pt x="733" y="984"/>
                    </a:lnTo>
                    <a:lnTo>
                      <a:pt x="733" y="1026"/>
                    </a:lnTo>
                    <a:lnTo>
                      <a:pt x="607" y="1068"/>
                    </a:lnTo>
                    <a:lnTo>
                      <a:pt x="587" y="1172"/>
                    </a:lnTo>
                    <a:lnTo>
                      <a:pt x="628" y="1256"/>
                    </a:lnTo>
                    <a:lnTo>
                      <a:pt x="670" y="1361"/>
                    </a:lnTo>
                    <a:lnTo>
                      <a:pt x="607" y="1423"/>
                    </a:lnTo>
                    <a:lnTo>
                      <a:pt x="566" y="1382"/>
                    </a:lnTo>
                    <a:lnTo>
                      <a:pt x="566" y="1235"/>
                    </a:lnTo>
                    <a:lnTo>
                      <a:pt x="503" y="1214"/>
                    </a:lnTo>
                    <a:lnTo>
                      <a:pt x="503" y="1110"/>
                    </a:lnTo>
                    <a:lnTo>
                      <a:pt x="461" y="1130"/>
                    </a:lnTo>
                    <a:lnTo>
                      <a:pt x="294" y="1130"/>
                    </a:lnTo>
                    <a:lnTo>
                      <a:pt x="273" y="1214"/>
                    </a:lnTo>
                    <a:lnTo>
                      <a:pt x="335" y="1256"/>
                    </a:lnTo>
                    <a:lnTo>
                      <a:pt x="252" y="1298"/>
                    </a:lnTo>
                    <a:lnTo>
                      <a:pt x="168" y="1235"/>
                    </a:lnTo>
                    <a:lnTo>
                      <a:pt x="84" y="1298"/>
                    </a:lnTo>
                    <a:lnTo>
                      <a:pt x="1" y="1256"/>
                    </a:lnTo>
                    <a:lnTo>
                      <a:pt x="1" y="1402"/>
                    </a:lnTo>
                    <a:lnTo>
                      <a:pt x="63" y="1444"/>
                    </a:lnTo>
                    <a:lnTo>
                      <a:pt x="147" y="1444"/>
                    </a:lnTo>
                    <a:lnTo>
                      <a:pt x="189" y="1465"/>
                    </a:lnTo>
                    <a:lnTo>
                      <a:pt x="252" y="1444"/>
                    </a:lnTo>
                    <a:lnTo>
                      <a:pt x="356" y="1444"/>
                    </a:lnTo>
                    <a:lnTo>
                      <a:pt x="419" y="1465"/>
                    </a:lnTo>
                    <a:lnTo>
                      <a:pt x="503" y="1444"/>
                    </a:lnTo>
                    <a:lnTo>
                      <a:pt x="628" y="1507"/>
                    </a:lnTo>
                    <a:lnTo>
                      <a:pt x="796" y="1465"/>
                    </a:lnTo>
                    <a:lnTo>
                      <a:pt x="879" y="1528"/>
                    </a:lnTo>
                    <a:lnTo>
                      <a:pt x="984" y="1528"/>
                    </a:lnTo>
                    <a:lnTo>
                      <a:pt x="1444" y="1612"/>
                    </a:lnTo>
                    <a:lnTo>
                      <a:pt x="1507" y="1654"/>
                    </a:lnTo>
                    <a:lnTo>
                      <a:pt x="1423" y="1695"/>
                    </a:lnTo>
                    <a:lnTo>
                      <a:pt x="1298" y="1674"/>
                    </a:lnTo>
                    <a:lnTo>
                      <a:pt x="1151" y="1674"/>
                    </a:lnTo>
                    <a:lnTo>
                      <a:pt x="1047" y="1737"/>
                    </a:lnTo>
                    <a:lnTo>
                      <a:pt x="879" y="1758"/>
                    </a:lnTo>
                    <a:lnTo>
                      <a:pt x="921" y="1758"/>
                    </a:lnTo>
                    <a:lnTo>
                      <a:pt x="984" y="1800"/>
                    </a:lnTo>
                    <a:lnTo>
                      <a:pt x="921" y="1842"/>
                    </a:lnTo>
                    <a:lnTo>
                      <a:pt x="754" y="1779"/>
                    </a:lnTo>
                    <a:lnTo>
                      <a:pt x="670" y="1758"/>
                    </a:lnTo>
                    <a:lnTo>
                      <a:pt x="587" y="1800"/>
                    </a:lnTo>
                    <a:lnTo>
                      <a:pt x="607" y="1863"/>
                    </a:lnTo>
                    <a:lnTo>
                      <a:pt x="587" y="1905"/>
                    </a:lnTo>
                    <a:lnTo>
                      <a:pt x="524" y="1863"/>
                    </a:lnTo>
                    <a:lnTo>
                      <a:pt x="482" y="1863"/>
                    </a:lnTo>
                    <a:lnTo>
                      <a:pt x="503" y="1905"/>
                    </a:lnTo>
                    <a:lnTo>
                      <a:pt x="503" y="1967"/>
                    </a:lnTo>
                    <a:lnTo>
                      <a:pt x="566" y="2009"/>
                    </a:lnTo>
                    <a:lnTo>
                      <a:pt x="649" y="2051"/>
                    </a:lnTo>
                    <a:lnTo>
                      <a:pt x="607" y="2114"/>
                    </a:lnTo>
                    <a:lnTo>
                      <a:pt x="670" y="2198"/>
                    </a:lnTo>
                    <a:lnTo>
                      <a:pt x="607" y="2198"/>
                    </a:lnTo>
                    <a:lnTo>
                      <a:pt x="566" y="2114"/>
                    </a:lnTo>
                    <a:lnTo>
                      <a:pt x="503" y="2114"/>
                    </a:lnTo>
                    <a:lnTo>
                      <a:pt x="461" y="2218"/>
                    </a:lnTo>
                    <a:lnTo>
                      <a:pt x="461" y="2281"/>
                    </a:lnTo>
                    <a:lnTo>
                      <a:pt x="440" y="2323"/>
                    </a:lnTo>
                    <a:lnTo>
                      <a:pt x="440" y="2428"/>
                    </a:lnTo>
                    <a:lnTo>
                      <a:pt x="503" y="2491"/>
                    </a:lnTo>
                    <a:lnTo>
                      <a:pt x="607" y="2491"/>
                    </a:lnTo>
                    <a:lnTo>
                      <a:pt x="670" y="2532"/>
                    </a:lnTo>
                    <a:lnTo>
                      <a:pt x="712" y="2532"/>
                    </a:lnTo>
                    <a:lnTo>
                      <a:pt x="775" y="2470"/>
                    </a:lnTo>
                    <a:lnTo>
                      <a:pt x="900" y="2407"/>
                    </a:lnTo>
                    <a:lnTo>
                      <a:pt x="817" y="2511"/>
                    </a:lnTo>
                    <a:lnTo>
                      <a:pt x="859" y="2595"/>
                    </a:lnTo>
                    <a:lnTo>
                      <a:pt x="921" y="2595"/>
                    </a:lnTo>
                    <a:lnTo>
                      <a:pt x="1005" y="2511"/>
                    </a:lnTo>
                    <a:lnTo>
                      <a:pt x="1026" y="2574"/>
                    </a:lnTo>
                    <a:lnTo>
                      <a:pt x="1068" y="2679"/>
                    </a:lnTo>
                    <a:lnTo>
                      <a:pt x="1382" y="2700"/>
                    </a:lnTo>
                    <a:lnTo>
                      <a:pt x="1444" y="2595"/>
                    </a:lnTo>
                    <a:lnTo>
                      <a:pt x="1423" y="2511"/>
                    </a:lnTo>
                    <a:lnTo>
                      <a:pt x="1444" y="2407"/>
                    </a:lnTo>
                    <a:lnTo>
                      <a:pt x="1507" y="2365"/>
                    </a:lnTo>
                    <a:lnTo>
                      <a:pt x="1528" y="2407"/>
                    </a:lnTo>
                    <a:lnTo>
                      <a:pt x="1528" y="2511"/>
                    </a:lnTo>
                    <a:lnTo>
                      <a:pt x="1570" y="2616"/>
                    </a:lnTo>
                    <a:lnTo>
                      <a:pt x="1612" y="2574"/>
                    </a:lnTo>
                    <a:lnTo>
                      <a:pt x="1612" y="2470"/>
                    </a:lnTo>
                    <a:lnTo>
                      <a:pt x="1612" y="2407"/>
                    </a:lnTo>
                    <a:lnTo>
                      <a:pt x="1654" y="2323"/>
                    </a:lnTo>
                    <a:lnTo>
                      <a:pt x="1675" y="2281"/>
                    </a:lnTo>
                    <a:lnTo>
                      <a:pt x="1570" y="2302"/>
                    </a:lnTo>
                    <a:lnTo>
                      <a:pt x="1486" y="2344"/>
                    </a:lnTo>
                    <a:lnTo>
                      <a:pt x="1528" y="2239"/>
                    </a:lnTo>
                    <a:lnTo>
                      <a:pt x="1633" y="2198"/>
                    </a:lnTo>
                    <a:lnTo>
                      <a:pt x="1695" y="2135"/>
                    </a:lnTo>
                    <a:lnTo>
                      <a:pt x="1758" y="2072"/>
                    </a:lnTo>
                    <a:lnTo>
                      <a:pt x="1758" y="1988"/>
                    </a:lnTo>
                    <a:lnTo>
                      <a:pt x="1821" y="1967"/>
                    </a:lnTo>
                    <a:lnTo>
                      <a:pt x="1905" y="1988"/>
                    </a:lnTo>
                    <a:lnTo>
                      <a:pt x="1905" y="2072"/>
                    </a:lnTo>
                    <a:lnTo>
                      <a:pt x="1905" y="2156"/>
                    </a:lnTo>
                    <a:lnTo>
                      <a:pt x="1947" y="2093"/>
                    </a:lnTo>
                    <a:lnTo>
                      <a:pt x="2072" y="1926"/>
                    </a:lnTo>
                    <a:lnTo>
                      <a:pt x="2072" y="1863"/>
                    </a:lnTo>
                    <a:lnTo>
                      <a:pt x="1947" y="1779"/>
                    </a:lnTo>
                    <a:lnTo>
                      <a:pt x="1947" y="1737"/>
                    </a:lnTo>
                    <a:lnTo>
                      <a:pt x="1988" y="1674"/>
                    </a:lnTo>
                    <a:lnTo>
                      <a:pt x="2051" y="1716"/>
                    </a:lnTo>
                    <a:lnTo>
                      <a:pt x="2135" y="1716"/>
                    </a:lnTo>
                    <a:lnTo>
                      <a:pt x="2156" y="1612"/>
                    </a:lnTo>
                    <a:lnTo>
                      <a:pt x="2156" y="1549"/>
                    </a:lnTo>
                    <a:lnTo>
                      <a:pt x="2260" y="1423"/>
                    </a:lnTo>
                    <a:lnTo>
                      <a:pt x="2281" y="1340"/>
                    </a:lnTo>
                    <a:lnTo>
                      <a:pt x="2407" y="1214"/>
                    </a:lnTo>
                    <a:lnTo>
                      <a:pt x="2511" y="1151"/>
                    </a:lnTo>
                    <a:lnTo>
                      <a:pt x="2553" y="1089"/>
                    </a:lnTo>
                    <a:lnTo>
                      <a:pt x="2511" y="942"/>
                    </a:lnTo>
                    <a:lnTo>
                      <a:pt x="2616" y="775"/>
                    </a:lnTo>
                    <a:lnTo>
                      <a:pt x="2742" y="691"/>
                    </a:lnTo>
                    <a:lnTo>
                      <a:pt x="2763" y="586"/>
                    </a:lnTo>
                    <a:lnTo>
                      <a:pt x="2700" y="482"/>
                    </a:lnTo>
                    <a:lnTo>
                      <a:pt x="2595" y="461"/>
                    </a:lnTo>
                    <a:lnTo>
                      <a:pt x="2553" y="356"/>
                    </a:lnTo>
                    <a:lnTo>
                      <a:pt x="2595" y="356"/>
                    </a:lnTo>
                    <a:lnTo>
                      <a:pt x="2616" y="294"/>
                    </a:lnTo>
                    <a:lnTo>
                      <a:pt x="2595" y="252"/>
                    </a:lnTo>
                    <a:lnTo>
                      <a:pt x="2616" y="168"/>
                    </a:lnTo>
                    <a:lnTo>
                      <a:pt x="2595" y="84"/>
                    </a:lnTo>
                    <a:lnTo>
                      <a:pt x="2511" y="84"/>
                    </a:lnTo>
                    <a:lnTo>
                      <a:pt x="2553" y="147"/>
                    </a:lnTo>
                    <a:lnTo>
                      <a:pt x="2553" y="252"/>
                    </a:lnTo>
                    <a:lnTo>
                      <a:pt x="2470" y="273"/>
                    </a:lnTo>
                    <a:lnTo>
                      <a:pt x="2386" y="189"/>
                    </a:lnTo>
                    <a:lnTo>
                      <a:pt x="2302" y="273"/>
                    </a:lnTo>
                    <a:lnTo>
                      <a:pt x="2302" y="461"/>
                    </a:lnTo>
                    <a:lnTo>
                      <a:pt x="2260" y="503"/>
                    </a:lnTo>
                    <a:lnTo>
                      <a:pt x="2198" y="503"/>
                    </a:lnTo>
                    <a:lnTo>
                      <a:pt x="2156" y="566"/>
                    </a:lnTo>
                    <a:lnTo>
                      <a:pt x="2093" y="566"/>
                    </a:lnTo>
                    <a:lnTo>
                      <a:pt x="2093" y="482"/>
                    </a:lnTo>
                    <a:lnTo>
                      <a:pt x="2177" y="398"/>
                    </a:lnTo>
                    <a:lnTo>
                      <a:pt x="2219" y="168"/>
                    </a:lnTo>
                    <a:lnTo>
                      <a:pt x="2156" y="105"/>
                    </a:lnTo>
                    <a:lnTo>
                      <a:pt x="2072" y="126"/>
                    </a:lnTo>
                    <a:lnTo>
                      <a:pt x="1988" y="84"/>
                    </a:lnTo>
                    <a:lnTo>
                      <a:pt x="1967"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3240;p50"/>
              <p:cNvSpPr/>
              <p:nvPr/>
            </p:nvSpPr>
            <p:spPr>
              <a:xfrm>
                <a:off x="2686125" y="1510800"/>
                <a:ext cx="62275" cy="87900"/>
              </a:xfrm>
              <a:custGeom>
                <a:avLst/>
                <a:gdLst/>
                <a:ahLst/>
                <a:cxnLst/>
                <a:rect l="l" t="t" r="r" b="b"/>
                <a:pathLst>
                  <a:path w="2491" h="3516" extrusionOk="0">
                    <a:moveTo>
                      <a:pt x="1026" y="0"/>
                    </a:moveTo>
                    <a:lnTo>
                      <a:pt x="921" y="63"/>
                    </a:lnTo>
                    <a:lnTo>
                      <a:pt x="879" y="147"/>
                    </a:lnTo>
                    <a:lnTo>
                      <a:pt x="754" y="230"/>
                    </a:lnTo>
                    <a:lnTo>
                      <a:pt x="733" y="335"/>
                    </a:lnTo>
                    <a:lnTo>
                      <a:pt x="607" y="481"/>
                    </a:lnTo>
                    <a:lnTo>
                      <a:pt x="607" y="586"/>
                    </a:lnTo>
                    <a:lnTo>
                      <a:pt x="712" y="649"/>
                    </a:lnTo>
                    <a:lnTo>
                      <a:pt x="754" y="586"/>
                    </a:lnTo>
                    <a:lnTo>
                      <a:pt x="879" y="565"/>
                    </a:lnTo>
                    <a:lnTo>
                      <a:pt x="921" y="628"/>
                    </a:lnTo>
                    <a:lnTo>
                      <a:pt x="775" y="753"/>
                    </a:lnTo>
                    <a:lnTo>
                      <a:pt x="649" y="837"/>
                    </a:lnTo>
                    <a:lnTo>
                      <a:pt x="545" y="984"/>
                    </a:lnTo>
                    <a:lnTo>
                      <a:pt x="545" y="1046"/>
                    </a:lnTo>
                    <a:lnTo>
                      <a:pt x="712" y="963"/>
                    </a:lnTo>
                    <a:lnTo>
                      <a:pt x="858" y="837"/>
                    </a:lnTo>
                    <a:lnTo>
                      <a:pt x="942" y="837"/>
                    </a:lnTo>
                    <a:lnTo>
                      <a:pt x="1026" y="774"/>
                    </a:lnTo>
                    <a:lnTo>
                      <a:pt x="1068" y="858"/>
                    </a:lnTo>
                    <a:lnTo>
                      <a:pt x="1047" y="984"/>
                    </a:lnTo>
                    <a:lnTo>
                      <a:pt x="963" y="984"/>
                    </a:lnTo>
                    <a:lnTo>
                      <a:pt x="838" y="1109"/>
                    </a:lnTo>
                    <a:lnTo>
                      <a:pt x="775" y="1193"/>
                    </a:lnTo>
                    <a:lnTo>
                      <a:pt x="838" y="1276"/>
                    </a:lnTo>
                    <a:lnTo>
                      <a:pt x="984" y="1256"/>
                    </a:lnTo>
                    <a:lnTo>
                      <a:pt x="1089" y="1297"/>
                    </a:lnTo>
                    <a:lnTo>
                      <a:pt x="963" y="1381"/>
                    </a:lnTo>
                    <a:lnTo>
                      <a:pt x="817" y="1465"/>
                    </a:lnTo>
                    <a:lnTo>
                      <a:pt x="712" y="1402"/>
                    </a:lnTo>
                    <a:lnTo>
                      <a:pt x="712" y="1486"/>
                    </a:lnTo>
                    <a:lnTo>
                      <a:pt x="838" y="1528"/>
                    </a:lnTo>
                    <a:lnTo>
                      <a:pt x="838" y="1590"/>
                    </a:lnTo>
                    <a:lnTo>
                      <a:pt x="649" y="1779"/>
                    </a:lnTo>
                    <a:lnTo>
                      <a:pt x="607" y="1779"/>
                    </a:lnTo>
                    <a:lnTo>
                      <a:pt x="545" y="1611"/>
                    </a:lnTo>
                    <a:lnTo>
                      <a:pt x="440" y="1569"/>
                    </a:lnTo>
                    <a:lnTo>
                      <a:pt x="335" y="1423"/>
                    </a:lnTo>
                    <a:lnTo>
                      <a:pt x="126" y="1528"/>
                    </a:lnTo>
                    <a:lnTo>
                      <a:pt x="126" y="1590"/>
                    </a:lnTo>
                    <a:lnTo>
                      <a:pt x="1" y="1800"/>
                    </a:lnTo>
                    <a:lnTo>
                      <a:pt x="105" y="1925"/>
                    </a:lnTo>
                    <a:lnTo>
                      <a:pt x="105" y="2051"/>
                    </a:lnTo>
                    <a:lnTo>
                      <a:pt x="189" y="2093"/>
                    </a:lnTo>
                    <a:lnTo>
                      <a:pt x="294" y="2009"/>
                    </a:lnTo>
                    <a:lnTo>
                      <a:pt x="356" y="2009"/>
                    </a:lnTo>
                    <a:lnTo>
                      <a:pt x="545" y="2051"/>
                    </a:lnTo>
                    <a:lnTo>
                      <a:pt x="733" y="2051"/>
                    </a:lnTo>
                    <a:lnTo>
                      <a:pt x="754" y="2113"/>
                    </a:lnTo>
                    <a:lnTo>
                      <a:pt x="942" y="2051"/>
                    </a:lnTo>
                    <a:lnTo>
                      <a:pt x="942" y="2134"/>
                    </a:lnTo>
                    <a:lnTo>
                      <a:pt x="838" y="2155"/>
                    </a:lnTo>
                    <a:lnTo>
                      <a:pt x="775" y="2239"/>
                    </a:lnTo>
                    <a:lnTo>
                      <a:pt x="817" y="2344"/>
                    </a:lnTo>
                    <a:lnTo>
                      <a:pt x="963" y="2323"/>
                    </a:lnTo>
                    <a:lnTo>
                      <a:pt x="1089" y="2427"/>
                    </a:lnTo>
                    <a:lnTo>
                      <a:pt x="1172" y="2616"/>
                    </a:lnTo>
                    <a:lnTo>
                      <a:pt x="1256" y="2616"/>
                    </a:lnTo>
                    <a:lnTo>
                      <a:pt x="1298" y="2657"/>
                    </a:lnTo>
                    <a:lnTo>
                      <a:pt x="1256" y="2741"/>
                    </a:lnTo>
                    <a:lnTo>
                      <a:pt x="1256" y="2867"/>
                    </a:lnTo>
                    <a:lnTo>
                      <a:pt x="1068" y="3201"/>
                    </a:lnTo>
                    <a:lnTo>
                      <a:pt x="1130" y="3390"/>
                    </a:lnTo>
                    <a:lnTo>
                      <a:pt x="1172" y="3494"/>
                    </a:lnTo>
                    <a:lnTo>
                      <a:pt x="1256" y="3494"/>
                    </a:lnTo>
                    <a:lnTo>
                      <a:pt x="1361" y="3473"/>
                    </a:lnTo>
                    <a:lnTo>
                      <a:pt x="1403" y="3515"/>
                    </a:lnTo>
                    <a:lnTo>
                      <a:pt x="1486" y="3515"/>
                    </a:lnTo>
                    <a:lnTo>
                      <a:pt x="1654" y="3411"/>
                    </a:lnTo>
                    <a:lnTo>
                      <a:pt x="1654" y="3348"/>
                    </a:lnTo>
                    <a:lnTo>
                      <a:pt x="1758" y="3285"/>
                    </a:lnTo>
                    <a:lnTo>
                      <a:pt x="1821" y="3160"/>
                    </a:lnTo>
                    <a:lnTo>
                      <a:pt x="1863" y="3034"/>
                    </a:lnTo>
                    <a:lnTo>
                      <a:pt x="1884" y="2846"/>
                    </a:lnTo>
                    <a:lnTo>
                      <a:pt x="1988" y="2678"/>
                    </a:lnTo>
                    <a:lnTo>
                      <a:pt x="1905" y="2657"/>
                    </a:lnTo>
                    <a:lnTo>
                      <a:pt x="1905" y="2574"/>
                    </a:lnTo>
                    <a:lnTo>
                      <a:pt x="1988" y="2532"/>
                    </a:lnTo>
                    <a:lnTo>
                      <a:pt x="2072" y="2365"/>
                    </a:lnTo>
                    <a:lnTo>
                      <a:pt x="2135" y="2365"/>
                    </a:lnTo>
                    <a:lnTo>
                      <a:pt x="2219" y="2260"/>
                    </a:lnTo>
                    <a:lnTo>
                      <a:pt x="2344" y="2197"/>
                    </a:lnTo>
                    <a:lnTo>
                      <a:pt x="2386" y="2030"/>
                    </a:lnTo>
                    <a:lnTo>
                      <a:pt x="2386" y="1925"/>
                    </a:lnTo>
                    <a:lnTo>
                      <a:pt x="2491" y="1841"/>
                    </a:lnTo>
                    <a:lnTo>
                      <a:pt x="2491" y="1800"/>
                    </a:lnTo>
                    <a:lnTo>
                      <a:pt x="2428" y="1695"/>
                    </a:lnTo>
                    <a:lnTo>
                      <a:pt x="2407" y="1569"/>
                    </a:lnTo>
                    <a:lnTo>
                      <a:pt x="2344" y="1569"/>
                    </a:lnTo>
                    <a:lnTo>
                      <a:pt x="2239" y="1507"/>
                    </a:lnTo>
                    <a:lnTo>
                      <a:pt x="2114" y="1507"/>
                    </a:lnTo>
                    <a:lnTo>
                      <a:pt x="2093" y="1465"/>
                    </a:lnTo>
                    <a:lnTo>
                      <a:pt x="2135" y="1360"/>
                    </a:lnTo>
                    <a:lnTo>
                      <a:pt x="2302" y="1276"/>
                    </a:lnTo>
                    <a:lnTo>
                      <a:pt x="2302" y="1193"/>
                    </a:lnTo>
                    <a:lnTo>
                      <a:pt x="2239" y="1109"/>
                    </a:lnTo>
                    <a:lnTo>
                      <a:pt x="2239" y="984"/>
                    </a:lnTo>
                    <a:lnTo>
                      <a:pt x="2281" y="879"/>
                    </a:lnTo>
                    <a:lnTo>
                      <a:pt x="2177" y="774"/>
                    </a:lnTo>
                    <a:lnTo>
                      <a:pt x="2093" y="774"/>
                    </a:lnTo>
                    <a:lnTo>
                      <a:pt x="1967" y="858"/>
                    </a:lnTo>
                    <a:lnTo>
                      <a:pt x="1779" y="900"/>
                    </a:lnTo>
                    <a:lnTo>
                      <a:pt x="1758" y="984"/>
                    </a:lnTo>
                    <a:lnTo>
                      <a:pt x="1675" y="1088"/>
                    </a:lnTo>
                    <a:lnTo>
                      <a:pt x="1591" y="1067"/>
                    </a:lnTo>
                    <a:lnTo>
                      <a:pt x="1570" y="963"/>
                    </a:lnTo>
                    <a:lnTo>
                      <a:pt x="1695" y="900"/>
                    </a:lnTo>
                    <a:lnTo>
                      <a:pt x="1758" y="837"/>
                    </a:lnTo>
                    <a:lnTo>
                      <a:pt x="1758" y="670"/>
                    </a:lnTo>
                    <a:lnTo>
                      <a:pt x="1800" y="460"/>
                    </a:lnTo>
                    <a:lnTo>
                      <a:pt x="1758" y="356"/>
                    </a:lnTo>
                    <a:lnTo>
                      <a:pt x="1695" y="272"/>
                    </a:lnTo>
                    <a:lnTo>
                      <a:pt x="1654" y="168"/>
                    </a:lnTo>
                    <a:lnTo>
                      <a:pt x="1507" y="105"/>
                    </a:lnTo>
                    <a:lnTo>
                      <a:pt x="1403" y="147"/>
                    </a:lnTo>
                    <a:lnTo>
                      <a:pt x="1277" y="105"/>
                    </a:lnTo>
                    <a:lnTo>
                      <a:pt x="1130" y="230"/>
                    </a:lnTo>
                    <a:lnTo>
                      <a:pt x="1047" y="209"/>
                    </a:lnTo>
                    <a:lnTo>
                      <a:pt x="1047" y="21"/>
                    </a:lnTo>
                    <a:lnTo>
                      <a:pt x="1026"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3241;p50"/>
              <p:cNvSpPr/>
              <p:nvPr/>
            </p:nvSpPr>
            <p:spPr>
              <a:xfrm>
                <a:off x="2799125" y="1455875"/>
                <a:ext cx="96775" cy="158525"/>
              </a:xfrm>
              <a:custGeom>
                <a:avLst/>
                <a:gdLst/>
                <a:ahLst/>
                <a:cxnLst/>
                <a:rect l="l" t="t" r="r" b="b"/>
                <a:pathLst>
                  <a:path w="3871" h="6341" extrusionOk="0">
                    <a:moveTo>
                      <a:pt x="2385" y="0"/>
                    </a:moveTo>
                    <a:lnTo>
                      <a:pt x="2385" y="126"/>
                    </a:lnTo>
                    <a:lnTo>
                      <a:pt x="2302" y="272"/>
                    </a:lnTo>
                    <a:lnTo>
                      <a:pt x="2385" y="356"/>
                    </a:lnTo>
                    <a:lnTo>
                      <a:pt x="2490" y="356"/>
                    </a:lnTo>
                    <a:lnTo>
                      <a:pt x="2595" y="314"/>
                    </a:lnTo>
                    <a:lnTo>
                      <a:pt x="2741" y="377"/>
                    </a:lnTo>
                    <a:lnTo>
                      <a:pt x="2783" y="460"/>
                    </a:lnTo>
                    <a:lnTo>
                      <a:pt x="2888" y="481"/>
                    </a:lnTo>
                    <a:lnTo>
                      <a:pt x="2888" y="565"/>
                    </a:lnTo>
                    <a:lnTo>
                      <a:pt x="2699" y="733"/>
                    </a:lnTo>
                    <a:lnTo>
                      <a:pt x="2616" y="733"/>
                    </a:lnTo>
                    <a:lnTo>
                      <a:pt x="2490" y="649"/>
                    </a:lnTo>
                    <a:lnTo>
                      <a:pt x="2385" y="649"/>
                    </a:lnTo>
                    <a:lnTo>
                      <a:pt x="2281" y="628"/>
                    </a:lnTo>
                    <a:lnTo>
                      <a:pt x="2281" y="628"/>
                    </a:lnTo>
                    <a:lnTo>
                      <a:pt x="2323" y="733"/>
                    </a:lnTo>
                    <a:lnTo>
                      <a:pt x="2406" y="753"/>
                    </a:lnTo>
                    <a:lnTo>
                      <a:pt x="2323" y="837"/>
                    </a:lnTo>
                    <a:lnTo>
                      <a:pt x="2218" y="858"/>
                    </a:lnTo>
                    <a:lnTo>
                      <a:pt x="2072" y="691"/>
                    </a:lnTo>
                    <a:lnTo>
                      <a:pt x="1904" y="774"/>
                    </a:lnTo>
                    <a:lnTo>
                      <a:pt x="1862" y="942"/>
                    </a:lnTo>
                    <a:lnTo>
                      <a:pt x="1779" y="1005"/>
                    </a:lnTo>
                    <a:lnTo>
                      <a:pt x="1779" y="1088"/>
                    </a:lnTo>
                    <a:lnTo>
                      <a:pt x="1883" y="1109"/>
                    </a:lnTo>
                    <a:lnTo>
                      <a:pt x="1904" y="1256"/>
                    </a:lnTo>
                    <a:lnTo>
                      <a:pt x="2051" y="1318"/>
                    </a:lnTo>
                    <a:lnTo>
                      <a:pt x="2051" y="1381"/>
                    </a:lnTo>
                    <a:lnTo>
                      <a:pt x="1946" y="1381"/>
                    </a:lnTo>
                    <a:lnTo>
                      <a:pt x="1946" y="1465"/>
                    </a:lnTo>
                    <a:lnTo>
                      <a:pt x="1988" y="1528"/>
                    </a:lnTo>
                    <a:lnTo>
                      <a:pt x="1988" y="1611"/>
                    </a:lnTo>
                    <a:lnTo>
                      <a:pt x="1904" y="1590"/>
                    </a:lnTo>
                    <a:lnTo>
                      <a:pt x="1841" y="1528"/>
                    </a:lnTo>
                    <a:lnTo>
                      <a:pt x="1695" y="1507"/>
                    </a:lnTo>
                    <a:lnTo>
                      <a:pt x="1590" y="1423"/>
                    </a:lnTo>
                    <a:lnTo>
                      <a:pt x="1528" y="1402"/>
                    </a:lnTo>
                    <a:lnTo>
                      <a:pt x="1423" y="1486"/>
                    </a:lnTo>
                    <a:lnTo>
                      <a:pt x="1381" y="1569"/>
                    </a:lnTo>
                    <a:lnTo>
                      <a:pt x="1465" y="1674"/>
                    </a:lnTo>
                    <a:lnTo>
                      <a:pt x="1423" y="1779"/>
                    </a:lnTo>
                    <a:lnTo>
                      <a:pt x="1360" y="1737"/>
                    </a:lnTo>
                    <a:lnTo>
                      <a:pt x="1360" y="1674"/>
                    </a:lnTo>
                    <a:lnTo>
                      <a:pt x="1276" y="1611"/>
                    </a:lnTo>
                    <a:lnTo>
                      <a:pt x="1151" y="1569"/>
                    </a:lnTo>
                    <a:lnTo>
                      <a:pt x="1109" y="1569"/>
                    </a:lnTo>
                    <a:lnTo>
                      <a:pt x="1025" y="1486"/>
                    </a:lnTo>
                    <a:lnTo>
                      <a:pt x="942" y="1465"/>
                    </a:lnTo>
                    <a:lnTo>
                      <a:pt x="921" y="1528"/>
                    </a:lnTo>
                    <a:lnTo>
                      <a:pt x="963" y="1674"/>
                    </a:lnTo>
                    <a:lnTo>
                      <a:pt x="963" y="1800"/>
                    </a:lnTo>
                    <a:lnTo>
                      <a:pt x="1004" y="1946"/>
                    </a:lnTo>
                    <a:lnTo>
                      <a:pt x="1109" y="2009"/>
                    </a:lnTo>
                    <a:lnTo>
                      <a:pt x="1235" y="2030"/>
                    </a:lnTo>
                    <a:lnTo>
                      <a:pt x="1276" y="2093"/>
                    </a:lnTo>
                    <a:lnTo>
                      <a:pt x="1256" y="2113"/>
                    </a:lnTo>
                    <a:lnTo>
                      <a:pt x="1130" y="2113"/>
                    </a:lnTo>
                    <a:lnTo>
                      <a:pt x="1256" y="2197"/>
                    </a:lnTo>
                    <a:lnTo>
                      <a:pt x="1318" y="2260"/>
                    </a:lnTo>
                    <a:lnTo>
                      <a:pt x="1423" y="2344"/>
                    </a:lnTo>
                    <a:lnTo>
                      <a:pt x="1548" y="2344"/>
                    </a:lnTo>
                    <a:lnTo>
                      <a:pt x="1632" y="2260"/>
                    </a:lnTo>
                    <a:lnTo>
                      <a:pt x="1674" y="2260"/>
                    </a:lnTo>
                    <a:lnTo>
                      <a:pt x="1674" y="2344"/>
                    </a:lnTo>
                    <a:lnTo>
                      <a:pt x="1590" y="2427"/>
                    </a:lnTo>
                    <a:lnTo>
                      <a:pt x="1548" y="2616"/>
                    </a:lnTo>
                    <a:lnTo>
                      <a:pt x="1486" y="2616"/>
                    </a:lnTo>
                    <a:lnTo>
                      <a:pt x="1339" y="2469"/>
                    </a:lnTo>
                    <a:lnTo>
                      <a:pt x="1025" y="2427"/>
                    </a:lnTo>
                    <a:lnTo>
                      <a:pt x="921" y="2260"/>
                    </a:lnTo>
                    <a:lnTo>
                      <a:pt x="837" y="2239"/>
                    </a:lnTo>
                    <a:lnTo>
                      <a:pt x="795" y="2155"/>
                    </a:lnTo>
                    <a:lnTo>
                      <a:pt x="753" y="2155"/>
                    </a:lnTo>
                    <a:lnTo>
                      <a:pt x="712" y="2302"/>
                    </a:lnTo>
                    <a:lnTo>
                      <a:pt x="712" y="2344"/>
                    </a:lnTo>
                    <a:lnTo>
                      <a:pt x="649" y="2406"/>
                    </a:lnTo>
                    <a:lnTo>
                      <a:pt x="712" y="2574"/>
                    </a:lnTo>
                    <a:lnTo>
                      <a:pt x="628" y="2637"/>
                    </a:lnTo>
                    <a:lnTo>
                      <a:pt x="544" y="2616"/>
                    </a:lnTo>
                    <a:lnTo>
                      <a:pt x="544" y="2762"/>
                    </a:lnTo>
                    <a:lnTo>
                      <a:pt x="502" y="2783"/>
                    </a:lnTo>
                    <a:lnTo>
                      <a:pt x="502" y="3034"/>
                    </a:lnTo>
                    <a:lnTo>
                      <a:pt x="586" y="3097"/>
                    </a:lnTo>
                    <a:lnTo>
                      <a:pt x="732" y="3097"/>
                    </a:lnTo>
                    <a:lnTo>
                      <a:pt x="837" y="3160"/>
                    </a:lnTo>
                    <a:lnTo>
                      <a:pt x="942" y="3139"/>
                    </a:lnTo>
                    <a:lnTo>
                      <a:pt x="942" y="3181"/>
                    </a:lnTo>
                    <a:lnTo>
                      <a:pt x="858" y="3243"/>
                    </a:lnTo>
                    <a:lnTo>
                      <a:pt x="753" y="3181"/>
                    </a:lnTo>
                    <a:lnTo>
                      <a:pt x="586" y="3181"/>
                    </a:lnTo>
                    <a:lnTo>
                      <a:pt x="523" y="3160"/>
                    </a:lnTo>
                    <a:lnTo>
                      <a:pt x="419" y="3181"/>
                    </a:lnTo>
                    <a:lnTo>
                      <a:pt x="272" y="3369"/>
                    </a:lnTo>
                    <a:lnTo>
                      <a:pt x="230" y="3473"/>
                    </a:lnTo>
                    <a:lnTo>
                      <a:pt x="314" y="3557"/>
                    </a:lnTo>
                    <a:lnTo>
                      <a:pt x="293" y="3599"/>
                    </a:lnTo>
                    <a:lnTo>
                      <a:pt x="209" y="3620"/>
                    </a:lnTo>
                    <a:lnTo>
                      <a:pt x="209" y="3725"/>
                    </a:lnTo>
                    <a:lnTo>
                      <a:pt x="293" y="3787"/>
                    </a:lnTo>
                    <a:lnTo>
                      <a:pt x="335" y="3725"/>
                    </a:lnTo>
                    <a:lnTo>
                      <a:pt x="502" y="3725"/>
                    </a:lnTo>
                    <a:lnTo>
                      <a:pt x="586" y="3662"/>
                    </a:lnTo>
                    <a:lnTo>
                      <a:pt x="628" y="3704"/>
                    </a:lnTo>
                    <a:lnTo>
                      <a:pt x="628" y="3787"/>
                    </a:lnTo>
                    <a:lnTo>
                      <a:pt x="523" y="3808"/>
                    </a:lnTo>
                    <a:lnTo>
                      <a:pt x="440" y="3913"/>
                    </a:lnTo>
                    <a:lnTo>
                      <a:pt x="502" y="3976"/>
                    </a:lnTo>
                    <a:lnTo>
                      <a:pt x="586" y="3976"/>
                    </a:lnTo>
                    <a:lnTo>
                      <a:pt x="691" y="3892"/>
                    </a:lnTo>
                    <a:lnTo>
                      <a:pt x="753" y="3892"/>
                    </a:lnTo>
                    <a:lnTo>
                      <a:pt x="858" y="3808"/>
                    </a:lnTo>
                    <a:lnTo>
                      <a:pt x="858" y="3871"/>
                    </a:lnTo>
                    <a:lnTo>
                      <a:pt x="816" y="3934"/>
                    </a:lnTo>
                    <a:lnTo>
                      <a:pt x="858" y="3976"/>
                    </a:lnTo>
                    <a:lnTo>
                      <a:pt x="1046" y="3976"/>
                    </a:lnTo>
                    <a:lnTo>
                      <a:pt x="1067" y="4018"/>
                    </a:lnTo>
                    <a:lnTo>
                      <a:pt x="963" y="4038"/>
                    </a:lnTo>
                    <a:lnTo>
                      <a:pt x="963" y="4122"/>
                    </a:lnTo>
                    <a:lnTo>
                      <a:pt x="1067" y="4143"/>
                    </a:lnTo>
                    <a:lnTo>
                      <a:pt x="1172" y="4122"/>
                    </a:lnTo>
                    <a:lnTo>
                      <a:pt x="1318" y="4206"/>
                    </a:lnTo>
                    <a:lnTo>
                      <a:pt x="1590" y="4290"/>
                    </a:lnTo>
                    <a:lnTo>
                      <a:pt x="1632" y="4331"/>
                    </a:lnTo>
                    <a:lnTo>
                      <a:pt x="1381" y="4310"/>
                    </a:lnTo>
                    <a:lnTo>
                      <a:pt x="1276" y="4331"/>
                    </a:lnTo>
                    <a:lnTo>
                      <a:pt x="1130" y="4227"/>
                    </a:lnTo>
                    <a:lnTo>
                      <a:pt x="963" y="4290"/>
                    </a:lnTo>
                    <a:lnTo>
                      <a:pt x="963" y="4352"/>
                    </a:lnTo>
                    <a:lnTo>
                      <a:pt x="1130" y="4415"/>
                    </a:lnTo>
                    <a:lnTo>
                      <a:pt x="1339" y="4436"/>
                    </a:lnTo>
                    <a:lnTo>
                      <a:pt x="1569" y="4436"/>
                    </a:lnTo>
                    <a:lnTo>
                      <a:pt x="1653" y="4499"/>
                    </a:lnTo>
                    <a:lnTo>
                      <a:pt x="1423" y="4541"/>
                    </a:lnTo>
                    <a:lnTo>
                      <a:pt x="1339" y="4520"/>
                    </a:lnTo>
                    <a:lnTo>
                      <a:pt x="1109" y="4499"/>
                    </a:lnTo>
                    <a:lnTo>
                      <a:pt x="942" y="4457"/>
                    </a:lnTo>
                    <a:lnTo>
                      <a:pt x="900" y="4394"/>
                    </a:lnTo>
                    <a:lnTo>
                      <a:pt x="753" y="4352"/>
                    </a:lnTo>
                    <a:lnTo>
                      <a:pt x="607" y="4206"/>
                    </a:lnTo>
                    <a:lnTo>
                      <a:pt x="544" y="4248"/>
                    </a:lnTo>
                    <a:lnTo>
                      <a:pt x="481" y="4331"/>
                    </a:lnTo>
                    <a:lnTo>
                      <a:pt x="293" y="4352"/>
                    </a:lnTo>
                    <a:lnTo>
                      <a:pt x="209" y="4415"/>
                    </a:lnTo>
                    <a:lnTo>
                      <a:pt x="188" y="4624"/>
                    </a:lnTo>
                    <a:lnTo>
                      <a:pt x="314" y="4729"/>
                    </a:lnTo>
                    <a:lnTo>
                      <a:pt x="314" y="4854"/>
                    </a:lnTo>
                    <a:lnTo>
                      <a:pt x="272" y="4917"/>
                    </a:lnTo>
                    <a:lnTo>
                      <a:pt x="188" y="4729"/>
                    </a:lnTo>
                    <a:lnTo>
                      <a:pt x="126" y="4729"/>
                    </a:lnTo>
                    <a:lnTo>
                      <a:pt x="63" y="4980"/>
                    </a:lnTo>
                    <a:lnTo>
                      <a:pt x="84" y="5126"/>
                    </a:lnTo>
                    <a:lnTo>
                      <a:pt x="168" y="5147"/>
                    </a:lnTo>
                    <a:lnTo>
                      <a:pt x="188" y="5126"/>
                    </a:lnTo>
                    <a:lnTo>
                      <a:pt x="272" y="5126"/>
                    </a:lnTo>
                    <a:lnTo>
                      <a:pt x="335" y="5252"/>
                    </a:lnTo>
                    <a:lnTo>
                      <a:pt x="419" y="5273"/>
                    </a:lnTo>
                    <a:lnTo>
                      <a:pt x="335" y="5294"/>
                    </a:lnTo>
                    <a:lnTo>
                      <a:pt x="272" y="5336"/>
                    </a:lnTo>
                    <a:lnTo>
                      <a:pt x="188" y="5231"/>
                    </a:lnTo>
                    <a:lnTo>
                      <a:pt x="21" y="5252"/>
                    </a:lnTo>
                    <a:lnTo>
                      <a:pt x="0" y="5461"/>
                    </a:lnTo>
                    <a:lnTo>
                      <a:pt x="63" y="5503"/>
                    </a:lnTo>
                    <a:lnTo>
                      <a:pt x="126" y="5482"/>
                    </a:lnTo>
                    <a:lnTo>
                      <a:pt x="84" y="5566"/>
                    </a:lnTo>
                    <a:lnTo>
                      <a:pt x="84" y="5817"/>
                    </a:lnTo>
                    <a:lnTo>
                      <a:pt x="168" y="5754"/>
                    </a:lnTo>
                    <a:lnTo>
                      <a:pt x="230" y="5775"/>
                    </a:lnTo>
                    <a:lnTo>
                      <a:pt x="230" y="5963"/>
                    </a:lnTo>
                    <a:lnTo>
                      <a:pt x="398" y="6005"/>
                    </a:lnTo>
                    <a:lnTo>
                      <a:pt x="628" y="6173"/>
                    </a:lnTo>
                    <a:lnTo>
                      <a:pt x="732" y="6110"/>
                    </a:lnTo>
                    <a:lnTo>
                      <a:pt x="795" y="6005"/>
                    </a:lnTo>
                    <a:lnTo>
                      <a:pt x="753" y="5922"/>
                    </a:lnTo>
                    <a:lnTo>
                      <a:pt x="921" y="5922"/>
                    </a:lnTo>
                    <a:lnTo>
                      <a:pt x="942" y="6026"/>
                    </a:lnTo>
                    <a:lnTo>
                      <a:pt x="921" y="6131"/>
                    </a:lnTo>
                    <a:lnTo>
                      <a:pt x="942" y="6235"/>
                    </a:lnTo>
                    <a:lnTo>
                      <a:pt x="1004" y="6214"/>
                    </a:lnTo>
                    <a:lnTo>
                      <a:pt x="1067" y="5963"/>
                    </a:lnTo>
                    <a:lnTo>
                      <a:pt x="1067" y="5712"/>
                    </a:lnTo>
                    <a:lnTo>
                      <a:pt x="1130" y="5566"/>
                    </a:lnTo>
                    <a:lnTo>
                      <a:pt x="1256" y="5440"/>
                    </a:lnTo>
                    <a:lnTo>
                      <a:pt x="1318" y="5294"/>
                    </a:lnTo>
                    <a:lnTo>
                      <a:pt x="1318" y="5461"/>
                    </a:lnTo>
                    <a:lnTo>
                      <a:pt x="1172" y="5670"/>
                    </a:lnTo>
                    <a:lnTo>
                      <a:pt x="1151" y="5817"/>
                    </a:lnTo>
                    <a:lnTo>
                      <a:pt x="1172" y="5922"/>
                    </a:lnTo>
                    <a:lnTo>
                      <a:pt x="1130" y="6131"/>
                    </a:lnTo>
                    <a:lnTo>
                      <a:pt x="1172" y="6235"/>
                    </a:lnTo>
                    <a:lnTo>
                      <a:pt x="1151" y="6319"/>
                    </a:lnTo>
                    <a:lnTo>
                      <a:pt x="1214" y="6340"/>
                    </a:lnTo>
                    <a:lnTo>
                      <a:pt x="1256" y="6298"/>
                    </a:lnTo>
                    <a:lnTo>
                      <a:pt x="1339" y="6173"/>
                    </a:lnTo>
                    <a:lnTo>
                      <a:pt x="1528" y="5984"/>
                    </a:lnTo>
                    <a:lnTo>
                      <a:pt x="1590" y="5691"/>
                    </a:lnTo>
                    <a:lnTo>
                      <a:pt x="1674" y="5650"/>
                    </a:lnTo>
                    <a:lnTo>
                      <a:pt x="1674" y="5754"/>
                    </a:lnTo>
                    <a:lnTo>
                      <a:pt x="1632" y="5880"/>
                    </a:lnTo>
                    <a:lnTo>
                      <a:pt x="1632" y="5963"/>
                    </a:lnTo>
                    <a:lnTo>
                      <a:pt x="1737" y="5984"/>
                    </a:lnTo>
                    <a:lnTo>
                      <a:pt x="1862" y="5859"/>
                    </a:lnTo>
                    <a:lnTo>
                      <a:pt x="1946" y="5775"/>
                    </a:lnTo>
                    <a:lnTo>
                      <a:pt x="1946" y="5670"/>
                    </a:lnTo>
                    <a:lnTo>
                      <a:pt x="1841" y="5650"/>
                    </a:lnTo>
                    <a:lnTo>
                      <a:pt x="1841" y="5608"/>
                    </a:lnTo>
                    <a:lnTo>
                      <a:pt x="1946" y="5566"/>
                    </a:lnTo>
                    <a:lnTo>
                      <a:pt x="1946" y="5398"/>
                    </a:lnTo>
                    <a:lnTo>
                      <a:pt x="1904" y="5336"/>
                    </a:lnTo>
                    <a:lnTo>
                      <a:pt x="1904" y="5231"/>
                    </a:lnTo>
                    <a:lnTo>
                      <a:pt x="2072" y="5126"/>
                    </a:lnTo>
                    <a:lnTo>
                      <a:pt x="2113" y="4938"/>
                    </a:lnTo>
                    <a:lnTo>
                      <a:pt x="2218" y="4875"/>
                    </a:lnTo>
                    <a:lnTo>
                      <a:pt x="2281" y="4813"/>
                    </a:lnTo>
                    <a:lnTo>
                      <a:pt x="2281" y="4917"/>
                    </a:lnTo>
                    <a:lnTo>
                      <a:pt x="2281" y="4959"/>
                    </a:lnTo>
                    <a:lnTo>
                      <a:pt x="2197" y="4980"/>
                    </a:lnTo>
                    <a:lnTo>
                      <a:pt x="2113" y="5168"/>
                    </a:lnTo>
                    <a:lnTo>
                      <a:pt x="2051" y="5294"/>
                    </a:lnTo>
                    <a:lnTo>
                      <a:pt x="2009" y="5461"/>
                    </a:lnTo>
                    <a:lnTo>
                      <a:pt x="2072" y="5566"/>
                    </a:lnTo>
                    <a:lnTo>
                      <a:pt x="2092" y="5691"/>
                    </a:lnTo>
                    <a:lnTo>
                      <a:pt x="2155" y="5650"/>
                    </a:lnTo>
                    <a:lnTo>
                      <a:pt x="2260" y="5461"/>
                    </a:lnTo>
                    <a:lnTo>
                      <a:pt x="2469" y="5273"/>
                    </a:lnTo>
                    <a:lnTo>
                      <a:pt x="2532" y="5147"/>
                    </a:lnTo>
                    <a:lnTo>
                      <a:pt x="2532" y="4980"/>
                    </a:lnTo>
                    <a:lnTo>
                      <a:pt x="2616" y="4875"/>
                    </a:lnTo>
                    <a:lnTo>
                      <a:pt x="2699" y="4854"/>
                    </a:lnTo>
                    <a:lnTo>
                      <a:pt x="2699" y="4917"/>
                    </a:lnTo>
                    <a:lnTo>
                      <a:pt x="2678" y="4959"/>
                    </a:lnTo>
                    <a:lnTo>
                      <a:pt x="2678" y="5085"/>
                    </a:lnTo>
                    <a:lnTo>
                      <a:pt x="2741" y="5064"/>
                    </a:lnTo>
                    <a:lnTo>
                      <a:pt x="2888" y="4875"/>
                    </a:lnTo>
                    <a:lnTo>
                      <a:pt x="2971" y="4875"/>
                    </a:lnTo>
                    <a:lnTo>
                      <a:pt x="3139" y="4917"/>
                    </a:lnTo>
                    <a:lnTo>
                      <a:pt x="3327" y="4854"/>
                    </a:lnTo>
                    <a:lnTo>
                      <a:pt x="3432" y="4834"/>
                    </a:lnTo>
                    <a:lnTo>
                      <a:pt x="3494" y="4750"/>
                    </a:lnTo>
                    <a:lnTo>
                      <a:pt x="3620" y="4729"/>
                    </a:lnTo>
                    <a:lnTo>
                      <a:pt x="3662" y="4624"/>
                    </a:lnTo>
                    <a:lnTo>
                      <a:pt x="3662" y="4541"/>
                    </a:lnTo>
                    <a:lnTo>
                      <a:pt x="3683" y="4457"/>
                    </a:lnTo>
                    <a:lnTo>
                      <a:pt x="3620" y="4394"/>
                    </a:lnTo>
                    <a:lnTo>
                      <a:pt x="3662" y="4227"/>
                    </a:lnTo>
                    <a:lnTo>
                      <a:pt x="3662" y="3976"/>
                    </a:lnTo>
                    <a:lnTo>
                      <a:pt x="3620" y="3976"/>
                    </a:lnTo>
                    <a:lnTo>
                      <a:pt x="3536" y="4122"/>
                    </a:lnTo>
                    <a:lnTo>
                      <a:pt x="3411" y="4290"/>
                    </a:lnTo>
                    <a:lnTo>
                      <a:pt x="3348" y="4290"/>
                    </a:lnTo>
                    <a:lnTo>
                      <a:pt x="3348" y="4206"/>
                    </a:lnTo>
                    <a:lnTo>
                      <a:pt x="3432" y="4101"/>
                    </a:lnTo>
                    <a:lnTo>
                      <a:pt x="3536" y="4018"/>
                    </a:lnTo>
                    <a:lnTo>
                      <a:pt x="3557" y="3934"/>
                    </a:lnTo>
                    <a:lnTo>
                      <a:pt x="3432" y="3829"/>
                    </a:lnTo>
                    <a:lnTo>
                      <a:pt x="3411" y="3725"/>
                    </a:lnTo>
                    <a:lnTo>
                      <a:pt x="3348" y="3725"/>
                    </a:lnTo>
                    <a:lnTo>
                      <a:pt x="3306" y="3766"/>
                    </a:lnTo>
                    <a:lnTo>
                      <a:pt x="3264" y="3829"/>
                    </a:lnTo>
                    <a:lnTo>
                      <a:pt x="3201" y="3787"/>
                    </a:lnTo>
                    <a:lnTo>
                      <a:pt x="3097" y="3808"/>
                    </a:lnTo>
                    <a:lnTo>
                      <a:pt x="3013" y="3871"/>
                    </a:lnTo>
                    <a:lnTo>
                      <a:pt x="2909" y="3829"/>
                    </a:lnTo>
                    <a:lnTo>
                      <a:pt x="2950" y="3787"/>
                    </a:lnTo>
                    <a:lnTo>
                      <a:pt x="3222" y="3683"/>
                    </a:lnTo>
                    <a:lnTo>
                      <a:pt x="3327" y="3662"/>
                    </a:lnTo>
                    <a:lnTo>
                      <a:pt x="3536" y="3453"/>
                    </a:lnTo>
                    <a:lnTo>
                      <a:pt x="3578" y="3390"/>
                    </a:lnTo>
                    <a:lnTo>
                      <a:pt x="3725" y="3160"/>
                    </a:lnTo>
                    <a:lnTo>
                      <a:pt x="3766" y="2971"/>
                    </a:lnTo>
                    <a:lnTo>
                      <a:pt x="3725" y="2950"/>
                    </a:lnTo>
                    <a:lnTo>
                      <a:pt x="3641" y="2971"/>
                    </a:lnTo>
                    <a:lnTo>
                      <a:pt x="3578" y="3034"/>
                    </a:lnTo>
                    <a:lnTo>
                      <a:pt x="3536" y="2950"/>
                    </a:lnTo>
                    <a:lnTo>
                      <a:pt x="3578" y="2888"/>
                    </a:lnTo>
                    <a:lnTo>
                      <a:pt x="3641" y="2846"/>
                    </a:lnTo>
                    <a:lnTo>
                      <a:pt x="3725" y="2867"/>
                    </a:lnTo>
                    <a:lnTo>
                      <a:pt x="3766" y="2783"/>
                    </a:lnTo>
                    <a:lnTo>
                      <a:pt x="3766" y="2657"/>
                    </a:lnTo>
                    <a:lnTo>
                      <a:pt x="3871" y="2553"/>
                    </a:lnTo>
                    <a:lnTo>
                      <a:pt x="3871" y="2427"/>
                    </a:lnTo>
                    <a:lnTo>
                      <a:pt x="3850" y="2365"/>
                    </a:lnTo>
                    <a:lnTo>
                      <a:pt x="3850" y="2302"/>
                    </a:lnTo>
                    <a:lnTo>
                      <a:pt x="3745" y="2260"/>
                    </a:lnTo>
                    <a:lnTo>
                      <a:pt x="3641" y="2302"/>
                    </a:lnTo>
                    <a:lnTo>
                      <a:pt x="3494" y="2553"/>
                    </a:lnTo>
                    <a:lnTo>
                      <a:pt x="3494" y="2678"/>
                    </a:lnTo>
                    <a:lnTo>
                      <a:pt x="3557" y="2762"/>
                    </a:lnTo>
                    <a:lnTo>
                      <a:pt x="3473" y="2846"/>
                    </a:lnTo>
                    <a:lnTo>
                      <a:pt x="3432" y="2888"/>
                    </a:lnTo>
                    <a:lnTo>
                      <a:pt x="3369" y="2867"/>
                    </a:lnTo>
                    <a:lnTo>
                      <a:pt x="3411" y="2825"/>
                    </a:lnTo>
                    <a:lnTo>
                      <a:pt x="3348" y="2762"/>
                    </a:lnTo>
                    <a:lnTo>
                      <a:pt x="3348" y="2657"/>
                    </a:lnTo>
                    <a:lnTo>
                      <a:pt x="3453" y="2448"/>
                    </a:lnTo>
                    <a:lnTo>
                      <a:pt x="3432" y="2344"/>
                    </a:lnTo>
                    <a:lnTo>
                      <a:pt x="3453" y="2302"/>
                    </a:lnTo>
                    <a:lnTo>
                      <a:pt x="3473" y="2323"/>
                    </a:lnTo>
                    <a:lnTo>
                      <a:pt x="3557" y="2302"/>
                    </a:lnTo>
                    <a:lnTo>
                      <a:pt x="3536" y="2134"/>
                    </a:lnTo>
                    <a:lnTo>
                      <a:pt x="3453" y="2030"/>
                    </a:lnTo>
                    <a:lnTo>
                      <a:pt x="3348" y="2030"/>
                    </a:lnTo>
                    <a:lnTo>
                      <a:pt x="3222" y="2051"/>
                    </a:lnTo>
                    <a:lnTo>
                      <a:pt x="3160" y="2155"/>
                    </a:lnTo>
                    <a:lnTo>
                      <a:pt x="3139" y="2113"/>
                    </a:lnTo>
                    <a:lnTo>
                      <a:pt x="3118" y="2051"/>
                    </a:lnTo>
                    <a:lnTo>
                      <a:pt x="3139" y="1904"/>
                    </a:lnTo>
                    <a:lnTo>
                      <a:pt x="3055" y="1737"/>
                    </a:lnTo>
                    <a:lnTo>
                      <a:pt x="3097" y="1507"/>
                    </a:lnTo>
                    <a:lnTo>
                      <a:pt x="3097" y="1318"/>
                    </a:lnTo>
                    <a:lnTo>
                      <a:pt x="3139" y="1193"/>
                    </a:lnTo>
                    <a:lnTo>
                      <a:pt x="3160" y="1005"/>
                    </a:lnTo>
                    <a:lnTo>
                      <a:pt x="3139" y="858"/>
                    </a:lnTo>
                    <a:lnTo>
                      <a:pt x="3243" y="670"/>
                    </a:lnTo>
                    <a:lnTo>
                      <a:pt x="3243" y="523"/>
                    </a:lnTo>
                    <a:lnTo>
                      <a:pt x="3139" y="419"/>
                    </a:lnTo>
                    <a:lnTo>
                      <a:pt x="3118" y="272"/>
                    </a:lnTo>
                    <a:lnTo>
                      <a:pt x="2950" y="147"/>
                    </a:lnTo>
                    <a:lnTo>
                      <a:pt x="2909" y="63"/>
                    </a:lnTo>
                    <a:lnTo>
                      <a:pt x="2741" y="0"/>
                    </a:lnTo>
                    <a:lnTo>
                      <a:pt x="2699" y="21"/>
                    </a:lnTo>
                    <a:lnTo>
                      <a:pt x="2699" y="105"/>
                    </a:lnTo>
                    <a:lnTo>
                      <a:pt x="2678" y="126"/>
                    </a:lnTo>
                    <a:lnTo>
                      <a:pt x="2511"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3242;p50"/>
              <p:cNvSpPr/>
              <p:nvPr/>
            </p:nvSpPr>
            <p:spPr>
              <a:xfrm>
                <a:off x="2744725" y="1557875"/>
                <a:ext cx="36625" cy="48150"/>
              </a:xfrm>
              <a:custGeom>
                <a:avLst/>
                <a:gdLst/>
                <a:ahLst/>
                <a:cxnLst/>
                <a:rect l="l" t="t" r="r" b="b"/>
                <a:pathLst>
                  <a:path w="1465" h="1926" extrusionOk="0">
                    <a:moveTo>
                      <a:pt x="711" y="0"/>
                    </a:moveTo>
                    <a:lnTo>
                      <a:pt x="586" y="105"/>
                    </a:lnTo>
                    <a:lnTo>
                      <a:pt x="502" y="168"/>
                    </a:lnTo>
                    <a:lnTo>
                      <a:pt x="502" y="356"/>
                    </a:lnTo>
                    <a:lnTo>
                      <a:pt x="419" y="419"/>
                    </a:lnTo>
                    <a:lnTo>
                      <a:pt x="356" y="377"/>
                    </a:lnTo>
                    <a:lnTo>
                      <a:pt x="272" y="544"/>
                    </a:lnTo>
                    <a:lnTo>
                      <a:pt x="272" y="733"/>
                    </a:lnTo>
                    <a:lnTo>
                      <a:pt x="188" y="837"/>
                    </a:lnTo>
                    <a:lnTo>
                      <a:pt x="272" y="963"/>
                    </a:lnTo>
                    <a:lnTo>
                      <a:pt x="147" y="963"/>
                    </a:lnTo>
                    <a:lnTo>
                      <a:pt x="167" y="1005"/>
                    </a:lnTo>
                    <a:lnTo>
                      <a:pt x="272" y="1088"/>
                    </a:lnTo>
                    <a:lnTo>
                      <a:pt x="398" y="1256"/>
                    </a:lnTo>
                    <a:lnTo>
                      <a:pt x="377" y="1360"/>
                    </a:lnTo>
                    <a:lnTo>
                      <a:pt x="356" y="1360"/>
                    </a:lnTo>
                    <a:lnTo>
                      <a:pt x="209" y="1256"/>
                    </a:lnTo>
                    <a:lnTo>
                      <a:pt x="84" y="1256"/>
                    </a:lnTo>
                    <a:lnTo>
                      <a:pt x="63" y="1318"/>
                    </a:lnTo>
                    <a:lnTo>
                      <a:pt x="0" y="1402"/>
                    </a:lnTo>
                    <a:lnTo>
                      <a:pt x="105" y="1465"/>
                    </a:lnTo>
                    <a:lnTo>
                      <a:pt x="147" y="1590"/>
                    </a:lnTo>
                    <a:lnTo>
                      <a:pt x="188" y="1632"/>
                    </a:lnTo>
                    <a:lnTo>
                      <a:pt x="105" y="1737"/>
                    </a:lnTo>
                    <a:lnTo>
                      <a:pt x="105" y="1883"/>
                    </a:lnTo>
                    <a:lnTo>
                      <a:pt x="251" y="1821"/>
                    </a:lnTo>
                    <a:lnTo>
                      <a:pt x="272" y="1737"/>
                    </a:lnTo>
                    <a:lnTo>
                      <a:pt x="356" y="1737"/>
                    </a:lnTo>
                    <a:lnTo>
                      <a:pt x="377" y="1883"/>
                    </a:lnTo>
                    <a:lnTo>
                      <a:pt x="460" y="1883"/>
                    </a:lnTo>
                    <a:lnTo>
                      <a:pt x="607" y="1842"/>
                    </a:lnTo>
                    <a:lnTo>
                      <a:pt x="711" y="1883"/>
                    </a:lnTo>
                    <a:lnTo>
                      <a:pt x="837" y="1779"/>
                    </a:lnTo>
                    <a:lnTo>
                      <a:pt x="900" y="1821"/>
                    </a:lnTo>
                    <a:lnTo>
                      <a:pt x="900" y="1925"/>
                    </a:lnTo>
                    <a:lnTo>
                      <a:pt x="983" y="1925"/>
                    </a:lnTo>
                    <a:lnTo>
                      <a:pt x="1025" y="1883"/>
                    </a:lnTo>
                    <a:lnTo>
                      <a:pt x="1235" y="1737"/>
                    </a:lnTo>
                    <a:lnTo>
                      <a:pt x="1235" y="1632"/>
                    </a:lnTo>
                    <a:lnTo>
                      <a:pt x="1214" y="1465"/>
                    </a:lnTo>
                    <a:lnTo>
                      <a:pt x="1151" y="1465"/>
                    </a:lnTo>
                    <a:lnTo>
                      <a:pt x="1109" y="1402"/>
                    </a:lnTo>
                    <a:lnTo>
                      <a:pt x="1193" y="1360"/>
                    </a:lnTo>
                    <a:lnTo>
                      <a:pt x="1297" y="1381"/>
                    </a:lnTo>
                    <a:lnTo>
                      <a:pt x="1339" y="1298"/>
                    </a:lnTo>
                    <a:lnTo>
                      <a:pt x="1465" y="1214"/>
                    </a:lnTo>
                    <a:lnTo>
                      <a:pt x="1423" y="984"/>
                    </a:lnTo>
                    <a:lnTo>
                      <a:pt x="1360" y="900"/>
                    </a:lnTo>
                    <a:lnTo>
                      <a:pt x="1360" y="837"/>
                    </a:lnTo>
                    <a:lnTo>
                      <a:pt x="1235" y="837"/>
                    </a:lnTo>
                    <a:lnTo>
                      <a:pt x="1193" y="691"/>
                    </a:lnTo>
                    <a:lnTo>
                      <a:pt x="1193" y="649"/>
                    </a:lnTo>
                    <a:lnTo>
                      <a:pt x="1130" y="586"/>
                    </a:lnTo>
                    <a:lnTo>
                      <a:pt x="1109" y="482"/>
                    </a:lnTo>
                    <a:lnTo>
                      <a:pt x="1046" y="461"/>
                    </a:lnTo>
                    <a:lnTo>
                      <a:pt x="1004" y="377"/>
                    </a:lnTo>
                    <a:lnTo>
                      <a:pt x="1025" y="272"/>
                    </a:lnTo>
                    <a:lnTo>
                      <a:pt x="983" y="168"/>
                    </a:lnTo>
                    <a:lnTo>
                      <a:pt x="837"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3243;p50"/>
              <p:cNvSpPr/>
              <p:nvPr/>
            </p:nvSpPr>
            <p:spPr>
              <a:xfrm>
                <a:off x="2789175" y="1410350"/>
                <a:ext cx="386600" cy="302375"/>
              </a:xfrm>
              <a:custGeom>
                <a:avLst/>
                <a:gdLst/>
                <a:ahLst/>
                <a:cxnLst/>
                <a:rect l="l" t="t" r="r" b="b"/>
                <a:pathLst>
                  <a:path w="15464" h="12095" extrusionOk="0">
                    <a:moveTo>
                      <a:pt x="9625" y="1"/>
                    </a:moveTo>
                    <a:lnTo>
                      <a:pt x="9521" y="105"/>
                    </a:lnTo>
                    <a:lnTo>
                      <a:pt x="9416" y="105"/>
                    </a:lnTo>
                    <a:lnTo>
                      <a:pt x="9353" y="168"/>
                    </a:lnTo>
                    <a:lnTo>
                      <a:pt x="9416" y="252"/>
                    </a:lnTo>
                    <a:lnTo>
                      <a:pt x="9521" y="273"/>
                    </a:lnTo>
                    <a:lnTo>
                      <a:pt x="9584" y="315"/>
                    </a:lnTo>
                    <a:lnTo>
                      <a:pt x="9458" y="315"/>
                    </a:lnTo>
                    <a:lnTo>
                      <a:pt x="9395" y="377"/>
                    </a:lnTo>
                    <a:lnTo>
                      <a:pt x="9458" y="461"/>
                    </a:lnTo>
                    <a:lnTo>
                      <a:pt x="9584" y="566"/>
                    </a:lnTo>
                    <a:lnTo>
                      <a:pt x="9563" y="629"/>
                    </a:lnTo>
                    <a:lnTo>
                      <a:pt x="9521" y="691"/>
                    </a:lnTo>
                    <a:lnTo>
                      <a:pt x="9625" y="796"/>
                    </a:lnTo>
                    <a:lnTo>
                      <a:pt x="9709" y="817"/>
                    </a:lnTo>
                    <a:lnTo>
                      <a:pt x="9709" y="880"/>
                    </a:lnTo>
                    <a:lnTo>
                      <a:pt x="9605" y="901"/>
                    </a:lnTo>
                    <a:lnTo>
                      <a:pt x="9605" y="942"/>
                    </a:lnTo>
                    <a:lnTo>
                      <a:pt x="9395" y="712"/>
                    </a:lnTo>
                    <a:lnTo>
                      <a:pt x="9353" y="712"/>
                    </a:lnTo>
                    <a:lnTo>
                      <a:pt x="9312" y="796"/>
                    </a:lnTo>
                    <a:lnTo>
                      <a:pt x="9312" y="901"/>
                    </a:lnTo>
                    <a:lnTo>
                      <a:pt x="9270" y="880"/>
                    </a:lnTo>
                    <a:lnTo>
                      <a:pt x="9249" y="691"/>
                    </a:lnTo>
                    <a:lnTo>
                      <a:pt x="9270" y="566"/>
                    </a:lnTo>
                    <a:lnTo>
                      <a:pt x="9186" y="419"/>
                    </a:lnTo>
                    <a:lnTo>
                      <a:pt x="9186" y="273"/>
                    </a:lnTo>
                    <a:lnTo>
                      <a:pt x="9123" y="210"/>
                    </a:lnTo>
                    <a:lnTo>
                      <a:pt x="9081" y="252"/>
                    </a:lnTo>
                    <a:lnTo>
                      <a:pt x="8956" y="147"/>
                    </a:lnTo>
                    <a:lnTo>
                      <a:pt x="8872" y="105"/>
                    </a:lnTo>
                    <a:lnTo>
                      <a:pt x="8851" y="252"/>
                    </a:lnTo>
                    <a:lnTo>
                      <a:pt x="8872" y="461"/>
                    </a:lnTo>
                    <a:lnTo>
                      <a:pt x="8851" y="670"/>
                    </a:lnTo>
                    <a:lnTo>
                      <a:pt x="8893" y="817"/>
                    </a:lnTo>
                    <a:lnTo>
                      <a:pt x="8935" y="984"/>
                    </a:lnTo>
                    <a:lnTo>
                      <a:pt x="8935" y="1047"/>
                    </a:lnTo>
                    <a:lnTo>
                      <a:pt x="8935" y="1193"/>
                    </a:lnTo>
                    <a:lnTo>
                      <a:pt x="8872" y="1235"/>
                    </a:lnTo>
                    <a:lnTo>
                      <a:pt x="8830" y="1131"/>
                    </a:lnTo>
                    <a:lnTo>
                      <a:pt x="8788" y="984"/>
                    </a:lnTo>
                    <a:lnTo>
                      <a:pt x="8747" y="901"/>
                    </a:lnTo>
                    <a:lnTo>
                      <a:pt x="8747" y="775"/>
                    </a:lnTo>
                    <a:lnTo>
                      <a:pt x="8726" y="629"/>
                    </a:lnTo>
                    <a:lnTo>
                      <a:pt x="8684" y="482"/>
                    </a:lnTo>
                    <a:lnTo>
                      <a:pt x="8475" y="357"/>
                    </a:lnTo>
                    <a:lnTo>
                      <a:pt x="8412" y="357"/>
                    </a:lnTo>
                    <a:lnTo>
                      <a:pt x="8370" y="482"/>
                    </a:lnTo>
                    <a:lnTo>
                      <a:pt x="8349" y="524"/>
                    </a:lnTo>
                    <a:lnTo>
                      <a:pt x="8370" y="691"/>
                    </a:lnTo>
                    <a:lnTo>
                      <a:pt x="8558" y="817"/>
                    </a:lnTo>
                    <a:lnTo>
                      <a:pt x="8558" y="901"/>
                    </a:lnTo>
                    <a:lnTo>
                      <a:pt x="8370" y="880"/>
                    </a:lnTo>
                    <a:lnTo>
                      <a:pt x="8328" y="838"/>
                    </a:lnTo>
                    <a:lnTo>
                      <a:pt x="8244" y="838"/>
                    </a:lnTo>
                    <a:lnTo>
                      <a:pt x="8161" y="921"/>
                    </a:lnTo>
                    <a:lnTo>
                      <a:pt x="8244" y="1131"/>
                    </a:lnTo>
                    <a:lnTo>
                      <a:pt x="8224" y="1193"/>
                    </a:lnTo>
                    <a:lnTo>
                      <a:pt x="8077" y="1235"/>
                    </a:lnTo>
                    <a:lnTo>
                      <a:pt x="8035" y="1340"/>
                    </a:lnTo>
                    <a:lnTo>
                      <a:pt x="7952" y="1403"/>
                    </a:lnTo>
                    <a:lnTo>
                      <a:pt x="7910" y="1319"/>
                    </a:lnTo>
                    <a:lnTo>
                      <a:pt x="7910" y="1214"/>
                    </a:lnTo>
                    <a:lnTo>
                      <a:pt x="7847" y="1214"/>
                    </a:lnTo>
                    <a:lnTo>
                      <a:pt x="7784" y="1361"/>
                    </a:lnTo>
                    <a:lnTo>
                      <a:pt x="7700" y="1403"/>
                    </a:lnTo>
                    <a:lnTo>
                      <a:pt x="7680" y="1131"/>
                    </a:lnTo>
                    <a:lnTo>
                      <a:pt x="7700" y="984"/>
                    </a:lnTo>
                    <a:lnTo>
                      <a:pt x="7700" y="921"/>
                    </a:lnTo>
                    <a:lnTo>
                      <a:pt x="7491" y="838"/>
                    </a:lnTo>
                    <a:lnTo>
                      <a:pt x="7470" y="775"/>
                    </a:lnTo>
                    <a:lnTo>
                      <a:pt x="7533" y="691"/>
                    </a:lnTo>
                    <a:lnTo>
                      <a:pt x="7554" y="608"/>
                    </a:lnTo>
                    <a:lnTo>
                      <a:pt x="7470" y="566"/>
                    </a:lnTo>
                    <a:lnTo>
                      <a:pt x="7261" y="524"/>
                    </a:lnTo>
                    <a:lnTo>
                      <a:pt x="7219" y="482"/>
                    </a:lnTo>
                    <a:lnTo>
                      <a:pt x="7073" y="524"/>
                    </a:lnTo>
                    <a:lnTo>
                      <a:pt x="7031" y="629"/>
                    </a:lnTo>
                    <a:lnTo>
                      <a:pt x="7115" y="712"/>
                    </a:lnTo>
                    <a:lnTo>
                      <a:pt x="7115" y="921"/>
                    </a:lnTo>
                    <a:lnTo>
                      <a:pt x="7073" y="984"/>
                    </a:lnTo>
                    <a:lnTo>
                      <a:pt x="6968" y="942"/>
                    </a:lnTo>
                    <a:lnTo>
                      <a:pt x="6864" y="984"/>
                    </a:lnTo>
                    <a:lnTo>
                      <a:pt x="6780" y="901"/>
                    </a:lnTo>
                    <a:lnTo>
                      <a:pt x="6654" y="901"/>
                    </a:lnTo>
                    <a:lnTo>
                      <a:pt x="6633" y="1026"/>
                    </a:lnTo>
                    <a:lnTo>
                      <a:pt x="6675" y="1089"/>
                    </a:lnTo>
                    <a:lnTo>
                      <a:pt x="6738" y="1193"/>
                    </a:lnTo>
                    <a:lnTo>
                      <a:pt x="6801" y="1256"/>
                    </a:lnTo>
                    <a:lnTo>
                      <a:pt x="6801" y="1403"/>
                    </a:lnTo>
                    <a:lnTo>
                      <a:pt x="6864" y="1465"/>
                    </a:lnTo>
                    <a:lnTo>
                      <a:pt x="6905" y="1465"/>
                    </a:lnTo>
                    <a:lnTo>
                      <a:pt x="7010" y="1633"/>
                    </a:lnTo>
                    <a:lnTo>
                      <a:pt x="7010" y="1779"/>
                    </a:lnTo>
                    <a:lnTo>
                      <a:pt x="6968" y="1842"/>
                    </a:lnTo>
                    <a:lnTo>
                      <a:pt x="6989" y="1717"/>
                    </a:lnTo>
                    <a:lnTo>
                      <a:pt x="6947" y="1717"/>
                    </a:lnTo>
                    <a:lnTo>
                      <a:pt x="6843" y="1842"/>
                    </a:lnTo>
                    <a:lnTo>
                      <a:pt x="6780" y="1758"/>
                    </a:lnTo>
                    <a:lnTo>
                      <a:pt x="6780" y="1654"/>
                    </a:lnTo>
                    <a:lnTo>
                      <a:pt x="6801" y="1633"/>
                    </a:lnTo>
                    <a:lnTo>
                      <a:pt x="6780" y="1549"/>
                    </a:lnTo>
                    <a:lnTo>
                      <a:pt x="6738" y="1612"/>
                    </a:lnTo>
                    <a:lnTo>
                      <a:pt x="6654" y="1612"/>
                    </a:lnTo>
                    <a:lnTo>
                      <a:pt x="6654" y="1758"/>
                    </a:lnTo>
                    <a:lnTo>
                      <a:pt x="6592" y="1842"/>
                    </a:lnTo>
                    <a:lnTo>
                      <a:pt x="6571" y="1758"/>
                    </a:lnTo>
                    <a:lnTo>
                      <a:pt x="6508" y="1675"/>
                    </a:lnTo>
                    <a:lnTo>
                      <a:pt x="6550" y="1570"/>
                    </a:lnTo>
                    <a:lnTo>
                      <a:pt x="6550" y="1424"/>
                    </a:lnTo>
                    <a:lnTo>
                      <a:pt x="6445" y="1298"/>
                    </a:lnTo>
                    <a:lnTo>
                      <a:pt x="6382" y="1298"/>
                    </a:lnTo>
                    <a:lnTo>
                      <a:pt x="6257" y="1465"/>
                    </a:lnTo>
                    <a:lnTo>
                      <a:pt x="6215" y="1507"/>
                    </a:lnTo>
                    <a:lnTo>
                      <a:pt x="6215" y="1633"/>
                    </a:lnTo>
                    <a:lnTo>
                      <a:pt x="6257" y="1717"/>
                    </a:lnTo>
                    <a:lnTo>
                      <a:pt x="6215" y="1758"/>
                    </a:lnTo>
                    <a:lnTo>
                      <a:pt x="6131" y="1675"/>
                    </a:lnTo>
                    <a:lnTo>
                      <a:pt x="6152" y="1612"/>
                    </a:lnTo>
                    <a:lnTo>
                      <a:pt x="6110" y="1528"/>
                    </a:lnTo>
                    <a:lnTo>
                      <a:pt x="6131" y="1424"/>
                    </a:lnTo>
                    <a:lnTo>
                      <a:pt x="6110" y="1298"/>
                    </a:lnTo>
                    <a:lnTo>
                      <a:pt x="5985" y="1235"/>
                    </a:lnTo>
                    <a:lnTo>
                      <a:pt x="5985" y="1089"/>
                    </a:lnTo>
                    <a:lnTo>
                      <a:pt x="5985" y="984"/>
                    </a:lnTo>
                    <a:lnTo>
                      <a:pt x="5943" y="984"/>
                    </a:lnTo>
                    <a:lnTo>
                      <a:pt x="5796" y="1110"/>
                    </a:lnTo>
                    <a:lnTo>
                      <a:pt x="5713" y="1131"/>
                    </a:lnTo>
                    <a:lnTo>
                      <a:pt x="5692" y="1256"/>
                    </a:lnTo>
                    <a:lnTo>
                      <a:pt x="5713" y="1340"/>
                    </a:lnTo>
                    <a:lnTo>
                      <a:pt x="5692" y="1403"/>
                    </a:lnTo>
                    <a:lnTo>
                      <a:pt x="5692" y="1465"/>
                    </a:lnTo>
                    <a:lnTo>
                      <a:pt x="5608" y="1528"/>
                    </a:lnTo>
                    <a:lnTo>
                      <a:pt x="5608" y="1445"/>
                    </a:lnTo>
                    <a:lnTo>
                      <a:pt x="5629" y="1403"/>
                    </a:lnTo>
                    <a:lnTo>
                      <a:pt x="5608" y="1340"/>
                    </a:lnTo>
                    <a:lnTo>
                      <a:pt x="5524" y="1424"/>
                    </a:lnTo>
                    <a:lnTo>
                      <a:pt x="5462" y="1570"/>
                    </a:lnTo>
                    <a:lnTo>
                      <a:pt x="5399" y="1612"/>
                    </a:lnTo>
                    <a:lnTo>
                      <a:pt x="5399" y="1340"/>
                    </a:lnTo>
                    <a:lnTo>
                      <a:pt x="5420" y="1256"/>
                    </a:lnTo>
                    <a:lnTo>
                      <a:pt x="5420" y="1193"/>
                    </a:lnTo>
                    <a:lnTo>
                      <a:pt x="5336" y="1152"/>
                    </a:lnTo>
                    <a:lnTo>
                      <a:pt x="5273" y="1214"/>
                    </a:lnTo>
                    <a:lnTo>
                      <a:pt x="5022" y="1214"/>
                    </a:lnTo>
                    <a:lnTo>
                      <a:pt x="4876" y="1319"/>
                    </a:lnTo>
                    <a:lnTo>
                      <a:pt x="4771" y="1298"/>
                    </a:lnTo>
                    <a:lnTo>
                      <a:pt x="4646" y="1361"/>
                    </a:lnTo>
                    <a:lnTo>
                      <a:pt x="4583" y="1465"/>
                    </a:lnTo>
                    <a:lnTo>
                      <a:pt x="4457" y="1465"/>
                    </a:lnTo>
                    <a:lnTo>
                      <a:pt x="4353" y="1528"/>
                    </a:lnTo>
                    <a:lnTo>
                      <a:pt x="4332" y="1654"/>
                    </a:lnTo>
                    <a:lnTo>
                      <a:pt x="4248" y="1612"/>
                    </a:lnTo>
                    <a:lnTo>
                      <a:pt x="4227" y="1633"/>
                    </a:lnTo>
                    <a:lnTo>
                      <a:pt x="4248" y="1737"/>
                    </a:lnTo>
                    <a:lnTo>
                      <a:pt x="4290" y="1758"/>
                    </a:lnTo>
                    <a:lnTo>
                      <a:pt x="4269" y="1863"/>
                    </a:lnTo>
                    <a:lnTo>
                      <a:pt x="4290" y="1968"/>
                    </a:lnTo>
                    <a:lnTo>
                      <a:pt x="4415" y="1947"/>
                    </a:lnTo>
                    <a:lnTo>
                      <a:pt x="4478" y="1863"/>
                    </a:lnTo>
                    <a:lnTo>
                      <a:pt x="4478" y="1779"/>
                    </a:lnTo>
                    <a:lnTo>
                      <a:pt x="4604" y="1758"/>
                    </a:lnTo>
                    <a:lnTo>
                      <a:pt x="4667" y="1717"/>
                    </a:lnTo>
                    <a:lnTo>
                      <a:pt x="4708" y="1675"/>
                    </a:lnTo>
                    <a:lnTo>
                      <a:pt x="4750" y="1821"/>
                    </a:lnTo>
                    <a:lnTo>
                      <a:pt x="4813" y="1758"/>
                    </a:lnTo>
                    <a:lnTo>
                      <a:pt x="4855" y="1654"/>
                    </a:lnTo>
                    <a:lnTo>
                      <a:pt x="4897" y="1633"/>
                    </a:lnTo>
                    <a:lnTo>
                      <a:pt x="4876" y="1779"/>
                    </a:lnTo>
                    <a:lnTo>
                      <a:pt x="4918" y="1842"/>
                    </a:lnTo>
                    <a:lnTo>
                      <a:pt x="5064" y="1842"/>
                    </a:lnTo>
                    <a:lnTo>
                      <a:pt x="4939" y="1884"/>
                    </a:lnTo>
                    <a:lnTo>
                      <a:pt x="4771" y="1926"/>
                    </a:lnTo>
                    <a:lnTo>
                      <a:pt x="4604" y="2051"/>
                    </a:lnTo>
                    <a:lnTo>
                      <a:pt x="4478" y="2093"/>
                    </a:lnTo>
                    <a:lnTo>
                      <a:pt x="4499" y="2198"/>
                    </a:lnTo>
                    <a:lnTo>
                      <a:pt x="4499" y="2281"/>
                    </a:lnTo>
                    <a:lnTo>
                      <a:pt x="4583" y="2281"/>
                    </a:lnTo>
                    <a:lnTo>
                      <a:pt x="4667" y="2198"/>
                    </a:lnTo>
                    <a:lnTo>
                      <a:pt x="4771" y="2198"/>
                    </a:lnTo>
                    <a:lnTo>
                      <a:pt x="4918" y="2156"/>
                    </a:lnTo>
                    <a:lnTo>
                      <a:pt x="5127" y="2135"/>
                    </a:lnTo>
                    <a:lnTo>
                      <a:pt x="5378" y="2072"/>
                    </a:lnTo>
                    <a:lnTo>
                      <a:pt x="5420" y="2135"/>
                    </a:lnTo>
                    <a:lnTo>
                      <a:pt x="5420" y="2198"/>
                    </a:lnTo>
                    <a:lnTo>
                      <a:pt x="5336" y="2240"/>
                    </a:lnTo>
                    <a:lnTo>
                      <a:pt x="5273" y="2177"/>
                    </a:lnTo>
                    <a:lnTo>
                      <a:pt x="5169" y="2177"/>
                    </a:lnTo>
                    <a:lnTo>
                      <a:pt x="5064" y="2261"/>
                    </a:lnTo>
                    <a:lnTo>
                      <a:pt x="4876" y="2261"/>
                    </a:lnTo>
                    <a:lnTo>
                      <a:pt x="4708" y="2386"/>
                    </a:lnTo>
                    <a:lnTo>
                      <a:pt x="4562" y="2386"/>
                    </a:lnTo>
                    <a:lnTo>
                      <a:pt x="4541" y="2449"/>
                    </a:lnTo>
                    <a:lnTo>
                      <a:pt x="4604" y="2554"/>
                    </a:lnTo>
                    <a:lnTo>
                      <a:pt x="4708" y="2554"/>
                    </a:lnTo>
                    <a:lnTo>
                      <a:pt x="4813" y="2616"/>
                    </a:lnTo>
                    <a:lnTo>
                      <a:pt x="4750" y="2658"/>
                    </a:lnTo>
                    <a:lnTo>
                      <a:pt x="4562" y="2658"/>
                    </a:lnTo>
                    <a:lnTo>
                      <a:pt x="4478" y="2574"/>
                    </a:lnTo>
                    <a:lnTo>
                      <a:pt x="4415" y="2574"/>
                    </a:lnTo>
                    <a:lnTo>
                      <a:pt x="4353" y="2616"/>
                    </a:lnTo>
                    <a:lnTo>
                      <a:pt x="4353" y="2763"/>
                    </a:lnTo>
                    <a:lnTo>
                      <a:pt x="4290" y="2826"/>
                    </a:lnTo>
                    <a:lnTo>
                      <a:pt x="4332" y="2909"/>
                    </a:lnTo>
                    <a:lnTo>
                      <a:pt x="4415" y="2972"/>
                    </a:lnTo>
                    <a:lnTo>
                      <a:pt x="4562" y="2909"/>
                    </a:lnTo>
                    <a:lnTo>
                      <a:pt x="4750" y="3014"/>
                    </a:lnTo>
                    <a:lnTo>
                      <a:pt x="4897" y="2993"/>
                    </a:lnTo>
                    <a:lnTo>
                      <a:pt x="4918" y="3035"/>
                    </a:lnTo>
                    <a:lnTo>
                      <a:pt x="5022" y="3035"/>
                    </a:lnTo>
                    <a:lnTo>
                      <a:pt x="5169" y="3139"/>
                    </a:lnTo>
                    <a:lnTo>
                      <a:pt x="5231" y="3139"/>
                    </a:lnTo>
                    <a:lnTo>
                      <a:pt x="5315" y="3118"/>
                    </a:lnTo>
                    <a:lnTo>
                      <a:pt x="5462" y="3139"/>
                    </a:lnTo>
                    <a:lnTo>
                      <a:pt x="5545" y="3139"/>
                    </a:lnTo>
                    <a:lnTo>
                      <a:pt x="5713" y="3035"/>
                    </a:lnTo>
                    <a:lnTo>
                      <a:pt x="5943" y="3035"/>
                    </a:lnTo>
                    <a:lnTo>
                      <a:pt x="6110" y="3014"/>
                    </a:lnTo>
                    <a:lnTo>
                      <a:pt x="6173" y="2972"/>
                    </a:lnTo>
                    <a:lnTo>
                      <a:pt x="6236" y="2930"/>
                    </a:lnTo>
                    <a:lnTo>
                      <a:pt x="6320" y="2930"/>
                    </a:lnTo>
                    <a:lnTo>
                      <a:pt x="6320" y="2993"/>
                    </a:lnTo>
                    <a:lnTo>
                      <a:pt x="6278" y="3077"/>
                    </a:lnTo>
                    <a:lnTo>
                      <a:pt x="6068" y="3098"/>
                    </a:lnTo>
                    <a:lnTo>
                      <a:pt x="5838" y="3139"/>
                    </a:lnTo>
                    <a:lnTo>
                      <a:pt x="5755" y="3202"/>
                    </a:lnTo>
                    <a:lnTo>
                      <a:pt x="5650" y="3223"/>
                    </a:lnTo>
                    <a:lnTo>
                      <a:pt x="5629" y="3244"/>
                    </a:lnTo>
                    <a:lnTo>
                      <a:pt x="5462" y="3223"/>
                    </a:lnTo>
                    <a:lnTo>
                      <a:pt x="5336" y="3286"/>
                    </a:lnTo>
                    <a:lnTo>
                      <a:pt x="5231" y="3286"/>
                    </a:lnTo>
                    <a:lnTo>
                      <a:pt x="5190" y="3223"/>
                    </a:lnTo>
                    <a:lnTo>
                      <a:pt x="5085" y="3223"/>
                    </a:lnTo>
                    <a:lnTo>
                      <a:pt x="4897" y="3118"/>
                    </a:lnTo>
                    <a:lnTo>
                      <a:pt x="4562" y="3118"/>
                    </a:lnTo>
                    <a:lnTo>
                      <a:pt x="4499" y="3077"/>
                    </a:lnTo>
                    <a:lnTo>
                      <a:pt x="4374" y="3098"/>
                    </a:lnTo>
                    <a:lnTo>
                      <a:pt x="4269" y="3077"/>
                    </a:lnTo>
                    <a:lnTo>
                      <a:pt x="4227" y="3118"/>
                    </a:lnTo>
                    <a:lnTo>
                      <a:pt x="4248" y="3286"/>
                    </a:lnTo>
                    <a:lnTo>
                      <a:pt x="4290" y="3328"/>
                    </a:lnTo>
                    <a:lnTo>
                      <a:pt x="4290" y="3516"/>
                    </a:lnTo>
                    <a:lnTo>
                      <a:pt x="4353" y="3642"/>
                    </a:lnTo>
                    <a:lnTo>
                      <a:pt x="4395" y="3704"/>
                    </a:lnTo>
                    <a:lnTo>
                      <a:pt x="4478" y="3725"/>
                    </a:lnTo>
                    <a:lnTo>
                      <a:pt x="4646" y="3934"/>
                    </a:lnTo>
                    <a:lnTo>
                      <a:pt x="4708" y="3976"/>
                    </a:lnTo>
                    <a:lnTo>
                      <a:pt x="4771" y="3955"/>
                    </a:lnTo>
                    <a:lnTo>
                      <a:pt x="4897" y="3767"/>
                    </a:lnTo>
                    <a:lnTo>
                      <a:pt x="5106" y="3662"/>
                    </a:lnTo>
                    <a:lnTo>
                      <a:pt x="5315" y="3537"/>
                    </a:lnTo>
                    <a:lnTo>
                      <a:pt x="5441" y="3432"/>
                    </a:lnTo>
                    <a:lnTo>
                      <a:pt x="5503" y="3349"/>
                    </a:lnTo>
                    <a:lnTo>
                      <a:pt x="5545" y="3349"/>
                    </a:lnTo>
                    <a:lnTo>
                      <a:pt x="5817" y="3411"/>
                    </a:lnTo>
                    <a:lnTo>
                      <a:pt x="6027" y="3390"/>
                    </a:lnTo>
                    <a:lnTo>
                      <a:pt x="6173" y="3390"/>
                    </a:lnTo>
                    <a:lnTo>
                      <a:pt x="6320" y="3495"/>
                    </a:lnTo>
                    <a:lnTo>
                      <a:pt x="6571" y="3516"/>
                    </a:lnTo>
                    <a:lnTo>
                      <a:pt x="6780" y="3516"/>
                    </a:lnTo>
                    <a:lnTo>
                      <a:pt x="6864" y="3558"/>
                    </a:lnTo>
                    <a:lnTo>
                      <a:pt x="6843" y="3600"/>
                    </a:lnTo>
                    <a:lnTo>
                      <a:pt x="6654" y="3621"/>
                    </a:lnTo>
                    <a:lnTo>
                      <a:pt x="6550" y="3600"/>
                    </a:lnTo>
                    <a:lnTo>
                      <a:pt x="6361" y="3558"/>
                    </a:lnTo>
                    <a:lnTo>
                      <a:pt x="6152" y="3453"/>
                    </a:lnTo>
                    <a:lnTo>
                      <a:pt x="6047" y="3453"/>
                    </a:lnTo>
                    <a:lnTo>
                      <a:pt x="5964" y="3495"/>
                    </a:lnTo>
                    <a:lnTo>
                      <a:pt x="5734" y="3453"/>
                    </a:lnTo>
                    <a:lnTo>
                      <a:pt x="5608" y="3432"/>
                    </a:lnTo>
                    <a:lnTo>
                      <a:pt x="5545" y="3516"/>
                    </a:lnTo>
                    <a:lnTo>
                      <a:pt x="5399" y="3600"/>
                    </a:lnTo>
                    <a:lnTo>
                      <a:pt x="5294" y="3725"/>
                    </a:lnTo>
                    <a:lnTo>
                      <a:pt x="5106" y="3830"/>
                    </a:lnTo>
                    <a:lnTo>
                      <a:pt x="5022" y="3976"/>
                    </a:lnTo>
                    <a:lnTo>
                      <a:pt x="4939" y="4060"/>
                    </a:lnTo>
                    <a:lnTo>
                      <a:pt x="4918" y="4123"/>
                    </a:lnTo>
                    <a:lnTo>
                      <a:pt x="5064" y="4227"/>
                    </a:lnTo>
                    <a:lnTo>
                      <a:pt x="5190" y="4227"/>
                    </a:lnTo>
                    <a:lnTo>
                      <a:pt x="5190" y="4290"/>
                    </a:lnTo>
                    <a:lnTo>
                      <a:pt x="5294" y="4395"/>
                    </a:lnTo>
                    <a:lnTo>
                      <a:pt x="5503" y="4395"/>
                    </a:lnTo>
                    <a:lnTo>
                      <a:pt x="5755" y="4478"/>
                    </a:lnTo>
                    <a:lnTo>
                      <a:pt x="5943" y="4478"/>
                    </a:lnTo>
                    <a:lnTo>
                      <a:pt x="6110" y="4332"/>
                    </a:lnTo>
                    <a:lnTo>
                      <a:pt x="6131" y="4144"/>
                    </a:lnTo>
                    <a:lnTo>
                      <a:pt x="6278" y="4081"/>
                    </a:lnTo>
                    <a:lnTo>
                      <a:pt x="6382" y="4123"/>
                    </a:lnTo>
                    <a:lnTo>
                      <a:pt x="6257" y="4165"/>
                    </a:lnTo>
                    <a:lnTo>
                      <a:pt x="6257" y="4269"/>
                    </a:lnTo>
                    <a:lnTo>
                      <a:pt x="6361" y="4290"/>
                    </a:lnTo>
                    <a:lnTo>
                      <a:pt x="6508" y="4248"/>
                    </a:lnTo>
                    <a:lnTo>
                      <a:pt x="6654" y="4269"/>
                    </a:lnTo>
                    <a:lnTo>
                      <a:pt x="6780" y="4186"/>
                    </a:lnTo>
                    <a:lnTo>
                      <a:pt x="6884" y="4227"/>
                    </a:lnTo>
                    <a:lnTo>
                      <a:pt x="6780" y="4332"/>
                    </a:lnTo>
                    <a:lnTo>
                      <a:pt x="6571" y="4353"/>
                    </a:lnTo>
                    <a:lnTo>
                      <a:pt x="6466" y="4374"/>
                    </a:lnTo>
                    <a:lnTo>
                      <a:pt x="6320" y="4374"/>
                    </a:lnTo>
                    <a:lnTo>
                      <a:pt x="6152" y="4541"/>
                    </a:lnTo>
                    <a:lnTo>
                      <a:pt x="6173" y="4604"/>
                    </a:lnTo>
                    <a:lnTo>
                      <a:pt x="6257" y="4646"/>
                    </a:lnTo>
                    <a:lnTo>
                      <a:pt x="6445" y="4604"/>
                    </a:lnTo>
                    <a:lnTo>
                      <a:pt x="6571" y="4771"/>
                    </a:lnTo>
                    <a:lnTo>
                      <a:pt x="7010" y="4771"/>
                    </a:lnTo>
                    <a:lnTo>
                      <a:pt x="7156" y="4750"/>
                    </a:lnTo>
                    <a:lnTo>
                      <a:pt x="7554" y="4583"/>
                    </a:lnTo>
                    <a:lnTo>
                      <a:pt x="7680" y="4562"/>
                    </a:lnTo>
                    <a:lnTo>
                      <a:pt x="7889" y="4395"/>
                    </a:lnTo>
                    <a:lnTo>
                      <a:pt x="7847" y="4353"/>
                    </a:lnTo>
                    <a:lnTo>
                      <a:pt x="7805" y="4353"/>
                    </a:lnTo>
                    <a:lnTo>
                      <a:pt x="7952" y="4165"/>
                    </a:lnTo>
                    <a:lnTo>
                      <a:pt x="8056" y="4165"/>
                    </a:lnTo>
                    <a:lnTo>
                      <a:pt x="8140" y="4039"/>
                    </a:lnTo>
                    <a:lnTo>
                      <a:pt x="8161" y="4060"/>
                    </a:lnTo>
                    <a:lnTo>
                      <a:pt x="8224" y="4165"/>
                    </a:lnTo>
                    <a:lnTo>
                      <a:pt x="8265" y="4165"/>
                    </a:lnTo>
                    <a:lnTo>
                      <a:pt x="8265" y="4060"/>
                    </a:lnTo>
                    <a:lnTo>
                      <a:pt x="8579" y="3830"/>
                    </a:lnTo>
                    <a:lnTo>
                      <a:pt x="8788" y="3809"/>
                    </a:lnTo>
                    <a:lnTo>
                      <a:pt x="9123" y="3662"/>
                    </a:lnTo>
                    <a:lnTo>
                      <a:pt x="9123" y="3746"/>
                    </a:lnTo>
                    <a:lnTo>
                      <a:pt x="8851" y="3872"/>
                    </a:lnTo>
                    <a:lnTo>
                      <a:pt x="8684" y="3872"/>
                    </a:lnTo>
                    <a:lnTo>
                      <a:pt x="8370" y="4060"/>
                    </a:lnTo>
                    <a:lnTo>
                      <a:pt x="8328" y="4227"/>
                    </a:lnTo>
                    <a:lnTo>
                      <a:pt x="8203" y="4332"/>
                    </a:lnTo>
                    <a:lnTo>
                      <a:pt x="8056" y="4332"/>
                    </a:lnTo>
                    <a:lnTo>
                      <a:pt x="8014" y="4478"/>
                    </a:lnTo>
                    <a:lnTo>
                      <a:pt x="7952" y="4541"/>
                    </a:lnTo>
                    <a:lnTo>
                      <a:pt x="7952" y="4583"/>
                    </a:lnTo>
                    <a:lnTo>
                      <a:pt x="8244" y="4562"/>
                    </a:lnTo>
                    <a:lnTo>
                      <a:pt x="8328" y="4604"/>
                    </a:lnTo>
                    <a:lnTo>
                      <a:pt x="8454" y="4604"/>
                    </a:lnTo>
                    <a:lnTo>
                      <a:pt x="8579" y="4688"/>
                    </a:lnTo>
                    <a:lnTo>
                      <a:pt x="8558" y="4750"/>
                    </a:lnTo>
                    <a:lnTo>
                      <a:pt x="8663" y="4792"/>
                    </a:lnTo>
                    <a:lnTo>
                      <a:pt x="8747" y="4792"/>
                    </a:lnTo>
                    <a:lnTo>
                      <a:pt x="8788" y="4855"/>
                    </a:lnTo>
                    <a:lnTo>
                      <a:pt x="8663" y="4876"/>
                    </a:lnTo>
                    <a:lnTo>
                      <a:pt x="8558" y="4918"/>
                    </a:lnTo>
                    <a:lnTo>
                      <a:pt x="8433" y="4813"/>
                    </a:lnTo>
                    <a:lnTo>
                      <a:pt x="8224" y="4750"/>
                    </a:lnTo>
                    <a:lnTo>
                      <a:pt x="7952" y="4771"/>
                    </a:lnTo>
                    <a:lnTo>
                      <a:pt x="7554" y="4813"/>
                    </a:lnTo>
                    <a:lnTo>
                      <a:pt x="7408" y="4876"/>
                    </a:lnTo>
                    <a:lnTo>
                      <a:pt x="7303" y="4876"/>
                    </a:lnTo>
                    <a:lnTo>
                      <a:pt x="7303" y="4918"/>
                    </a:lnTo>
                    <a:lnTo>
                      <a:pt x="7324" y="4981"/>
                    </a:lnTo>
                    <a:lnTo>
                      <a:pt x="7512" y="5022"/>
                    </a:lnTo>
                    <a:lnTo>
                      <a:pt x="7680" y="5022"/>
                    </a:lnTo>
                    <a:lnTo>
                      <a:pt x="7784" y="5085"/>
                    </a:lnTo>
                    <a:lnTo>
                      <a:pt x="7784" y="5169"/>
                    </a:lnTo>
                    <a:lnTo>
                      <a:pt x="7638" y="5190"/>
                    </a:lnTo>
                    <a:lnTo>
                      <a:pt x="7533" y="5106"/>
                    </a:lnTo>
                    <a:lnTo>
                      <a:pt x="7324" y="5085"/>
                    </a:lnTo>
                    <a:lnTo>
                      <a:pt x="7219" y="5002"/>
                    </a:lnTo>
                    <a:lnTo>
                      <a:pt x="7115" y="4981"/>
                    </a:lnTo>
                    <a:lnTo>
                      <a:pt x="6947" y="5064"/>
                    </a:lnTo>
                    <a:lnTo>
                      <a:pt x="6696" y="5085"/>
                    </a:lnTo>
                    <a:lnTo>
                      <a:pt x="6508" y="5002"/>
                    </a:lnTo>
                    <a:lnTo>
                      <a:pt x="6361" y="5002"/>
                    </a:lnTo>
                    <a:lnTo>
                      <a:pt x="6215" y="4960"/>
                    </a:lnTo>
                    <a:lnTo>
                      <a:pt x="6131" y="4897"/>
                    </a:lnTo>
                    <a:lnTo>
                      <a:pt x="5922" y="4918"/>
                    </a:lnTo>
                    <a:lnTo>
                      <a:pt x="5859" y="5064"/>
                    </a:lnTo>
                    <a:lnTo>
                      <a:pt x="5922" y="5169"/>
                    </a:lnTo>
                    <a:lnTo>
                      <a:pt x="5922" y="5587"/>
                    </a:lnTo>
                    <a:lnTo>
                      <a:pt x="5943" y="5629"/>
                    </a:lnTo>
                    <a:lnTo>
                      <a:pt x="5838" y="5755"/>
                    </a:lnTo>
                    <a:lnTo>
                      <a:pt x="5838" y="5839"/>
                    </a:lnTo>
                    <a:lnTo>
                      <a:pt x="5922" y="5901"/>
                    </a:lnTo>
                    <a:lnTo>
                      <a:pt x="5985" y="6006"/>
                    </a:lnTo>
                    <a:lnTo>
                      <a:pt x="6131" y="6006"/>
                    </a:lnTo>
                    <a:lnTo>
                      <a:pt x="6236" y="6069"/>
                    </a:lnTo>
                    <a:lnTo>
                      <a:pt x="6110" y="6048"/>
                    </a:lnTo>
                    <a:lnTo>
                      <a:pt x="6027" y="6111"/>
                    </a:lnTo>
                    <a:lnTo>
                      <a:pt x="5985" y="6173"/>
                    </a:lnTo>
                    <a:lnTo>
                      <a:pt x="5964" y="6069"/>
                    </a:lnTo>
                    <a:lnTo>
                      <a:pt x="5859" y="5964"/>
                    </a:lnTo>
                    <a:lnTo>
                      <a:pt x="5817" y="5964"/>
                    </a:lnTo>
                    <a:lnTo>
                      <a:pt x="5796" y="6027"/>
                    </a:lnTo>
                    <a:lnTo>
                      <a:pt x="5713" y="5922"/>
                    </a:lnTo>
                    <a:lnTo>
                      <a:pt x="5692" y="5734"/>
                    </a:lnTo>
                    <a:lnTo>
                      <a:pt x="5692" y="5525"/>
                    </a:lnTo>
                    <a:lnTo>
                      <a:pt x="5629" y="5232"/>
                    </a:lnTo>
                    <a:lnTo>
                      <a:pt x="5503" y="5085"/>
                    </a:lnTo>
                    <a:lnTo>
                      <a:pt x="5503" y="4981"/>
                    </a:lnTo>
                    <a:lnTo>
                      <a:pt x="5231" y="4792"/>
                    </a:lnTo>
                    <a:lnTo>
                      <a:pt x="5169" y="4792"/>
                    </a:lnTo>
                    <a:lnTo>
                      <a:pt x="5001" y="4688"/>
                    </a:lnTo>
                    <a:lnTo>
                      <a:pt x="4980" y="4583"/>
                    </a:lnTo>
                    <a:lnTo>
                      <a:pt x="4876" y="4541"/>
                    </a:lnTo>
                    <a:lnTo>
                      <a:pt x="4708" y="4583"/>
                    </a:lnTo>
                    <a:lnTo>
                      <a:pt x="4353" y="4981"/>
                    </a:lnTo>
                    <a:lnTo>
                      <a:pt x="4290" y="5106"/>
                    </a:lnTo>
                    <a:lnTo>
                      <a:pt x="4290" y="5211"/>
                    </a:lnTo>
                    <a:lnTo>
                      <a:pt x="4374" y="5274"/>
                    </a:lnTo>
                    <a:lnTo>
                      <a:pt x="4499" y="5315"/>
                    </a:lnTo>
                    <a:lnTo>
                      <a:pt x="4562" y="5441"/>
                    </a:lnTo>
                    <a:lnTo>
                      <a:pt x="4562" y="5525"/>
                    </a:lnTo>
                    <a:lnTo>
                      <a:pt x="4541" y="5546"/>
                    </a:lnTo>
                    <a:lnTo>
                      <a:pt x="4457" y="5420"/>
                    </a:lnTo>
                    <a:lnTo>
                      <a:pt x="4374" y="5399"/>
                    </a:lnTo>
                    <a:lnTo>
                      <a:pt x="4290" y="5336"/>
                    </a:lnTo>
                    <a:lnTo>
                      <a:pt x="4248" y="5378"/>
                    </a:lnTo>
                    <a:lnTo>
                      <a:pt x="4164" y="5399"/>
                    </a:lnTo>
                    <a:lnTo>
                      <a:pt x="4143" y="5483"/>
                    </a:lnTo>
                    <a:lnTo>
                      <a:pt x="4185" y="5608"/>
                    </a:lnTo>
                    <a:lnTo>
                      <a:pt x="4269" y="5650"/>
                    </a:lnTo>
                    <a:lnTo>
                      <a:pt x="4332" y="5818"/>
                    </a:lnTo>
                    <a:lnTo>
                      <a:pt x="4353" y="6131"/>
                    </a:lnTo>
                    <a:lnTo>
                      <a:pt x="4269" y="6278"/>
                    </a:lnTo>
                    <a:lnTo>
                      <a:pt x="4269" y="6445"/>
                    </a:lnTo>
                    <a:lnTo>
                      <a:pt x="4185" y="6634"/>
                    </a:lnTo>
                    <a:lnTo>
                      <a:pt x="4185" y="6759"/>
                    </a:lnTo>
                    <a:lnTo>
                      <a:pt x="4227" y="6780"/>
                    </a:lnTo>
                    <a:lnTo>
                      <a:pt x="4290" y="6759"/>
                    </a:lnTo>
                    <a:lnTo>
                      <a:pt x="4290" y="6759"/>
                    </a:lnTo>
                    <a:lnTo>
                      <a:pt x="4269" y="6906"/>
                    </a:lnTo>
                    <a:lnTo>
                      <a:pt x="4185" y="7052"/>
                    </a:lnTo>
                    <a:lnTo>
                      <a:pt x="4143" y="6968"/>
                    </a:lnTo>
                    <a:lnTo>
                      <a:pt x="4123" y="6864"/>
                    </a:lnTo>
                    <a:lnTo>
                      <a:pt x="4018" y="6780"/>
                    </a:lnTo>
                    <a:lnTo>
                      <a:pt x="3934" y="6864"/>
                    </a:lnTo>
                    <a:lnTo>
                      <a:pt x="3934" y="7052"/>
                    </a:lnTo>
                    <a:lnTo>
                      <a:pt x="4081" y="7303"/>
                    </a:lnTo>
                    <a:lnTo>
                      <a:pt x="4248" y="7282"/>
                    </a:lnTo>
                    <a:lnTo>
                      <a:pt x="4353" y="7324"/>
                    </a:lnTo>
                    <a:lnTo>
                      <a:pt x="4395" y="7408"/>
                    </a:lnTo>
                    <a:lnTo>
                      <a:pt x="4583" y="7408"/>
                    </a:lnTo>
                    <a:lnTo>
                      <a:pt x="4792" y="7491"/>
                    </a:lnTo>
                    <a:lnTo>
                      <a:pt x="4876" y="7408"/>
                    </a:lnTo>
                    <a:lnTo>
                      <a:pt x="5001" y="7324"/>
                    </a:lnTo>
                    <a:lnTo>
                      <a:pt x="5001" y="7261"/>
                    </a:lnTo>
                    <a:lnTo>
                      <a:pt x="5085" y="7219"/>
                    </a:lnTo>
                    <a:lnTo>
                      <a:pt x="5085" y="7303"/>
                    </a:lnTo>
                    <a:lnTo>
                      <a:pt x="5022" y="7408"/>
                    </a:lnTo>
                    <a:lnTo>
                      <a:pt x="5022" y="7533"/>
                    </a:lnTo>
                    <a:lnTo>
                      <a:pt x="4980" y="7596"/>
                    </a:lnTo>
                    <a:lnTo>
                      <a:pt x="4876" y="7533"/>
                    </a:lnTo>
                    <a:lnTo>
                      <a:pt x="4646" y="7533"/>
                    </a:lnTo>
                    <a:lnTo>
                      <a:pt x="4541" y="7575"/>
                    </a:lnTo>
                    <a:lnTo>
                      <a:pt x="4541" y="7680"/>
                    </a:lnTo>
                    <a:lnTo>
                      <a:pt x="4583" y="7701"/>
                    </a:lnTo>
                    <a:lnTo>
                      <a:pt x="4708" y="7701"/>
                    </a:lnTo>
                    <a:lnTo>
                      <a:pt x="4750" y="7784"/>
                    </a:lnTo>
                    <a:lnTo>
                      <a:pt x="4646" y="7784"/>
                    </a:lnTo>
                    <a:lnTo>
                      <a:pt x="4646" y="7952"/>
                    </a:lnTo>
                    <a:lnTo>
                      <a:pt x="4478" y="7722"/>
                    </a:lnTo>
                    <a:lnTo>
                      <a:pt x="4395" y="7722"/>
                    </a:lnTo>
                    <a:lnTo>
                      <a:pt x="4353" y="7617"/>
                    </a:lnTo>
                    <a:lnTo>
                      <a:pt x="4290" y="7533"/>
                    </a:lnTo>
                    <a:lnTo>
                      <a:pt x="4039" y="7366"/>
                    </a:lnTo>
                    <a:lnTo>
                      <a:pt x="3976" y="7366"/>
                    </a:lnTo>
                    <a:lnTo>
                      <a:pt x="3830" y="7199"/>
                    </a:lnTo>
                    <a:lnTo>
                      <a:pt x="3830" y="7178"/>
                    </a:lnTo>
                    <a:lnTo>
                      <a:pt x="3725" y="7178"/>
                    </a:lnTo>
                    <a:lnTo>
                      <a:pt x="3620" y="7261"/>
                    </a:lnTo>
                    <a:lnTo>
                      <a:pt x="3516" y="7261"/>
                    </a:lnTo>
                    <a:lnTo>
                      <a:pt x="3432" y="7303"/>
                    </a:lnTo>
                    <a:lnTo>
                      <a:pt x="3286" y="7261"/>
                    </a:lnTo>
                    <a:lnTo>
                      <a:pt x="3034" y="7303"/>
                    </a:lnTo>
                    <a:lnTo>
                      <a:pt x="2972" y="7282"/>
                    </a:lnTo>
                    <a:lnTo>
                      <a:pt x="2783" y="7471"/>
                    </a:lnTo>
                    <a:lnTo>
                      <a:pt x="2700" y="7617"/>
                    </a:lnTo>
                    <a:lnTo>
                      <a:pt x="2700" y="7743"/>
                    </a:lnTo>
                    <a:lnTo>
                      <a:pt x="2595" y="7784"/>
                    </a:lnTo>
                    <a:lnTo>
                      <a:pt x="2490" y="7847"/>
                    </a:lnTo>
                    <a:lnTo>
                      <a:pt x="2365" y="7910"/>
                    </a:lnTo>
                    <a:lnTo>
                      <a:pt x="2344" y="7994"/>
                    </a:lnTo>
                    <a:lnTo>
                      <a:pt x="2198" y="8098"/>
                    </a:lnTo>
                    <a:lnTo>
                      <a:pt x="2177" y="8224"/>
                    </a:lnTo>
                    <a:lnTo>
                      <a:pt x="2260" y="8224"/>
                    </a:lnTo>
                    <a:lnTo>
                      <a:pt x="2281" y="8307"/>
                    </a:lnTo>
                    <a:lnTo>
                      <a:pt x="2177" y="8307"/>
                    </a:lnTo>
                    <a:lnTo>
                      <a:pt x="2093" y="8349"/>
                    </a:lnTo>
                    <a:lnTo>
                      <a:pt x="2260" y="8475"/>
                    </a:lnTo>
                    <a:lnTo>
                      <a:pt x="2407" y="8517"/>
                    </a:lnTo>
                    <a:lnTo>
                      <a:pt x="2511" y="8433"/>
                    </a:lnTo>
                    <a:lnTo>
                      <a:pt x="2490" y="8349"/>
                    </a:lnTo>
                    <a:lnTo>
                      <a:pt x="2658" y="8370"/>
                    </a:lnTo>
                    <a:lnTo>
                      <a:pt x="2825" y="8245"/>
                    </a:lnTo>
                    <a:lnTo>
                      <a:pt x="2825" y="8349"/>
                    </a:lnTo>
                    <a:lnTo>
                      <a:pt x="2700" y="8412"/>
                    </a:lnTo>
                    <a:lnTo>
                      <a:pt x="2616" y="8538"/>
                    </a:lnTo>
                    <a:lnTo>
                      <a:pt x="2616" y="8621"/>
                    </a:lnTo>
                    <a:lnTo>
                      <a:pt x="2783" y="8621"/>
                    </a:lnTo>
                    <a:lnTo>
                      <a:pt x="2888" y="8642"/>
                    </a:lnTo>
                    <a:lnTo>
                      <a:pt x="3014" y="8475"/>
                    </a:lnTo>
                    <a:lnTo>
                      <a:pt x="3202" y="8349"/>
                    </a:lnTo>
                    <a:lnTo>
                      <a:pt x="3307" y="8119"/>
                    </a:lnTo>
                    <a:lnTo>
                      <a:pt x="3453" y="7931"/>
                    </a:lnTo>
                    <a:lnTo>
                      <a:pt x="3558" y="7910"/>
                    </a:lnTo>
                    <a:lnTo>
                      <a:pt x="3558" y="7910"/>
                    </a:lnTo>
                    <a:lnTo>
                      <a:pt x="3537" y="7994"/>
                    </a:lnTo>
                    <a:lnTo>
                      <a:pt x="3453" y="8035"/>
                    </a:lnTo>
                    <a:lnTo>
                      <a:pt x="3307" y="8245"/>
                    </a:lnTo>
                    <a:lnTo>
                      <a:pt x="3348" y="8349"/>
                    </a:lnTo>
                    <a:lnTo>
                      <a:pt x="3244" y="8349"/>
                    </a:lnTo>
                    <a:lnTo>
                      <a:pt x="3181" y="8454"/>
                    </a:lnTo>
                    <a:lnTo>
                      <a:pt x="3202" y="8538"/>
                    </a:lnTo>
                    <a:lnTo>
                      <a:pt x="3286" y="8538"/>
                    </a:lnTo>
                    <a:lnTo>
                      <a:pt x="3223" y="8580"/>
                    </a:lnTo>
                    <a:lnTo>
                      <a:pt x="3139" y="8580"/>
                    </a:lnTo>
                    <a:lnTo>
                      <a:pt x="3034" y="8684"/>
                    </a:lnTo>
                    <a:lnTo>
                      <a:pt x="3076" y="8747"/>
                    </a:lnTo>
                    <a:lnTo>
                      <a:pt x="3202" y="8747"/>
                    </a:lnTo>
                    <a:lnTo>
                      <a:pt x="3118" y="8789"/>
                    </a:lnTo>
                    <a:lnTo>
                      <a:pt x="2993" y="8747"/>
                    </a:lnTo>
                    <a:lnTo>
                      <a:pt x="2888" y="8747"/>
                    </a:lnTo>
                    <a:lnTo>
                      <a:pt x="2804" y="8789"/>
                    </a:lnTo>
                    <a:lnTo>
                      <a:pt x="2721" y="8831"/>
                    </a:lnTo>
                    <a:lnTo>
                      <a:pt x="2679" y="8872"/>
                    </a:lnTo>
                    <a:lnTo>
                      <a:pt x="2721" y="8977"/>
                    </a:lnTo>
                    <a:lnTo>
                      <a:pt x="2804" y="8977"/>
                    </a:lnTo>
                    <a:lnTo>
                      <a:pt x="2867" y="8935"/>
                    </a:lnTo>
                    <a:lnTo>
                      <a:pt x="2909" y="8956"/>
                    </a:lnTo>
                    <a:lnTo>
                      <a:pt x="3014" y="8956"/>
                    </a:lnTo>
                    <a:lnTo>
                      <a:pt x="3014" y="9040"/>
                    </a:lnTo>
                    <a:lnTo>
                      <a:pt x="2930" y="9040"/>
                    </a:lnTo>
                    <a:lnTo>
                      <a:pt x="2825" y="8998"/>
                    </a:lnTo>
                    <a:lnTo>
                      <a:pt x="2783" y="9040"/>
                    </a:lnTo>
                    <a:lnTo>
                      <a:pt x="2783" y="9082"/>
                    </a:lnTo>
                    <a:lnTo>
                      <a:pt x="2888" y="9103"/>
                    </a:lnTo>
                    <a:lnTo>
                      <a:pt x="2867" y="9144"/>
                    </a:lnTo>
                    <a:lnTo>
                      <a:pt x="2783" y="9186"/>
                    </a:lnTo>
                    <a:lnTo>
                      <a:pt x="2700" y="9186"/>
                    </a:lnTo>
                    <a:lnTo>
                      <a:pt x="2700" y="9249"/>
                    </a:lnTo>
                    <a:lnTo>
                      <a:pt x="2783" y="9396"/>
                    </a:lnTo>
                    <a:lnTo>
                      <a:pt x="2867" y="9396"/>
                    </a:lnTo>
                    <a:lnTo>
                      <a:pt x="2909" y="9312"/>
                    </a:lnTo>
                    <a:lnTo>
                      <a:pt x="3034" y="9207"/>
                    </a:lnTo>
                    <a:lnTo>
                      <a:pt x="3014" y="9312"/>
                    </a:lnTo>
                    <a:lnTo>
                      <a:pt x="2909" y="9396"/>
                    </a:lnTo>
                    <a:lnTo>
                      <a:pt x="2825" y="9479"/>
                    </a:lnTo>
                    <a:lnTo>
                      <a:pt x="2804" y="9563"/>
                    </a:lnTo>
                    <a:lnTo>
                      <a:pt x="2972" y="9626"/>
                    </a:lnTo>
                    <a:lnTo>
                      <a:pt x="3097" y="9626"/>
                    </a:lnTo>
                    <a:lnTo>
                      <a:pt x="3118" y="9605"/>
                    </a:lnTo>
                    <a:lnTo>
                      <a:pt x="3181" y="9605"/>
                    </a:lnTo>
                    <a:lnTo>
                      <a:pt x="3244" y="9668"/>
                    </a:lnTo>
                    <a:lnTo>
                      <a:pt x="3432" y="9584"/>
                    </a:lnTo>
                    <a:lnTo>
                      <a:pt x="3620" y="9416"/>
                    </a:lnTo>
                    <a:lnTo>
                      <a:pt x="3620" y="9396"/>
                    </a:lnTo>
                    <a:lnTo>
                      <a:pt x="3725" y="9312"/>
                    </a:lnTo>
                    <a:lnTo>
                      <a:pt x="3934" y="9103"/>
                    </a:lnTo>
                    <a:lnTo>
                      <a:pt x="3934" y="9040"/>
                    </a:lnTo>
                    <a:lnTo>
                      <a:pt x="4018" y="8956"/>
                    </a:lnTo>
                    <a:lnTo>
                      <a:pt x="4081" y="8956"/>
                    </a:lnTo>
                    <a:lnTo>
                      <a:pt x="4018" y="9040"/>
                    </a:lnTo>
                    <a:lnTo>
                      <a:pt x="3976" y="9144"/>
                    </a:lnTo>
                    <a:lnTo>
                      <a:pt x="3809" y="9354"/>
                    </a:lnTo>
                    <a:lnTo>
                      <a:pt x="3599" y="9479"/>
                    </a:lnTo>
                    <a:lnTo>
                      <a:pt x="3453" y="9626"/>
                    </a:lnTo>
                    <a:lnTo>
                      <a:pt x="3307" y="9709"/>
                    </a:lnTo>
                    <a:lnTo>
                      <a:pt x="3223" y="9793"/>
                    </a:lnTo>
                    <a:lnTo>
                      <a:pt x="3286" y="9877"/>
                    </a:lnTo>
                    <a:lnTo>
                      <a:pt x="3223" y="9898"/>
                    </a:lnTo>
                    <a:lnTo>
                      <a:pt x="3076" y="9772"/>
                    </a:lnTo>
                    <a:lnTo>
                      <a:pt x="2825" y="9772"/>
                    </a:lnTo>
                    <a:lnTo>
                      <a:pt x="2825" y="9835"/>
                    </a:lnTo>
                    <a:lnTo>
                      <a:pt x="2783" y="9814"/>
                    </a:lnTo>
                    <a:lnTo>
                      <a:pt x="2700" y="9688"/>
                    </a:lnTo>
                    <a:lnTo>
                      <a:pt x="2490" y="9584"/>
                    </a:lnTo>
                    <a:lnTo>
                      <a:pt x="2407" y="9605"/>
                    </a:lnTo>
                    <a:lnTo>
                      <a:pt x="2365" y="9563"/>
                    </a:lnTo>
                    <a:lnTo>
                      <a:pt x="2407" y="9416"/>
                    </a:lnTo>
                    <a:lnTo>
                      <a:pt x="2407" y="9082"/>
                    </a:lnTo>
                    <a:lnTo>
                      <a:pt x="2365" y="8872"/>
                    </a:lnTo>
                    <a:lnTo>
                      <a:pt x="2239" y="8726"/>
                    </a:lnTo>
                    <a:lnTo>
                      <a:pt x="2156" y="8726"/>
                    </a:lnTo>
                    <a:lnTo>
                      <a:pt x="2030" y="8663"/>
                    </a:lnTo>
                    <a:lnTo>
                      <a:pt x="1946" y="8684"/>
                    </a:lnTo>
                    <a:lnTo>
                      <a:pt x="1821" y="8684"/>
                    </a:lnTo>
                    <a:lnTo>
                      <a:pt x="1737" y="8726"/>
                    </a:lnTo>
                    <a:lnTo>
                      <a:pt x="1633" y="8747"/>
                    </a:lnTo>
                    <a:lnTo>
                      <a:pt x="1633" y="8831"/>
                    </a:lnTo>
                    <a:lnTo>
                      <a:pt x="1654" y="8935"/>
                    </a:lnTo>
                    <a:lnTo>
                      <a:pt x="1633" y="8977"/>
                    </a:lnTo>
                    <a:lnTo>
                      <a:pt x="1612" y="9165"/>
                    </a:lnTo>
                    <a:lnTo>
                      <a:pt x="1654" y="9249"/>
                    </a:lnTo>
                    <a:lnTo>
                      <a:pt x="1716" y="9249"/>
                    </a:lnTo>
                    <a:lnTo>
                      <a:pt x="1716" y="9312"/>
                    </a:lnTo>
                    <a:lnTo>
                      <a:pt x="1612" y="9396"/>
                    </a:lnTo>
                    <a:lnTo>
                      <a:pt x="1570" y="9458"/>
                    </a:lnTo>
                    <a:lnTo>
                      <a:pt x="1654" y="9563"/>
                    </a:lnTo>
                    <a:lnTo>
                      <a:pt x="1737" y="9563"/>
                    </a:lnTo>
                    <a:lnTo>
                      <a:pt x="1758" y="9500"/>
                    </a:lnTo>
                    <a:lnTo>
                      <a:pt x="1884" y="9563"/>
                    </a:lnTo>
                    <a:lnTo>
                      <a:pt x="1863" y="9584"/>
                    </a:lnTo>
                    <a:lnTo>
                      <a:pt x="1737" y="9584"/>
                    </a:lnTo>
                    <a:lnTo>
                      <a:pt x="1737" y="9605"/>
                    </a:lnTo>
                    <a:lnTo>
                      <a:pt x="1821" y="9668"/>
                    </a:lnTo>
                    <a:lnTo>
                      <a:pt x="1821" y="9709"/>
                    </a:lnTo>
                    <a:lnTo>
                      <a:pt x="1737" y="9772"/>
                    </a:lnTo>
                    <a:lnTo>
                      <a:pt x="1716" y="9793"/>
                    </a:lnTo>
                    <a:lnTo>
                      <a:pt x="1779" y="9814"/>
                    </a:lnTo>
                    <a:lnTo>
                      <a:pt x="1842" y="9877"/>
                    </a:lnTo>
                    <a:lnTo>
                      <a:pt x="1946" y="9877"/>
                    </a:lnTo>
                    <a:lnTo>
                      <a:pt x="1967" y="9898"/>
                    </a:lnTo>
                    <a:lnTo>
                      <a:pt x="1926" y="9940"/>
                    </a:lnTo>
                    <a:lnTo>
                      <a:pt x="1821" y="9940"/>
                    </a:lnTo>
                    <a:lnTo>
                      <a:pt x="1779" y="9981"/>
                    </a:lnTo>
                    <a:lnTo>
                      <a:pt x="1654" y="9877"/>
                    </a:lnTo>
                    <a:lnTo>
                      <a:pt x="1612" y="9898"/>
                    </a:lnTo>
                    <a:lnTo>
                      <a:pt x="1570" y="9940"/>
                    </a:lnTo>
                    <a:lnTo>
                      <a:pt x="1507" y="9940"/>
                    </a:lnTo>
                    <a:lnTo>
                      <a:pt x="1444" y="9835"/>
                    </a:lnTo>
                    <a:lnTo>
                      <a:pt x="1361" y="9814"/>
                    </a:lnTo>
                    <a:lnTo>
                      <a:pt x="1298" y="9877"/>
                    </a:lnTo>
                    <a:lnTo>
                      <a:pt x="1110" y="9877"/>
                    </a:lnTo>
                    <a:lnTo>
                      <a:pt x="984" y="9793"/>
                    </a:lnTo>
                    <a:lnTo>
                      <a:pt x="879" y="9793"/>
                    </a:lnTo>
                    <a:lnTo>
                      <a:pt x="817" y="9835"/>
                    </a:lnTo>
                    <a:lnTo>
                      <a:pt x="817" y="9919"/>
                    </a:lnTo>
                    <a:lnTo>
                      <a:pt x="733" y="9940"/>
                    </a:lnTo>
                    <a:lnTo>
                      <a:pt x="628" y="9981"/>
                    </a:lnTo>
                    <a:lnTo>
                      <a:pt x="586" y="10044"/>
                    </a:lnTo>
                    <a:lnTo>
                      <a:pt x="419" y="10086"/>
                    </a:lnTo>
                    <a:lnTo>
                      <a:pt x="377" y="10107"/>
                    </a:lnTo>
                    <a:lnTo>
                      <a:pt x="273" y="10128"/>
                    </a:lnTo>
                    <a:lnTo>
                      <a:pt x="189" y="10212"/>
                    </a:lnTo>
                    <a:lnTo>
                      <a:pt x="168" y="10316"/>
                    </a:lnTo>
                    <a:lnTo>
                      <a:pt x="168" y="10358"/>
                    </a:lnTo>
                    <a:lnTo>
                      <a:pt x="147" y="10442"/>
                    </a:lnTo>
                    <a:lnTo>
                      <a:pt x="1" y="10525"/>
                    </a:lnTo>
                    <a:lnTo>
                      <a:pt x="1" y="10609"/>
                    </a:lnTo>
                    <a:lnTo>
                      <a:pt x="42" y="10651"/>
                    </a:lnTo>
                    <a:lnTo>
                      <a:pt x="42" y="10818"/>
                    </a:lnTo>
                    <a:lnTo>
                      <a:pt x="63" y="10860"/>
                    </a:lnTo>
                    <a:lnTo>
                      <a:pt x="189" y="10860"/>
                    </a:lnTo>
                    <a:lnTo>
                      <a:pt x="252" y="10735"/>
                    </a:lnTo>
                    <a:lnTo>
                      <a:pt x="294" y="10735"/>
                    </a:lnTo>
                    <a:lnTo>
                      <a:pt x="273" y="10756"/>
                    </a:lnTo>
                    <a:lnTo>
                      <a:pt x="210" y="10860"/>
                    </a:lnTo>
                    <a:lnTo>
                      <a:pt x="273" y="10881"/>
                    </a:lnTo>
                    <a:lnTo>
                      <a:pt x="356" y="10818"/>
                    </a:lnTo>
                    <a:lnTo>
                      <a:pt x="356" y="10651"/>
                    </a:lnTo>
                    <a:lnTo>
                      <a:pt x="398" y="10421"/>
                    </a:lnTo>
                    <a:lnTo>
                      <a:pt x="482" y="10400"/>
                    </a:lnTo>
                    <a:lnTo>
                      <a:pt x="566" y="10337"/>
                    </a:lnTo>
                    <a:lnTo>
                      <a:pt x="419" y="10567"/>
                    </a:lnTo>
                    <a:lnTo>
                      <a:pt x="419" y="10672"/>
                    </a:lnTo>
                    <a:lnTo>
                      <a:pt x="398" y="10714"/>
                    </a:lnTo>
                    <a:lnTo>
                      <a:pt x="377" y="10839"/>
                    </a:lnTo>
                    <a:lnTo>
                      <a:pt x="314" y="10944"/>
                    </a:lnTo>
                    <a:lnTo>
                      <a:pt x="377" y="10986"/>
                    </a:lnTo>
                    <a:lnTo>
                      <a:pt x="419" y="10986"/>
                    </a:lnTo>
                    <a:lnTo>
                      <a:pt x="503" y="11069"/>
                    </a:lnTo>
                    <a:lnTo>
                      <a:pt x="607" y="11069"/>
                    </a:lnTo>
                    <a:lnTo>
                      <a:pt x="628" y="10965"/>
                    </a:lnTo>
                    <a:lnTo>
                      <a:pt x="607" y="10944"/>
                    </a:lnTo>
                    <a:lnTo>
                      <a:pt x="670" y="10839"/>
                    </a:lnTo>
                    <a:lnTo>
                      <a:pt x="691" y="10735"/>
                    </a:lnTo>
                    <a:lnTo>
                      <a:pt x="733" y="10672"/>
                    </a:lnTo>
                    <a:lnTo>
                      <a:pt x="733" y="10756"/>
                    </a:lnTo>
                    <a:lnTo>
                      <a:pt x="775" y="10818"/>
                    </a:lnTo>
                    <a:lnTo>
                      <a:pt x="712" y="10944"/>
                    </a:lnTo>
                    <a:lnTo>
                      <a:pt x="712" y="11028"/>
                    </a:lnTo>
                    <a:lnTo>
                      <a:pt x="712" y="11090"/>
                    </a:lnTo>
                    <a:lnTo>
                      <a:pt x="796" y="11195"/>
                    </a:lnTo>
                    <a:lnTo>
                      <a:pt x="838" y="11237"/>
                    </a:lnTo>
                    <a:lnTo>
                      <a:pt x="921" y="11153"/>
                    </a:lnTo>
                    <a:lnTo>
                      <a:pt x="900" y="11069"/>
                    </a:lnTo>
                    <a:lnTo>
                      <a:pt x="900" y="11048"/>
                    </a:lnTo>
                    <a:lnTo>
                      <a:pt x="921" y="11028"/>
                    </a:lnTo>
                    <a:lnTo>
                      <a:pt x="1005" y="11028"/>
                    </a:lnTo>
                    <a:lnTo>
                      <a:pt x="1047" y="10965"/>
                    </a:lnTo>
                    <a:lnTo>
                      <a:pt x="1026" y="10860"/>
                    </a:lnTo>
                    <a:lnTo>
                      <a:pt x="984" y="10818"/>
                    </a:lnTo>
                    <a:lnTo>
                      <a:pt x="984" y="10735"/>
                    </a:lnTo>
                    <a:lnTo>
                      <a:pt x="1026" y="10756"/>
                    </a:lnTo>
                    <a:lnTo>
                      <a:pt x="1110" y="10923"/>
                    </a:lnTo>
                    <a:lnTo>
                      <a:pt x="1110" y="10986"/>
                    </a:lnTo>
                    <a:lnTo>
                      <a:pt x="1047" y="11090"/>
                    </a:lnTo>
                    <a:lnTo>
                      <a:pt x="1005" y="11090"/>
                    </a:lnTo>
                    <a:lnTo>
                      <a:pt x="942" y="11195"/>
                    </a:lnTo>
                    <a:lnTo>
                      <a:pt x="984" y="11258"/>
                    </a:lnTo>
                    <a:lnTo>
                      <a:pt x="1026" y="11258"/>
                    </a:lnTo>
                    <a:lnTo>
                      <a:pt x="1089" y="11279"/>
                    </a:lnTo>
                    <a:lnTo>
                      <a:pt x="1110" y="11341"/>
                    </a:lnTo>
                    <a:lnTo>
                      <a:pt x="1151" y="11341"/>
                    </a:lnTo>
                    <a:lnTo>
                      <a:pt x="1340" y="11446"/>
                    </a:lnTo>
                    <a:lnTo>
                      <a:pt x="1402" y="11446"/>
                    </a:lnTo>
                    <a:lnTo>
                      <a:pt x="1402" y="11551"/>
                    </a:lnTo>
                    <a:lnTo>
                      <a:pt x="1612" y="11551"/>
                    </a:lnTo>
                    <a:lnTo>
                      <a:pt x="1674" y="11593"/>
                    </a:lnTo>
                    <a:lnTo>
                      <a:pt x="1737" y="11572"/>
                    </a:lnTo>
                    <a:lnTo>
                      <a:pt x="1779" y="11488"/>
                    </a:lnTo>
                    <a:lnTo>
                      <a:pt x="1716" y="11362"/>
                    </a:lnTo>
                    <a:lnTo>
                      <a:pt x="1654" y="11174"/>
                    </a:lnTo>
                    <a:lnTo>
                      <a:pt x="1716" y="11048"/>
                    </a:lnTo>
                    <a:lnTo>
                      <a:pt x="1758" y="10986"/>
                    </a:lnTo>
                    <a:lnTo>
                      <a:pt x="1779" y="11048"/>
                    </a:lnTo>
                    <a:lnTo>
                      <a:pt x="1821" y="11174"/>
                    </a:lnTo>
                    <a:lnTo>
                      <a:pt x="1821" y="11279"/>
                    </a:lnTo>
                    <a:lnTo>
                      <a:pt x="1842" y="11341"/>
                    </a:lnTo>
                    <a:lnTo>
                      <a:pt x="1926" y="11341"/>
                    </a:lnTo>
                    <a:lnTo>
                      <a:pt x="1946" y="11279"/>
                    </a:lnTo>
                    <a:lnTo>
                      <a:pt x="2030" y="11279"/>
                    </a:lnTo>
                    <a:lnTo>
                      <a:pt x="2051" y="11237"/>
                    </a:lnTo>
                    <a:lnTo>
                      <a:pt x="2072" y="11153"/>
                    </a:lnTo>
                    <a:lnTo>
                      <a:pt x="2135" y="11090"/>
                    </a:lnTo>
                    <a:lnTo>
                      <a:pt x="2156" y="10965"/>
                    </a:lnTo>
                    <a:lnTo>
                      <a:pt x="2177" y="10923"/>
                    </a:lnTo>
                    <a:lnTo>
                      <a:pt x="2198" y="10923"/>
                    </a:lnTo>
                    <a:lnTo>
                      <a:pt x="2260" y="11048"/>
                    </a:lnTo>
                    <a:lnTo>
                      <a:pt x="2239" y="11090"/>
                    </a:lnTo>
                    <a:lnTo>
                      <a:pt x="2177" y="11195"/>
                    </a:lnTo>
                    <a:lnTo>
                      <a:pt x="2156" y="11279"/>
                    </a:lnTo>
                    <a:lnTo>
                      <a:pt x="2198" y="11341"/>
                    </a:lnTo>
                    <a:lnTo>
                      <a:pt x="2198" y="11404"/>
                    </a:lnTo>
                    <a:lnTo>
                      <a:pt x="2302" y="11488"/>
                    </a:lnTo>
                    <a:lnTo>
                      <a:pt x="2386" y="11446"/>
                    </a:lnTo>
                    <a:lnTo>
                      <a:pt x="2490" y="11279"/>
                    </a:lnTo>
                    <a:lnTo>
                      <a:pt x="2449" y="11174"/>
                    </a:lnTo>
                    <a:lnTo>
                      <a:pt x="2470" y="11028"/>
                    </a:lnTo>
                    <a:lnTo>
                      <a:pt x="2574" y="10944"/>
                    </a:lnTo>
                    <a:lnTo>
                      <a:pt x="2679" y="10923"/>
                    </a:lnTo>
                    <a:lnTo>
                      <a:pt x="2574" y="11028"/>
                    </a:lnTo>
                    <a:lnTo>
                      <a:pt x="2553" y="11132"/>
                    </a:lnTo>
                    <a:lnTo>
                      <a:pt x="2595" y="11237"/>
                    </a:lnTo>
                    <a:lnTo>
                      <a:pt x="2511" y="11446"/>
                    </a:lnTo>
                    <a:lnTo>
                      <a:pt x="2511" y="11509"/>
                    </a:lnTo>
                    <a:lnTo>
                      <a:pt x="2595" y="11593"/>
                    </a:lnTo>
                    <a:lnTo>
                      <a:pt x="2700" y="11572"/>
                    </a:lnTo>
                    <a:lnTo>
                      <a:pt x="2783" y="11593"/>
                    </a:lnTo>
                    <a:lnTo>
                      <a:pt x="2867" y="11572"/>
                    </a:lnTo>
                    <a:lnTo>
                      <a:pt x="2867" y="11446"/>
                    </a:lnTo>
                    <a:lnTo>
                      <a:pt x="2930" y="11362"/>
                    </a:lnTo>
                    <a:lnTo>
                      <a:pt x="2909" y="11279"/>
                    </a:lnTo>
                    <a:lnTo>
                      <a:pt x="2825" y="11132"/>
                    </a:lnTo>
                    <a:lnTo>
                      <a:pt x="2909" y="10944"/>
                    </a:lnTo>
                    <a:lnTo>
                      <a:pt x="2909" y="10818"/>
                    </a:lnTo>
                    <a:lnTo>
                      <a:pt x="2972" y="10923"/>
                    </a:lnTo>
                    <a:lnTo>
                      <a:pt x="2930" y="11028"/>
                    </a:lnTo>
                    <a:lnTo>
                      <a:pt x="2909" y="11090"/>
                    </a:lnTo>
                    <a:lnTo>
                      <a:pt x="2993" y="11258"/>
                    </a:lnTo>
                    <a:lnTo>
                      <a:pt x="3076" y="11279"/>
                    </a:lnTo>
                    <a:lnTo>
                      <a:pt x="3118" y="11300"/>
                    </a:lnTo>
                    <a:lnTo>
                      <a:pt x="3034" y="11341"/>
                    </a:lnTo>
                    <a:lnTo>
                      <a:pt x="2993" y="11488"/>
                    </a:lnTo>
                    <a:lnTo>
                      <a:pt x="3014" y="11551"/>
                    </a:lnTo>
                    <a:lnTo>
                      <a:pt x="3181" y="11593"/>
                    </a:lnTo>
                    <a:lnTo>
                      <a:pt x="3244" y="11551"/>
                    </a:lnTo>
                    <a:lnTo>
                      <a:pt x="3348" y="11697"/>
                    </a:lnTo>
                    <a:lnTo>
                      <a:pt x="3348" y="11802"/>
                    </a:lnTo>
                    <a:lnTo>
                      <a:pt x="3286" y="11906"/>
                    </a:lnTo>
                    <a:lnTo>
                      <a:pt x="3181" y="11990"/>
                    </a:lnTo>
                    <a:lnTo>
                      <a:pt x="3223" y="12011"/>
                    </a:lnTo>
                    <a:lnTo>
                      <a:pt x="3286" y="12095"/>
                    </a:lnTo>
                    <a:lnTo>
                      <a:pt x="3369" y="12095"/>
                    </a:lnTo>
                    <a:lnTo>
                      <a:pt x="3495" y="12074"/>
                    </a:lnTo>
                    <a:lnTo>
                      <a:pt x="3537" y="12095"/>
                    </a:lnTo>
                    <a:lnTo>
                      <a:pt x="3725" y="11927"/>
                    </a:lnTo>
                    <a:lnTo>
                      <a:pt x="3830" y="11969"/>
                    </a:lnTo>
                    <a:lnTo>
                      <a:pt x="3871" y="11990"/>
                    </a:lnTo>
                    <a:lnTo>
                      <a:pt x="4039" y="11823"/>
                    </a:lnTo>
                    <a:lnTo>
                      <a:pt x="4123" y="11802"/>
                    </a:lnTo>
                    <a:lnTo>
                      <a:pt x="4227" y="11655"/>
                    </a:lnTo>
                    <a:lnTo>
                      <a:pt x="4290" y="11593"/>
                    </a:lnTo>
                    <a:lnTo>
                      <a:pt x="4332" y="11613"/>
                    </a:lnTo>
                    <a:lnTo>
                      <a:pt x="4290" y="11781"/>
                    </a:lnTo>
                    <a:lnTo>
                      <a:pt x="4269" y="11906"/>
                    </a:lnTo>
                    <a:lnTo>
                      <a:pt x="4290" y="11927"/>
                    </a:lnTo>
                    <a:lnTo>
                      <a:pt x="4395" y="11865"/>
                    </a:lnTo>
                    <a:lnTo>
                      <a:pt x="4478" y="11718"/>
                    </a:lnTo>
                    <a:lnTo>
                      <a:pt x="4583" y="11655"/>
                    </a:lnTo>
                    <a:lnTo>
                      <a:pt x="4687" y="11655"/>
                    </a:lnTo>
                    <a:lnTo>
                      <a:pt x="4813" y="11446"/>
                    </a:lnTo>
                    <a:lnTo>
                      <a:pt x="4876" y="11237"/>
                    </a:lnTo>
                    <a:lnTo>
                      <a:pt x="4855" y="11153"/>
                    </a:lnTo>
                    <a:lnTo>
                      <a:pt x="4876" y="11048"/>
                    </a:lnTo>
                    <a:lnTo>
                      <a:pt x="4792" y="11028"/>
                    </a:lnTo>
                    <a:lnTo>
                      <a:pt x="4750" y="11048"/>
                    </a:lnTo>
                    <a:lnTo>
                      <a:pt x="4667" y="11048"/>
                    </a:lnTo>
                    <a:lnTo>
                      <a:pt x="4541" y="11132"/>
                    </a:lnTo>
                    <a:lnTo>
                      <a:pt x="4478" y="11195"/>
                    </a:lnTo>
                    <a:lnTo>
                      <a:pt x="4374" y="11195"/>
                    </a:lnTo>
                    <a:lnTo>
                      <a:pt x="4457" y="11090"/>
                    </a:lnTo>
                    <a:lnTo>
                      <a:pt x="4478" y="11028"/>
                    </a:lnTo>
                    <a:lnTo>
                      <a:pt x="4374" y="11048"/>
                    </a:lnTo>
                    <a:lnTo>
                      <a:pt x="4353" y="10986"/>
                    </a:lnTo>
                    <a:lnTo>
                      <a:pt x="4374" y="10923"/>
                    </a:lnTo>
                    <a:lnTo>
                      <a:pt x="4457" y="10923"/>
                    </a:lnTo>
                    <a:lnTo>
                      <a:pt x="4499" y="10735"/>
                    </a:lnTo>
                    <a:lnTo>
                      <a:pt x="4562" y="10651"/>
                    </a:lnTo>
                    <a:lnTo>
                      <a:pt x="4541" y="10546"/>
                    </a:lnTo>
                    <a:lnTo>
                      <a:pt x="4395" y="10463"/>
                    </a:lnTo>
                    <a:lnTo>
                      <a:pt x="4185" y="10525"/>
                    </a:lnTo>
                    <a:lnTo>
                      <a:pt x="4060" y="10630"/>
                    </a:lnTo>
                    <a:lnTo>
                      <a:pt x="4123" y="10504"/>
                    </a:lnTo>
                    <a:lnTo>
                      <a:pt x="4039" y="10358"/>
                    </a:lnTo>
                    <a:lnTo>
                      <a:pt x="3892" y="10295"/>
                    </a:lnTo>
                    <a:lnTo>
                      <a:pt x="3830" y="10316"/>
                    </a:lnTo>
                    <a:lnTo>
                      <a:pt x="3767" y="10358"/>
                    </a:lnTo>
                    <a:lnTo>
                      <a:pt x="3725" y="10358"/>
                    </a:lnTo>
                    <a:lnTo>
                      <a:pt x="3599" y="10525"/>
                    </a:lnTo>
                    <a:lnTo>
                      <a:pt x="3495" y="10525"/>
                    </a:lnTo>
                    <a:lnTo>
                      <a:pt x="3558" y="10337"/>
                    </a:lnTo>
                    <a:lnTo>
                      <a:pt x="3453" y="10232"/>
                    </a:lnTo>
                    <a:lnTo>
                      <a:pt x="3809" y="10232"/>
                    </a:lnTo>
                    <a:lnTo>
                      <a:pt x="3830" y="10191"/>
                    </a:lnTo>
                    <a:lnTo>
                      <a:pt x="3725" y="10044"/>
                    </a:lnTo>
                    <a:lnTo>
                      <a:pt x="3767" y="9981"/>
                    </a:lnTo>
                    <a:lnTo>
                      <a:pt x="3830" y="9793"/>
                    </a:lnTo>
                    <a:lnTo>
                      <a:pt x="3830" y="9709"/>
                    </a:lnTo>
                    <a:lnTo>
                      <a:pt x="3934" y="9605"/>
                    </a:lnTo>
                    <a:lnTo>
                      <a:pt x="3934" y="9668"/>
                    </a:lnTo>
                    <a:lnTo>
                      <a:pt x="3955" y="9730"/>
                    </a:lnTo>
                    <a:lnTo>
                      <a:pt x="3934" y="9835"/>
                    </a:lnTo>
                    <a:lnTo>
                      <a:pt x="3871" y="9898"/>
                    </a:lnTo>
                    <a:lnTo>
                      <a:pt x="3934" y="10128"/>
                    </a:lnTo>
                    <a:lnTo>
                      <a:pt x="4164" y="10421"/>
                    </a:lnTo>
                    <a:lnTo>
                      <a:pt x="4332" y="10442"/>
                    </a:lnTo>
                    <a:lnTo>
                      <a:pt x="4353" y="10421"/>
                    </a:lnTo>
                    <a:lnTo>
                      <a:pt x="4478" y="10421"/>
                    </a:lnTo>
                    <a:lnTo>
                      <a:pt x="4771" y="10546"/>
                    </a:lnTo>
                    <a:lnTo>
                      <a:pt x="4813" y="10525"/>
                    </a:lnTo>
                    <a:lnTo>
                      <a:pt x="4897" y="10358"/>
                    </a:lnTo>
                    <a:lnTo>
                      <a:pt x="4980" y="10295"/>
                    </a:lnTo>
                    <a:lnTo>
                      <a:pt x="5022" y="10295"/>
                    </a:lnTo>
                    <a:lnTo>
                      <a:pt x="4980" y="10358"/>
                    </a:lnTo>
                    <a:lnTo>
                      <a:pt x="5064" y="10400"/>
                    </a:lnTo>
                    <a:lnTo>
                      <a:pt x="5169" y="10337"/>
                    </a:lnTo>
                    <a:lnTo>
                      <a:pt x="5190" y="10253"/>
                    </a:lnTo>
                    <a:lnTo>
                      <a:pt x="5211" y="10212"/>
                    </a:lnTo>
                    <a:lnTo>
                      <a:pt x="5273" y="10253"/>
                    </a:lnTo>
                    <a:lnTo>
                      <a:pt x="5399" y="10212"/>
                    </a:lnTo>
                    <a:lnTo>
                      <a:pt x="5399" y="10086"/>
                    </a:lnTo>
                    <a:lnTo>
                      <a:pt x="5545" y="9981"/>
                    </a:lnTo>
                    <a:lnTo>
                      <a:pt x="5545" y="9877"/>
                    </a:lnTo>
                    <a:lnTo>
                      <a:pt x="5524" y="9835"/>
                    </a:lnTo>
                    <a:lnTo>
                      <a:pt x="5420" y="9835"/>
                    </a:lnTo>
                    <a:lnTo>
                      <a:pt x="5524" y="9730"/>
                    </a:lnTo>
                    <a:lnTo>
                      <a:pt x="5545" y="9521"/>
                    </a:lnTo>
                    <a:lnTo>
                      <a:pt x="5713" y="9500"/>
                    </a:lnTo>
                    <a:lnTo>
                      <a:pt x="5943" y="9563"/>
                    </a:lnTo>
                    <a:lnTo>
                      <a:pt x="6027" y="9626"/>
                    </a:lnTo>
                    <a:lnTo>
                      <a:pt x="6173" y="9626"/>
                    </a:lnTo>
                    <a:lnTo>
                      <a:pt x="6278" y="9563"/>
                    </a:lnTo>
                    <a:lnTo>
                      <a:pt x="6382" y="9563"/>
                    </a:lnTo>
                    <a:lnTo>
                      <a:pt x="6466" y="9668"/>
                    </a:lnTo>
                    <a:lnTo>
                      <a:pt x="6571" y="9626"/>
                    </a:lnTo>
                    <a:lnTo>
                      <a:pt x="6675" y="9521"/>
                    </a:lnTo>
                    <a:lnTo>
                      <a:pt x="6759" y="9479"/>
                    </a:lnTo>
                    <a:lnTo>
                      <a:pt x="6759" y="9396"/>
                    </a:lnTo>
                    <a:lnTo>
                      <a:pt x="6633" y="9396"/>
                    </a:lnTo>
                    <a:lnTo>
                      <a:pt x="6278" y="9207"/>
                    </a:lnTo>
                    <a:lnTo>
                      <a:pt x="6257" y="9144"/>
                    </a:lnTo>
                    <a:lnTo>
                      <a:pt x="6340" y="9082"/>
                    </a:lnTo>
                    <a:lnTo>
                      <a:pt x="6445" y="9103"/>
                    </a:lnTo>
                    <a:lnTo>
                      <a:pt x="6487" y="9165"/>
                    </a:lnTo>
                    <a:lnTo>
                      <a:pt x="6592" y="9144"/>
                    </a:lnTo>
                    <a:lnTo>
                      <a:pt x="6780" y="9291"/>
                    </a:lnTo>
                    <a:lnTo>
                      <a:pt x="6864" y="9270"/>
                    </a:lnTo>
                    <a:lnTo>
                      <a:pt x="6989" y="9165"/>
                    </a:lnTo>
                    <a:lnTo>
                      <a:pt x="7073" y="9144"/>
                    </a:lnTo>
                    <a:lnTo>
                      <a:pt x="7115" y="9061"/>
                    </a:lnTo>
                    <a:lnTo>
                      <a:pt x="7094" y="8935"/>
                    </a:lnTo>
                    <a:lnTo>
                      <a:pt x="6968" y="8831"/>
                    </a:lnTo>
                    <a:lnTo>
                      <a:pt x="6884" y="8831"/>
                    </a:lnTo>
                    <a:lnTo>
                      <a:pt x="6864" y="8747"/>
                    </a:lnTo>
                    <a:lnTo>
                      <a:pt x="6738" y="8684"/>
                    </a:lnTo>
                    <a:lnTo>
                      <a:pt x="6738" y="8642"/>
                    </a:lnTo>
                    <a:lnTo>
                      <a:pt x="6864" y="8663"/>
                    </a:lnTo>
                    <a:lnTo>
                      <a:pt x="6947" y="8684"/>
                    </a:lnTo>
                    <a:lnTo>
                      <a:pt x="6968" y="8768"/>
                    </a:lnTo>
                    <a:lnTo>
                      <a:pt x="7031" y="8789"/>
                    </a:lnTo>
                    <a:lnTo>
                      <a:pt x="7156" y="8789"/>
                    </a:lnTo>
                    <a:lnTo>
                      <a:pt x="7198" y="8852"/>
                    </a:lnTo>
                    <a:lnTo>
                      <a:pt x="7387" y="8726"/>
                    </a:lnTo>
                    <a:lnTo>
                      <a:pt x="7428" y="8726"/>
                    </a:lnTo>
                    <a:lnTo>
                      <a:pt x="7470" y="8538"/>
                    </a:lnTo>
                    <a:lnTo>
                      <a:pt x="7596" y="8328"/>
                    </a:lnTo>
                    <a:lnTo>
                      <a:pt x="7596" y="8224"/>
                    </a:lnTo>
                    <a:lnTo>
                      <a:pt x="7512" y="8161"/>
                    </a:lnTo>
                    <a:lnTo>
                      <a:pt x="7387" y="8056"/>
                    </a:lnTo>
                    <a:lnTo>
                      <a:pt x="7198" y="8056"/>
                    </a:lnTo>
                    <a:lnTo>
                      <a:pt x="7094" y="8119"/>
                    </a:lnTo>
                    <a:lnTo>
                      <a:pt x="7094" y="8035"/>
                    </a:lnTo>
                    <a:lnTo>
                      <a:pt x="7219" y="7994"/>
                    </a:lnTo>
                    <a:lnTo>
                      <a:pt x="7366" y="7994"/>
                    </a:lnTo>
                    <a:lnTo>
                      <a:pt x="7387" y="7931"/>
                    </a:lnTo>
                    <a:lnTo>
                      <a:pt x="7198" y="7784"/>
                    </a:lnTo>
                    <a:lnTo>
                      <a:pt x="7115" y="7743"/>
                    </a:lnTo>
                    <a:lnTo>
                      <a:pt x="7010" y="7743"/>
                    </a:lnTo>
                    <a:lnTo>
                      <a:pt x="6968" y="7722"/>
                    </a:lnTo>
                    <a:lnTo>
                      <a:pt x="6947" y="7743"/>
                    </a:lnTo>
                    <a:lnTo>
                      <a:pt x="6843" y="7784"/>
                    </a:lnTo>
                    <a:lnTo>
                      <a:pt x="6801" y="7743"/>
                    </a:lnTo>
                    <a:lnTo>
                      <a:pt x="6780" y="7784"/>
                    </a:lnTo>
                    <a:lnTo>
                      <a:pt x="6675" y="7784"/>
                    </a:lnTo>
                    <a:lnTo>
                      <a:pt x="6675" y="7701"/>
                    </a:lnTo>
                    <a:lnTo>
                      <a:pt x="6696" y="7638"/>
                    </a:lnTo>
                    <a:lnTo>
                      <a:pt x="6487" y="7533"/>
                    </a:lnTo>
                    <a:lnTo>
                      <a:pt x="6466" y="7491"/>
                    </a:lnTo>
                    <a:lnTo>
                      <a:pt x="6466" y="7491"/>
                    </a:lnTo>
                    <a:lnTo>
                      <a:pt x="6571" y="7533"/>
                    </a:lnTo>
                    <a:lnTo>
                      <a:pt x="6759" y="7575"/>
                    </a:lnTo>
                    <a:lnTo>
                      <a:pt x="6843" y="7617"/>
                    </a:lnTo>
                    <a:lnTo>
                      <a:pt x="6801" y="7701"/>
                    </a:lnTo>
                    <a:lnTo>
                      <a:pt x="6801" y="7701"/>
                    </a:lnTo>
                    <a:lnTo>
                      <a:pt x="6989" y="7638"/>
                    </a:lnTo>
                    <a:lnTo>
                      <a:pt x="7198" y="7638"/>
                    </a:lnTo>
                    <a:lnTo>
                      <a:pt x="7324" y="7743"/>
                    </a:lnTo>
                    <a:lnTo>
                      <a:pt x="7366" y="7722"/>
                    </a:lnTo>
                    <a:lnTo>
                      <a:pt x="7387" y="7596"/>
                    </a:lnTo>
                    <a:lnTo>
                      <a:pt x="7115" y="7512"/>
                    </a:lnTo>
                    <a:lnTo>
                      <a:pt x="6905" y="7491"/>
                    </a:lnTo>
                    <a:lnTo>
                      <a:pt x="6759" y="7429"/>
                    </a:lnTo>
                    <a:lnTo>
                      <a:pt x="6780" y="7387"/>
                    </a:lnTo>
                    <a:lnTo>
                      <a:pt x="6884" y="7366"/>
                    </a:lnTo>
                    <a:lnTo>
                      <a:pt x="6989" y="7429"/>
                    </a:lnTo>
                    <a:lnTo>
                      <a:pt x="7219" y="7491"/>
                    </a:lnTo>
                    <a:lnTo>
                      <a:pt x="7408" y="7491"/>
                    </a:lnTo>
                    <a:lnTo>
                      <a:pt x="7470" y="7596"/>
                    </a:lnTo>
                    <a:lnTo>
                      <a:pt x="7470" y="7722"/>
                    </a:lnTo>
                    <a:lnTo>
                      <a:pt x="7491" y="7805"/>
                    </a:lnTo>
                    <a:lnTo>
                      <a:pt x="7638" y="7910"/>
                    </a:lnTo>
                    <a:lnTo>
                      <a:pt x="7805" y="7952"/>
                    </a:lnTo>
                    <a:lnTo>
                      <a:pt x="7889" y="8035"/>
                    </a:lnTo>
                    <a:lnTo>
                      <a:pt x="7910" y="8035"/>
                    </a:lnTo>
                    <a:lnTo>
                      <a:pt x="7993" y="7994"/>
                    </a:lnTo>
                    <a:lnTo>
                      <a:pt x="7952" y="7847"/>
                    </a:lnTo>
                    <a:lnTo>
                      <a:pt x="7993" y="7743"/>
                    </a:lnTo>
                    <a:lnTo>
                      <a:pt x="7952" y="7701"/>
                    </a:lnTo>
                    <a:lnTo>
                      <a:pt x="8056" y="7617"/>
                    </a:lnTo>
                    <a:lnTo>
                      <a:pt x="7993" y="7575"/>
                    </a:lnTo>
                    <a:lnTo>
                      <a:pt x="7680" y="7491"/>
                    </a:lnTo>
                    <a:lnTo>
                      <a:pt x="7554" y="7512"/>
                    </a:lnTo>
                    <a:lnTo>
                      <a:pt x="7512" y="7512"/>
                    </a:lnTo>
                    <a:lnTo>
                      <a:pt x="7408" y="7408"/>
                    </a:lnTo>
                    <a:lnTo>
                      <a:pt x="7282" y="7387"/>
                    </a:lnTo>
                    <a:lnTo>
                      <a:pt x="7198" y="7282"/>
                    </a:lnTo>
                    <a:lnTo>
                      <a:pt x="7115" y="7282"/>
                    </a:lnTo>
                    <a:lnTo>
                      <a:pt x="7073" y="7324"/>
                    </a:lnTo>
                    <a:lnTo>
                      <a:pt x="6989" y="7324"/>
                    </a:lnTo>
                    <a:lnTo>
                      <a:pt x="7010" y="7219"/>
                    </a:lnTo>
                    <a:lnTo>
                      <a:pt x="6864" y="7178"/>
                    </a:lnTo>
                    <a:lnTo>
                      <a:pt x="6843" y="7094"/>
                    </a:lnTo>
                    <a:lnTo>
                      <a:pt x="6947" y="7073"/>
                    </a:lnTo>
                    <a:lnTo>
                      <a:pt x="6989" y="7115"/>
                    </a:lnTo>
                    <a:lnTo>
                      <a:pt x="7094" y="7157"/>
                    </a:lnTo>
                    <a:lnTo>
                      <a:pt x="7156" y="7073"/>
                    </a:lnTo>
                    <a:lnTo>
                      <a:pt x="7115" y="7010"/>
                    </a:lnTo>
                    <a:lnTo>
                      <a:pt x="7156" y="6968"/>
                    </a:lnTo>
                    <a:lnTo>
                      <a:pt x="7219" y="7052"/>
                    </a:lnTo>
                    <a:lnTo>
                      <a:pt x="7219" y="7178"/>
                    </a:lnTo>
                    <a:lnTo>
                      <a:pt x="7324" y="7219"/>
                    </a:lnTo>
                    <a:lnTo>
                      <a:pt x="7638" y="7303"/>
                    </a:lnTo>
                    <a:lnTo>
                      <a:pt x="7700" y="7261"/>
                    </a:lnTo>
                    <a:lnTo>
                      <a:pt x="7554" y="7052"/>
                    </a:lnTo>
                    <a:lnTo>
                      <a:pt x="7408" y="6989"/>
                    </a:lnTo>
                    <a:lnTo>
                      <a:pt x="7303" y="6947"/>
                    </a:lnTo>
                    <a:lnTo>
                      <a:pt x="7303" y="6864"/>
                    </a:lnTo>
                    <a:lnTo>
                      <a:pt x="7324" y="6801"/>
                    </a:lnTo>
                    <a:lnTo>
                      <a:pt x="7408" y="6906"/>
                    </a:lnTo>
                    <a:lnTo>
                      <a:pt x="7554" y="6906"/>
                    </a:lnTo>
                    <a:lnTo>
                      <a:pt x="7638" y="6968"/>
                    </a:lnTo>
                    <a:lnTo>
                      <a:pt x="7680" y="7073"/>
                    </a:lnTo>
                    <a:lnTo>
                      <a:pt x="7721" y="7052"/>
                    </a:lnTo>
                    <a:lnTo>
                      <a:pt x="7805" y="7157"/>
                    </a:lnTo>
                    <a:lnTo>
                      <a:pt x="7910" y="7199"/>
                    </a:lnTo>
                    <a:lnTo>
                      <a:pt x="7952" y="7261"/>
                    </a:lnTo>
                    <a:lnTo>
                      <a:pt x="8014" y="7282"/>
                    </a:lnTo>
                    <a:lnTo>
                      <a:pt x="8077" y="7178"/>
                    </a:lnTo>
                    <a:lnTo>
                      <a:pt x="8203" y="7178"/>
                    </a:lnTo>
                    <a:lnTo>
                      <a:pt x="8307" y="7282"/>
                    </a:lnTo>
                    <a:lnTo>
                      <a:pt x="8349" y="7261"/>
                    </a:lnTo>
                    <a:lnTo>
                      <a:pt x="8349" y="7157"/>
                    </a:lnTo>
                    <a:lnTo>
                      <a:pt x="8412" y="7157"/>
                    </a:lnTo>
                    <a:lnTo>
                      <a:pt x="8516" y="7261"/>
                    </a:lnTo>
                    <a:lnTo>
                      <a:pt x="8642" y="7261"/>
                    </a:lnTo>
                    <a:lnTo>
                      <a:pt x="8684" y="7199"/>
                    </a:lnTo>
                    <a:lnTo>
                      <a:pt x="8684" y="6885"/>
                    </a:lnTo>
                    <a:lnTo>
                      <a:pt x="8433" y="6634"/>
                    </a:lnTo>
                    <a:lnTo>
                      <a:pt x="8349" y="6634"/>
                    </a:lnTo>
                    <a:lnTo>
                      <a:pt x="8307" y="6655"/>
                    </a:lnTo>
                    <a:lnTo>
                      <a:pt x="8224" y="6634"/>
                    </a:lnTo>
                    <a:lnTo>
                      <a:pt x="8244" y="6571"/>
                    </a:lnTo>
                    <a:lnTo>
                      <a:pt x="8433" y="6550"/>
                    </a:lnTo>
                    <a:lnTo>
                      <a:pt x="8516" y="6571"/>
                    </a:lnTo>
                    <a:lnTo>
                      <a:pt x="8558" y="6550"/>
                    </a:lnTo>
                    <a:lnTo>
                      <a:pt x="8642" y="6592"/>
                    </a:lnTo>
                    <a:lnTo>
                      <a:pt x="8642" y="6696"/>
                    </a:lnTo>
                    <a:lnTo>
                      <a:pt x="8684" y="6759"/>
                    </a:lnTo>
                    <a:lnTo>
                      <a:pt x="8851" y="6780"/>
                    </a:lnTo>
                    <a:lnTo>
                      <a:pt x="8851" y="6968"/>
                    </a:lnTo>
                    <a:lnTo>
                      <a:pt x="8893" y="7052"/>
                    </a:lnTo>
                    <a:lnTo>
                      <a:pt x="8998" y="7052"/>
                    </a:lnTo>
                    <a:lnTo>
                      <a:pt x="9060" y="7094"/>
                    </a:lnTo>
                    <a:lnTo>
                      <a:pt x="9353" y="7115"/>
                    </a:lnTo>
                    <a:lnTo>
                      <a:pt x="9500" y="7115"/>
                    </a:lnTo>
                    <a:lnTo>
                      <a:pt x="9688" y="6947"/>
                    </a:lnTo>
                    <a:lnTo>
                      <a:pt x="9709" y="6864"/>
                    </a:lnTo>
                    <a:lnTo>
                      <a:pt x="9605" y="6801"/>
                    </a:lnTo>
                    <a:lnTo>
                      <a:pt x="9563" y="6843"/>
                    </a:lnTo>
                    <a:lnTo>
                      <a:pt x="9500" y="6780"/>
                    </a:lnTo>
                    <a:lnTo>
                      <a:pt x="9563" y="6759"/>
                    </a:lnTo>
                    <a:lnTo>
                      <a:pt x="9709" y="6696"/>
                    </a:lnTo>
                    <a:lnTo>
                      <a:pt x="9835" y="6738"/>
                    </a:lnTo>
                    <a:lnTo>
                      <a:pt x="9981" y="6675"/>
                    </a:lnTo>
                    <a:lnTo>
                      <a:pt x="10002" y="6571"/>
                    </a:lnTo>
                    <a:lnTo>
                      <a:pt x="9918" y="6466"/>
                    </a:lnTo>
                    <a:lnTo>
                      <a:pt x="9625" y="6466"/>
                    </a:lnTo>
                    <a:lnTo>
                      <a:pt x="9395" y="6424"/>
                    </a:lnTo>
                    <a:lnTo>
                      <a:pt x="9416" y="6362"/>
                    </a:lnTo>
                    <a:lnTo>
                      <a:pt x="9521" y="6362"/>
                    </a:lnTo>
                    <a:lnTo>
                      <a:pt x="9563" y="6257"/>
                    </a:lnTo>
                    <a:lnTo>
                      <a:pt x="9605" y="6278"/>
                    </a:lnTo>
                    <a:lnTo>
                      <a:pt x="9625" y="6383"/>
                    </a:lnTo>
                    <a:lnTo>
                      <a:pt x="9709" y="6383"/>
                    </a:lnTo>
                    <a:lnTo>
                      <a:pt x="9772" y="6341"/>
                    </a:lnTo>
                    <a:lnTo>
                      <a:pt x="9981" y="6424"/>
                    </a:lnTo>
                    <a:lnTo>
                      <a:pt x="10044" y="6362"/>
                    </a:lnTo>
                    <a:lnTo>
                      <a:pt x="10149" y="6445"/>
                    </a:lnTo>
                    <a:lnTo>
                      <a:pt x="10211" y="6445"/>
                    </a:lnTo>
                    <a:lnTo>
                      <a:pt x="10316" y="6320"/>
                    </a:lnTo>
                    <a:lnTo>
                      <a:pt x="10295" y="6236"/>
                    </a:lnTo>
                    <a:lnTo>
                      <a:pt x="10149" y="6152"/>
                    </a:lnTo>
                    <a:lnTo>
                      <a:pt x="10211" y="6048"/>
                    </a:lnTo>
                    <a:lnTo>
                      <a:pt x="10253" y="6006"/>
                    </a:lnTo>
                    <a:lnTo>
                      <a:pt x="10232" y="5839"/>
                    </a:lnTo>
                    <a:lnTo>
                      <a:pt x="10316" y="5901"/>
                    </a:lnTo>
                    <a:lnTo>
                      <a:pt x="10316" y="6006"/>
                    </a:lnTo>
                    <a:lnTo>
                      <a:pt x="10253" y="6069"/>
                    </a:lnTo>
                    <a:lnTo>
                      <a:pt x="10295" y="6152"/>
                    </a:lnTo>
                    <a:lnTo>
                      <a:pt x="10358" y="6173"/>
                    </a:lnTo>
                    <a:lnTo>
                      <a:pt x="10441" y="6111"/>
                    </a:lnTo>
                    <a:lnTo>
                      <a:pt x="10734" y="6111"/>
                    </a:lnTo>
                    <a:lnTo>
                      <a:pt x="10776" y="6027"/>
                    </a:lnTo>
                    <a:lnTo>
                      <a:pt x="10923" y="5922"/>
                    </a:lnTo>
                    <a:lnTo>
                      <a:pt x="10881" y="5797"/>
                    </a:lnTo>
                    <a:lnTo>
                      <a:pt x="10944" y="5755"/>
                    </a:lnTo>
                    <a:lnTo>
                      <a:pt x="11048" y="5755"/>
                    </a:lnTo>
                    <a:lnTo>
                      <a:pt x="11132" y="5650"/>
                    </a:lnTo>
                    <a:lnTo>
                      <a:pt x="11216" y="5692"/>
                    </a:lnTo>
                    <a:lnTo>
                      <a:pt x="11299" y="5629"/>
                    </a:lnTo>
                    <a:lnTo>
                      <a:pt x="11550" y="5608"/>
                    </a:lnTo>
                    <a:lnTo>
                      <a:pt x="11613" y="5483"/>
                    </a:lnTo>
                    <a:lnTo>
                      <a:pt x="11822" y="5420"/>
                    </a:lnTo>
                    <a:lnTo>
                      <a:pt x="11927" y="5336"/>
                    </a:lnTo>
                    <a:lnTo>
                      <a:pt x="12073" y="5336"/>
                    </a:lnTo>
                    <a:lnTo>
                      <a:pt x="12136" y="5315"/>
                    </a:lnTo>
                    <a:lnTo>
                      <a:pt x="12262" y="5315"/>
                    </a:lnTo>
                    <a:lnTo>
                      <a:pt x="12429" y="5232"/>
                    </a:lnTo>
                    <a:lnTo>
                      <a:pt x="12555" y="5106"/>
                    </a:lnTo>
                    <a:lnTo>
                      <a:pt x="12659" y="5085"/>
                    </a:lnTo>
                    <a:lnTo>
                      <a:pt x="12743" y="4960"/>
                    </a:lnTo>
                    <a:lnTo>
                      <a:pt x="12952" y="4918"/>
                    </a:lnTo>
                    <a:lnTo>
                      <a:pt x="13036" y="4876"/>
                    </a:lnTo>
                    <a:lnTo>
                      <a:pt x="13224" y="4771"/>
                    </a:lnTo>
                    <a:lnTo>
                      <a:pt x="13308" y="4604"/>
                    </a:lnTo>
                    <a:lnTo>
                      <a:pt x="13371" y="4458"/>
                    </a:lnTo>
                    <a:lnTo>
                      <a:pt x="13182" y="4458"/>
                    </a:lnTo>
                    <a:lnTo>
                      <a:pt x="13057" y="4478"/>
                    </a:lnTo>
                    <a:lnTo>
                      <a:pt x="12973" y="4437"/>
                    </a:lnTo>
                    <a:lnTo>
                      <a:pt x="12848" y="4458"/>
                    </a:lnTo>
                    <a:lnTo>
                      <a:pt x="12659" y="4646"/>
                    </a:lnTo>
                    <a:lnTo>
                      <a:pt x="12387" y="4667"/>
                    </a:lnTo>
                    <a:lnTo>
                      <a:pt x="11927" y="4709"/>
                    </a:lnTo>
                    <a:lnTo>
                      <a:pt x="11801" y="4688"/>
                    </a:lnTo>
                    <a:lnTo>
                      <a:pt x="11488" y="4688"/>
                    </a:lnTo>
                    <a:lnTo>
                      <a:pt x="11299" y="4771"/>
                    </a:lnTo>
                    <a:lnTo>
                      <a:pt x="11299" y="4667"/>
                    </a:lnTo>
                    <a:lnTo>
                      <a:pt x="11174" y="4667"/>
                    </a:lnTo>
                    <a:lnTo>
                      <a:pt x="11216" y="4562"/>
                    </a:lnTo>
                    <a:lnTo>
                      <a:pt x="11362" y="4562"/>
                    </a:lnTo>
                    <a:lnTo>
                      <a:pt x="11446" y="4583"/>
                    </a:lnTo>
                    <a:lnTo>
                      <a:pt x="11550" y="4541"/>
                    </a:lnTo>
                    <a:lnTo>
                      <a:pt x="11571" y="4604"/>
                    </a:lnTo>
                    <a:lnTo>
                      <a:pt x="11718" y="4604"/>
                    </a:lnTo>
                    <a:lnTo>
                      <a:pt x="11906" y="4583"/>
                    </a:lnTo>
                    <a:lnTo>
                      <a:pt x="12032" y="4583"/>
                    </a:lnTo>
                    <a:lnTo>
                      <a:pt x="12346" y="4541"/>
                    </a:lnTo>
                    <a:lnTo>
                      <a:pt x="12848" y="4332"/>
                    </a:lnTo>
                    <a:lnTo>
                      <a:pt x="12931" y="4269"/>
                    </a:lnTo>
                    <a:lnTo>
                      <a:pt x="12848" y="4186"/>
                    </a:lnTo>
                    <a:lnTo>
                      <a:pt x="12638" y="4144"/>
                    </a:lnTo>
                    <a:lnTo>
                      <a:pt x="12262" y="4081"/>
                    </a:lnTo>
                    <a:lnTo>
                      <a:pt x="12199" y="3976"/>
                    </a:lnTo>
                    <a:lnTo>
                      <a:pt x="12199" y="3976"/>
                    </a:lnTo>
                    <a:lnTo>
                      <a:pt x="12346" y="4060"/>
                    </a:lnTo>
                    <a:lnTo>
                      <a:pt x="12450" y="4039"/>
                    </a:lnTo>
                    <a:lnTo>
                      <a:pt x="12450" y="3976"/>
                    </a:lnTo>
                    <a:lnTo>
                      <a:pt x="12325" y="3851"/>
                    </a:lnTo>
                    <a:lnTo>
                      <a:pt x="12304" y="3725"/>
                    </a:lnTo>
                    <a:lnTo>
                      <a:pt x="12408" y="3851"/>
                    </a:lnTo>
                    <a:lnTo>
                      <a:pt x="12597" y="4060"/>
                    </a:lnTo>
                    <a:lnTo>
                      <a:pt x="12638" y="4060"/>
                    </a:lnTo>
                    <a:lnTo>
                      <a:pt x="12722" y="4018"/>
                    </a:lnTo>
                    <a:lnTo>
                      <a:pt x="12764" y="4081"/>
                    </a:lnTo>
                    <a:lnTo>
                      <a:pt x="12973" y="4081"/>
                    </a:lnTo>
                    <a:lnTo>
                      <a:pt x="13057" y="4144"/>
                    </a:lnTo>
                    <a:lnTo>
                      <a:pt x="13141" y="4144"/>
                    </a:lnTo>
                    <a:lnTo>
                      <a:pt x="13287" y="4165"/>
                    </a:lnTo>
                    <a:lnTo>
                      <a:pt x="13371" y="4123"/>
                    </a:lnTo>
                    <a:lnTo>
                      <a:pt x="13308" y="4081"/>
                    </a:lnTo>
                    <a:lnTo>
                      <a:pt x="13162" y="4060"/>
                    </a:lnTo>
                    <a:lnTo>
                      <a:pt x="13162" y="3976"/>
                    </a:lnTo>
                    <a:lnTo>
                      <a:pt x="13350" y="4018"/>
                    </a:lnTo>
                    <a:lnTo>
                      <a:pt x="13475" y="4060"/>
                    </a:lnTo>
                    <a:lnTo>
                      <a:pt x="13601" y="4165"/>
                    </a:lnTo>
                    <a:lnTo>
                      <a:pt x="13664" y="4144"/>
                    </a:lnTo>
                    <a:lnTo>
                      <a:pt x="13706" y="4018"/>
                    </a:lnTo>
                    <a:lnTo>
                      <a:pt x="13810" y="4081"/>
                    </a:lnTo>
                    <a:lnTo>
                      <a:pt x="13978" y="4081"/>
                    </a:lnTo>
                    <a:lnTo>
                      <a:pt x="14124" y="4039"/>
                    </a:lnTo>
                    <a:lnTo>
                      <a:pt x="14229" y="4018"/>
                    </a:lnTo>
                    <a:lnTo>
                      <a:pt x="14354" y="3914"/>
                    </a:lnTo>
                    <a:lnTo>
                      <a:pt x="14710" y="3746"/>
                    </a:lnTo>
                    <a:lnTo>
                      <a:pt x="14794" y="3662"/>
                    </a:lnTo>
                    <a:lnTo>
                      <a:pt x="14794" y="3621"/>
                    </a:lnTo>
                    <a:lnTo>
                      <a:pt x="14877" y="3600"/>
                    </a:lnTo>
                    <a:lnTo>
                      <a:pt x="15003" y="3621"/>
                    </a:lnTo>
                    <a:lnTo>
                      <a:pt x="15045" y="3558"/>
                    </a:lnTo>
                    <a:lnTo>
                      <a:pt x="15275" y="3432"/>
                    </a:lnTo>
                    <a:lnTo>
                      <a:pt x="15400" y="3181"/>
                    </a:lnTo>
                    <a:lnTo>
                      <a:pt x="15463" y="2909"/>
                    </a:lnTo>
                    <a:lnTo>
                      <a:pt x="15442" y="2721"/>
                    </a:lnTo>
                    <a:lnTo>
                      <a:pt x="15379" y="2595"/>
                    </a:lnTo>
                    <a:lnTo>
                      <a:pt x="15233" y="2512"/>
                    </a:lnTo>
                    <a:lnTo>
                      <a:pt x="15149" y="2512"/>
                    </a:lnTo>
                    <a:lnTo>
                      <a:pt x="15128" y="2554"/>
                    </a:lnTo>
                    <a:lnTo>
                      <a:pt x="15024" y="2554"/>
                    </a:lnTo>
                    <a:lnTo>
                      <a:pt x="14961" y="2658"/>
                    </a:lnTo>
                    <a:lnTo>
                      <a:pt x="14877" y="2700"/>
                    </a:lnTo>
                    <a:lnTo>
                      <a:pt x="14835" y="2658"/>
                    </a:lnTo>
                    <a:lnTo>
                      <a:pt x="14961" y="2470"/>
                    </a:lnTo>
                    <a:lnTo>
                      <a:pt x="15003" y="2386"/>
                    </a:lnTo>
                    <a:lnTo>
                      <a:pt x="15107" y="2302"/>
                    </a:lnTo>
                    <a:lnTo>
                      <a:pt x="15128" y="2156"/>
                    </a:lnTo>
                    <a:lnTo>
                      <a:pt x="15066" y="2051"/>
                    </a:lnTo>
                    <a:lnTo>
                      <a:pt x="15024" y="2030"/>
                    </a:lnTo>
                    <a:lnTo>
                      <a:pt x="15107" y="1968"/>
                    </a:lnTo>
                    <a:lnTo>
                      <a:pt x="15170" y="1737"/>
                    </a:lnTo>
                    <a:lnTo>
                      <a:pt x="15066" y="1717"/>
                    </a:lnTo>
                    <a:lnTo>
                      <a:pt x="14940" y="1737"/>
                    </a:lnTo>
                    <a:lnTo>
                      <a:pt x="14919" y="1842"/>
                    </a:lnTo>
                    <a:lnTo>
                      <a:pt x="14856" y="1884"/>
                    </a:lnTo>
                    <a:lnTo>
                      <a:pt x="14794" y="1926"/>
                    </a:lnTo>
                    <a:lnTo>
                      <a:pt x="14731" y="1863"/>
                    </a:lnTo>
                    <a:lnTo>
                      <a:pt x="14794" y="1779"/>
                    </a:lnTo>
                    <a:lnTo>
                      <a:pt x="14794" y="1717"/>
                    </a:lnTo>
                    <a:lnTo>
                      <a:pt x="14835" y="1633"/>
                    </a:lnTo>
                    <a:lnTo>
                      <a:pt x="14814" y="1570"/>
                    </a:lnTo>
                    <a:lnTo>
                      <a:pt x="14689" y="1654"/>
                    </a:lnTo>
                    <a:lnTo>
                      <a:pt x="14626" y="1779"/>
                    </a:lnTo>
                    <a:lnTo>
                      <a:pt x="14584" y="1821"/>
                    </a:lnTo>
                    <a:lnTo>
                      <a:pt x="14522" y="1758"/>
                    </a:lnTo>
                    <a:lnTo>
                      <a:pt x="14584" y="1633"/>
                    </a:lnTo>
                    <a:lnTo>
                      <a:pt x="14542" y="1549"/>
                    </a:lnTo>
                    <a:lnTo>
                      <a:pt x="14417" y="1549"/>
                    </a:lnTo>
                    <a:lnTo>
                      <a:pt x="14270" y="1633"/>
                    </a:lnTo>
                    <a:lnTo>
                      <a:pt x="14208" y="1737"/>
                    </a:lnTo>
                    <a:lnTo>
                      <a:pt x="14082" y="1737"/>
                    </a:lnTo>
                    <a:lnTo>
                      <a:pt x="14019" y="1779"/>
                    </a:lnTo>
                    <a:lnTo>
                      <a:pt x="13978" y="1884"/>
                    </a:lnTo>
                    <a:lnTo>
                      <a:pt x="13894" y="1884"/>
                    </a:lnTo>
                    <a:lnTo>
                      <a:pt x="13789" y="1842"/>
                    </a:lnTo>
                    <a:lnTo>
                      <a:pt x="13580" y="1821"/>
                    </a:lnTo>
                    <a:lnTo>
                      <a:pt x="13308" y="1821"/>
                    </a:lnTo>
                    <a:lnTo>
                      <a:pt x="13496" y="1758"/>
                    </a:lnTo>
                    <a:lnTo>
                      <a:pt x="13559" y="1717"/>
                    </a:lnTo>
                    <a:lnTo>
                      <a:pt x="13643" y="1737"/>
                    </a:lnTo>
                    <a:lnTo>
                      <a:pt x="13747" y="1737"/>
                    </a:lnTo>
                    <a:lnTo>
                      <a:pt x="13894" y="1654"/>
                    </a:lnTo>
                    <a:lnTo>
                      <a:pt x="14019" y="1633"/>
                    </a:lnTo>
                    <a:lnTo>
                      <a:pt x="14124" y="1507"/>
                    </a:lnTo>
                    <a:lnTo>
                      <a:pt x="14333" y="1403"/>
                    </a:lnTo>
                    <a:lnTo>
                      <a:pt x="14396" y="1340"/>
                    </a:lnTo>
                    <a:lnTo>
                      <a:pt x="14354" y="1298"/>
                    </a:lnTo>
                    <a:lnTo>
                      <a:pt x="14270" y="1298"/>
                    </a:lnTo>
                    <a:lnTo>
                      <a:pt x="14061" y="1152"/>
                    </a:lnTo>
                    <a:lnTo>
                      <a:pt x="14019" y="1089"/>
                    </a:lnTo>
                    <a:lnTo>
                      <a:pt x="13978" y="1089"/>
                    </a:lnTo>
                    <a:lnTo>
                      <a:pt x="13873" y="1131"/>
                    </a:lnTo>
                    <a:lnTo>
                      <a:pt x="13810" y="1193"/>
                    </a:lnTo>
                    <a:lnTo>
                      <a:pt x="13747" y="1152"/>
                    </a:lnTo>
                    <a:lnTo>
                      <a:pt x="13706" y="1089"/>
                    </a:lnTo>
                    <a:lnTo>
                      <a:pt x="13789" y="1005"/>
                    </a:lnTo>
                    <a:lnTo>
                      <a:pt x="13768" y="921"/>
                    </a:lnTo>
                    <a:lnTo>
                      <a:pt x="13601" y="942"/>
                    </a:lnTo>
                    <a:lnTo>
                      <a:pt x="13538" y="1047"/>
                    </a:lnTo>
                    <a:lnTo>
                      <a:pt x="13454" y="1026"/>
                    </a:lnTo>
                    <a:lnTo>
                      <a:pt x="13454" y="901"/>
                    </a:lnTo>
                    <a:lnTo>
                      <a:pt x="13308" y="942"/>
                    </a:lnTo>
                    <a:lnTo>
                      <a:pt x="13266" y="1005"/>
                    </a:lnTo>
                    <a:lnTo>
                      <a:pt x="13224" y="921"/>
                    </a:lnTo>
                    <a:lnTo>
                      <a:pt x="13287" y="838"/>
                    </a:lnTo>
                    <a:lnTo>
                      <a:pt x="13245" y="775"/>
                    </a:lnTo>
                    <a:lnTo>
                      <a:pt x="13308" y="775"/>
                    </a:lnTo>
                    <a:lnTo>
                      <a:pt x="13371" y="691"/>
                    </a:lnTo>
                    <a:lnTo>
                      <a:pt x="13287" y="608"/>
                    </a:lnTo>
                    <a:lnTo>
                      <a:pt x="13078" y="587"/>
                    </a:lnTo>
                    <a:lnTo>
                      <a:pt x="12910" y="503"/>
                    </a:lnTo>
                    <a:lnTo>
                      <a:pt x="12785" y="524"/>
                    </a:lnTo>
                    <a:lnTo>
                      <a:pt x="12659" y="629"/>
                    </a:lnTo>
                    <a:lnTo>
                      <a:pt x="12638" y="733"/>
                    </a:lnTo>
                    <a:lnTo>
                      <a:pt x="12597" y="775"/>
                    </a:lnTo>
                    <a:lnTo>
                      <a:pt x="12513" y="670"/>
                    </a:lnTo>
                    <a:lnTo>
                      <a:pt x="12638" y="524"/>
                    </a:lnTo>
                    <a:lnTo>
                      <a:pt x="12659" y="461"/>
                    </a:lnTo>
                    <a:lnTo>
                      <a:pt x="12513" y="461"/>
                    </a:lnTo>
                    <a:lnTo>
                      <a:pt x="12387" y="377"/>
                    </a:lnTo>
                    <a:lnTo>
                      <a:pt x="12262" y="377"/>
                    </a:lnTo>
                    <a:lnTo>
                      <a:pt x="12199" y="482"/>
                    </a:lnTo>
                    <a:lnTo>
                      <a:pt x="12011" y="608"/>
                    </a:lnTo>
                    <a:lnTo>
                      <a:pt x="11885" y="733"/>
                    </a:lnTo>
                    <a:lnTo>
                      <a:pt x="11801" y="775"/>
                    </a:lnTo>
                    <a:lnTo>
                      <a:pt x="11781" y="712"/>
                    </a:lnTo>
                    <a:lnTo>
                      <a:pt x="11822" y="587"/>
                    </a:lnTo>
                    <a:lnTo>
                      <a:pt x="11822" y="419"/>
                    </a:lnTo>
                    <a:lnTo>
                      <a:pt x="11781" y="377"/>
                    </a:lnTo>
                    <a:lnTo>
                      <a:pt x="11739" y="273"/>
                    </a:lnTo>
                    <a:lnTo>
                      <a:pt x="11592" y="189"/>
                    </a:lnTo>
                    <a:lnTo>
                      <a:pt x="11467" y="210"/>
                    </a:lnTo>
                    <a:lnTo>
                      <a:pt x="11341" y="189"/>
                    </a:lnTo>
                    <a:lnTo>
                      <a:pt x="11278" y="85"/>
                    </a:lnTo>
                    <a:lnTo>
                      <a:pt x="11153" y="64"/>
                    </a:lnTo>
                    <a:lnTo>
                      <a:pt x="10985" y="105"/>
                    </a:lnTo>
                    <a:lnTo>
                      <a:pt x="10881" y="85"/>
                    </a:lnTo>
                    <a:lnTo>
                      <a:pt x="10818" y="64"/>
                    </a:lnTo>
                    <a:lnTo>
                      <a:pt x="10734" y="1"/>
                    </a:lnTo>
                    <a:lnTo>
                      <a:pt x="10651" y="64"/>
                    </a:lnTo>
                    <a:lnTo>
                      <a:pt x="10630" y="210"/>
                    </a:lnTo>
                    <a:lnTo>
                      <a:pt x="10734" y="461"/>
                    </a:lnTo>
                    <a:lnTo>
                      <a:pt x="10651" y="670"/>
                    </a:lnTo>
                    <a:lnTo>
                      <a:pt x="10651" y="817"/>
                    </a:lnTo>
                    <a:lnTo>
                      <a:pt x="10609" y="880"/>
                    </a:lnTo>
                    <a:lnTo>
                      <a:pt x="10525" y="838"/>
                    </a:lnTo>
                    <a:lnTo>
                      <a:pt x="10400" y="880"/>
                    </a:lnTo>
                    <a:lnTo>
                      <a:pt x="10337" y="817"/>
                    </a:lnTo>
                    <a:lnTo>
                      <a:pt x="10421" y="733"/>
                    </a:lnTo>
                    <a:lnTo>
                      <a:pt x="10358" y="566"/>
                    </a:lnTo>
                    <a:lnTo>
                      <a:pt x="10421" y="461"/>
                    </a:lnTo>
                    <a:lnTo>
                      <a:pt x="10441" y="315"/>
                    </a:lnTo>
                    <a:lnTo>
                      <a:pt x="10400" y="273"/>
                    </a:lnTo>
                    <a:lnTo>
                      <a:pt x="10232" y="398"/>
                    </a:lnTo>
                    <a:lnTo>
                      <a:pt x="10232" y="461"/>
                    </a:lnTo>
                    <a:lnTo>
                      <a:pt x="10149" y="482"/>
                    </a:lnTo>
                    <a:lnTo>
                      <a:pt x="10107" y="419"/>
                    </a:lnTo>
                    <a:lnTo>
                      <a:pt x="10149" y="273"/>
                    </a:lnTo>
                    <a:lnTo>
                      <a:pt x="10107" y="210"/>
                    </a:lnTo>
                    <a:lnTo>
                      <a:pt x="10044" y="252"/>
                    </a:lnTo>
                    <a:lnTo>
                      <a:pt x="9981" y="398"/>
                    </a:lnTo>
                    <a:lnTo>
                      <a:pt x="9897" y="398"/>
                    </a:lnTo>
                    <a:lnTo>
                      <a:pt x="9877" y="357"/>
                    </a:lnTo>
                    <a:lnTo>
                      <a:pt x="9918" y="252"/>
                    </a:lnTo>
                    <a:lnTo>
                      <a:pt x="9918" y="105"/>
                    </a:lnTo>
                    <a:lnTo>
                      <a:pt x="9897" y="64"/>
                    </a:lnTo>
                    <a:lnTo>
                      <a:pt x="9625"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3244;p50"/>
              <p:cNvSpPr/>
              <p:nvPr/>
            </p:nvSpPr>
            <p:spPr>
              <a:xfrm>
                <a:off x="2905300" y="2401625"/>
                <a:ext cx="91575" cy="98875"/>
              </a:xfrm>
              <a:custGeom>
                <a:avLst/>
                <a:gdLst/>
                <a:ahLst/>
                <a:cxnLst/>
                <a:rect l="l" t="t" r="r" b="b"/>
                <a:pathLst>
                  <a:path w="3663" h="3955" extrusionOk="0">
                    <a:moveTo>
                      <a:pt x="2909" y="2155"/>
                    </a:moveTo>
                    <a:lnTo>
                      <a:pt x="2872" y="2165"/>
                    </a:lnTo>
                    <a:lnTo>
                      <a:pt x="2872" y="2165"/>
                    </a:lnTo>
                    <a:lnTo>
                      <a:pt x="2878" y="2166"/>
                    </a:lnTo>
                    <a:lnTo>
                      <a:pt x="2878" y="2166"/>
                    </a:lnTo>
                    <a:lnTo>
                      <a:pt x="2930" y="2155"/>
                    </a:lnTo>
                    <a:close/>
                    <a:moveTo>
                      <a:pt x="2323" y="0"/>
                    </a:moveTo>
                    <a:lnTo>
                      <a:pt x="2260" y="42"/>
                    </a:lnTo>
                    <a:lnTo>
                      <a:pt x="2219" y="84"/>
                    </a:lnTo>
                    <a:lnTo>
                      <a:pt x="2135" y="84"/>
                    </a:lnTo>
                    <a:lnTo>
                      <a:pt x="2072" y="147"/>
                    </a:lnTo>
                    <a:lnTo>
                      <a:pt x="2009" y="188"/>
                    </a:lnTo>
                    <a:lnTo>
                      <a:pt x="1905" y="188"/>
                    </a:lnTo>
                    <a:lnTo>
                      <a:pt x="1779" y="293"/>
                    </a:lnTo>
                    <a:lnTo>
                      <a:pt x="1675" y="377"/>
                    </a:lnTo>
                    <a:lnTo>
                      <a:pt x="1675" y="460"/>
                    </a:lnTo>
                    <a:lnTo>
                      <a:pt x="1612" y="460"/>
                    </a:lnTo>
                    <a:lnTo>
                      <a:pt x="1570" y="419"/>
                    </a:lnTo>
                    <a:lnTo>
                      <a:pt x="1570" y="460"/>
                    </a:lnTo>
                    <a:lnTo>
                      <a:pt x="1591" y="481"/>
                    </a:lnTo>
                    <a:lnTo>
                      <a:pt x="1591" y="523"/>
                    </a:lnTo>
                    <a:lnTo>
                      <a:pt x="1528" y="586"/>
                    </a:lnTo>
                    <a:lnTo>
                      <a:pt x="1423" y="670"/>
                    </a:lnTo>
                    <a:lnTo>
                      <a:pt x="1382" y="691"/>
                    </a:lnTo>
                    <a:lnTo>
                      <a:pt x="1402" y="711"/>
                    </a:lnTo>
                    <a:lnTo>
                      <a:pt x="1382" y="774"/>
                    </a:lnTo>
                    <a:lnTo>
                      <a:pt x="1319" y="774"/>
                    </a:lnTo>
                    <a:lnTo>
                      <a:pt x="1319" y="816"/>
                    </a:lnTo>
                    <a:lnTo>
                      <a:pt x="1382" y="837"/>
                    </a:lnTo>
                    <a:lnTo>
                      <a:pt x="1319" y="879"/>
                    </a:lnTo>
                    <a:lnTo>
                      <a:pt x="1256" y="879"/>
                    </a:lnTo>
                    <a:lnTo>
                      <a:pt x="1193" y="942"/>
                    </a:lnTo>
                    <a:lnTo>
                      <a:pt x="1193" y="1004"/>
                    </a:lnTo>
                    <a:lnTo>
                      <a:pt x="1214" y="1004"/>
                    </a:lnTo>
                    <a:lnTo>
                      <a:pt x="1256" y="1025"/>
                    </a:lnTo>
                    <a:lnTo>
                      <a:pt x="1193" y="1046"/>
                    </a:lnTo>
                    <a:lnTo>
                      <a:pt x="1151" y="1046"/>
                    </a:lnTo>
                    <a:lnTo>
                      <a:pt x="1089" y="1151"/>
                    </a:lnTo>
                    <a:lnTo>
                      <a:pt x="1068" y="1214"/>
                    </a:lnTo>
                    <a:lnTo>
                      <a:pt x="942" y="1402"/>
                    </a:lnTo>
                    <a:lnTo>
                      <a:pt x="942" y="1444"/>
                    </a:lnTo>
                    <a:lnTo>
                      <a:pt x="984" y="1507"/>
                    </a:lnTo>
                    <a:lnTo>
                      <a:pt x="984" y="1548"/>
                    </a:lnTo>
                    <a:lnTo>
                      <a:pt x="963" y="1548"/>
                    </a:lnTo>
                    <a:lnTo>
                      <a:pt x="942" y="1527"/>
                    </a:lnTo>
                    <a:lnTo>
                      <a:pt x="900" y="1527"/>
                    </a:lnTo>
                    <a:lnTo>
                      <a:pt x="796" y="1569"/>
                    </a:lnTo>
                    <a:lnTo>
                      <a:pt x="754" y="1653"/>
                    </a:lnTo>
                    <a:lnTo>
                      <a:pt x="754" y="1716"/>
                    </a:lnTo>
                    <a:lnTo>
                      <a:pt x="796" y="1716"/>
                    </a:lnTo>
                    <a:lnTo>
                      <a:pt x="858" y="1758"/>
                    </a:lnTo>
                    <a:lnTo>
                      <a:pt x="838" y="1779"/>
                    </a:lnTo>
                    <a:lnTo>
                      <a:pt x="838" y="1841"/>
                    </a:lnTo>
                    <a:lnTo>
                      <a:pt x="775" y="1883"/>
                    </a:lnTo>
                    <a:lnTo>
                      <a:pt x="649" y="1862"/>
                    </a:lnTo>
                    <a:lnTo>
                      <a:pt x="628" y="1883"/>
                    </a:lnTo>
                    <a:lnTo>
                      <a:pt x="628" y="1946"/>
                    </a:lnTo>
                    <a:lnTo>
                      <a:pt x="545" y="2030"/>
                    </a:lnTo>
                    <a:lnTo>
                      <a:pt x="482" y="2134"/>
                    </a:lnTo>
                    <a:lnTo>
                      <a:pt x="440" y="2197"/>
                    </a:lnTo>
                    <a:lnTo>
                      <a:pt x="419" y="2197"/>
                    </a:lnTo>
                    <a:lnTo>
                      <a:pt x="419" y="2134"/>
                    </a:lnTo>
                    <a:lnTo>
                      <a:pt x="377" y="2197"/>
                    </a:lnTo>
                    <a:lnTo>
                      <a:pt x="335" y="2134"/>
                    </a:lnTo>
                    <a:lnTo>
                      <a:pt x="356" y="2072"/>
                    </a:lnTo>
                    <a:lnTo>
                      <a:pt x="440" y="2030"/>
                    </a:lnTo>
                    <a:lnTo>
                      <a:pt x="461" y="1967"/>
                    </a:lnTo>
                    <a:lnTo>
                      <a:pt x="440" y="1988"/>
                    </a:lnTo>
                    <a:lnTo>
                      <a:pt x="356" y="2051"/>
                    </a:lnTo>
                    <a:lnTo>
                      <a:pt x="231" y="2134"/>
                    </a:lnTo>
                    <a:lnTo>
                      <a:pt x="168" y="2260"/>
                    </a:lnTo>
                    <a:lnTo>
                      <a:pt x="231" y="2260"/>
                    </a:lnTo>
                    <a:lnTo>
                      <a:pt x="314" y="2239"/>
                    </a:lnTo>
                    <a:lnTo>
                      <a:pt x="461" y="2197"/>
                    </a:lnTo>
                    <a:lnTo>
                      <a:pt x="586" y="2197"/>
                    </a:lnTo>
                    <a:lnTo>
                      <a:pt x="524" y="2281"/>
                    </a:lnTo>
                    <a:lnTo>
                      <a:pt x="419" y="2406"/>
                    </a:lnTo>
                    <a:lnTo>
                      <a:pt x="335" y="2511"/>
                    </a:lnTo>
                    <a:lnTo>
                      <a:pt x="210" y="2595"/>
                    </a:lnTo>
                    <a:lnTo>
                      <a:pt x="105" y="2699"/>
                    </a:lnTo>
                    <a:lnTo>
                      <a:pt x="22" y="2699"/>
                    </a:lnTo>
                    <a:lnTo>
                      <a:pt x="1" y="2762"/>
                    </a:lnTo>
                    <a:lnTo>
                      <a:pt x="22" y="2804"/>
                    </a:lnTo>
                    <a:lnTo>
                      <a:pt x="1" y="2888"/>
                    </a:lnTo>
                    <a:lnTo>
                      <a:pt x="22" y="2929"/>
                    </a:lnTo>
                    <a:lnTo>
                      <a:pt x="63" y="2929"/>
                    </a:lnTo>
                    <a:lnTo>
                      <a:pt x="168" y="2971"/>
                    </a:lnTo>
                    <a:lnTo>
                      <a:pt x="314" y="2929"/>
                    </a:lnTo>
                    <a:lnTo>
                      <a:pt x="377" y="2888"/>
                    </a:lnTo>
                    <a:lnTo>
                      <a:pt x="482" y="2888"/>
                    </a:lnTo>
                    <a:lnTo>
                      <a:pt x="566" y="2825"/>
                    </a:lnTo>
                    <a:lnTo>
                      <a:pt x="586" y="2783"/>
                    </a:lnTo>
                    <a:lnTo>
                      <a:pt x="586" y="2804"/>
                    </a:lnTo>
                    <a:lnTo>
                      <a:pt x="545" y="2888"/>
                    </a:lnTo>
                    <a:lnTo>
                      <a:pt x="670" y="2908"/>
                    </a:lnTo>
                    <a:lnTo>
                      <a:pt x="754" y="2888"/>
                    </a:lnTo>
                    <a:lnTo>
                      <a:pt x="796" y="2929"/>
                    </a:lnTo>
                    <a:lnTo>
                      <a:pt x="963" y="2929"/>
                    </a:lnTo>
                    <a:lnTo>
                      <a:pt x="1047" y="2908"/>
                    </a:lnTo>
                    <a:lnTo>
                      <a:pt x="1068" y="2971"/>
                    </a:lnTo>
                    <a:lnTo>
                      <a:pt x="1110" y="3013"/>
                    </a:lnTo>
                    <a:lnTo>
                      <a:pt x="1214" y="3013"/>
                    </a:lnTo>
                    <a:lnTo>
                      <a:pt x="1256" y="2992"/>
                    </a:lnTo>
                    <a:lnTo>
                      <a:pt x="1277" y="3013"/>
                    </a:lnTo>
                    <a:lnTo>
                      <a:pt x="1361" y="3013"/>
                    </a:lnTo>
                    <a:lnTo>
                      <a:pt x="1402" y="2992"/>
                    </a:lnTo>
                    <a:lnTo>
                      <a:pt x="1402" y="2950"/>
                    </a:lnTo>
                    <a:lnTo>
                      <a:pt x="1486" y="2950"/>
                    </a:lnTo>
                    <a:lnTo>
                      <a:pt x="1507" y="2992"/>
                    </a:lnTo>
                    <a:lnTo>
                      <a:pt x="1570" y="2992"/>
                    </a:lnTo>
                    <a:lnTo>
                      <a:pt x="1591" y="2929"/>
                    </a:lnTo>
                    <a:lnTo>
                      <a:pt x="1633" y="2929"/>
                    </a:lnTo>
                    <a:lnTo>
                      <a:pt x="1695" y="2971"/>
                    </a:lnTo>
                    <a:lnTo>
                      <a:pt x="1716" y="2908"/>
                    </a:lnTo>
                    <a:lnTo>
                      <a:pt x="1716" y="2867"/>
                    </a:lnTo>
                    <a:lnTo>
                      <a:pt x="1716" y="2783"/>
                    </a:lnTo>
                    <a:lnTo>
                      <a:pt x="1737" y="2804"/>
                    </a:lnTo>
                    <a:lnTo>
                      <a:pt x="1779" y="2762"/>
                    </a:lnTo>
                    <a:lnTo>
                      <a:pt x="1821" y="2762"/>
                    </a:lnTo>
                    <a:lnTo>
                      <a:pt x="1800" y="2783"/>
                    </a:lnTo>
                    <a:lnTo>
                      <a:pt x="1779" y="2888"/>
                    </a:lnTo>
                    <a:lnTo>
                      <a:pt x="1800" y="2908"/>
                    </a:lnTo>
                    <a:lnTo>
                      <a:pt x="1821" y="2867"/>
                    </a:lnTo>
                    <a:lnTo>
                      <a:pt x="1884" y="2783"/>
                    </a:lnTo>
                    <a:lnTo>
                      <a:pt x="1905" y="2783"/>
                    </a:lnTo>
                    <a:lnTo>
                      <a:pt x="1905" y="2867"/>
                    </a:lnTo>
                    <a:lnTo>
                      <a:pt x="1884" y="2908"/>
                    </a:lnTo>
                    <a:lnTo>
                      <a:pt x="1884" y="2971"/>
                    </a:lnTo>
                    <a:lnTo>
                      <a:pt x="1947" y="2929"/>
                    </a:lnTo>
                    <a:lnTo>
                      <a:pt x="1988" y="2929"/>
                    </a:lnTo>
                    <a:lnTo>
                      <a:pt x="1988" y="2971"/>
                    </a:lnTo>
                    <a:lnTo>
                      <a:pt x="1884" y="3034"/>
                    </a:lnTo>
                    <a:lnTo>
                      <a:pt x="1779" y="3097"/>
                    </a:lnTo>
                    <a:lnTo>
                      <a:pt x="1800" y="3118"/>
                    </a:lnTo>
                    <a:lnTo>
                      <a:pt x="1821" y="3097"/>
                    </a:lnTo>
                    <a:lnTo>
                      <a:pt x="1884" y="3097"/>
                    </a:lnTo>
                    <a:lnTo>
                      <a:pt x="1905" y="3118"/>
                    </a:lnTo>
                    <a:lnTo>
                      <a:pt x="1947" y="3118"/>
                    </a:lnTo>
                    <a:lnTo>
                      <a:pt x="1988" y="3139"/>
                    </a:lnTo>
                    <a:lnTo>
                      <a:pt x="2030" y="3118"/>
                    </a:lnTo>
                    <a:lnTo>
                      <a:pt x="2114" y="3097"/>
                    </a:lnTo>
                    <a:lnTo>
                      <a:pt x="2135" y="3013"/>
                    </a:lnTo>
                    <a:lnTo>
                      <a:pt x="2135" y="2971"/>
                    </a:lnTo>
                    <a:lnTo>
                      <a:pt x="2198" y="2992"/>
                    </a:lnTo>
                    <a:lnTo>
                      <a:pt x="2260" y="3013"/>
                    </a:lnTo>
                    <a:lnTo>
                      <a:pt x="2323" y="3076"/>
                    </a:lnTo>
                    <a:lnTo>
                      <a:pt x="2365" y="3034"/>
                    </a:lnTo>
                    <a:lnTo>
                      <a:pt x="2428" y="3013"/>
                    </a:lnTo>
                    <a:lnTo>
                      <a:pt x="2511" y="3013"/>
                    </a:lnTo>
                    <a:lnTo>
                      <a:pt x="2449" y="3076"/>
                    </a:lnTo>
                    <a:lnTo>
                      <a:pt x="2449" y="3097"/>
                    </a:lnTo>
                    <a:lnTo>
                      <a:pt x="2344" y="3139"/>
                    </a:lnTo>
                    <a:lnTo>
                      <a:pt x="2239" y="3139"/>
                    </a:lnTo>
                    <a:lnTo>
                      <a:pt x="2198" y="3201"/>
                    </a:lnTo>
                    <a:lnTo>
                      <a:pt x="2198" y="3243"/>
                    </a:lnTo>
                    <a:lnTo>
                      <a:pt x="2156" y="3285"/>
                    </a:lnTo>
                    <a:lnTo>
                      <a:pt x="2135" y="3327"/>
                    </a:lnTo>
                    <a:lnTo>
                      <a:pt x="2051" y="3327"/>
                    </a:lnTo>
                    <a:lnTo>
                      <a:pt x="2009" y="3348"/>
                    </a:lnTo>
                    <a:lnTo>
                      <a:pt x="1988" y="3411"/>
                    </a:lnTo>
                    <a:lnTo>
                      <a:pt x="1926" y="3432"/>
                    </a:lnTo>
                    <a:lnTo>
                      <a:pt x="1821" y="3452"/>
                    </a:lnTo>
                    <a:lnTo>
                      <a:pt x="1737" y="3515"/>
                    </a:lnTo>
                    <a:lnTo>
                      <a:pt x="1716" y="3557"/>
                    </a:lnTo>
                    <a:lnTo>
                      <a:pt x="1737" y="3599"/>
                    </a:lnTo>
                    <a:lnTo>
                      <a:pt x="1779" y="3620"/>
                    </a:lnTo>
                    <a:lnTo>
                      <a:pt x="1842" y="3620"/>
                    </a:lnTo>
                    <a:lnTo>
                      <a:pt x="1884" y="3557"/>
                    </a:lnTo>
                    <a:lnTo>
                      <a:pt x="1905" y="3536"/>
                    </a:lnTo>
                    <a:lnTo>
                      <a:pt x="1947" y="3536"/>
                    </a:lnTo>
                    <a:lnTo>
                      <a:pt x="1947" y="3599"/>
                    </a:lnTo>
                    <a:lnTo>
                      <a:pt x="1988" y="3620"/>
                    </a:lnTo>
                    <a:lnTo>
                      <a:pt x="2051" y="3599"/>
                    </a:lnTo>
                    <a:lnTo>
                      <a:pt x="2114" y="3536"/>
                    </a:lnTo>
                    <a:lnTo>
                      <a:pt x="2135" y="3494"/>
                    </a:lnTo>
                    <a:lnTo>
                      <a:pt x="2156" y="3494"/>
                    </a:lnTo>
                    <a:lnTo>
                      <a:pt x="2198" y="3432"/>
                    </a:lnTo>
                    <a:lnTo>
                      <a:pt x="2219" y="3348"/>
                    </a:lnTo>
                    <a:lnTo>
                      <a:pt x="2260" y="3327"/>
                    </a:lnTo>
                    <a:lnTo>
                      <a:pt x="2365" y="3222"/>
                    </a:lnTo>
                    <a:lnTo>
                      <a:pt x="2428" y="3201"/>
                    </a:lnTo>
                    <a:lnTo>
                      <a:pt x="2470" y="3222"/>
                    </a:lnTo>
                    <a:lnTo>
                      <a:pt x="2553" y="3222"/>
                    </a:lnTo>
                    <a:lnTo>
                      <a:pt x="2511" y="3285"/>
                    </a:lnTo>
                    <a:lnTo>
                      <a:pt x="2553" y="3285"/>
                    </a:lnTo>
                    <a:lnTo>
                      <a:pt x="2616" y="3243"/>
                    </a:lnTo>
                    <a:lnTo>
                      <a:pt x="2658" y="3118"/>
                    </a:lnTo>
                    <a:lnTo>
                      <a:pt x="2721" y="3013"/>
                    </a:lnTo>
                    <a:lnTo>
                      <a:pt x="2721" y="2908"/>
                    </a:lnTo>
                    <a:lnTo>
                      <a:pt x="2742" y="2888"/>
                    </a:lnTo>
                    <a:lnTo>
                      <a:pt x="2763" y="2888"/>
                    </a:lnTo>
                    <a:lnTo>
                      <a:pt x="2825" y="2929"/>
                    </a:lnTo>
                    <a:lnTo>
                      <a:pt x="2846" y="2929"/>
                    </a:lnTo>
                    <a:lnTo>
                      <a:pt x="2888" y="2971"/>
                    </a:lnTo>
                    <a:lnTo>
                      <a:pt x="2888" y="3076"/>
                    </a:lnTo>
                    <a:lnTo>
                      <a:pt x="2867" y="3139"/>
                    </a:lnTo>
                    <a:lnTo>
                      <a:pt x="2846" y="3222"/>
                    </a:lnTo>
                    <a:lnTo>
                      <a:pt x="2867" y="3285"/>
                    </a:lnTo>
                    <a:lnTo>
                      <a:pt x="2846" y="3327"/>
                    </a:lnTo>
                    <a:lnTo>
                      <a:pt x="2763" y="3411"/>
                    </a:lnTo>
                    <a:lnTo>
                      <a:pt x="2721" y="3557"/>
                    </a:lnTo>
                    <a:lnTo>
                      <a:pt x="2721" y="3641"/>
                    </a:lnTo>
                    <a:lnTo>
                      <a:pt x="2679" y="3662"/>
                    </a:lnTo>
                    <a:lnTo>
                      <a:pt x="2679" y="3745"/>
                    </a:lnTo>
                    <a:lnTo>
                      <a:pt x="2742" y="3766"/>
                    </a:lnTo>
                    <a:lnTo>
                      <a:pt x="2825" y="3724"/>
                    </a:lnTo>
                    <a:lnTo>
                      <a:pt x="2888" y="3557"/>
                    </a:lnTo>
                    <a:lnTo>
                      <a:pt x="2951" y="3557"/>
                    </a:lnTo>
                    <a:lnTo>
                      <a:pt x="3035" y="3452"/>
                    </a:lnTo>
                    <a:lnTo>
                      <a:pt x="3076" y="3411"/>
                    </a:lnTo>
                    <a:lnTo>
                      <a:pt x="3097" y="3432"/>
                    </a:lnTo>
                    <a:lnTo>
                      <a:pt x="3202" y="3432"/>
                    </a:lnTo>
                    <a:lnTo>
                      <a:pt x="3202" y="3494"/>
                    </a:lnTo>
                    <a:lnTo>
                      <a:pt x="3139" y="3515"/>
                    </a:lnTo>
                    <a:lnTo>
                      <a:pt x="3035" y="3620"/>
                    </a:lnTo>
                    <a:lnTo>
                      <a:pt x="3035" y="3704"/>
                    </a:lnTo>
                    <a:lnTo>
                      <a:pt x="2993" y="3766"/>
                    </a:lnTo>
                    <a:lnTo>
                      <a:pt x="3035" y="3808"/>
                    </a:lnTo>
                    <a:lnTo>
                      <a:pt x="3035" y="3913"/>
                    </a:lnTo>
                    <a:lnTo>
                      <a:pt x="3076" y="3955"/>
                    </a:lnTo>
                    <a:lnTo>
                      <a:pt x="3097" y="3871"/>
                    </a:lnTo>
                    <a:lnTo>
                      <a:pt x="3160" y="3829"/>
                    </a:lnTo>
                    <a:lnTo>
                      <a:pt x="3202" y="3829"/>
                    </a:lnTo>
                    <a:lnTo>
                      <a:pt x="3265" y="3913"/>
                    </a:lnTo>
                    <a:lnTo>
                      <a:pt x="3307" y="3934"/>
                    </a:lnTo>
                    <a:lnTo>
                      <a:pt x="3390" y="3871"/>
                    </a:lnTo>
                    <a:lnTo>
                      <a:pt x="3390" y="3829"/>
                    </a:lnTo>
                    <a:lnTo>
                      <a:pt x="3411" y="3829"/>
                    </a:lnTo>
                    <a:lnTo>
                      <a:pt x="3453" y="3766"/>
                    </a:lnTo>
                    <a:lnTo>
                      <a:pt x="3453" y="3704"/>
                    </a:lnTo>
                    <a:lnTo>
                      <a:pt x="3474" y="3704"/>
                    </a:lnTo>
                    <a:lnTo>
                      <a:pt x="3495" y="3641"/>
                    </a:lnTo>
                    <a:lnTo>
                      <a:pt x="3474" y="3599"/>
                    </a:lnTo>
                    <a:lnTo>
                      <a:pt x="3495" y="3494"/>
                    </a:lnTo>
                    <a:lnTo>
                      <a:pt x="3599" y="3348"/>
                    </a:lnTo>
                    <a:lnTo>
                      <a:pt x="3662" y="3243"/>
                    </a:lnTo>
                    <a:lnTo>
                      <a:pt x="3662" y="3097"/>
                    </a:lnTo>
                    <a:lnTo>
                      <a:pt x="3662" y="3034"/>
                    </a:lnTo>
                    <a:lnTo>
                      <a:pt x="3620" y="3034"/>
                    </a:lnTo>
                    <a:lnTo>
                      <a:pt x="3620" y="3097"/>
                    </a:lnTo>
                    <a:lnTo>
                      <a:pt x="3579" y="3180"/>
                    </a:lnTo>
                    <a:lnTo>
                      <a:pt x="3495" y="3222"/>
                    </a:lnTo>
                    <a:lnTo>
                      <a:pt x="3411" y="3306"/>
                    </a:lnTo>
                    <a:lnTo>
                      <a:pt x="3369" y="3327"/>
                    </a:lnTo>
                    <a:lnTo>
                      <a:pt x="3348" y="3243"/>
                    </a:lnTo>
                    <a:lnTo>
                      <a:pt x="3369" y="3180"/>
                    </a:lnTo>
                    <a:lnTo>
                      <a:pt x="3369" y="3097"/>
                    </a:lnTo>
                    <a:lnTo>
                      <a:pt x="3474" y="3013"/>
                    </a:lnTo>
                    <a:lnTo>
                      <a:pt x="3495" y="2971"/>
                    </a:lnTo>
                    <a:lnTo>
                      <a:pt x="3579" y="2888"/>
                    </a:lnTo>
                    <a:lnTo>
                      <a:pt x="3599" y="2888"/>
                    </a:lnTo>
                    <a:lnTo>
                      <a:pt x="3662" y="2867"/>
                    </a:lnTo>
                    <a:lnTo>
                      <a:pt x="3620" y="2804"/>
                    </a:lnTo>
                    <a:lnTo>
                      <a:pt x="3579" y="2867"/>
                    </a:lnTo>
                    <a:lnTo>
                      <a:pt x="3516" y="2867"/>
                    </a:lnTo>
                    <a:lnTo>
                      <a:pt x="3453" y="2888"/>
                    </a:lnTo>
                    <a:lnTo>
                      <a:pt x="3390" y="2888"/>
                    </a:lnTo>
                    <a:lnTo>
                      <a:pt x="3307" y="2929"/>
                    </a:lnTo>
                    <a:lnTo>
                      <a:pt x="3286" y="2992"/>
                    </a:lnTo>
                    <a:lnTo>
                      <a:pt x="3181" y="3076"/>
                    </a:lnTo>
                    <a:lnTo>
                      <a:pt x="3181" y="3118"/>
                    </a:lnTo>
                    <a:lnTo>
                      <a:pt x="3139" y="3180"/>
                    </a:lnTo>
                    <a:lnTo>
                      <a:pt x="3055" y="3097"/>
                    </a:lnTo>
                    <a:lnTo>
                      <a:pt x="3055" y="3034"/>
                    </a:lnTo>
                    <a:lnTo>
                      <a:pt x="3035" y="2971"/>
                    </a:lnTo>
                    <a:lnTo>
                      <a:pt x="3035" y="2888"/>
                    </a:lnTo>
                    <a:lnTo>
                      <a:pt x="3076" y="2929"/>
                    </a:lnTo>
                    <a:lnTo>
                      <a:pt x="3097" y="2929"/>
                    </a:lnTo>
                    <a:lnTo>
                      <a:pt x="3181" y="2825"/>
                    </a:lnTo>
                    <a:lnTo>
                      <a:pt x="3139" y="2825"/>
                    </a:lnTo>
                    <a:lnTo>
                      <a:pt x="3055" y="2804"/>
                    </a:lnTo>
                    <a:lnTo>
                      <a:pt x="3181" y="2804"/>
                    </a:lnTo>
                    <a:lnTo>
                      <a:pt x="3076" y="2783"/>
                    </a:lnTo>
                    <a:lnTo>
                      <a:pt x="3035" y="2720"/>
                    </a:lnTo>
                    <a:lnTo>
                      <a:pt x="3035" y="2678"/>
                    </a:lnTo>
                    <a:lnTo>
                      <a:pt x="3055" y="2657"/>
                    </a:lnTo>
                    <a:lnTo>
                      <a:pt x="3160" y="2657"/>
                    </a:lnTo>
                    <a:lnTo>
                      <a:pt x="3181" y="2616"/>
                    </a:lnTo>
                    <a:lnTo>
                      <a:pt x="3265" y="2553"/>
                    </a:lnTo>
                    <a:lnTo>
                      <a:pt x="3286" y="2448"/>
                    </a:lnTo>
                    <a:lnTo>
                      <a:pt x="3369" y="2448"/>
                    </a:lnTo>
                    <a:lnTo>
                      <a:pt x="3390" y="2469"/>
                    </a:lnTo>
                    <a:lnTo>
                      <a:pt x="3495" y="2406"/>
                    </a:lnTo>
                    <a:lnTo>
                      <a:pt x="3516" y="2344"/>
                    </a:lnTo>
                    <a:lnTo>
                      <a:pt x="3516" y="2260"/>
                    </a:lnTo>
                    <a:lnTo>
                      <a:pt x="3495" y="2197"/>
                    </a:lnTo>
                    <a:lnTo>
                      <a:pt x="3411" y="2281"/>
                    </a:lnTo>
                    <a:lnTo>
                      <a:pt x="3369" y="2302"/>
                    </a:lnTo>
                    <a:lnTo>
                      <a:pt x="3348" y="2281"/>
                    </a:lnTo>
                    <a:lnTo>
                      <a:pt x="3286" y="2281"/>
                    </a:lnTo>
                    <a:lnTo>
                      <a:pt x="3286" y="2344"/>
                    </a:lnTo>
                    <a:lnTo>
                      <a:pt x="3286" y="2406"/>
                    </a:lnTo>
                    <a:lnTo>
                      <a:pt x="3244" y="2448"/>
                    </a:lnTo>
                    <a:lnTo>
                      <a:pt x="3181" y="2448"/>
                    </a:lnTo>
                    <a:lnTo>
                      <a:pt x="3097" y="2490"/>
                    </a:lnTo>
                    <a:lnTo>
                      <a:pt x="3055" y="2511"/>
                    </a:lnTo>
                    <a:lnTo>
                      <a:pt x="3055" y="2574"/>
                    </a:lnTo>
                    <a:lnTo>
                      <a:pt x="2993" y="2595"/>
                    </a:lnTo>
                    <a:lnTo>
                      <a:pt x="3035" y="2553"/>
                    </a:lnTo>
                    <a:lnTo>
                      <a:pt x="3035" y="2469"/>
                    </a:lnTo>
                    <a:lnTo>
                      <a:pt x="2993" y="2490"/>
                    </a:lnTo>
                    <a:lnTo>
                      <a:pt x="2951" y="2490"/>
                    </a:lnTo>
                    <a:lnTo>
                      <a:pt x="2993" y="2469"/>
                    </a:lnTo>
                    <a:lnTo>
                      <a:pt x="3055" y="2406"/>
                    </a:lnTo>
                    <a:lnTo>
                      <a:pt x="3076" y="2385"/>
                    </a:lnTo>
                    <a:lnTo>
                      <a:pt x="3035" y="2364"/>
                    </a:lnTo>
                    <a:lnTo>
                      <a:pt x="3076" y="2302"/>
                    </a:lnTo>
                    <a:lnTo>
                      <a:pt x="3097" y="2239"/>
                    </a:lnTo>
                    <a:lnTo>
                      <a:pt x="3055" y="2197"/>
                    </a:lnTo>
                    <a:lnTo>
                      <a:pt x="2993" y="2260"/>
                    </a:lnTo>
                    <a:lnTo>
                      <a:pt x="3035" y="2197"/>
                    </a:lnTo>
                    <a:lnTo>
                      <a:pt x="3035" y="2155"/>
                    </a:lnTo>
                    <a:lnTo>
                      <a:pt x="2993" y="2155"/>
                    </a:lnTo>
                    <a:lnTo>
                      <a:pt x="2930" y="2176"/>
                    </a:lnTo>
                    <a:lnTo>
                      <a:pt x="2878" y="2166"/>
                    </a:lnTo>
                    <a:lnTo>
                      <a:pt x="2878" y="2166"/>
                    </a:lnTo>
                    <a:lnTo>
                      <a:pt x="2825" y="2176"/>
                    </a:lnTo>
                    <a:lnTo>
                      <a:pt x="2872" y="2165"/>
                    </a:lnTo>
                    <a:lnTo>
                      <a:pt x="2872" y="2165"/>
                    </a:lnTo>
                    <a:lnTo>
                      <a:pt x="2825" y="2155"/>
                    </a:lnTo>
                    <a:lnTo>
                      <a:pt x="2909" y="2155"/>
                    </a:lnTo>
                    <a:lnTo>
                      <a:pt x="2993" y="2113"/>
                    </a:lnTo>
                    <a:lnTo>
                      <a:pt x="3035" y="2072"/>
                    </a:lnTo>
                    <a:lnTo>
                      <a:pt x="3076" y="2072"/>
                    </a:lnTo>
                    <a:lnTo>
                      <a:pt x="3139" y="2051"/>
                    </a:lnTo>
                    <a:lnTo>
                      <a:pt x="3139" y="1967"/>
                    </a:lnTo>
                    <a:lnTo>
                      <a:pt x="3181" y="1904"/>
                    </a:lnTo>
                    <a:lnTo>
                      <a:pt x="3181" y="1862"/>
                    </a:lnTo>
                    <a:lnTo>
                      <a:pt x="3097" y="1800"/>
                    </a:lnTo>
                    <a:lnTo>
                      <a:pt x="2993" y="1716"/>
                    </a:lnTo>
                    <a:lnTo>
                      <a:pt x="2888" y="1716"/>
                    </a:lnTo>
                    <a:lnTo>
                      <a:pt x="2783" y="1737"/>
                    </a:lnTo>
                    <a:lnTo>
                      <a:pt x="2742" y="1737"/>
                    </a:lnTo>
                    <a:lnTo>
                      <a:pt x="2742" y="1779"/>
                    </a:lnTo>
                    <a:lnTo>
                      <a:pt x="2679" y="1862"/>
                    </a:lnTo>
                    <a:lnTo>
                      <a:pt x="2658" y="1946"/>
                    </a:lnTo>
                    <a:lnTo>
                      <a:pt x="2679" y="1841"/>
                    </a:lnTo>
                    <a:lnTo>
                      <a:pt x="2658" y="1820"/>
                    </a:lnTo>
                    <a:lnTo>
                      <a:pt x="2679" y="1758"/>
                    </a:lnTo>
                    <a:lnTo>
                      <a:pt x="2742" y="1674"/>
                    </a:lnTo>
                    <a:lnTo>
                      <a:pt x="2721" y="1674"/>
                    </a:lnTo>
                    <a:lnTo>
                      <a:pt x="2637" y="1737"/>
                    </a:lnTo>
                    <a:lnTo>
                      <a:pt x="2574" y="1779"/>
                    </a:lnTo>
                    <a:lnTo>
                      <a:pt x="2553" y="1862"/>
                    </a:lnTo>
                    <a:lnTo>
                      <a:pt x="2532" y="1841"/>
                    </a:lnTo>
                    <a:lnTo>
                      <a:pt x="2491" y="1862"/>
                    </a:lnTo>
                    <a:lnTo>
                      <a:pt x="2449" y="1883"/>
                    </a:lnTo>
                    <a:lnTo>
                      <a:pt x="2428" y="1862"/>
                    </a:lnTo>
                    <a:lnTo>
                      <a:pt x="2344" y="1925"/>
                    </a:lnTo>
                    <a:lnTo>
                      <a:pt x="2323" y="2030"/>
                    </a:lnTo>
                    <a:lnTo>
                      <a:pt x="2239" y="2072"/>
                    </a:lnTo>
                    <a:lnTo>
                      <a:pt x="2239" y="2072"/>
                    </a:lnTo>
                    <a:lnTo>
                      <a:pt x="2281" y="2030"/>
                    </a:lnTo>
                    <a:lnTo>
                      <a:pt x="2323" y="1883"/>
                    </a:lnTo>
                    <a:lnTo>
                      <a:pt x="2365" y="1779"/>
                    </a:lnTo>
                    <a:lnTo>
                      <a:pt x="2344" y="1758"/>
                    </a:lnTo>
                    <a:lnTo>
                      <a:pt x="2281" y="1779"/>
                    </a:lnTo>
                    <a:lnTo>
                      <a:pt x="2260" y="1841"/>
                    </a:lnTo>
                    <a:lnTo>
                      <a:pt x="2219" y="1883"/>
                    </a:lnTo>
                    <a:lnTo>
                      <a:pt x="2177" y="1841"/>
                    </a:lnTo>
                    <a:lnTo>
                      <a:pt x="2239" y="1779"/>
                    </a:lnTo>
                    <a:lnTo>
                      <a:pt x="2260" y="1737"/>
                    </a:lnTo>
                    <a:lnTo>
                      <a:pt x="2260" y="1716"/>
                    </a:lnTo>
                    <a:lnTo>
                      <a:pt x="2177" y="1737"/>
                    </a:lnTo>
                    <a:lnTo>
                      <a:pt x="2072" y="1820"/>
                    </a:lnTo>
                    <a:lnTo>
                      <a:pt x="2030" y="1820"/>
                    </a:lnTo>
                    <a:lnTo>
                      <a:pt x="2009" y="1737"/>
                    </a:lnTo>
                    <a:lnTo>
                      <a:pt x="1967" y="1737"/>
                    </a:lnTo>
                    <a:lnTo>
                      <a:pt x="1905" y="1820"/>
                    </a:lnTo>
                    <a:lnTo>
                      <a:pt x="1842" y="1820"/>
                    </a:lnTo>
                    <a:lnTo>
                      <a:pt x="1842" y="1779"/>
                    </a:lnTo>
                    <a:lnTo>
                      <a:pt x="1947" y="1737"/>
                    </a:lnTo>
                    <a:lnTo>
                      <a:pt x="2009" y="1632"/>
                    </a:lnTo>
                    <a:lnTo>
                      <a:pt x="2030" y="1548"/>
                    </a:lnTo>
                    <a:lnTo>
                      <a:pt x="1947" y="1548"/>
                    </a:lnTo>
                    <a:lnTo>
                      <a:pt x="1863" y="1611"/>
                    </a:lnTo>
                    <a:lnTo>
                      <a:pt x="1863" y="1611"/>
                    </a:lnTo>
                    <a:lnTo>
                      <a:pt x="1926" y="1527"/>
                    </a:lnTo>
                    <a:lnTo>
                      <a:pt x="2009" y="1444"/>
                    </a:lnTo>
                    <a:lnTo>
                      <a:pt x="2114" y="1444"/>
                    </a:lnTo>
                    <a:lnTo>
                      <a:pt x="2156" y="1423"/>
                    </a:lnTo>
                    <a:lnTo>
                      <a:pt x="2239" y="1381"/>
                    </a:lnTo>
                    <a:lnTo>
                      <a:pt x="2281" y="1339"/>
                    </a:lnTo>
                    <a:lnTo>
                      <a:pt x="2281" y="1276"/>
                    </a:lnTo>
                    <a:lnTo>
                      <a:pt x="2260" y="1318"/>
                    </a:lnTo>
                    <a:lnTo>
                      <a:pt x="2156" y="1339"/>
                    </a:lnTo>
                    <a:lnTo>
                      <a:pt x="2114" y="1318"/>
                    </a:lnTo>
                    <a:lnTo>
                      <a:pt x="2030" y="1235"/>
                    </a:lnTo>
                    <a:lnTo>
                      <a:pt x="1967" y="1235"/>
                    </a:lnTo>
                    <a:lnTo>
                      <a:pt x="1926" y="1255"/>
                    </a:lnTo>
                    <a:lnTo>
                      <a:pt x="1967" y="1151"/>
                    </a:lnTo>
                    <a:lnTo>
                      <a:pt x="2009" y="1130"/>
                    </a:lnTo>
                    <a:lnTo>
                      <a:pt x="2009" y="1109"/>
                    </a:lnTo>
                    <a:lnTo>
                      <a:pt x="1947" y="1130"/>
                    </a:lnTo>
                    <a:lnTo>
                      <a:pt x="1863" y="1193"/>
                    </a:lnTo>
                    <a:lnTo>
                      <a:pt x="1821" y="1255"/>
                    </a:lnTo>
                    <a:lnTo>
                      <a:pt x="1737" y="1339"/>
                    </a:lnTo>
                    <a:lnTo>
                      <a:pt x="1695" y="1360"/>
                    </a:lnTo>
                    <a:lnTo>
                      <a:pt x="1654" y="1423"/>
                    </a:lnTo>
                    <a:lnTo>
                      <a:pt x="1591" y="1465"/>
                    </a:lnTo>
                    <a:lnTo>
                      <a:pt x="1528" y="1548"/>
                    </a:lnTo>
                    <a:lnTo>
                      <a:pt x="1528" y="1444"/>
                    </a:lnTo>
                    <a:lnTo>
                      <a:pt x="1549" y="1360"/>
                    </a:lnTo>
                    <a:lnTo>
                      <a:pt x="1612" y="1297"/>
                    </a:lnTo>
                    <a:lnTo>
                      <a:pt x="1612" y="1235"/>
                    </a:lnTo>
                    <a:lnTo>
                      <a:pt x="1654" y="1130"/>
                    </a:lnTo>
                    <a:lnTo>
                      <a:pt x="1737" y="1046"/>
                    </a:lnTo>
                    <a:lnTo>
                      <a:pt x="1737" y="1004"/>
                    </a:lnTo>
                    <a:lnTo>
                      <a:pt x="1800" y="942"/>
                    </a:lnTo>
                    <a:lnTo>
                      <a:pt x="1821" y="921"/>
                    </a:lnTo>
                    <a:lnTo>
                      <a:pt x="1863" y="816"/>
                    </a:lnTo>
                    <a:lnTo>
                      <a:pt x="1947" y="774"/>
                    </a:lnTo>
                    <a:lnTo>
                      <a:pt x="2009" y="711"/>
                    </a:lnTo>
                    <a:lnTo>
                      <a:pt x="2051" y="691"/>
                    </a:lnTo>
                    <a:lnTo>
                      <a:pt x="2072" y="670"/>
                    </a:lnTo>
                    <a:lnTo>
                      <a:pt x="2072" y="607"/>
                    </a:lnTo>
                    <a:lnTo>
                      <a:pt x="2114" y="565"/>
                    </a:lnTo>
                    <a:lnTo>
                      <a:pt x="2135" y="481"/>
                    </a:lnTo>
                    <a:lnTo>
                      <a:pt x="2135" y="523"/>
                    </a:lnTo>
                    <a:lnTo>
                      <a:pt x="2114" y="586"/>
                    </a:lnTo>
                    <a:lnTo>
                      <a:pt x="2135" y="628"/>
                    </a:lnTo>
                    <a:lnTo>
                      <a:pt x="2219" y="523"/>
                    </a:lnTo>
                    <a:lnTo>
                      <a:pt x="2323" y="419"/>
                    </a:lnTo>
                    <a:lnTo>
                      <a:pt x="2344" y="377"/>
                    </a:lnTo>
                    <a:lnTo>
                      <a:pt x="2323" y="314"/>
                    </a:lnTo>
                    <a:lnTo>
                      <a:pt x="2260" y="314"/>
                    </a:lnTo>
                    <a:lnTo>
                      <a:pt x="2219" y="377"/>
                    </a:lnTo>
                    <a:lnTo>
                      <a:pt x="2177" y="293"/>
                    </a:lnTo>
                    <a:lnTo>
                      <a:pt x="2156" y="272"/>
                    </a:lnTo>
                    <a:lnTo>
                      <a:pt x="2177" y="209"/>
                    </a:lnTo>
                    <a:lnTo>
                      <a:pt x="2239" y="188"/>
                    </a:lnTo>
                    <a:lnTo>
                      <a:pt x="2323" y="209"/>
                    </a:lnTo>
                    <a:lnTo>
                      <a:pt x="2386" y="272"/>
                    </a:lnTo>
                    <a:lnTo>
                      <a:pt x="2449" y="251"/>
                    </a:lnTo>
                    <a:lnTo>
                      <a:pt x="2491" y="188"/>
                    </a:lnTo>
                    <a:lnTo>
                      <a:pt x="2491" y="42"/>
                    </a:lnTo>
                    <a:lnTo>
                      <a:pt x="2428" y="42"/>
                    </a:lnTo>
                    <a:lnTo>
                      <a:pt x="2365" y="63"/>
                    </a:lnTo>
                    <a:lnTo>
                      <a:pt x="2365" y="105"/>
                    </a:lnTo>
                    <a:lnTo>
                      <a:pt x="2323" y="105"/>
                    </a:lnTo>
                    <a:lnTo>
                      <a:pt x="2323" y="63"/>
                    </a:lnTo>
                    <a:lnTo>
                      <a:pt x="2323"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3245;p50"/>
              <p:cNvSpPr/>
              <p:nvPr/>
            </p:nvSpPr>
            <p:spPr>
              <a:xfrm>
                <a:off x="1922950" y="1659350"/>
                <a:ext cx="1050900" cy="913875"/>
              </a:xfrm>
              <a:custGeom>
                <a:avLst/>
                <a:gdLst/>
                <a:ahLst/>
                <a:cxnLst/>
                <a:rect l="l" t="t" r="r" b="b"/>
                <a:pathLst>
                  <a:path w="42036" h="36555" extrusionOk="0">
                    <a:moveTo>
                      <a:pt x="4310" y="26929"/>
                    </a:moveTo>
                    <a:lnTo>
                      <a:pt x="4310" y="27055"/>
                    </a:lnTo>
                    <a:lnTo>
                      <a:pt x="4268" y="27159"/>
                    </a:lnTo>
                    <a:lnTo>
                      <a:pt x="4101" y="27264"/>
                    </a:lnTo>
                    <a:lnTo>
                      <a:pt x="4076" y="27268"/>
                    </a:lnTo>
                    <a:lnTo>
                      <a:pt x="4076" y="27268"/>
                    </a:lnTo>
                    <a:lnTo>
                      <a:pt x="4101" y="27243"/>
                    </a:lnTo>
                    <a:lnTo>
                      <a:pt x="4185" y="27117"/>
                    </a:lnTo>
                    <a:lnTo>
                      <a:pt x="4289" y="27034"/>
                    </a:lnTo>
                    <a:lnTo>
                      <a:pt x="4310" y="26929"/>
                    </a:lnTo>
                    <a:close/>
                    <a:moveTo>
                      <a:pt x="40508" y="27473"/>
                    </a:moveTo>
                    <a:lnTo>
                      <a:pt x="40299" y="27557"/>
                    </a:lnTo>
                    <a:lnTo>
                      <a:pt x="40090" y="27599"/>
                    </a:lnTo>
                    <a:lnTo>
                      <a:pt x="40132" y="27536"/>
                    </a:lnTo>
                    <a:lnTo>
                      <a:pt x="40404" y="27473"/>
                    </a:lnTo>
                    <a:close/>
                    <a:moveTo>
                      <a:pt x="19459" y="0"/>
                    </a:moveTo>
                    <a:lnTo>
                      <a:pt x="19187" y="105"/>
                    </a:lnTo>
                    <a:lnTo>
                      <a:pt x="18810" y="105"/>
                    </a:lnTo>
                    <a:lnTo>
                      <a:pt x="18727" y="63"/>
                    </a:lnTo>
                    <a:lnTo>
                      <a:pt x="18392" y="84"/>
                    </a:lnTo>
                    <a:lnTo>
                      <a:pt x="18308" y="63"/>
                    </a:lnTo>
                    <a:lnTo>
                      <a:pt x="18120" y="105"/>
                    </a:lnTo>
                    <a:lnTo>
                      <a:pt x="18078" y="210"/>
                    </a:lnTo>
                    <a:lnTo>
                      <a:pt x="18120" y="272"/>
                    </a:lnTo>
                    <a:lnTo>
                      <a:pt x="18078" y="377"/>
                    </a:lnTo>
                    <a:lnTo>
                      <a:pt x="18078" y="524"/>
                    </a:lnTo>
                    <a:lnTo>
                      <a:pt x="18036" y="775"/>
                    </a:lnTo>
                    <a:lnTo>
                      <a:pt x="18120" y="879"/>
                    </a:lnTo>
                    <a:lnTo>
                      <a:pt x="18036" y="942"/>
                    </a:lnTo>
                    <a:lnTo>
                      <a:pt x="17911" y="942"/>
                    </a:lnTo>
                    <a:lnTo>
                      <a:pt x="17764" y="1109"/>
                    </a:lnTo>
                    <a:lnTo>
                      <a:pt x="17701" y="1214"/>
                    </a:lnTo>
                    <a:lnTo>
                      <a:pt x="17471" y="1298"/>
                    </a:lnTo>
                    <a:lnTo>
                      <a:pt x="17367" y="1444"/>
                    </a:lnTo>
                    <a:lnTo>
                      <a:pt x="17095" y="1633"/>
                    </a:lnTo>
                    <a:lnTo>
                      <a:pt x="16990" y="1674"/>
                    </a:lnTo>
                    <a:lnTo>
                      <a:pt x="16990" y="1758"/>
                    </a:lnTo>
                    <a:lnTo>
                      <a:pt x="17074" y="1925"/>
                    </a:lnTo>
                    <a:lnTo>
                      <a:pt x="17074" y="2072"/>
                    </a:lnTo>
                    <a:lnTo>
                      <a:pt x="16760" y="2030"/>
                    </a:lnTo>
                    <a:lnTo>
                      <a:pt x="16739" y="1946"/>
                    </a:lnTo>
                    <a:lnTo>
                      <a:pt x="16718" y="2135"/>
                    </a:lnTo>
                    <a:lnTo>
                      <a:pt x="16613" y="2281"/>
                    </a:lnTo>
                    <a:lnTo>
                      <a:pt x="16530" y="2302"/>
                    </a:lnTo>
                    <a:lnTo>
                      <a:pt x="16509" y="2365"/>
                    </a:lnTo>
                    <a:lnTo>
                      <a:pt x="16300" y="2407"/>
                    </a:lnTo>
                    <a:lnTo>
                      <a:pt x="16237" y="2574"/>
                    </a:lnTo>
                    <a:lnTo>
                      <a:pt x="16132" y="2595"/>
                    </a:lnTo>
                    <a:lnTo>
                      <a:pt x="16028" y="2700"/>
                    </a:lnTo>
                    <a:lnTo>
                      <a:pt x="15944" y="2700"/>
                    </a:lnTo>
                    <a:lnTo>
                      <a:pt x="15923" y="2804"/>
                    </a:lnTo>
                    <a:lnTo>
                      <a:pt x="15776" y="2888"/>
                    </a:lnTo>
                    <a:lnTo>
                      <a:pt x="15672" y="2993"/>
                    </a:lnTo>
                    <a:lnTo>
                      <a:pt x="15588" y="2972"/>
                    </a:lnTo>
                    <a:lnTo>
                      <a:pt x="15588" y="3076"/>
                    </a:lnTo>
                    <a:lnTo>
                      <a:pt x="15776" y="3139"/>
                    </a:lnTo>
                    <a:lnTo>
                      <a:pt x="15986" y="3139"/>
                    </a:lnTo>
                    <a:lnTo>
                      <a:pt x="15986" y="3244"/>
                    </a:lnTo>
                    <a:lnTo>
                      <a:pt x="15839" y="3202"/>
                    </a:lnTo>
                    <a:lnTo>
                      <a:pt x="15944" y="3516"/>
                    </a:lnTo>
                    <a:lnTo>
                      <a:pt x="16028" y="3599"/>
                    </a:lnTo>
                    <a:lnTo>
                      <a:pt x="16007" y="3725"/>
                    </a:lnTo>
                    <a:lnTo>
                      <a:pt x="15944" y="3871"/>
                    </a:lnTo>
                    <a:lnTo>
                      <a:pt x="16007" y="4018"/>
                    </a:lnTo>
                    <a:lnTo>
                      <a:pt x="15902" y="4185"/>
                    </a:lnTo>
                    <a:lnTo>
                      <a:pt x="15902" y="4394"/>
                    </a:lnTo>
                    <a:lnTo>
                      <a:pt x="15902" y="4457"/>
                    </a:lnTo>
                    <a:lnTo>
                      <a:pt x="15986" y="4457"/>
                    </a:lnTo>
                    <a:lnTo>
                      <a:pt x="16028" y="4478"/>
                    </a:lnTo>
                    <a:lnTo>
                      <a:pt x="16111" y="4394"/>
                    </a:lnTo>
                    <a:lnTo>
                      <a:pt x="16237" y="4374"/>
                    </a:lnTo>
                    <a:lnTo>
                      <a:pt x="16341" y="4394"/>
                    </a:lnTo>
                    <a:lnTo>
                      <a:pt x="16509" y="4374"/>
                    </a:lnTo>
                    <a:lnTo>
                      <a:pt x="16676" y="4227"/>
                    </a:lnTo>
                    <a:lnTo>
                      <a:pt x="16760" y="4185"/>
                    </a:lnTo>
                    <a:lnTo>
                      <a:pt x="16760" y="4143"/>
                    </a:lnTo>
                    <a:lnTo>
                      <a:pt x="16864" y="4060"/>
                    </a:lnTo>
                    <a:lnTo>
                      <a:pt x="16927" y="4143"/>
                    </a:lnTo>
                    <a:lnTo>
                      <a:pt x="16927" y="4269"/>
                    </a:lnTo>
                    <a:lnTo>
                      <a:pt x="16844" y="4353"/>
                    </a:lnTo>
                    <a:lnTo>
                      <a:pt x="16927" y="4457"/>
                    </a:lnTo>
                    <a:lnTo>
                      <a:pt x="17032" y="4457"/>
                    </a:lnTo>
                    <a:lnTo>
                      <a:pt x="17178" y="4374"/>
                    </a:lnTo>
                    <a:lnTo>
                      <a:pt x="17346" y="4374"/>
                    </a:lnTo>
                    <a:lnTo>
                      <a:pt x="17450" y="4248"/>
                    </a:lnTo>
                    <a:lnTo>
                      <a:pt x="17597" y="4081"/>
                    </a:lnTo>
                    <a:lnTo>
                      <a:pt x="17576" y="4018"/>
                    </a:lnTo>
                    <a:lnTo>
                      <a:pt x="17701" y="3850"/>
                    </a:lnTo>
                    <a:lnTo>
                      <a:pt x="17722" y="3767"/>
                    </a:lnTo>
                    <a:lnTo>
                      <a:pt x="17890" y="3620"/>
                    </a:lnTo>
                    <a:lnTo>
                      <a:pt x="18015" y="3557"/>
                    </a:lnTo>
                    <a:lnTo>
                      <a:pt x="18036" y="3453"/>
                    </a:lnTo>
                    <a:lnTo>
                      <a:pt x="18099" y="3306"/>
                    </a:lnTo>
                    <a:lnTo>
                      <a:pt x="18204" y="3453"/>
                    </a:lnTo>
                    <a:lnTo>
                      <a:pt x="18350" y="3453"/>
                    </a:lnTo>
                    <a:lnTo>
                      <a:pt x="18497" y="3348"/>
                    </a:lnTo>
                    <a:lnTo>
                      <a:pt x="18643" y="3327"/>
                    </a:lnTo>
                    <a:lnTo>
                      <a:pt x="18706" y="3181"/>
                    </a:lnTo>
                    <a:lnTo>
                      <a:pt x="18769" y="3181"/>
                    </a:lnTo>
                    <a:lnTo>
                      <a:pt x="18873" y="3076"/>
                    </a:lnTo>
                    <a:lnTo>
                      <a:pt x="18936" y="2909"/>
                    </a:lnTo>
                    <a:lnTo>
                      <a:pt x="19124" y="2867"/>
                    </a:lnTo>
                    <a:lnTo>
                      <a:pt x="19187" y="2846"/>
                    </a:lnTo>
                    <a:lnTo>
                      <a:pt x="19250" y="2888"/>
                    </a:lnTo>
                    <a:lnTo>
                      <a:pt x="19333" y="2846"/>
                    </a:lnTo>
                    <a:lnTo>
                      <a:pt x="19543" y="2846"/>
                    </a:lnTo>
                    <a:lnTo>
                      <a:pt x="19668" y="2762"/>
                    </a:lnTo>
                    <a:lnTo>
                      <a:pt x="19773" y="2762"/>
                    </a:lnTo>
                    <a:lnTo>
                      <a:pt x="20024" y="2658"/>
                    </a:lnTo>
                    <a:lnTo>
                      <a:pt x="20233" y="2616"/>
                    </a:lnTo>
                    <a:lnTo>
                      <a:pt x="20296" y="2595"/>
                    </a:lnTo>
                    <a:cubicBezTo>
                      <a:pt x="20338" y="2679"/>
                      <a:pt x="20442" y="2741"/>
                      <a:pt x="20526" y="2762"/>
                    </a:cubicBezTo>
                    <a:lnTo>
                      <a:pt x="20401" y="2783"/>
                    </a:lnTo>
                    <a:lnTo>
                      <a:pt x="19877" y="2993"/>
                    </a:lnTo>
                    <a:lnTo>
                      <a:pt x="19752" y="3097"/>
                    </a:lnTo>
                    <a:lnTo>
                      <a:pt x="19438" y="3181"/>
                    </a:lnTo>
                    <a:lnTo>
                      <a:pt x="19020" y="3369"/>
                    </a:lnTo>
                    <a:lnTo>
                      <a:pt x="18852" y="3495"/>
                    </a:lnTo>
                    <a:lnTo>
                      <a:pt x="18852" y="3578"/>
                    </a:lnTo>
                    <a:lnTo>
                      <a:pt x="18957" y="3578"/>
                    </a:lnTo>
                    <a:lnTo>
                      <a:pt x="19020" y="3620"/>
                    </a:lnTo>
                    <a:lnTo>
                      <a:pt x="18915" y="3704"/>
                    </a:lnTo>
                    <a:lnTo>
                      <a:pt x="18831" y="3704"/>
                    </a:lnTo>
                    <a:lnTo>
                      <a:pt x="18643" y="3850"/>
                    </a:lnTo>
                    <a:lnTo>
                      <a:pt x="18497" y="3850"/>
                    </a:lnTo>
                    <a:lnTo>
                      <a:pt x="18413" y="3934"/>
                    </a:lnTo>
                    <a:lnTo>
                      <a:pt x="18392" y="4039"/>
                    </a:lnTo>
                    <a:lnTo>
                      <a:pt x="18225" y="4143"/>
                    </a:lnTo>
                    <a:lnTo>
                      <a:pt x="18162" y="4227"/>
                    </a:lnTo>
                    <a:lnTo>
                      <a:pt x="18162" y="4353"/>
                    </a:lnTo>
                    <a:lnTo>
                      <a:pt x="18225" y="4311"/>
                    </a:lnTo>
                    <a:lnTo>
                      <a:pt x="18308" y="4374"/>
                    </a:lnTo>
                    <a:lnTo>
                      <a:pt x="18266" y="4457"/>
                    </a:lnTo>
                    <a:lnTo>
                      <a:pt x="18287" y="4478"/>
                    </a:lnTo>
                    <a:lnTo>
                      <a:pt x="18371" y="4457"/>
                    </a:lnTo>
                    <a:lnTo>
                      <a:pt x="18476" y="4415"/>
                    </a:lnTo>
                    <a:lnTo>
                      <a:pt x="18580" y="4415"/>
                    </a:lnTo>
                    <a:lnTo>
                      <a:pt x="18643" y="4457"/>
                    </a:lnTo>
                    <a:lnTo>
                      <a:pt x="18622" y="4541"/>
                    </a:lnTo>
                    <a:lnTo>
                      <a:pt x="18497" y="4583"/>
                    </a:lnTo>
                    <a:lnTo>
                      <a:pt x="18371" y="4520"/>
                    </a:lnTo>
                    <a:lnTo>
                      <a:pt x="18287" y="4562"/>
                    </a:lnTo>
                    <a:lnTo>
                      <a:pt x="18308" y="4666"/>
                    </a:lnTo>
                    <a:lnTo>
                      <a:pt x="18517" y="4771"/>
                    </a:lnTo>
                    <a:lnTo>
                      <a:pt x="18601" y="4729"/>
                    </a:lnTo>
                    <a:lnTo>
                      <a:pt x="18622" y="4646"/>
                    </a:lnTo>
                    <a:lnTo>
                      <a:pt x="18685" y="4646"/>
                    </a:lnTo>
                    <a:lnTo>
                      <a:pt x="18727" y="4687"/>
                    </a:lnTo>
                    <a:lnTo>
                      <a:pt x="18685" y="4771"/>
                    </a:lnTo>
                    <a:lnTo>
                      <a:pt x="18789" y="4771"/>
                    </a:lnTo>
                    <a:lnTo>
                      <a:pt x="18957" y="4792"/>
                    </a:lnTo>
                    <a:lnTo>
                      <a:pt x="19145" y="4750"/>
                    </a:lnTo>
                    <a:lnTo>
                      <a:pt x="19250" y="4750"/>
                    </a:lnTo>
                    <a:lnTo>
                      <a:pt x="19417" y="4834"/>
                    </a:lnTo>
                    <a:lnTo>
                      <a:pt x="19543" y="4792"/>
                    </a:lnTo>
                    <a:lnTo>
                      <a:pt x="19647" y="4855"/>
                    </a:lnTo>
                    <a:lnTo>
                      <a:pt x="19689" y="4959"/>
                    </a:lnTo>
                    <a:lnTo>
                      <a:pt x="19773" y="4959"/>
                    </a:lnTo>
                    <a:lnTo>
                      <a:pt x="19752" y="5001"/>
                    </a:lnTo>
                    <a:lnTo>
                      <a:pt x="19668" y="5001"/>
                    </a:lnTo>
                    <a:lnTo>
                      <a:pt x="19522" y="4897"/>
                    </a:lnTo>
                    <a:lnTo>
                      <a:pt x="19313" y="4897"/>
                    </a:lnTo>
                    <a:lnTo>
                      <a:pt x="19250" y="4959"/>
                    </a:lnTo>
                    <a:lnTo>
                      <a:pt x="19375" y="5001"/>
                    </a:lnTo>
                    <a:lnTo>
                      <a:pt x="19417" y="5064"/>
                    </a:lnTo>
                    <a:lnTo>
                      <a:pt x="19229" y="5064"/>
                    </a:lnTo>
                    <a:lnTo>
                      <a:pt x="19145" y="4980"/>
                    </a:lnTo>
                    <a:lnTo>
                      <a:pt x="18894" y="5001"/>
                    </a:lnTo>
                    <a:lnTo>
                      <a:pt x="18810" y="5064"/>
                    </a:lnTo>
                    <a:lnTo>
                      <a:pt x="18727" y="5001"/>
                    </a:lnTo>
                    <a:lnTo>
                      <a:pt x="18643" y="5001"/>
                    </a:lnTo>
                    <a:lnTo>
                      <a:pt x="18580" y="5043"/>
                    </a:lnTo>
                    <a:lnTo>
                      <a:pt x="18497" y="5043"/>
                    </a:lnTo>
                    <a:lnTo>
                      <a:pt x="18225" y="5064"/>
                    </a:lnTo>
                    <a:lnTo>
                      <a:pt x="18183" y="5085"/>
                    </a:lnTo>
                    <a:lnTo>
                      <a:pt x="17973" y="5127"/>
                    </a:lnTo>
                    <a:lnTo>
                      <a:pt x="17953" y="5273"/>
                    </a:lnTo>
                    <a:lnTo>
                      <a:pt x="17973" y="5587"/>
                    </a:lnTo>
                    <a:lnTo>
                      <a:pt x="17994" y="5629"/>
                    </a:lnTo>
                    <a:lnTo>
                      <a:pt x="17994" y="5754"/>
                    </a:lnTo>
                    <a:lnTo>
                      <a:pt x="17953" y="5796"/>
                    </a:lnTo>
                    <a:lnTo>
                      <a:pt x="17953" y="5859"/>
                    </a:lnTo>
                    <a:lnTo>
                      <a:pt x="17994" y="5922"/>
                    </a:lnTo>
                    <a:lnTo>
                      <a:pt x="18099" y="5901"/>
                    </a:lnTo>
                    <a:lnTo>
                      <a:pt x="18141" y="5901"/>
                    </a:lnTo>
                    <a:lnTo>
                      <a:pt x="18225" y="5943"/>
                    </a:lnTo>
                    <a:lnTo>
                      <a:pt x="18329" y="5943"/>
                    </a:lnTo>
                    <a:lnTo>
                      <a:pt x="18371" y="5901"/>
                    </a:lnTo>
                    <a:lnTo>
                      <a:pt x="18392" y="5901"/>
                    </a:lnTo>
                    <a:lnTo>
                      <a:pt x="18476" y="5922"/>
                    </a:lnTo>
                    <a:lnTo>
                      <a:pt x="18517" y="5964"/>
                    </a:lnTo>
                    <a:lnTo>
                      <a:pt x="18559" y="5943"/>
                    </a:lnTo>
                    <a:lnTo>
                      <a:pt x="18622" y="6006"/>
                    </a:lnTo>
                    <a:lnTo>
                      <a:pt x="18622" y="6047"/>
                    </a:lnTo>
                    <a:lnTo>
                      <a:pt x="18706" y="6068"/>
                    </a:lnTo>
                    <a:lnTo>
                      <a:pt x="18789" y="6047"/>
                    </a:lnTo>
                    <a:lnTo>
                      <a:pt x="18852" y="6047"/>
                    </a:lnTo>
                    <a:lnTo>
                      <a:pt x="18915" y="6110"/>
                    </a:lnTo>
                    <a:lnTo>
                      <a:pt x="19041" y="6110"/>
                    </a:lnTo>
                    <a:lnTo>
                      <a:pt x="19124" y="6068"/>
                    </a:lnTo>
                    <a:lnTo>
                      <a:pt x="19229" y="6131"/>
                    </a:lnTo>
                    <a:lnTo>
                      <a:pt x="19333" y="6068"/>
                    </a:lnTo>
                    <a:lnTo>
                      <a:pt x="19417" y="6110"/>
                    </a:lnTo>
                    <a:lnTo>
                      <a:pt x="19543" y="6110"/>
                    </a:lnTo>
                    <a:lnTo>
                      <a:pt x="19647" y="6068"/>
                    </a:lnTo>
                    <a:lnTo>
                      <a:pt x="19752" y="6131"/>
                    </a:lnTo>
                    <a:lnTo>
                      <a:pt x="19773" y="6215"/>
                    </a:lnTo>
                    <a:lnTo>
                      <a:pt x="19857" y="6152"/>
                    </a:lnTo>
                    <a:lnTo>
                      <a:pt x="19877" y="6257"/>
                    </a:lnTo>
                    <a:lnTo>
                      <a:pt x="19982" y="6340"/>
                    </a:lnTo>
                    <a:lnTo>
                      <a:pt x="19982" y="6382"/>
                    </a:lnTo>
                    <a:lnTo>
                      <a:pt x="20003" y="6445"/>
                    </a:lnTo>
                    <a:lnTo>
                      <a:pt x="20108" y="6445"/>
                    </a:lnTo>
                    <a:lnTo>
                      <a:pt x="20191" y="6466"/>
                    </a:lnTo>
                    <a:lnTo>
                      <a:pt x="20212" y="6550"/>
                    </a:lnTo>
                    <a:lnTo>
                      <a:pt x="20275" y="6570"/>
                    </a:lnTo>
                    <a:lnTo>
                      <a:pt x="20359" y="6654"/>
                    </a:lnTo>
                    <a:lnTo>
                      <a:pt x="20317" y="6696"/>
                    </a:lnTo>
                    <a:lnTo>
                      <a:pt x="20317" y="6780"/>
                    </a:lnTo>
                    <a:lnTo>
                      <a:pt x="20422" y="6884"/>
                    </a:lnTo>
                    <a:lnTo>
                      <a:pt x="20589" y="6989"/>
                    </a:lnTo>
                    <a:lnTo>
                      <a:pt x="20589" y="7052"/>
                    </a:lnTo>
                    <a:lnTo>
                      <a:pt x="20568" y="7073"/>
                    </a:lnTo>
                    <a:lnTo>
                      <a:pt x="20589" y="7114"/>
                    </a:lnTo>
                    <a:lnTo>
                      <a:pt x="20526" y="7094"/>
                    </a:lnTo>
                    <a:lnTo>
                      <a:pt x="20317" y="7052"/>
                    </a:lnTo>
                    <a:lnTo>
                      <a:pt x="20170" y="6989"/>
                    </a:lnTo>
                    <a:lnTo>
                      <a:pt x="20087" y="7010"/>
                    </a:lnTo>
                    <a:lnTo>
                      <a:pt x="20003" y="6989"/>
                    </a:lnTo>
                    <a:lnTo>
                      <a:pt x="19982" y="7010"/>
                    </a:lnTo>
                    <a:lnTo>
                      <a:pt x="19898" y="7010"/>
                    </a:lnTo>
                    <a:lnTo>
                      <a:pt x="19836" y="6905"/>
                    </a:lnTo>
                    <a:lnTo>
                      <a:pt x="19752" y="6905"/>
                    </a:lnTo>
                    <a:lnTo>
                      <a:pt x="19689" y="6801"/>
                    </a:lnTo>
                    <a:lnTo>
                      <a:pt x="19647" y="6780"/>
                    </a:lnTo>
                    <a:lnTo>
                      <a:pt x="19522" y="6801"/>
                    </a:lnTo>
                    <a:lnTo>
                      <a:pt x="19438" y="6780"/>
                    </a:lnTo>
                    <a:lnTo>
                      <a:pt x="19375" y="6738"/>
                    </a:lnTo>
                    <a:lnTo>
                      <a:pt x="19250" y="6675"/>
                    </a:lnTo>
                    <a:lnTo>
                      <a:pt x="19229" y="6591"/>
                    </a:lnTo>
                    <a:lnTo>
                      <a:pt x="19166" y="6591"/>
                    </a:lnTo>
                    <a:lnTo>
                      <a:pt x="19124" y="6570"/>
                    </a:lnTo>
                    <a:lnTo>
                      <a:pt x="18999" y="6570"/>
                    </a:lnTo>
                    <a:lnTo>
                      <a:pt x="18936" y="6550"/>
                    </a:lnTo>
                    <a:lnTo>
                      <a:pt x="18685" y="6550"/>
                    </a:lnTo>
                    <a:lnTo>
                      <a:pt x="18517" y="6529"/>
                    </a:lnTo>
                    <a:lnTo>
                      <a:pt x="18413" y="6487"/>
                    </a:lnTo>
                    <a:lnTo>
                      <a:pt x="17973" y="6487"/>
                    </a:lnTo>
                    <a:lnTo>
                      <a:pt x="17890" y="6529"/>
                    </a:lnTo>
                    <a:lnTo>
                      <a:pt x="17764" y="6550"/>
                    </a:lnTo>
                    <a:lnTo>
                      <a:pt x="17701" y="6633"/>
                    </a:lnTo>
                    <a:lnTo>
                      <a:pt x="17701" y="6801"/>
                    </a:lnTo>
                    <a:lnTo>
                      <a:pt x="17597" y="6968"/>
                    </a:lnTo>
                    <a:lnTo>
                      <a:pt x="17639" y="7156"/>
                    </a:lnTo>
                    <a:lnTo>
                      <a:pt x="17597" y="7219"/>
                    </a:lnTo>
                    <a:lnTo>
                      <a:pt x="17639" y="7282"/>
                    </a:lnTo>
                    <a:lnTo>
                      <a:pt x="17701" y="7303"/>
                    </a:lnTo>
                    <a:lnTo>
                      <a:pt x="17681" y="7366"/>
                    </a:lnTo>
                    <a:lnTo>
                      <a:pt x="17639" y="7387"/>
                    </a:lnTo>
                    <a:lnTo>
                      <a:pt x="17701" y="7617"/>
                    </a:lnTo>
                    <a:lnTo>
                      <a:pt x="17785" y="7700"/>
                    </a:lnTo>
                    <a:lnTo>
                      <a:pt x="17806" y="7742"/>
                    </a:lnTo>
                    <a:lnTo>
                      <a:pt x="17973" y="7847"/>
                    </a:lnTo>
                    <a:lnTo>
                      <a:pt x="18015" y="7910"/>
                    </a:lnTo>
                    <a:lnTo>
                      <a:pt x="18120" y="7889"/>
                    </a:lnTo>
                    <a:lnTo>
                      <a:pt x="18183" y="7951"/>
                    </a:lnTo>
                    <a:lnTo>
                      <a:pt x="18266" y="7993"/>
                    </a:lnTo>
                    <a:lnTo>
                      <a:pt x="18392" y="7931"/>
                    </a:lnTo>
                    <a:lnTo>
                      <a:pt x="18476" y="7931"/>
                    </a:lnTo>
                    <a:lnTo>
                      <a:pt x="18538" y="8014"/>
                    </a:lnTo>
                    <a:lnTo>
                      <a:pt x="18685" y="8014"/>
                    </a:lnTo>
                    <a:lnTo>
                      <a:pt x="18748" y="8140"/>
                    </a:lnTo>
                    <a:lnTo>
                      <a:pt x="18831" y="8161"/>
                    </a:lnTo>
                    <a:lnTo>
                      <a:pt x="18852" y="8223"/>
                    </a:lnTo>
                    <a:lnTo>
                      <a:pt x="18727" y="8265"/>
                    </a:lnTo>
                    <a:lnTo>
                      <a:pt x="18727" y="8349"/>
                    </a:lnTo>
                    <a:lnTo>
                      <a:pt x="18685" y="8412"/>
                    </a:lnTo>
                    <a:lnTo>
                      <a:pt x="18685" y="8454"/>
                    </a:lnTo>
                    <a:lnTo>
                      <a:pt x="18622" y="8537"/>
                    </a:lnTo>
                    <a:lnTo>
                      <a:pt x="18497" y="8621"/>
                    </a:lnTo>
                    <a:lnTo>
                      <a:pt x="18497" y="8663"/>
                    </a:lnTo>
                    <a:lnTo>
                      <a:pt x="18434" y="8747"/>
                    </a:lnTo>
                    <a:lnTo>
                      <a:pt x="18517" y="8788"/>
                    </a:lnTo>
                    <a:lnTo>
                      <a:pt x="18517" y="8935"/>
                    </a:lnTo>
                    <a:lnTo>
                      <a:pt x="18580" y="9060"/>
                    </a:lnTo>
                    <a:lnTo>
                      <a:pt x="18580" y="9144"/>
                    </a:lnTo>
                    <a:lnTo>
                      <a:pt x="18434" y="9165"/>
                    </a:lnTo>
                    <a:lnTo>
                      <a:pt x="18497" y="9207"/>
                    </a:lnTo>
                    <a:lnTo>
                      <a:pt x="18685" y="9249"/>
                    </a:lnTo>
                    <a:lnTo>
                      <a:pt x="18748" y="9207"/>
                    </a:lnTo>
                    <a:lnTo>
                      <a:pt x="18810" y="9207"/>
                    </a:lnTo>
                    <a:lnTo>
                      <a:pt x="18831" y="9270"/>
                    </a:lnTo>
                    <a:lnTo>
                      <a:pt x="18894" y="9207"/>
                    </a:lnTo>
                    <a:lnTo>
                      <a:pt x="18936" y="9207"/>
                    </a:lnTo>
                    <a:lnTo>
                      <a:pt x="18999" y="9249"/>
                    </a:lnTo>
                    <a:lnTo>
                      <a:pt x="19145" y="9249"/>
                    </a:lnTo>
                    <a:lnTo>
                      <a:pt x="19333" y="9311"/>
                    </a:lnTo>
                    <a:lnTo>
                      <a:pt x="19417" y="9249"/>
                    </a:lnTo>
                    <a:lnTo>
                      <a:pt x="19564" y="9249"/>
                    </a:lnTo>
                    <a:lnTo>
                      <a:pt x="19585" y="9291"/>
                    </a:lnTo>
                    <a:lnTo>
                      <a:pt x="19626" y="9291"/>
                    </a:lnTo>
                    <a:lnTo>
                      <a:pt x="19668" y="9270"/>
                    </a:lnTo>
                    <a:lnTo>
                      <a:pt x="19752" y="9249"/>
                    </a:lnTo>
                    <a:lnTo>
                      <a:pt x="19794" y="9270"/>
                    </a:lnTo>
                    <a:lnTo>
                      <a:pt x="19836" y="9353"/>
                    </a:lnTo>
                    <a:lnTo>
                      <a:pt x="19877" y="9353"/>
                    </a:lnTo>
                    <a:lnTo>
                      <a:pt x="19940" y="9311"/>
                    </a:lnTo>
                    <a:lnTo>
                      <a:pt x="19982" y="9353"/>
                    </a:lnTo>
                    <a:lnTo>
                      <a:pt x="20003" y="9416"/>
                    </a:lnTo>
                    <a:lnTo>
                      <a:pt x="20066" y="9416"/>
                    </a:lnTo>
                    <a:lnTo>
                      <a:pt x="20108" y="9374"/>
                    </a:lnTo>
                    <a:lnTo>
                      <a:pt x="20254" y="9353"/>
                    </a:lnTo>
                    <a:lnTo>
                      <a:pt x="20296" y="9270"/>
                    </a:lnTo>
                    <a:lnTo>
                      <a:pt x="20401" y="9249"/>
                    </a:lnTo>
                    <a:lnTo>
                      <a:pt x="20484" y="9249"/>
                    </a:lnTo>
                    <a:lnTo>
                      <a:pt x="20589" y="9144"/>
                    </a:lnTo>
                    <a:lnTo>
                      <a:pt x="20714" y="9081"/>
                    </a:lnTo>
                    <a:lnTo>
                      <a:pt x="20819" y="9060"/>
                    </a:lnTo>
                    <a:lnTo>
                      <a:pt x="20840" y="8998"/>
                    </a:lnTo>
                    <a:lnTo>
                      <a:pt x="20924" y="8998"/>
                    </a:lnTo>
                    <a:lnTo>
                      <a:pt x="21028" y="9039"/>
                    </a:lnTo>
                    <a:lnTo>
                      <a:pt x="21112" y="9039"/>
                    </a:lnTo>
                    <a:lnTo>
                      <a:pt x="21196" y="9081"/>
                    </a:lnTo>
                    <a:lnTo>
                      <a:pt x="21405" y="9081"/>
                    </a:lnTo>
                    <a:lnTo>
                      <a:pt x="21635" y="8935"/>
                    </a:lnTo>
                    <a:lnTo>
                      <a:pt x="21656" y="8851"/>
                    </a:lnTo>
                    <a:lnTo>
                      <a:pt x="21719" y="8851"/>
                    </a:lnTo>
                    <a:lnTo>
                      <a:pt x="21740" y="8893"/>
                    </a:lnTo>
                    <a:lnTo>
                      <a:pt x="21761" y="8851"/>
                    </a:lnTo>
                    <a:lnTo>
                      <a:pt x="21844" y="8788"/>
                    </a:lnTo>
                    <a:lnTo>
                      <a:pt x="21844" y="8726"/>
                    </a:lnTo>
                    <a:lnTo>
                      <a:pt x="21865" y="8663"/>
                    </a:lnTo>
                    <a:lnTo>
                      <a:pt x="21928" y="8684"/>
                    </a:lnTo>
                    <a:lnTo>
                      <a:pt x="21991" y="8684"/>
                    </a:lnTo>
                    <a:lnTo>
                      <a:pt x="22054" y="8642"/>
                    </a:lnTo>
                    <a:lnTo>
                      <a:pt x="22054" y="8579"/>
                    </a:lnTo>
                    <a:lnTo>
                      <a:pt x="22095" y="8621"/>
                    </a:lnTo>
                    <a:lnTo>
                      <a:pt x="22158" y="8621"/>
                    </a:lnTo>
                    <a:lnTo>
                      <a:pt x="22179" y="8663"/>
                    </a:lnTo>
                    <a:lnTo>
                      <a:pt x="22179" y="8726"/>
                    </a:lnTo>
                    <a:lnTo>
                      <a:pt x="22242" y="8767"/>
                    </a:lnTo>
                    <a:lnTo>
                      <a:pt x="22158" y="8830"/>
                    </a:lnTo>
                    <a:lnTo>
                      <a:pt x="22158" y="8893"/>
                    </a:lnTo>
                    <a:lnTo>
                      <a:pt x="22095" y="8977"/>
                    </a:lnTo>
                    <a:lnTo>
                      <a:pt x="22054" y="8998"/>
                    </a:lnTo>
                    <a:lnTo>
                      <a:pt x="22054" y="9060"/>
                    </a:lnTo>
                    <a:lnTo>
                      <a:pt x="22137" y="9081"/>
                    </a:lnTo>
                    <a:lnTo>
                      <a:pt x="22200" y="9165"/>
                    </a:lnTo>
                    <a:lnTo>
                      <a:pt x="22242" y="9144"/>
                    </a:lnTo>
                    <a:lnTo>
                      <a:pt x="22305" y="9144"/>
                    </a:lnTo>
                    <a:lnTo>
                      <a:pt x="22409" y="9186"/>
                    </a:lnTo>
                    <a:lnTo>
                      <a:pt x="22409" y="9207"/>
                    </a:lnTo>
                    <a:cubicBezTo>
                      <a:pt x="22367" y="9207"/>
                      <a:pt x="22305" y="9249"/>
                      <a:pt x="22263" y="9270"/>
                    </a:cubicBezTo>
                    <a:lnTo>
                      <a:pt x="22242" y="9270"/>
                    </a:lnTo>
                    <a:cubicBezTo>
                      <a:pt x="22137" y="9291"/>
                      <a:pt x="22054" y="9353"/>
                      <a:pt x="21949" y="9374"/>
                    </a:cubicBezTo>
                    <a:cubicBezTo>
                      <a:pt x="21886" y="9374"/>
                      <a:pt x="21865" y="9395"/>
                      <a:pt x="21844" y="9458"/>
                    </a:cubicBezTo>
                    <a:lnTo>
                      <a:pt x="21551" y="9521"/>
                    </a:lnTo>
                    <a:lnTo>
                      <a:pt x="21133" y="9563"/>
                    </a:lnTo>
                    <a:lnTo>
                      <a:pt x="21007" y="9521"/>
                    </a:lnTo>
                    <a:lnTo>
                      <a:pt x="20903" y="9521"/>
                    </a:lnTo>
                    <a:lnTo>
                      <a:pt x="20735" y="9730"/>
                    </a:lnTo>
                    <a:lnTo>
                      <a:pt x="20631" y="9793"/>
                    </a:lnTo>
                    <a:lnTo>
                      <a:pt x="20589" y="9876"/>
                    </a:lnTo>
                    <a:lnTo>
                      <a:pt x="20673" y="9918"/>
                    </a:lnTo>
                    <a:lnTo>
                      <a:pt x="20735" y="9876"/>
                    </a:lnTo>
                    <a:lnTo>
                      <a:pt x="20798" y="9876"/>
                    </a:lnTo>
                    <a:lnTo>
                      <a:pt x="20777" y="9981"/>
                    </a:lnTo>
                    <a:lnTo>
                      <a:pt x="20694" y="10023"/>
                    </a:lnTo>
                    <a:lnTo>
                      <a:pt x="20714" y="10086"/>
                    </a:lnTo>
                    <a:lnTo>
                      <a:pt x="20882" y="10107"/>
                    </a:lnTo>
                    <a:lnTo>
                      <a:pt x="20903" y="10148"/>
                    </a:lnTo>
                    <a:lnTo>
                      <a:pt x="21028" y="10127"/>
                    </a:lnTo>
                    <a:lnTo>
                      <a:pt x="21028" y="10044"/>
                    </a:lnTo>
                    <a:lnTo>
                      <a:pt x="20945" y="9981"/>
                    </a:lnTo>
                    <a:lnTo>
                      <a:pt x="20945" y="9897"/>
                    </a:lnTo>
                    <a:lnTo>
                      <a:pt x="21028" y="9876"/>
                    </a:lnTo>
                    <a:lnTo>
                      <a:pt x="21049" y="9918"/>
                    </a:lnTo>
                    <a:lnTo>
                      <a:pt x="21133" y="9918"/>
                    </a:lnTo>
                    <a:lnTo>
                      <a:pt x="21238" y="10002"/>
                    </a:lnTo>
                    <a:lnTo>
                      <a:pt x="21321" y="9981"/>
                    </a:lnTo>
                    <a:lnTo>
                      <a:pt x="21342" y="9876"/>
                    </a:lnTo>
                    <a:lnTo>
                      <a:pt x="21426" y="9814"/>
                    </a:lnTo>
                    <a:lnTo>
                      <a:pt x="21426" y="9918"/>
                    </a:lnTo>
                    <a:lnTo>
                      <a:pt x="21530" y="10023"/>
                    </a:lnTo>
                    <a:lnTo>
                      <a:pt x="21551" y="9981"/>
                    </a:lnTo>
                    <a:lnTo>
                      <a:pt x="21551" y="9897"/>
                    </a:lnTo>
                    <a:lnTo>
                      <a:pt x="21656" y="9897"/>
                    </a:lnTo>
                    <a:lnTo>
                      <a:pt x="21677" y="9814"/>
                    </a:lnTo>
                    <a:lnTo>
                      <a:pt x="21761" y="9814"/>
                    </a:lnTo>
                    <a:lnTo>
                      <a:pt x="21886" y="9772"/>
                    </a:lnTo>
                    <a:cubicBezTo>
                      <a:pt x="21932" y="9802"/>
                      <a:pt x="21989" y="9822"/>
                      <a:pt x="22041" y="9822"/>
                    </a:cubicBezTo>
                    <a:cubicBezTo>
                      <a:pt x="22060" y="9822"/>
                      <a:pt x="22079" y="9819"/>
                      <a:pt x="22095" y="9814"/>
                    </a:cubicBezTo>
                    <a:cubicBezTo>
                      <a:pt x="22116" y="9814"/>
                      <a:pt x="22132" y="9808"/>
                      <a:pt x="22142" y="9803"/>
                    </a:cubicBezTo>
                    <a:lnTo>
                      <a:pt x="22142" y="9803"/>
                    </a:lnTo>
                    <a:lnTo>
                      <a:pt x="22095" y="9835"/>
                    </a:lnTo>
                    <a:lnTo>
                      <a:pt x="22158" y="9918"/>
                    </a:lnTo>
                    <a:lnTo>
                      <a:pt x="22033" y="10044"/>
                    </a:lnTo>
                    <a:lnTo>
                      <a:pt x="21949" y="10002"/>
                    </a:lnTo>
                    <a:lnTo>
                      <a:pt x="21886" y="10044"/>
                    </a:lnTo>
                    <a:lnTo>
                      <a:pt x="21782" y="10044"/>
                    </a:lnTo>
                    <a:lnTo>
                      <a:pt x="21740" y="10002"/>
                    </a:lnTo>
                    <a:lnTo>
                      <a:pt x="21656" y="10002"/>
                    </a:lnTo>
                    <a:lnTo>
                      <a:pt x="21551" y="10190"/>
                    </a:lnTo>
                    <a:lnTo>
                      <a:pt x="21572" y="10316"/>
                    </a:lnTo>
                    <a:lnTo>
                      <a:pt x="21572" y="10462"/>
                    </a:lnTo>
                    <a:lnTo>
                      <a:pt x="21551" y="10316"/>
                    </a:lnTo>
                    <a:lnTo>
                      <a:pt x="21510" y="10316"/>
                    </a:lnTo>
                    <a:lnTo>
                      <a:pt x="21468" y="10232"/>
                    </a:lnTo>
                    <a:lnTo>
                      <a:pt x="21405" y="10232"/>
                    </a:lnTo>
                    <a:lnTo>
                      <a:pt x="21342" y="10337"/>
                    </a:lnTo>
                    <a:lnTo>
                      <a:pt x="21196" y="10379"/>
                    </a:lnTo>
                    <a:lnTo>
                      <a:pt x="21133" y="10400"/>
                    </a:lnTo>
                    <a:lnTo>
                      <a:pt x="21133" y="10316"/>
                    </a:lnTo>
                    <a:lnTo>
                      <a:pt x="21091" y="10316"/>
                    </a:lnTo>
                    <a:lnTo>
                      <a:pt x="21007" y="10420"/>
                    </a:lnTo>
                    <a:lnTo>
                      <a:pt x="20924" y="10441"/>
                    </a:lnTo>
                    <a:lnTo>
                      <a:pt x="20882" y="10400"/>
                    </a:lnTo>
                    <a:lnTo>
                      <a:pt x="20798" y="10400"/>
                    </a:lnTo>
                    <a:lnTo>
                      <a:pt x="20735" y="10483"/>
                    </a:lnTo>
                    <a:lnTo>
                      <a:pt x="20735" y="10504"/>
                    </a:lnTo>
                    <a:lnTo>
                      <a:pt x="20589" y="10525"/>
                    </a:lnTo>
                    <a:lnTo>
                      <a:pt x="20505" y="10588"/>
                    </a:lnTo>
                    <a:lnTo>
                      <a:pt x="20505" y="10692"/>
                    </a:lnTo>
                    <a:lnTo>
                      <a:pt x="20526" y="10797"/>
                    </a:lnTo>
                    <a:lnTo>
                      <a:pt x="20422" y="11069"/>
                    </a:lnTo>
                    <a:lnTo>
                      <a:pt x="20380" y="11278"/>
                    </a:lnTo>
                    <a:lnTo>
                      <a:pt x="20380" y="11362"/>
                    </a:lnTo>
                    <a:lnTo>
                      <a:pt x="20484" y="11446"/>
                    </a:lnTo>
                    <a:lnTo>
                      <a:pt x="20463" y="11488"/>
                    </a:lnTo>
                    <a:lnTo>
                      <a:pt x="20359" y="11529"/>
                    </a:lnTo>
                    <a:lnTo>
                      <a:pt x="20359" y="11592"/>
                    </a:lnTo>
                    <a:lnTo>
                      <a:pt x="20422" y="11697"/>
                    </a:lnTo>
                    <a:lnTo>
                      <a:pt x="20422" y="11801"/>
                    </a:lnTo>
                    <a:lnTo>
                      <a:pt x="20380" y="11864"/>
                    </a:lnTo>
                    <a:lnTo>
                      <a:pt x="20359" y="11801"/>
                    </a:lnTo>
                    <a:lnTo>
                      <a:pt x="20275" y="11864"/>
                    </a:lnTo>
                    <a:lnTo>
                      <a:pt x="20212" y="11843"/>
                    </a:lnTo>
                    <a:lnTo>
                      <a:pt x="20254" y="11760"/>
                    </a:lnTo>
                    <a:lnTo>
                      <a:pt x="20296" y="11739"/>
                    </a:lnTo>
                    <a:lnTo>
                      <a:pt x="20296" y="11634"/>
                    </a:lnTo>
                    <a:lnTo>
                      <a:pt x="20212" y="11634"/>
                    </a:lnTo>
                    <a:lnTo>
                      <a:pt x="20087" y="11864"/>
                    </a:lnTo>
                    <a:lnTo>
                      <a:pt x="20066" y="12115"/>
                    </a:lnTo>
                    <a:lnTo>
                      <a:pt x="20108" y="12408"/>
                    </a:lnTo>
                    <a:lnTo>
                      <a:pt x="20108" y="12785"/>
                    </a:lnTo>
                    <a:lnTo>
                      <a:pt x="20087" y="12408"/>
                    </a:lnTo>
                    <a:lnTo>
                      <a:pt x="20045" y="12220"/>
                    </a:lnTo>
                    <a:lnTo>
                      <a:pt x="19982" y="12178"/>
                    </a:lnTo>
                    <a:lnTo>
                      <a:pt x="20045" y="12073"/>
                    </a:lnTo>
                    <a:lnTo>
                      <a:pt x="20045" y="11990"/>
                    </a:lnTo>
                    <a:lnTo>
                      <a:pt x="19898" y="11906"/>
                    </a:lnTo>
                    <a:lnTo>
                      <a:pt x="19961" y="11780"/>
                    </a:lnTo>
                    <a:lnTo>
                      <a:pt x="19961" y="11571"/>
                    </a:lnTo>
                    <a:lnTo>
                      <a:pt x="19877" y="11446"/>
                    </a:lnTo>
                    <a:lnTo>
                      <a:pt x="19877" y="11236"/>
                    </a:lnTo>
                    <a:lnTo>
                      <a:pt x="19961" y="11111"/>
                    </a:lnTo>
                    <a:lnTo>
                      <a:pt x="20045" y="10923"/>
                    </a:lnTo>
                    <a:lnTo>
                      <a:pt x="20045" y="10755"/>
                    </a:lnTo>
                    <a:lnTo>
                      <a:pt x="20003" y="10755"/>
                    </a:lnTo>
                    <a:lnTo>
                      <a:pt x="19961" y="10839"/>
                    </a:lnTo>
                    <a:lnTo>
                      <a:pt x="19940" y="10964"/>
                    </a:lnTo>
                    <a:lnTo>
                      <a:pt x="19857" y="11048"/>
                    </a:lnTo>
                    <a:lnTo>
                      <a:pt x="19836" y="11027"/>
                    </a:lnTo>
                    <a:lnTo>
                      <a:pt x="19794" y="10902"/>
                    </a:lnTo>
                    <a:lnTo>
                      <a:pt x="19877" y="10713"/>
                    </a:lnTo>
                    <a:lnTo>
                      <a:pt x="19898" y="10609"/>
                    </a:lnTo>
                    <a:lnTo>
                      <a:pt x="19836" y="10546"/>
                    </a:lnTo>
                    <a:lnTo>
                      <a:pt x="19752" y="10630"/>
                    </a:lnTo>
                    <a:lnTo>
                      <a:pt x="19731" y="10609"/>
                    </a:lnTo>
                    <a:lnTo>
                      <a:pt x="19689" y="10546"/>
                    </a:lnTo>
                    <a:lnTo>
                      <a:pt x="19731" y="10483"/>
                    </a:lnTo>
                    <a:lnTo>
                      <a:pt x="19731" y="10337"/>
                    </a:lnTo>
                    <a:lnTo>
                      <a:pt x="19668" y="10337"/>
                    </a:lnTo>
                    <a:lnTo>
                      <a:pt x="19668" y="10295"/>
                    </a:lnTo>
                    <a:lnTo>
                      <a:pt x="19689" y="10232"/>
                    </a:lnTo>
                    <a:lnTo>
                      <a:pt x="19689" y="10127"/>
                    </a:lnTo>
                    <a:lnTo>
                      <a:pt x="19585" y="10169"/>
                    </a:lnTo>
                    <a:lnTo>
                      <a:pt x="19271" y="10274"/>
                    </a:lnTo>
                    <a:lnTo>
                      <a:pt x="19103" y="10379"/>
                    </a:lnTo>
                    <a:lnTo>
                      <a:pt x="19041" y="10337"/>
                    </a:lnTo>
                    <a:lnTo>
                      <a:pt x="19041" y="10295"/>
                    </a:lnTo>
                    <a:lnTo>
                      <a:pt x="18999" y="10295"/>
                    </a:lnTo>
                    <a:lnTo>
                      <a:pt x="18915" y="10379"/>
                    </a:lnTo>
                    <a:lnTo>
                      <a:pt x="18831" y="10379"/>
                    </a:lnTo>
                    <a:lnTo>
                      <a:pt x="18789" y="10295"/>
                    </a:lnTo>
                    <a:lnTo>
                      <a:pt x="18622" y="10420"/>
                    </a:lnTo>
                    <a:lnTo>
                      <a:pt x="18622" y="10337"/>
                    </a:lnTo>
                    <a:lnTo>
                      <a:pt x="18517" y="10295"/>
                    </a:lnTo>
                    <a:lnTo>
                      <a:pt x="18476" y="10295"/>
                    </a:lnTo>
                    <a:lnTo>
                      <a:pt x="18476" y="10337"/>
                    </a:lnTo>
                    <a:lnTo>
                      <a:pt x="18308" y="10337"/>
                    </a:lnTo>
                    <a:lnTo>
                      <a:pt x="18078" y="10232"/>
                    </a:lnTo>
                    <a:lnTo>
                      <a:pt x="17890" y="10232"/>
                    </a:lnTo>
                    <a:lnTo>
                      <a:pt x="17701" y="10127"/>
                    </a:lnTo>
                    <a:lnTo>
                      <a:pt x="17555" y="10127"/>
                    </a:lnTo>
                    <a:lnTo>
                      <a:pt x="17555" y="10023"/>
                    </a:lnTo>
                    <a:lnTo>
                      <a:pt x="17429" y="9918"/>
                    </a:lnTo>
                    <a:lnTo>
                      <a:pt x="17346" y="9981"/>
                    </a:lnTo>
                    <a:lnTo>
                      <a:pt x="17241" y="9897"/>
                    </a:lnTo>
                    <a:lnTo>
                      <a:pt x="17220" y="9772"/>
                    </a:lnTo>
                    <a:lnTo>
                      <a:pt x="17116" y="9709"/>
                    </a:lnTo>
                    <a:lnTo>
                      <a:pt x="17053" y="9667"/>
                    </a:lnTo>
                    <a:lnTo>
                      <a:pt x="17157" y="9646"/>
                    </a:lnTo>
                    <a:lnTo>
                      <a:pt x="17283" y="9646"/>
                    </a:lnTo>
                    <a:lnTo>
                      <a:pt x="17283" y="9500"/>
                    </a:lnTo>
                    <a:lnTo>
                      <a:pt x="17388" y="9437"/>
                    </a:lnTo>
                    <a:lnTo>
                      <a:pt x="17367" y="9353"/>
                    </a:lnTo>
                    <a:lnTo>
                      <a:pt x="17471" y="9353"/>
                    </a:lnTo>
                    <a:lnTo>
                      <a:pt x="17639" y="9395"/>
                    </a:lnTo>
                    <a:lnTo>
                      <a:pt x="17681" y="9374"/>
                    </a:lnTo>
                    <a:lnTo>
                      <a:pt x="17681" y="9332"/>
                    </a:lnTo>
                    <a:lnTo>
                      <a:pt x="17806" y="9332"/>
                    </a:lnTo>
                    <a:lnTo>
                      <a:pt x="18078" y="9395"/>
                    </a:lnTo>
                    <a:lnTo>
                      <a:pt x="18183" y="9291"/>
                    </a:lnTo>
                    <a:lnTo>
                      <a:pt x="18183" y="9165"/>
                    </a:lnTo>
                    <a:lnTo>
                      <a:pt x="18225" y="9060"/>
                    </a:lnTo>
                    <a:lnTo>
                      <a:pt x="18183" y="8935"/>
                    </a:lnTo>
                    <a:lnTo>
                      <a:pt x="18183" y="8809"/>
                    </a:lnTo>
                    <a:lnTo>
                      <a:pt x="18120" y="8705"/>
                    </a:lnTo>
                    <a:lnTo>
                      <a:pt x="18078" y="8537"/>
                    </a:lnTo>
                    <a:lnTo>
                      <a:pt x="17994" y="8516"/>
                    </a:lnTo>
                    <a:lnTo>
                      <a:pt x="17973" y="8433"/>
                    </a:lnTo>
                    <a:lnTo>
                      <a:pt x="17806" y="8286"/>
                    </a:lnTo>
                    <a:lnTo>
                      <a:pt x="17764" y="8286"/>
                    </a:lnTo>
                    <a:lnTo>
                      <a:pt x="17743" y="8349"/>
                    </a:lnTo>
                    <a:lnTo>
                      <a:pt x="17681" y="8349"/>
                    </a:lnTo>
                    <a:lnTo>
                      <a:pt x="17660" y="8286"/>
                    </a:lnTo>
                    <a:lnTo>
                      <a:pt x="17492" y="8203"/>
                    </a:lnTo>
                    <a:lnTo>
                      <a:pt x="17492" y="8244"/>
                    </a:lnTo>
                    <a:lnTo>
                      <a:pt x="17597" y="8328"/>
                    </a:lnTo>
                    <a:lnTo>
                      <a:pt x="17576" y="8391"/>
                    </a:lnTo>
                    <a:lnTo>
                      <a:pt x="17639" y="8454"/>
                    </a:lnTo>
                    <a:lnTo>
                      <a:pt x="17576" y="8558"/>
                    </a:lnTo>
                    <a:lnTo>
                      <a:pt x="17492" y="8454"/>
                    </a:lnTo>
                    <a:lnTo>
                      <a:pt x="17492" y="8349"/>
                    </a:lnTo>
                    <a:lnTo>
                      <a:pt x="17388" y="8349"/>
                    </a:lnTo>
                    <a:lnTo>
                      <a:pt x="17220" y="8244"/>
                    </a:lnTo>
                    <a:lnTo>
                      <a:pt x="17178" y="8182"/>
                    </a:lnTo>
                    <a:lnTo>
                      <a:pt x="17137" y="8223"/>
                    </a:lnTo>
                    <a:lnTo>
                      <a:pt x="17053" y="8182"/>
                    </a:lnTo>
                    <a:lnTo>
                      <a:pt x="17011" y="8077"/>
                    </a:lnTo>
                    <a:lnTo>
                      <a:pt x="16906" y="7993"/>
                    </a:lnTo>
                    <a:lnTo>
                      <a:pt x="16739" y="7993"/>
                    </a:lnTo>
                    <a:lnTo>
                      <a:pt x="16551" y="7805"/>
                    </a:lnTo>
                    <a:lnTo>
                      <a:pt x="16404" y="7721"/>
                    </a:lnTo>
                    <a:lnTo>
                      <a:pt x="16383" y="7617"/>
                    </a:lnTo>
                    <a:lnTo>
                      <a:pt x="15902" y="7345"/>
                    </a:lnTo>
                    <a:lnTo>
                      <a:pt x="15776" y="7135"/>
                    </a:lnTo>
                    <a:lnTo>
                      <a:pt x="15776" y="6968"/>
                    </a:lnTo>
                    <a:lnTo>
                      <a:pt x="15672" y="6717"/>
                    </a:lnTo>
                    <a:lnTo>
                      <a:pt x="15672" y="6612"/>
                    </a:lnTo>
                    <a:lnTo>
                      <a:pt x="15567" y="6612"/>
                    </a:lnTo>
                    <a:lnTo>
                      <a:pt x="15442" y="6508"/>
                    </a:lnTo>
                    <a:lnTo>
                      <a:pt x="15337" y="6508"/>
                    </a:lnTo>
                    <a:lnTo>
                      <a:pt x="15253" y="6424"/>
                    </a:lnTo>
                    <a:lnTo>
                      <a:pt x="15149" y="6403"/>
                    </a:lnTo>
                    <a:lnTo>
                      <a:pt x="15065" y="6319"/>
                    </a:lnTo>
                    <a:lnTo>
                      <a:pt x="14940" y="6361"/>
                    </a:lnTo>
                    <a:lnTo>
                      <a:pt x="14793" y="6487"/>
                    </a:lnTo>
                    <a:lnTo>
                      <a:pt x="14688" y="6696"/>
                    </a:lnTo>
                    <a:lnTo>
                      <a:pt x="14584" y="6738"/>
                    </a:lnTo>
                    <a:lnTo>
                      <a:pt x="14479" y="6801"/>
                    </a:lnTo>
                    <a:lnTo>
                      <a:pt x="14375" y="6801"/>
                    </a:lnTo>
                    <a:lnTo>
                      <a:pt x="14312" y="6738"/>
                    </a:lnTo>
                    <a:lnTo>
                      <a:pt x="14144" y="6696"/>
                    </a:lnTo>
                    <a:lnTo>
                      <a:pt x="14061" y="6633"/>
                    </a:lnTo>
                    <a:lnTo>
                      <a:pt x="14144" y="6529"/>
                    </a:lnTo>
                    <a:lnTo>
                      <a:pt x="14207" y="6466"/>
                    </a:lnTo>
                    <a:lnTo>
                      <a:pt x="14270" y="6466"/>
                    </a:lnTo>
                    <a:lnTo>
                      <a:pt x="14375" y="6361"/>
                    </a:lnTo>
                    <a:lnTo>
                      <a:pt x="14458" y="6319"/>
                    </a:lnTo>
                    <a:lnTo>
                      <a:pt x="14479" y="6257"/>
                    </a:lnTo>
                    <a:lnTo>
                      <a:pt x="14458" y="6215"/>
                    </a:lnTo>
                    <a:lnTo>
                      <a:pt x="14375" y="6236"/>
                    </a:lnTo>
                    <a:lnTo>
                      <a:pt x="14333" y="6194"/>
                    </a:lnTo>
                    <a:lnTo>
                      <a:pt x="14354" y="6110"/>
                    </a:lnTo>
                    <a:lnTo>
                      <a:pt x="14458" y="6006"/>
                    </a:lnTo>
                    <a:lnTo>
                      <a:pt x="14437" y="5943"/>
                    </a:lnTo>
                    <a:lnTo>
                      <a:pt x="14542" y="5838"/>
                    </a:lnTo>
                    <a:lnTo>
                      <a:pt x="14542" y="5754"/>
                    </a:lnTo>
                    <a:lnTo>
                      <a:pt x="14521" y="5629"/>
                    </a:lnTo>
                    <a:lnTo>
                      <a:pt x="14375" y="5650"/>
                    </a:lnTo>
                    <a:lnTo>
                      <a:pt x="14375" y="5734"/>
                    </a:lnTo>
                    <a:lnTo>
                      <a:pt x="14165" y="5880"/>
                    </a:lnTo>
                    <a:lnTo>
                      <a:pt x="14061" y="5838"/>
                    </a:lnTo>
                    <a:lnTo>
                      <a:pt x="14165" y="6047"/>
                    </a:lnTo>
                    <a:lnTo>
                      <a:pt x="14103" y="6131"/>
                    </a:lnTo>
                    <a:lnTo>
                      <a:pt x="14061" y="6026"/>
                    </a:lnTo>
                    <a:lnTo>
                      <a:pt x="13914" y="6026"/>
                    </a:lnTo>
                    <a:lnTo>
                      <a:pt x="13810" y="6131"/>
                    </a:lnTo>
                    <a:lnTo>
                      <a:pt x="13893" y="6152"/>
                    </a:lnTo>
                    <a:lnTo>
                      <a:pt x="13851" y="6298"/>
                    </a:lnTo>
                    <a:lnTo>
                      <a:pt x="13747" y="6236"/>
                    </a:lnTo>
                    <a:lnTo>
                      <a:pt x="13642" y="6319"/>
                    </a:lnTo>
                    <a:lnTo>
                      <a:pt x="13684" y="6403"/>
                    </a:lnTo>
                    <a:lnTo>
                      <a:pt x="13789" y="6403"/>
                    </a:lnTo>
                    <a:lnTo>
                      <a:pt x="13831" y="6466"/>
                    </a:lnTo>
                    <a:lnTo>
                      <a:pt x="13642" y="6570"/>
                    </a:lnTo>
                    <a:lnTo>
                      <a:pt x="13579" y="6424"/>
                    </a:lnTo>
                    <a:lnTo>
                      <a:pt x="13433" y="6361"/>
                    </a:lnTo>
                    <a:lnTo>
                      <a:pt x="13391" y="6236"/>
                    </a:lnTo>
                    <a:lnTo>
                      <a:pt x="13391" y="5713"/>
                    </a:lnTo>
                    <a:lnTo>
                      <a:pt x="13496" y="5503"/>
                    </a:lnTo>
                    <a:lnTo>
                      <a:pt x="13475" y="5148"/>
                    </a:lnTo>
                    <a:lnTo>
                      <a:pt x="13538" y="5001"/>
                    </a:lnTo>
                    <a:lnTo>
                      <a:pt x="13517" y="4562"/>
                    </a:lnTo>
                    <a:lnTo>
                      <a:pt x="13517" y="4625"/>
                    </a:lnTo>
                    <a:lnTo>
                      <a:pt x="13370" y="4687"/>
                    </a:lnTo>
                    <a:lnTo>
                      <a:pt x="13266" y="4855"/>
                    </a:lnTo>
                    <a:lnTo>
                      <a:pt x="13349" y="4938"/>
                    </a:lnTo>
                    <a:lnTo>
                      <a:pt x="13287" y="5001"/>
                    </a:lnTo>
                    <a:lnTo>
                      <a:pt x="13349" y="5148"/>
                    </a:lnTo>
                    <a:lnTo>
                      <a:pt x="13307" y="5315"/>
                    </a:lnTo>
                    <a:lnTo>
                      <a:pt x="13245" y="5294"/>
                    </a:lnTo>
                    <a:lnTo>
                      <a:pt x="13161" y="5210"/>
                    </a:lnTo>
                    <a:lnTo>
                      <a:pt x="13119" y="5294"/>
                    </a:lnTo>
                    <a:lnTo>
                      <a:pt x="13119" y="5378"/>
                    </a:lnTo>
                    <a:lnTo>
                      <a:pt x="13056" y="5315"/>
                    </a:lnTo>
                    <a:lnTo>
                      <a:pt x="12952" y="5399"/>
                    </a:lnTo>
                    <a:lnTo>
                      <a:pt x="12952" y="5482"/>
                    </a:lnTo>
                    <a:lnTo>
                      <a:pt x="12889" y="5482"/>
                    </a:lnTo>
                    <a:lnTo>
                      <a:pt x="12638" y="5608"/>
                    </a:lnTo>
                    <a:lnTo>
                      <a:pt x="12491" y="5775"/>
                    </a:lnTo>
                    <a:lnTo>
                      <a:pt x="12429" y="5692"/>
                    </a:lnTo>
                    <a:lnTo>
                      <a:pt x="12429" y="5587"/>
                    </a:lnTo>
                    <a:lnTo>
                      <a:pt x="12575" y="5524"/>
                    </a:lnTo>
                    <a:lnTo>
                      <a:pt x="12596" y="5420"/>
                    </a:lnTo>
                    <a:lnTo>
                      <a:pt x="12491" y="5420"/>
                    </a:lnTo>
                    <a:lnTo>
                      <a:pt x="12387" y="5482"/>
                    </a:lnTo>
                    <a:lnTo>
                      <a:pt x="12178" y="5482"/>
                    </a:lnTo>
                    <a:lnTo>
                      <a:pt x="12052" y="5566"/>
                    </a:lnTo>
                    <a:lnTo>
                      <a:pt x="11780" y="5566"/>
                    </a:lnTo>
                    <a:lnTo>
                      <a:pt x="11424" y="5817"/>
                    </a:lnTo>
                    <a:lnTo>
                      <a:pt x="11257" y="5880"/>
                    </a:lnTo>
                    <a:lnTo>
                      <a:pt x="11111" y="6089"/>
                    </a:lnTo>
                    <a:lnTo>
                      <a:pt x="11090" y="5985"/>
                    </a:lnTo>
                    <a:lnTo>
                      <a:pt x="11215" y="5796"/>
                    </a:lnTo>
                    <a:lnTo>
                      <a:pt x="11173" y="5713"/>
                    </a:lnTo>
                    <a:lnTo>
                      <a:pt x="10985" y="5817"/>
                    </a:lnTo>
                    <a:lnTo>
                      <a:pt x="10964" y="5775"/>
                    </a:lnTo>
                    <a:lnTo>
                      <a:pt x="10880" y="5796"/>
                    </a:lnTo>
                    <a:lnTo>
                      <a:pt x="10797" y="5838"/>
                    </a:lnTo>
                    <a:lnTo>
                      <a:pt x="10734" y="5775"/>
                    </a:lnTo>
                    <a:lnTo>
                      <a:pt x="10629" y="5796"/>
                    </a:lnTo>
                    <a:lnTo>
                      <a:pt x="10587" y="5880"/>
                    </a:lnTo>
                    <a:lnTo>
                      <a:pt x="10315" y="6047"/>
                    </a:lnTo>
                    <a:lnTo>
                      <a:pt x="10211" y="6047"/>
                    </a:lnTo>
                    <a:lnTo>
                      <a:pt x="10022" y="6110"/>
                    </a:lnTo>
                    <a:lnTo>
                      <a:pt x="9897" y="6257"/>
                    </a:lnTo>
                    <a:lnTo>
                      <a:pt x="9939" y="6361"/>
                    </a:lnTo>
                    <a:lnTo>
                      <a:pt x="9834" y="6340"/>
                    </a:lnTo>
                    <a:lnTo>
                      <a:pt x="9792" y="6403"/>
                    </a:lnTo>
                    <a:lnTo>
                      <a:pt x="9688" y="6361"/>
                    </a:lnTo>
                    <a:lnTo>
                      <a:pt x="9657" y="6408"/>
                    </a:lnTo>
                    <a:lnTo>
                      <a:pt x="9657" y="6408"/>
                    </a:lnTo>
                    <a:lnTo>
                      <a:pt x="9583" y="6319"/>
                    </a:lnTo>
                    <a:lnTo>
                      <a:pt x="9625" y="6215"/>
                    </a:lnTo>
                    <a:lnTo>
                      <a:pt x="9709" y="6215"/>
                    </a:lnTo>
                    <a:lnTo>
                      <a:pt x="9792" y="6110"/>
                    </a:lnTo>
                    <a:lnTo>
                      <a:pt x="9897" y="6026"/>
                    </a:lnTo>
                    <a:lnTo>
                      <a:pt x="9939" y="6068"/>
                    </a:lnTo>
                    <a:lnTo>
                      <a:pt x="10022" y="6026"/>
                    </a:lnTo>
                    <a:lnTo>
                      <a:pt x="10043" y="5943"/>
                    </a:lnTo>
                    <a:lnTo>
                      <a:pt x="10169" y="5838"/>
                    </a:lnTo>
                    <a:lnTo>
                      <a:pt x="10211" y="5901"/>
                    </a:lnTo>
                    <a:lnTo>
                      <a:pt x="10462" y="5796"/>
                    </a:lnTo>
                    <a:lnTo>
                      <a:pt x="10546" y="5650"/>
                    </a:lnTo>
                    <a:lnTo>
                      <a:pt x="10671" y="5608"/>
                    </a:lnTo>
                    <a:lnTo>
                      <a:pt x="10880" y="5629"/>
                    </a:lnTo>
                    <a:lnTo>
                      <a:pt x="10901" y="5587"/>
                    </a:lnTo>
                    <a:lnTo>
                      <a:pt x="11090" y="5587"/>
                    </a:lnTo>
                    <a:lnTo>
                      <a:pt x="11278" y="5503"/>
                    </a:lnTo>
                    <a:lnTo>
                      <a:pt x="11320" y="5587"/>
                    </a:lnTo>
                    <a:lnTo>
                      <a:pt x="11383" y="5587"/>
                    </a:lnTo>
                    <a:lnTo>
                      <a:pt x="11445" y="5524"/>
                    </a:lnTo>
                    <a:lnTo>
                      <a:pt x="11529" y="5524"/>
                    </a:lnTo>
                    <a:lnTo>
                      <a:pt x="11675" y="5503"/>
                    </a:lnTo>
                    <a:lnTo>
                      <a:pt x="11738" y="5399"/>
                    </a:lnTo>
                    <a:lnTo>
                      <a:pt x="11989" y="5315"/>
                    </a:lnTo>
                    <a:lnTo>
                      <a:pt x="12240" y="5231"/>
                    </a:lnTo>
                    <a:lnTo>
                      <a:pt x="12261" y="5127"/>
                    </a:lnTo>
                    <a:lnTo>
                      <a:pt x="12324" y="5127"/>
                    </a:lnTo>
                    <a:lnTo>
                      <a:pt x="12366" y="5085"/>
                    </a:lnTo>
                    <a:lnTo>
                      <a:pt x="12324" y="5022"/>
                    </a:lnTo>
                    <a:lnTo>
                      <a:pt x="12324" y="4918"/>
                    </a:lnTo>
                    <a:lnTo>
                      <a:pt x="12240" y="4876"/>
                    </a:lnTo>
                    <a:lnTo>
                      <a:pt x="12219" y="4918"/>
                    </a:lnTo>
                    <a:lnTo>
                      <a:pt x="12219" y="5001"/>
                    </a:lnTo>
                    <a:lnTo>
                      <a:pt x="12115" y="5022"/>
                    </a:lnTo>
                    <a:lnTo>
                      <a:pt x="12073" y="4980"/>
                    </a:lnTo>
                    <a:lnTo>
                      <a:pt x="12031" y="4980"/>
                    </a:lnTo>
                    <a:lnTo>
                      <a:pt x="12010" y="4938"/>
                    </a:lnTo>
                    <a:lnTo>
                      <a:pt x="11885" y="4938"/>
                    </a:lnTo>
                    <a:lnTo>
                      <a:pt x="11696" y="5001"/>
                    </a:lnTo>
                    <a:lnTo>
                      <a:pt x="11634" y="5106"/>
                    </a:lnTo>
                    <a:lnTo>
                      <a:pt x="11571" y="5169"/>
                    </a:lnTo>
                    <a:lnTo>
                      <a:pt x="11508" y="5085"/>
                    </a:lnTo>
                    <a:lnTo>
                      <a:pt x="11466" y="5085"/>
                    </a:lnTo>
                    <a:lnTo>
                      <a:pt x="11362" y="5169"/>
                    </a:lnTo>
                    <a:lnTo>
                      <a:pt x="11090" y="5252"/>
                    </a:lnTo>
                    <a:lnTo>
                      <a:pt x="10755" y="5273"/>
                    </a:lnTo>
                    <a:lnTo>
                      <a:pt x="10692" y="5210"/>
                    </a:lnTo>
                    <a:lnTo>
                      <a:pt x="10629" y="5210"/>
                    </a:lnTo>
                    <a:lnTo>
                      <a:pt x="10650" y="5273"/>
                    </a:lnTo>
                    <a:lnTo>
                      <a:pt x="10587" y="5315"/>
                    </a:lnTo>
                    <a:lnTo>
                      <a:pt x="10483" y="5294"/>
                    </a:lnTo>
                    <a:lnTo>
                      <a:pt x="10420" y="5294"/>
                    </a:lnTo>
                    <a:lnTo>
                      <a:pt x="10357" y="5420"/>
                    </a:lnTo>
                    <a:lnTo>
                      <a:pt x="10211" y="5587"/>
                    </a:lnTo>
                    <a:lnTo>
                      <a:pt x="10148" y="5524"/>
                    </a:lnTo>
                    <a:lnTo>
                      <a:pt x="10043" y="5524"/>
                    </a:lnTo>
                    <a:lnTo>
                      <a:pt x="10022" y="5503"/>
                    </a:lnTo>
                    <a:lnTo>
                      <a:pt x="9897" y="5503"/>
                    </a:lnTo>
                    <a:lnTo>
                      <a:pt x="9813" y="5566"/>
                    </a:lnTo>
                    <a:lnTo>
                      <a:pt x="9730" y="5566"/>
                    </a:lnTo>
                    <a:lnTo>
                      <a:pt x="9688" y="5629"/>
                    </a:lnTo>
                    <a:lnTo>
                      <a:pt x="9583" y="5671"/>
                    </a:lnTo>
                    <a:lnTo>
                      <a:pt x="9478" y="5734"/>
                    </a:lnTo>
                    <a:lnTo>
                      <a:pt x="9311" y="5817"/>
                    </a:lnTo>
                    <a:lnTo>
                      <a:pt x="9123" y="5880"/>
                    </a:lnTo>
                    <a:lnTo>
                      <a:pt x="9081" y="5985"/>
                    </a:lnTo>
                    <a:lnTo>
                      <a:pt x="9081" y="6152"/>
                    </a:lnTo>
                    <a:lnTo>
                      <a:pt x="9102" y="6466"/>
                    </a:lnTo>
                    <a:lnTo>
                      <a:pt x="9081" y="6633"/>
                    </a:lnTo>
                    <a:lnTo>
                      <a:pt x="9018" y="6612"/>
                    </a:lnTo>
                    <a:lnTo>
                      <a:pt x="8955" y="6654"/>
                    </a:lnTo>
                    <a:lnTo>
                      <a:pt x="8704" y="6863"/>
                    </a:lnTo>
                    <a:lnTo>
                      <a:pt x="8788" y="6759"/>
                    </a:lnTo>
                    <a:lnTo>
                      <a:pt x="8893" y="6633"/>
                    </a:lnTo>
                    <a:lnTo>
                      <a:pt x="8914" y="6550"/>
                    </a:lnTo>
                    <a:lnTo>
                      <a:pt x="8872" y="6529"/>
                    </a:lnTo>
                    <a:lnTo>
                      <a:pt x="8872" y="6445"/>
                    </a:lnTo>
                    <a:lnTo>
                      <a:pt x="8746" y="6257"/>
                    </a:lnTo>
                    <a:lnTo>
                      <a:pt x="8662" y="6257"/>
                    </a:lnTo>
                    <a:lnTo>
                      <a:pt x="8600" y="6173"/>
                    </a:lnTo>
                    <a:lnTo>
                      <a:pt x="8537" y="6152"/>
                    </a:lnTo>
                    <a:lnTo>
                      <a:pt x="8537" y="6006"/>
                    </a:lnTo>
                    <a:lnTo>
                      <a:pt x="8390" y="5817"/>
                    </a:lnTo>
                    <a:lnTo>
                      <a:pt x="8370" y="5817"/>
                    </a:lnTo>
                    <a:lnTo>
                      <a:pt x="8286" y="5796"/>
                    </a:lnTo>
                    <a:lnTo>
                      <a:pt x="8265" y="5692"/>
                    </a:lnTo>
                    <a:lnTo>
                      <a:pt x="8181" y="5629"/>
                    </a:lnTo>
                    <a:lnTo>
                      <a:pt x="8139" y="5671"/>
                    </a:lnTo>
                    <a:lnTo>
                      <a:pt x="8035" y="5587"/>
                    </a:lnTo>
                    <a:lnTo>
                      <a:pt x="7846" y="5378"/>
                    </a:lnTo>
                    <a:lnTo>
                      <a:pt x="7805" y="5190"/>
                    </a:lnTo>
                    <a:lnTo>
                      <a:pt x="7805" y="5001"/>
                    </a:lnTo>
                    <a:lnTo>
                      <a:pt x="7763" y="4980"/>
                    </a:lnTo>
                    <a:lnTo>
                      <a:pt x="7721" y="5043"/>
                    </a:lnTo>
                    <a:lnTo>
                      <a:pt x="7658" y="5001"/>
                    </a:lnTo>
                    <a:lnTo>
                      <a:pt x="7616" y="4876"/>
                    </a:lnTo>
                    <a:lnTo>
                      <a:pt x="7658" y="4750"/>
                    </a:lnTo>
                    <a:lnTo>
                      <a:pt x="7637" y="4729"/>
                    </a:lnTo>
                    <a:lnTo>
                      <a:pt x="7658" y="4646"/>
                    </a:lnTo>
                    <a:lnTo>
                      <a:pt x="7533" y="4520"/>
                    </a:lnTo>
                    <a:lnTo>
                      <a:pt x="7533" y="4415"/>
                    </a:lnTo>
                    <a:lnTo>
                      <a:pt x="7428" y="4332"/>
                    </a:lnTo>
                    <a:lnTo>
                      <a:pt x="7386" y="4332"/>
                    </a:lnTo>
                    <a:lnTo>
                      <a:pt x="7323" y="4248"/>
                    </a:lnTo>
                    <a:lnTo>
                      <a:pt x="7219" y="4164"/>
                    </a:lnTo>
                    <a:lnTo>
                      <a:pt x="7114" y="4164"/>
                    </a:lnTo>
                    <a:lnTo>
                      <a:pt x="6800" y="3934"/>
                    </a:lnTo>
                    <a:lnTo>
                      <a:pt x="6717" y="3934"/>
                    </a:lnTo>
                    <a:lnTo>
                      <a:pt x="6696" y="3850"/>
                    </a:lnTo>
                    <a:lnTo>
                      <a:pt x="0" y="16091"/>
                    </a:lnTo>
                    <a:lnTo>
                      <a:pt x="377" y="16091"/>
                    </a:lnTo>
                    <a:lnTo>
                      <a:pt x="502" y="16153"/>
                    </a:lnTo>
                    <a:lnTo>
                      <a:pt x="711" y="16007"/>
                    </a:lnTo>
                    <a:lnTo>
                      <a:pt x="1004" y="16049"/>
                    </a:lnTo>
                    <a:lnTo>
                      <a:pt x="858" y="16300"/>
                    </a:lnTo>
                    <a:lnTo>
                      <a:pt x="921" y="16446"/>
                    </a:lnTo>
                    <a:lnTo>
                      <a:pt x="1025" y="16718"/>
                    </a:lnTo>
                    <a:lnTo>
                      <a:pt x="1172" y="17388"/>
                    </a:lnTo>
                    <a:lnTo>
                      <a:pt x="1235" y="17534"/>
                    </a:lnTo>
                    <a:lnTo>
                      <a:pt x="1130" y="17702"/>
                    </a:lnTo>
                    <a:lnTo>
                      <a:pt x="1130" y="17765"/>
                    </a:lnTo>
                    <a:lnTo>
                      <a:pt x="1172" y="17765"/>
                    </a:lnTo>
                    <a:lnTo>
                      <a:pt x="1381" y="17744"/>
                    </a:lnTo>
                    <a:lnTo>
                      <a:pt x="1569" y="17723"/>
                    </a:lnTo>
                    <a:lnTo>
                      <a:pt x="1695" y="17639"/>
                    </a:lnTo>
                    <a:lnTo>
                      <a:pt x="1862" y="17409"/>
                    </a:lnTo>
                    <a:lnTo>
                      <a:pt x="1988" y="17283"/>
                    </a:lnTo>
                    <a:lnTo>
                      <a:pt x="2197" y="17200"/>
                    </a:lnTo>
                    <a:lnTo>
                      <a:pt x="2260" y="17179"/>
                    </a:lnTo>
                    <a:lnTo>
                      <a:pt x="2469" y="17116"/>
                    </a:lnTo>
                    <a:lnTo>
                      <a:pt x="2636" y="17116"/>
                    </a:lnTo>
                    <a:lnTo>
                      <a:pt x="2783" y="17221"/>
                    </a:lnTo>
                    <a:lnTo>
                      <a:pt x="2783" y="17325"/>
                    </a:lnTo>
                    <a:lnTo>
                      <a:pt x="2804" y="17409"/>
                    </a:lnTo>
                    <a:lnTo>
                      <a:pt x="2720" y="17555"/>
                    </a:lnTo>
                    <a:lnTo>
                      <a:pt x="2699" y="17639"/>
                    </a:lnTo>
                    <a:lnTo>
                      <a:pt x="2825" y="17974"/>
                    </a:lnTo>
                    <a:lnTo>
                      <a:pt x="2804" y="18078"/>
                    </a:lnTo>
                    <a:lnTo>
                      <a:pt x="2846" y="18288"/>
                    </a:lnTo>
                    <a:lnTo>
                      <a:pt x="2992" y="18455"/>
                    </a:lnTo>
                    <a:lnTo>
                      <a:pt x="3013" y="18664"/>
                    </a:lnTo>
                    <a:lnTo>
                      <a:pt x="3055" y="18748"/>
                    </a:lnTo>
                    <a:lnTo>
                      <a:pt x="3097" y="18853"/>
                    </a:lnTo>
                    <a:lnTo>
                      <a:pt x="3034" y="18957"/>
                    </a:lnTo>
                    <a:lnTo>
                      <a:pt x="3034" y="19062"/>
                    </a:lnTo>
                    <a:lnTo>
                      <a:pt x="3055" y="19146"/>
                    </a:lnTo>
                    <a:lnTo>
                      <a:pt x="3013" y="19501"/>
                    </a:lnTo>
                    <a:lnTo>
                      <a:pt x="3013" y="19920"/>
                    </a:lnTo>
                    <a:lnTo>
                      <a:pt x="3034" y="20338"/>
                    </a:lnTo>
                    <a:lnTo>
                      <a:pt x="2929" y="20380"/>
                    </a:lnTo>
                    <a:lnTo>
                      <a:pt x="2929" y="20464"/>
                    </a:lnTo>
                    <a:lnTo>
                      <a:pt x="2971" y="20464"/>
                    </a:lnTo>
                    <a:lnTo>
                      <a:pt x="3055" y="20527"/>
                    </a:lnTo>
                    <a:lnTo>
                      <a:pt x="3076" y="20568"/>
                    </a:lnTo>
                    <a:lnTo>
                      <a:pt x="3034" y="20589"/>
                    </a:lnTo>
                    <a:lnTo>
                      <a:pt x="2971" y="20652"/>
                    </a:lnTo>
                    <a:lnTo>
                      <a:pt x="3013" y="20736"/>
                    </a:lnTo>
                    <a:lnTo>
                      <a:pt x="3055" y="20778"/>
                    </a:lnTo>
                    <a:lnTo>
                      <a:pt x="3076" y="20861"/>
                    </a:lnTo>
                    <a:lnTo>
                      <a:pt x="3055" y="20903"/>
                    </a:lnTo>
                    <a:lnTo>
                      <a:pt x="3055" y="20966"/>
                    </a:lnTo>
                    <a:lnTo>
                      <a:pt x="3160" y="20966"/>
                    </a:lnTo>
                    <a:lnTo>
                      <a:pt x="3243" y="20987"/>
                    </a:lnTo>
                    <a:lnTo>
                      <a:pt x="3348" y="21154"/>
                    </a:lnTo>
                    <a:lnTo>
                      <a:pt x="3369" y="21217"/>
                    </a:lnTo>
                    <a:lnTo>
                      <a:pt x="3452" y="21280"/>
                    </a:lnTo>
                    <a:lnTo>
                      <a:pt x="3578" y="21363"/>
                    </a:lnTo>
                    <a:lnTo>
                      <a:pt x="3641" y="21468"/>
                    </a:lnTo>
                    <a:lnTo>
                      <a:pt x="3641" y="21573"/>
                    </a:lnTo>
                    <a:lnTo>
                      <a:pt x="3683" y="21594"/>
                    </a:lnTo>
                    <a:lnTo>
                      <a:pt x="3704" y="21635"/>
                    </a:lnTo>
                    <a:lnTo>
                      <a:pt x="3683" y="21698"/>
                    </a:lnTo>
                    <a:lnTo>
                      <a:pt x="3683" y="21740"/>
                    </a:lnTo>
                    <a:lnTo>
                      <a:pt x="3641" y="21782"/>
                    </a:lnTo>
                    <a:lnTo>
                      <a:pt x="3641" y="21845"/>
                    </a:lnTo>
                    <a:lnTo>
                      <a:pt x="3641" y="21887"/>
                    </a:lnTo>
                    <a:lnTo>
                      <a:pt x="3662" y="21907"/>
                    </a:lnTo>
                    <a:lnTo>
                      <a:pt x="3599" y="22033"/>
                    </a:lnTo>
                    <a:lnTo>
                      <a:pt x="3452" y="22326"/>
                    </a:lnTo>
                    <a:lnTo>
                      <a:pt x="3432" y="22514"/>
                    </a:lnTo>
                    <a:lnTo>
                      <a:pt x="3285" y="22661"/>
                    </a:lnTo>
                    <a:lnTo>
                      <a:pt x="3285" y="22744"/>
                    </a:lnTo>
                    <a:lnTo>
                      <a:pt x="3327" y="22744"/>
                    </a:lnTo>
                    <a:lnTo>
                      <a:pt x="3494" y="22535"/>
                    </a:lnTo>
                    <a:lnTo>
                      <a:pt x="3536" y="22410"/>
                    </a:lnTo>
                    <a:lnTo>
                      <a:pt x="3662" y="22305"/>
                    </a:lnTo>
                    <a:lnTo>
                      <a:pt x="3683" y="22347"/>
                    </a:lnTo>
                    <a:lnTo>
                      <a:pt x="3766" y="22368"/>
                    </a:lnTo>
                    <a:lnTo>
                      <a:pt x="3766" y="22431"/>
                    </a:lnTo>
                    <a:lnTo>
                      <a:pt x="3599" y="22514"/>
                    </a:lnTo>
                    <a:lnTo>
                      <a:pt x="3557" y="22619"/>
                    </a:lnTo>
                    <a:lnTo>
                      <a:pt x="3390" y="22786"/>
                    </a:lnTo>
                    <a:lnTo>
                      <a:pt x="3390" y="22828"/>
                    </a:lnTo>
                    <a:lnTo>
                      <a:pt x="3473" y="22828"/>
                    </a:lnTo>
                    <a:lnTo>
                      <a:pt x="3432" y="22870"/>
                    </a:lnTo>
                    <a:lnTo>
                      <a:pt x="3285" y="22849"/>
                    </a:lnTo>
                    <a:lnTo>
                      <a:pt x="3222" y="22870"/>
                    </a:lnTo>
                    <a:lnTo>
                      <a:pt x="3160" y="23037"/>
                    </a:lnTo>
                    <a:lnTo>
                      <a:pt x="3055" y="23142"/>
                    </a:lnTo>
                    <a:lnTo>
                      <a:pt x="3076" y="23268"/>
                    </a:lnTo>
                    <a:lnTo>
                      <a:pt x="3034" y="23247"/>
                    </a:lnTo>
                    <a:lnTo>
                      <a:pt x="2971" y="23184"/>
                    </a:lnTo>
                    <a:lnTo>
                      <a:pt x="2908" y="23247"/>
                    </a:lnTo>
                    <a:lnTo>
                      <a:pt x="2908" y="23393"/>
                    </a:lnTo>
                    <a:lnTo>
                      <a:pt x="3013" y="23393"/>
                    </a:lnTo>
                    <a:lnTo>
                      <a:pt x="3034" y="23477"/>
                    </a:lnTo>
                    <a:lnTo>
                      <a:pt x="2971" y="23665"/>
                    </a:lnTo>
                    <a:lnTo>
                      <a:pt x="2950" y="23937"/>
                    </a:lnTo>
                    <a:lnTo>
                      <a:pt x="3013" y="24125"/>
                    </a:lnTo>
                    <a:lnTo>
                      <a:pt x="3076" y="24293"/>
                    </a:lnTo>
                    <a:lnTo>
                      <a:pt x="3160" y="24314"/>
                    </a:lnTo>
                    <a:lnTo>
                      <a:pt x="3180" y="24230"/>
                    </a:lnTo>
                    <a:lnTo>
                      <a:pt x="3264" y="24146"/>
                    </a:lnTo>
                    <a:lnTo>
                      <a:pt x="3452" y="24104"/>
                    </a:lnTo>
                    <a:lnTo>
                      <a:pt x="3557" y="24021"/>
                    </a:lnTo>
                    <a:lnTo>
                      <a:pt x="3662" y="23895"/>
                    </a:lnTo>
                    <a:lnTo>
                      <a:pt x="3704" y="23895"/>
                    </a:lnTo>
                    <a:lnTo>
                      <a:pt x="3704" y="24021"/>
                    </a:lnTo>
                    <a:lnTo>
                      <a:pt x="3662" y="24125"/>
                    </a:lnTo>
                    <a:lnTo>
                      <a:pt x="3599" y="24146"/>
                    </a:lnTo>
                    <a:lnTo>
                      <a:pt x="3536" y="24251"/>
                    </a:lnTo>
                    <a:lnTo>
                      <a:pt x="3536" y="24314"/>
                    </a:lnTo>
                    <a:lnTo>
                      <a:pt x="3641" y="24397"/>
                    </a:lnTo>
                    <a:lnTo>
                      <a:pt x="3704" y="24460"/>
                    </a:lnTo>
                    <a:lnTo>
                      <a:pt x="3808" y="24460"/>
                    </a:lnTo>
                    <a:lnTo>
                      <a:pt x="3892" y="24502"/>
                    </a:lnTo>
                    <a:lnTo>
                      <a:pt x="3955" y="24544"/>
                    </a:lnTo>
                    <a:lnTo>
                      <a:pt x="3808" y="24502"/>
                    </a:lnTo>
                    <a:lnTo>
                      <a:pt x="3683" y="24502"/>
                    </a:lnTo>
                    <a:lnTo>
                      <a:pt x="3578" y="24439"/>
                    </a:lnTo>
                    <a:lnTo>
                      <a:pt x="3432" y="24439"/>
                    </a:lnTo>
                    <a:lnTo>
                      <a:pt x="3369" y="24523"/>
                    </a:lnTo>
                    <a:lnTo>
                      <a:pt x="3369" y="24607"/>
                    </a:lnTo>
                    <a:lnTo>
                      <a:pt x="3432" y="24669"/>
                    </a:lnTo>
                    <a:lnTo>
                      <a:pt x="3452" y="24920"/>
                    </a:lnTo>
                    <a:lnTo>
                      <a:pt x="3494" y="24983"/>
                    </a:lnTo>
                    <a:lnTo>
                      <a:pt x="3557" y="24983"/>
                    </a:lnTo>
                    <a:lnTo>
                      <a:pt x="3641" y="24941"/>
                    </a:lnTo>
                    <a:lnTo>
                      <a:pt x="3683" y="24983"/>
                    </a:lnTo>
                    <a:lnTo>
                      <a:pt x="3641" y="25046"/>
                    </a:lnTo>
                    <a:lnTo>
                      <a:pt x="3599" y="25088"/>
                    </a:lnTo>
                    <a:lnTo>
                      <a:pt x="3683" y="25151"/>
                    </a:lnTo>
                    <a:lnTo>
                      <a:pt x="3683" y="25192"/>
                    </a:lnTo>
                    <a:lnTo>
                      <a:pt x="3662" y="25255"/>
                    </a:lnTo>
                    <a:lnTo>
                      <a:pt x="3557" y="25234"/>
                    </a:lnTo>
                    <a:lnTo>
                      <a:pt x="3411" y="25276"/>
                    </a:lnTo>
                    <a:lnTo>
                      <a:pt x="3264" y="25381"/>
                    </a:lnTo>
                    <a:lnTo>
                      <a:pt x="3243" y="25423"/>
                    </a:lnTo>
                    <a:lnTo>
                      <a:pt x="3306" y="25485"/>
                    </a:lnTo>
                    <a:lnTo>
                      <a:pt x="3452" y="25423"/>
                    </a:lnTo>
                    <a:lnTo>
                      <a:pt x="3536" y="25465"/>
                    </a:lnTo>
                    <a:lnTo>
                      <a:pt x="3452" y="25485"/>
                    </a:lnTo>
                    <a:lnTo>
                      <a:pt x="3432" y="25548"/>
                    </a:lnTo>
                    <a:lnTo>
                      <a:pt x="3515" y="25632"/>
                    </a:lnTo>
                    <a:lnTo>
                      <a:pt x="3662" y="25590"/>
                    </a:lnTo>
                    <a:lnTo>
                      <a:pt x="3829" y="25465"/>
                    </a:lnTo>
                    <a:lnTo>
                      <a:pt x="3934" y="25297"/>
                    </a:lnTo>
                    <a:lnTo>
                      <a:pt x="4038" y="25297"/>
                    </a:lnTo>
                    <a:lnTo>
                      <a:pt x="4143" y="25213"/>
                    </a:lnTo>
                    <a:lnTo>
                      <a:pt x="4164" y="25109"/>
                    </a:lnTo>
                    <a:lnTo>
                      <a:pt x="4185" y="25088"/>
                    </a:lnTo>
                    <a:lnTo>
                      <a:pt x="4206" y="25172"/>
                    </a:lnTo>
                    <a:lnTo>
                      <a:pt x="4143" y="25339"/>
                    </a:lnTo>
                    <a:lnTo>
                      <a:pt x="4038" y="25402"/>
                    </a:lnTo>
                    <a:lnTo>
                      <a:pt x="3913" y="25465"/>
                    </a:lnTo>
                    <a:lnTo>
                      <a:pt x="3892" y="25548"/>
                    </a:lnTo>
                    <a:lnTo>
                      <a:pt x="3955" y="25611"/>
                    </a:lnTo>
                    <a:lnTo>
                      <a:pt x="4038" y="25590"/>
                    </a:lnTo>
                    <a:lnTo>
                      <a:pt x="4164" y="25590"/>
                    </a:lnTo>
                    <a:lnTo>
                      <a:pt x="4268" y="25611"/>
                    </a:lnTo>
                    <a:lnTo>
                      <a:pt x="4122" y="25611"/>
                    </a:lnTo>
                    <a:lnTo>
                      <a:pt x="4017" y="25674"/>
                    </a:lnTo>
                    <a:lnTo>
                      <a:pt x="4017" y="25820"/>
                    </a:lnTo>
                    <a:lnTo>
                      <a:pt x="4059" y="25967"/>
                    </a:lnTo>
                    <a:lnTo>
                      <a:pt x="4017" y="25988"/>
                    </a:lnTo>
                    <a:lnTo>
                      <a:pt x="3976" y="25904"/>
                    </a:lnTo>
                    <a:lnTo>
                      <a:pt x="3976" y="25757"/>
                    </a:lnTo>
                    <a:lnTo>
                      <a:pt x="3913" y="25674"/>
                    </a:lnTo>
                    <a:lnTo>
                      <a:pt x="3850" y="25716"/>
                    </a:lnTo>
                    <a:lnTo>
                      <a:pt x="3578" y="25904"/>
                    </a:lnTo>
                    <a:lnTo>
                      <a:pt x="3536" y="25988"/>
                    </a:lnTo>
                    <a:lnTo>
                      <a:pt x="3369" y="26071"/>
                    </a:lnTo>
                    <a:lnTo>
                      <a:pt x="3327" y="26134"/>
                    </a:lnTo>
                    <a:lnTo>
                      <a:pt x="3348" y="26218"/>
                    </a:lnTo>
                    <a:lnTo>
                      <a:pt x="3348" y="26301"/>
                    </a:lnTo>
                    <a:lnTo>
                      <a:pt x="3369" y="26322"/>
                    </a:lnTo>
                    <a:lnTo>
                      <a:pt x="3452" y="26281"/>
                    </a:lnTo>
                    <a:lnTo>
                      <a:pt x="3557" y="26218"/>
                    </a:lnTo>
                    <a:lnTo>
                      <a:pt x="3599" y="26113"/>
                    </a:lnTo>
                    <a:lnTo>
                      <a:pt x="3662" y="26134"/>
                    </a:lnTo>
                    <a:lnTo>
                      <a:pt x="3704" y="26197"/>
                    </a:lnTo>
                    <a:lnTo>
                      <a:pt x="3892" y="26218"/>
                    </a:lnTo>
                    <a:lnTo>
                      <a:pt x="3871" y="26239"/>
                    </a:lnTo>
                    <a:lnTo>
                      <a:pt x="3766" y="26218"/>
                    </a:lnTo>
                    <a:lnTo>
                      <a:pt x="3599" y="26218"/>
                    </a:lnTo>
                    <a:lnTo>
                      <a:pt x="3536" y="26281"/>
                    </a:lnTo>
                    <a:lnTo>
                      <a:pt x="3536" y="26322"/>
                    </a:lnTo>
                    <a:lnTo>
                      <a:pt x="3557" y="26385"/>
                    </a:lnTo>
                    <a:lnTo>
                      <a:pt x="3473" y="26406"/>
                    </a:lnTo>
                    <a:lnTo>
                      <a:pt x="3432" y="26385"/>
                    </a:lnTo>
                    <a:lnTo>
                      <a:pt x="3264" y="26427"/>
                    </a:lnTo>
                    <a:lnTo>
                      <a:pt x="3264" y="26490"/>
                    </a:lnTo>
                    <a:lnTo>
                      <a:pt x="3390" y="26490"/>
                    </a:lnTo>
                    <a:lnTo>
                      <a:pt x="3473" y="26532"/>
                    </a:lnTo>
                    <a:lnTo>
                      <a:pt x="3578" y="26532"/>
                    </a:lnTo>
                    <a:lnTo>
                      <a:pt x="3515" y="26594"/>
                    </a:lnTo>
                    <a:lnTo>
                      <a:pt x="3390" y="26594"/>
                    </a:lnTo>
                    <a:lnTo>
                      <a:pt x="3327" y="26532"/>
                    </a:lnTo>
                    <a:lnTo>
                      <a:pt x="3222" y="26553"/>
                    </a:lnTo>
                    <a:lnTo>
                      <a:pt x="3180" y="26657"/>
                    </a:lnTo>
                    <a:lnTo>
                      <a:pt x="3243" y="26720"/>
                    </a:lnTo>
                    <a:lnTo>
                      <a:pt x="3327" y="26720"/>
                    </a:lnTo>
                    <a:lnTo>
                      <a:pt x="3452" y="26699"/>
                    </a:lnTo>
                    <a:lnTo>
                      <a:pt x="3536" y="26741"/>
                    </a:lnTo>
                    <a:lnTo>
                      <a:pt x="3683" y="26741"/>
                    </a:lnTo>
                    <a:lnTo>
                      <a:pt x="3662" y="26804"/>
                    </a:lnTo>
                    <a:lnTo>
                      <a:pt x="3557" y="26825"/>
                    </a:lnTo>
                    <a:lnTo>
                      <a:pt x="3452" y="26804"/>
                    </a:lnTo>
                    <a:lnTo>
                      <a:pt x="3432" y="26825"/>
                    </a:lnTo>
                    <a:lnTo>
                      <a:pt x="3452" y="26845"/>
                    </a:lnTo>
                    <a:lnTo>
                      <a:pt x="3662" y="26845"/>
                    </a:lnTo>
                    <a:lnTo>
                      <a:pt x="3662" y="26908"/>
                    </a:lnTo>
                    <a:lnTo>
                      <a:pt x="3536" y="26929"/>
                    </a:lnTo>
                    <a:lnTo>
                      <a:pt x="3390" y="26908"/>
                    </a:lnTo>
                    <a:lnTo>
                      <a:pt x="3327" y="26845"/>
                    </a:lnTo>
                    <a:lnTo>
                      <a:pt x="3264" y="26908"/>
                    </a:lnTo>
                    <a:lnTo>
                      <a:pt x="3327" y="27013"/>
                    </a:lnTo>
                    <a:lnTo>
                      <a:pt x="3452" y="27076"/>
                    </a:lnTo>
                    <a:lnTo>
                      <a:pt x="3473" y="27013"/>
                    </a:lnTo>
                    <a:lnTo>
                      <a:pt x="3557" y="27013"/>
                    </a:lnTo>
                    <a:lnTo>
                      <a:pt x="3641" y="27055"/>
                    </a:lnTo>
                    <a:lnTo>
                      <a:pt x="3787" y="27034"/>
                    </a:lnTo>
                    <a:lnTo>
                      <a:pt x="3850" y="27076"/>
                    </a:lnTo>
                    <a:lnTo>
                      <a:pt x="3766" y="27117"/>
                    </a:lnTo>
                    <a:lnTo>
                      <a:pt x="3766" y="27159"/>
                    </a:lnTo>
                    <a:lnTo>
                      <a:pt x="3871" y="27159"/>
                    </a:lnTo>
                    <a:lnTo>
                      <a:pt x="3892" y="27243"/>
                    </a:lnTo>
                    <a:lnTo>
                      <a:pt x="4026" y="27276"/>
                    </a:lnTo>
                    <a:lnTo>
                      <a:pt x="3976" y="27285"/>
                    </a:lnTo>
                    <a:lnTo>
                      <a:pt x="3871" y="27285"/>
                    </a:lnTo>
                    <a:lnTo>
                      <a:pt x="3787" y="27369"/>
                    </a:lnTo>
                    <a:lnTo>
                      <a:pt x="3787" y="27431"/>
                    </a:lnTo>
                    <a:lnTo>
                      <a:pt x="3871" y="27473"/>
                    </a:lnTo>
                    <a:lnTo>
                      <a:pt x="3913" y="27431"/>
                    </a:lnTo>
                    <a:lnTo>
                      <a:pt x="3976" y="27389"/>
                    </a:lnTo>
                    <a:lnTo>
                      <a:pt x="3996" y="27452"/>
                    </a:lnTo>
                    <a:lnTo>
                      <a:pt x="4017" y="27452"/>
                    </a:lnTo>
                    <a:lnTo>
                      <a:pt x="4080" y="27369"/>
                    </a:lnTo>
                    <a:lnTo>
                      <a:pt x="4185" y="27306"/>
                    </a:lnTo>
                    <a:lnTo>
                      <a:pt x="4185" y="27369"/>
                    </a:lnTo>
                    <a:lnTo>
                      <a:pt x="4164" y="27410"/>
                    </a:lnTo>
                    <a:lnTo>
                      <a:pt x="4164" y="27473"/>
                    </a:lnTo>
                    <a:lnTo>
                      <a:pt x="4206" y="27494"/>
                    </a:lnTo>
                    <a:lnTo>
                      <a:pt x="4289" y="27557"/>
                    </a:lnTo>
                    <a:lnTo>
                      <a:pt x="4373" y="27557"/>
                    </a:lnTo>
                    <a:lnTo>
                      <a:pt x="4499" y="27369"/>
                    </a:lnTo>
                    <a:lnTo>
                      <a:pt x="4520" y="27159"/>
                    </a:lnTo>
                    <a:lnTo>
                      <a:pt x="4582" y="27055"/>
                    </a:lnTo>
                    <a:lnTo>
                      <a:pt x="4645" y="27034"/>
                    </a:lnTo>
                    <a:lnTo>
                      <a:pt x="4645" y="27097"/>
                    </a:lnTo>
                    <a:lnTo>
                      <a:pt x="4603" y="27159"/>
                    </a:lnTo>
                    <a:lnTo>
                      <a:pt x="4603" y="27306"/>
                    </a:lnTo>
                    <a:lnTo>
                      <a:pt x="4499" y="27473"/>
                    </a:lnTo>
                    <a:lnTo>
                      <a:pt x="4415" y="27557"/>
                    </a:lnTo>
                    <a:lnTo>
                      <a:pt x="4436" y="27599"/>
                    </a:lnTo>
                    <a:lnTo>
                      <a:pt x="4582" y="27599"/>
                    </a:lnTo>
                    <a:lnTo>
                      <a:pt x="4687" y="27578"/>
                    </a:lnTo>
                    <a:lnTo>
                      <a:pt x="4708" y="27599"/>
                    </a:lnTo>
                    <a:lnTo>
                      <a:pt x="4624" y="27682"/>
                    </a:lnTo>
                    <a:lnTo>
                      <a:pt x="4582" y="27808"/>
                    </a:lnTo>
                    <a:lnTo>
                      <a:pt x="4415" y="27913"/>
                    </a:lnTo>
                    <a:lnTo>
                      <a:pt x="4415" y="27975"/>
                    </a:lnTo>
                    <a:lnTo>
                      <a:pt x="4499" y="28122"/>
                    </a:lnTo>
                    <a:lnTo>
                      <a:pt x="4624" y="28185"/>
                    </a:lnTo>
                    <a:lnTo>
                      <a:pt x="4708" y="28122"/>
                    </a:lnTo>
                    <a:lnTo>
                      <a:pt x="4792" y="28122"/>
                    </a:lnTo>
                    <a:lnTo>
                      <a:pt x="4812" y="28226"/>
                    </a:lnTo>
                    <a:lnTo>
                      <a:pt x="4875" y="28331"/>
                    </a:lnTo>
                    <a:lnTo>
                      <a:pt x="4875" y="28415"/>
                    </a:lnTo>
                    <a:lnTo>
                      <a:pt x="4812" y="28415"/>
                    </a:lnTo>
                    <a:lnTo>
                      <a:pt x="4771" y="28310"/>
                    </a:lnTo>
                    <a:lnTo>
                      <a:pt x="4708" y="28310"/>
                    </a:lnTo>
                    <a:lnTo>
                      <a:pt x="4708" y="28415"/>
                    </a:lnTo>
                    <a:lnTo>
                      <a:pt x="4812" y="28561"/>
                    </a:lnTo>
                    <a:lnTo>
                      <a:pt x="4938" y="28498"/>
                    </a:lnTo>
                    <a:lnTo>
                      <a:pt x="5085" y="28436"/>
                    </a:lnTo>
                    <a:lnTo>
                      <a:pt x="5147" y="28352"/>
                    </a:lnTo>
                    <a:lnTo>
                      <a:pt x="5147" y="28352"/>
                    </a:lnTo>
                    <a:lnTo>
                      <a:pt x="5126" y="28519"/>
                    </a:lnTo>
                    <a:lnTo>
                      <a:pt x="5022" y="28750"/>
                    </a:lnTo>
                    <a:lnTo>
                      <a:pt x="5043" y="28938"/>
                    </a:lnTo>
                    <a:lnTo>
                      <a:pt x="5126" y="28959"/>
                    </a:lnTo>
                    <a:lnTo>
                      <a:pt x="20087" y="30444"/>
                    </a:lnTo>
                    <a:lnTo>
                      <a:pt x="20212" y="30507"/>
                    </a:lnTo>
                    <a:lnTo>
                      <a:pt x="20359" y="30507"/>
                    </a:lnTo>
                    <a:lnTo>
                      <a:pt x="20484" y="30612"/>
                    </a:lnTo>
                    <a:lnTo>
                      <a:pt x="20484" y="30674"/>
                    </a:lnTo>
                    <a:lnTo>
                      <a:pt x="20568" y="30737"/>
                    </a:lnTo>
                    <a:lnTo>
                      <a:pt x="20589" y="30779"/>
                    </a:lnTo>
                    <a:lnTo>
                      <a:pt x="20694" y="30821"/>
                    </a:lnTo>
                    <a:lnTo>
                      <a:pt x="20714" y="30842"/>
                    </a:lnTo>
                    <a:lnTo>
                      <a:pt x="20840" y="30884"/>
                    </a:lnTo>
                    <a:lnTo>
                      <a:pt x="20903" y="30946"/>
                    </a:lnTo>
                    <a:lnTo>
                      <a:pt x="20945" y="30946"/>
                    </a:lnTo>
                    <a:lnTo>
                      <a:pt x="21049" y="30926"/>
                    </a:lnTo>
                    <a:lnTo>
                      <a:pt x="21133" y="30946"/>
                    </a:lnTo>
                    <a:lnTo>
                      <a:pt x="21238" y="30946"/>
                    </a:lnTo>
                    <a:lnTo>
                      <a:pt x="21363" y="31051"/>
                    </a:lnTo>
                    <a:lnTo>
                      <a:pt x="21447" y="31051"/>
                    </a:lnTo>
                    <a:lnTo>
                      <a:pt x="21510" y="31198"/>
                    </a:lnTo>
                    <a:lnTo>
                      <a:pt x="21719" y="31239"/>
                    </a:lnTo>
                    <a:lnTo>
                      <a:pt x="21823" y="31260"/>
                    </a:lnTo>
                    <a:lnTo>
                      <a:pt x="21886" y="31344"/>
                    </a:lnTo>
                    <a:lnTo>
                      <a:pt x="21970" y="31407"/>
                    </a:lnTo>
                    <a:lnTo>
                      <a:pt x="22158" y="31407"/>
                    </a:lnTo>
                    <a:lnTo>
                      <a:pt x="22263" y="31344"/>
                    </a:lnTo>
                    <a:lnTo>
                      <a:pt x="22305" y="31407"/>
                    </a:lnTo>
                    <a:lnTo>
                      <a:pt x="22367" y="31511"/>
                    </a:lnTo>
                    <a:lnTo>
                      <a:pt x="22618" y="31532"/>
                    </a:lnTo>
                    <a:lnTo>
                      <a:pt x="22681" y="31574"/>
                    </a:lnTo>
                    <a:lnTo>
                      <a:pt x="22807" y="31616"/>
                    </a:lnTo>
                    <a:lnTo>
                      <a:pt x="22890" y="31658"/>
                    </a:lnTo>
                    <a:lnTo>
                      <a:pt x="25192" y="32725"/>
                    </a:lnTo>
                    <a:lnTo>
                      <a:pt x="25339" y="32913"/>
                    </a:lnTo>
                    <a:lnTo>
                      <a:pt x="25694" y="33206"/>
                    </a:lnTo>
                    <a:lnTo>
                      <a:pt x="26050" y="34985"/>
                    </a:lnTo>
                    <a:lnTo>
                      <a:pt x="26008" y="35738"/>
                    </a:lnTo>
                    <a:lnTo>
                      <a:pt x="25945" y="35864"/>
                    </a:lnTo>
                    <a:lnTo>
                      <a:pt x="25903" y="36010"/>
                    </a:lnTo>
                    <a:lnTo>
                      <a:pt x="25820" y="36136"/>
                    </a:lnTo>
                    <a:lnTo>
                      <a:pt x="25611" y="36240"/>
                    </a:lnTo>
                    <a:lnTo>
                      <a:pt x="25506" y="36366"/>
                    </a:lnTo>
                    <a:lnTo>
                      <a:pt x="25611" y="36554"/>
                    </a:lnTo>
                    <a:lnTo>
                      <a:pt x="27598" y="36031"/>
                    </a:lnTo>
                    <a:lnTo>
                      <a:pt x="27849" y="35947"/>
                    </a:lnTo>
                    <a:lnTo>
                      <a:pt x="27912" y="35654"/>
                    </a:lnTo>
                    <a:lnTo>
                      <a:pt x="28979" y="35340"/>
                    </a:lnTo>
                    <a:lnTo>
                      <a:pt x="29461" y="34985"/>
                    </a:lnTo>
                    <a:lnTo>
                      <a:pt x="29565" y="34901"/>
                    </a:lnTo>
                    <a:lnTo>
                      <a:pt x="29712" y="34880"/>
                    </a:lnTo>
                    <a:lnTo>
                      <a:pt x="29984" y="34650"/>
                    </a:lnTo>
                    <a:lnTo>
                      <a:pt x="30088" y="34545"/>
                    </a:lnTo>
                    <a:lnTo>
                      <a:pt x="30214" y="34483"/>
                    </a:lnTo>
                    <a:lnTo>
                      <a:pt x="30318" y="34378"/>
                    </a:lnTo>
                    <a:lnTo>
                      <a:pt x="30528" y="34357"/>
                    </a:lnTo>
                    <a:lnTo>
                      <a:pt x="32202" y="34378"/>
                    </a:lnTo>
                    <a:lnTo>
                      <a:pt x="32327" y="34252"/>
                    </a:lnTo>
                    <a:lnTo>
                      <a:pt x="32390" y="34252"/>
                    </a:lnTo>
                    <a:lnTo>
                      <a:pt x="32432" y="34190"/>
                    </a:lnTo>
                    <a:lnTo>
                      <a:pt x="32515" y="34190"/>
                    </a:lnTo>
                    <a:lnTo>
                      <a:pt x="32620" y="34231"/>
                    </a:lnTo>
                    <a:lnTo>
                      <a:pt x="32704" y="34169"/>
                    </a:lnTo>
                    <a:lnTo>
                      <a:pt x="32725" y="34085"/>
                    </a:lnTo>
                    <a:lnTo>
                      <a:pt x="32913" y="33876"/>
                    </a:lnTo>
                    <a:lnTo>
                      <a:pt x="32976" y="33855"/>
                    </a:lnTo>
                    <a:lnTo>
                      <a:pt x="33143" y="33667"/>
                    </a:lnTo>
                    <a:lnTo>
                      <a:pt x="33185" y="33541"/>
                    </a:lnTo>
                    <a:lnTo>
                      <a:pt x="33227" y="33415"/>
                    </a:lnTo>
                    <a:lnTo>
                      <a:pt x="33373" y="33332"/>
                    </a:lnTo>
                    <a:lnTo>
                      <a:pt x="33373" y="33227"/>
                    </a:lnTo>
                    <a:lnTo>
                      <a:pt x="33478" y="33102"/>
                    </a:lnTo>
                    <a:lnTo>
                      <a:pt x="33687" y="32871"/>
                    </a:lnTo>
                    <a:lnTo>
                      <a:pt x="33750" y="32767"/>
                    </a:lnTo>
                    <a:lnTo>
                      <a:pt x="33854" y="32662"/>
                    </a:lnTo>
                    <a:lnTo>
                      <a:pt x="33875" y="32662"/>
                    </a:lnTo>
                    <a:lnTo>
                      <a:pt x="33959" y="32704"/>
                    </a:lnTo>
                    <a:lnTo>
                      <a:pt x="34022" y="32788"/>
                    </a:lnTo>
                    <a:lnTo>
                      <a:pt x="34168" y="32767"/>
                    </a:lnTo>
                    <a:lnTo>
                      <a:pt x="34315" y="32809"/>
                    </a:lnTo>
                    <a:lnTo>
                      <a:pt x="34378" y="32767"/>
                    </a:lnTo>
                    <a:lnTo>
                      <a:pt x="34608" y="32976"/>
                    </a:lnTo>
                    <a:lnTo>
                      <a:pt x="34608" y="33143"/>
                    </a:lnTo>
                    <a:lnTo>
                      <a:pt x="34482" y="33876"/>
                    </a:lnTo>
                    <a:lnTo>
                      <a:pt x="34440" y="33959"/>
                    </a:lnTo>
                    <a:lnTo>
                      <a:pt x="34503" y="33959"/>
                    </a:lnTo>
                    <a:lnTo>
                      <a:pt x="34524" y="34043"/>
                    </a:lnTo>
                    <a:lnTo>
                      <a:pt x="34587" y="34085"/>
                    </a:lnTo>
                    <a:lnTo>
                      <a:pt x="34587" y="34190"/>
                    </a:lnTo>
                    <a:lnTo>
                      <a:pt x="34587" y="34252"/>
                    </a:lnTo>
                    <a:lnTo>
                      <a:pt x="34587" y="34294"/>
                    </a:lnTo>
                    <a:lnTo>
                      <a:pt x="34545" y="34357"/>
                    </a:lnTo>
                    <a:lnTo>
                      <a:pt x="34587" y="34378"/>
                    </a:lnTo>
                    <a:lnTo>
                      <a:pt x="34733" y="34399"/>
                    </a:lnTo>
                    <a:lnTo>
                      <a:pt x="34859" y="34378"/>
                    </a:lnTo>
                    <a:lnTo>
                      <a:pt x="34901" y="34462"/>
                    </a:lnTo>
                    <a:lnTo>
                      <a:pt x="34963" y="34483"/>
                    </a:lnTo>
                    <a:lnTo>
                      <a:pt x="35026" y="34399"/>
                    </a:lnTo>
                    <a:lnTo>
                      <a:pt x="35110" y="34462"/>
                    </a:lnTo>
                    <a:lnTo>
                      <a:pt x="35235" y="34441"/>
                    </a:lnTo>
                    <a:lnTo>
                      <a:pt x="35277" y="34336"/>
                    </a:lnTo>
                    <a:lnTo>
                      <a:pt x="35382" y="34231"/>
                    </a:lnTo>
                    <a:lnTo>
                      <a:pt x="35382" y="34231"/>
                    </a:lnTo>
                    <a:lnTo>
                      <a:pt x="35319" y="34336"/>
                    </a:lnTo>
                    <a:lnTo>
                      <a:pt x="35340" y="34336"/>
                    </a:lnTo>
                    <a:lnTo>
                      <a:pt x="35319" y="34378"/>
                    </a:lnTo>
                    <a:lnTo>
                      <a:pt x="35361" y="34399"/>
                    </a:lnTo>
                    <a:lnTo>
                      <a:pt x="35633" y="34336"/>
                    </a:lnTo>
                    <a:lnTo>
                      <a:pt x="35675" y="34252"/>
                    </a:lnTo>
                    <a:lnTo>
                      <a:pt x="35842" y="34252"/>
                    </a:lnTo>
                    <a:lnTo>
                      <a:pt x="35968" y="34127"/>
                    </a:lnTo>
                    <a:lnTo>
                      <a:pt x="36072" y="34085"/>
                    </a:lnTo>
                    <a:lnTo>
                      <a:pt x="36198" y="33918"/>
                    </a:lnTo>
                    <a:lnTo>
                      <a:pt x="36198" y="33980"/>
                    </a:lnTo>
                    <a:lnTo>
                      <a:pt x="36282" y="33939"/>
                    </a:lnTo>
                    <a:lnTo>
                      <a:pt x="36282" y="33980"/>
                    </a:lnTo>
                    <a:lnTo>
                      <a:pt x="36156" y="34127"/>
                    </a:lnTo>
                    <a:lnTo>
                      <a:pt x="36051" y="34148"/>
                    </a:lnTo>
                    <a:lnTo>
                      <a:pt x="35947" y="34294"/>
                    </a:lnTo>
                    <a:lnTo>
                      <a:pt x="36072" y="34336"/>
                    </a:lnTo>
                    <a:lnTo>
                      <a:pt x="36156" y="34231"/>
                    </a:lnTo>
                    <a:lnTo>
                      <a:pt x="36261" y="34231"/>
                    </a:lnTo>
                    <a:lnTo>
                      <a:pt x="36323" y="34273"/>
                    </a:lnTo>
                    <a:lnTo>
                      <a:pt x="36575" y="34294"/>
                    </a:lnTo>
                    <a:lnTo>
                      <a:pt x="36742" y="34294"/>
                    </a:lnTo>
                    <a:lnTo>
                      <a:pt x="36616" y="34357"/>
                    </a:lnTo>
                    <a:lnTo>
                      <a:pt x="36470" y="34378"/>
                    </a:lnTo>
                    <a:lnTo>
                      <a:pt x="36365" y="34399"/>
                    </a:lnTo>
                    <a:lnTo>
                      <a:pt x="36323" y="34483"/>
                    </a:lnTo>
                    <a:lnTo>
                      <a:pt x="36323" y="34545"/>
                    </a:lnTo>
                    <a:lnTo>
                      <a:pt x="36261" y="34483"/>
                    </a:lnTo>
                    <a:lnTo>
                      <a:pt x="36219" y="34378"/>
                    </a:lnTo>
                    <a:lnTo>
                      <a:pt x="36156" y="34357"/>
                    </a:lnTo>
                    <a:lnTo>
                      <a:pt x="35968" y="34399"/>
                    </a:lnTo>
                    <a:lnTo>
                      <a:pt x="35779" y="34545"/>
                    </a:lnTo>
                    <a:lnTo>
                      <a:pt x="35549" y="34587"/>
                    </a:lnTo>
                    <a:lnTo>
                      <a:pt x="35340" y="34713"/>
                    </a:lnTo>
                    <a:lnTo>
                      <a:pt x="35319" y="34817"/>
                    </a:lnTo>
                    <a:lnTo>
                      <a:pt x="35173" y="34922"/>
                    </a:lnTo>
                    <a:lnTo>
                      <a:pt x="35110" y="35110"/>
                    </a:lnTo>
                    <a:lnTo>
                      <a:pt x="35110" y="35236"/>
                    </a:lnTo>
                    <a:lnTo>
                      <a:pt x="35131" y="35340"/>
                    </a:lnTo>
                    <a:lnTo>
                      <a:pt x="35152" y="35445"/>
                    </a:lnTo>
                    <a:lnTo>
                      <a:pt x="35215" y="35424"/>
                    </a:lnTo>
                    <a:lnTo>
                      <a:pt x="35256" y="35445"/>
                    </a:lnTo>
                    <a:lnTo>
                      <a:pt x="35256" y="35592"/>
                    </a:lnTo>
                    <a:lnTo>
                      <a:pt x="35361" y="35654"/>
                    </a:lnTo>
                    <a:lnTo>
                      <a:pt x="35403" y="35612"/>
                    </a:lnTo>
                    <a:lnTo>
                      <a:pt x="35466" y="35654"/>
                    </a:lnTo>
                    <a:lnTo>
                      <a:pt x="35507" y="35612"/>
                    </a:lnTo>
                    <a:lnTo>
                      <a:pt x="35507" y="35508"/>
                    </a:lnTo>
                    <a:lnTo>
                      <a:pt x="35570" y="35487"/>
                    </a:lnTo>
                    <a:lnTo>
                      <a:pt x="35654" y="35487"/>
                    </a:lnTo>
                    <a:lnTo>
                      <a:pt x="35779" y="35382"/>
                    </a:lnTo>
                    <a:lnTo>
                      <a:pt x="35884" y="35340"/>
                    </a:lnTo>
                    <a:lnTo>
                      <a:pt x="36031" y="35131"/>
                    </a:lnTo>
                    <a:lnTo>
                      <a:pt x="36219" y="35006"/>
                    </a:lnTo>
                    <a:lnTo>
                      <a:pt x="36177" y="34964"/>
                    </a:lnTo>
                    <a:lnTo>
                      <a:pt x="36240" y="34817"/>
                    </a:lnTo>
                    <a:lnTo>
                      <a:pt x="36323" y="34817"/>
                    </a:lnTo>
                    <a:lnTo>
                      <a:pt x="36386" y="34755"/>
                    </a:lnTo>
                    <a:lnTo>
                      <a:pt x="36428" y="34755"/>
                    </a:lnTo>
                    <a:lnTo>
                      <a:pt x="36491" y="34880"/>
                    </a:lnTo>
                    <a:lnTo>
                      <a:pt x="36637" y="34901"/>
                    </a:lnTo>
                    <a:lnTo>
                      <a:pt x="36637" y="34859"/>
                    </a:lnTo>
                    <a:lnTo>
                      <a:pt x="36721" y="34859"/>
                    </a:lnTo>
                    <a:lnTo>
                      <a:pt x="36909" y="34755"/>
                    </a:lnTo>
                    <a:lnTo>
                      <a:pt x="37077" y="34692"/>
                    </a:lnTo>
                    <a:lnTo>
                      <a:pt x="37286" y="34650"/>
                    </a:lnTo>
                    <a:lnTo>
                      <a:pt x="37391" y="34650"/>
                    </a:lnTo>
                    <a:lnTo>
                      <a:pt x="37663" y="34483"/>
                    </a:lnTo>
                    <a:lnTo>
                      <a:pt x="37809" y="34441"/>
                    </a:lnTo>
                    <a:lnTo>
                      <a:pt x="37914" y="34441"/>
                    </a:lnTo>
                    <a:lnTo>
                      <a:pt x="37997" y="34462"/>
                    </a:lnTo>
                    <a:lnTo>
                      <a:pt x="38081" y="34399"/>
                    </a:lnTo>
                    <a:lnTo>
                      <a:pt x="38018" y="34357"/>
                    </a:lnTo>
                    <a:lnTo>
                      <a:pt x="37935" y="34357"/>
                    </a:lnTo>
                    <a:lnTo>
                      <a:pt x="37830" y="34294"/>
                    </a:lnTo>
                    <a:lnTo>
                      <a:pt x="37872" y="34294"/>
                    </a:lnTo>
                    <a:lnTo>
                      <a:pt x="37956" y="34273"/>
                    </a:lnTo>
                    <a:lnTo>
                      <a:pt x="37956" y="34231"/>
                    </a:lnTo>
                    <a:lnTo>
                      <a:pt x="37663" y="34169"/>
                    </a:lnTo>
                    <a:lnTo>
                      <a:pt x="37537" y="34148"/>
                    </a:lnTo>
                    <a:lnTo>
                      <a:pt x="37558" y="34085"/>
                    </a:lnTo>
                    <a:lnTo>
                      <a:pt x="37537" y="33980"/>
                    </a:lnTo>
                    <a:lnTo>
                      <a:pt x="37370" y="34085"/>
                    </a:lnTo>
                    <a:lnTo>
                      <a:pt x="37349" y="34148"/>
                    </a:lnTo>
                    <a:lnTo>
                      <a:pt x="37160" y="34106"/>
                    </a:lnTo>
                    <a:lnTo>
                      <a:pt x="37139" y="34064"/>
                    </a:lnTo>
                    <a:lnTo>
                      <a:pt x="36993" y="34022"/>
                    </a:lnTo>
                    <a:lnTo>
                      <a:pt x="36930" y="34043"/>
                    </a:lnTo>
                    <a:lnTo>
                      <a:pt x="36826" y="33980"/>
                    </a:lnTo>
                    <a:lnTo>
                      <a:pt x="36637" y="33980"/>
                    </a:lnTo>
                    <a:lnTo>
                      <a:pt x="36491" y="33876"/>
                    </a:lnTo>
                    <a:lnTo>
                      <a:pt x="36616" y="33834"/>
                    </a:lnTo>
                    <a:lnTo>
                      <a:pt x="36637" y="33750"/>
                    </a:lnTo>
                    <a:lnTo>
                      <a:pt x="36491" y="33750"/>
                    </a:lnTo>
                    <a:lnTo>
                      <a:pt x="36428" y="33708"/>
                    </a:lnTo>
                    <a:lnTo>
                      <a:pt x="36323" y="33708"/>
                    </a:lnTo>
                    <a:lnTo>
                      <a:pt x="36282" y="33541"/>
                    </a:lnTo>
                    <a:lnTo>
                      <a:pt x="36219" y="33499"/>
                    </a:lnTo>
                    <a:lnTo>
                      <a:pt x="36219" y="33332"/>
                    </a:lnTo>
                    <a:lnTo>
                      <a:pt x="36261" y="33227"/>
                    </a:lnTo>
                    <a:lnTo>
                      <a:pt x="36177" y="33143"/>
                    </a:lnTo>
                    <a:lnTo>
                      <a:pt x="36261" y="33039"/>
                    </a:lnTo>
                    <a:lnTo>
                      <a:pt x="36261" y="32997"/>
                    </a:lnTo>
                    <a:lnTo>
                      <a:pt x="36051" y="32997"/>
                    </a:lnTo>
                    <a:lnTo>
                      <a:pt x="36114" y="32913"/>
                    </a:lnTo>
                    <a:lnTo>
                      <a:pt x="36198" y="32913"/>
                    </a:lnTo>
                    <a:lnTo>
                      <a:pt x="36365" y="32620"/>
                    </a:lnTo>
                    <a:lnTo>
                      <a:pt x="36470" y="32558"/>
                    </a:lnTo>
                    <a:lnTo>
                      <a:pt x="36428" y="32474"/>
                    </a:lnTo>
                    <a:lnTo>
                      <a:pt x="36365" y="32474"/>
                    </a:lnTo>
                    <a:lnTo>
                      <a:pt x="36323" y="32411"/>
                    </a:lnTo>
                    <a:lnTo>
                      <a:pt x="36219" y="32411"/>
                    </a:lnTo>
                    <a:lnTo>
                      <a:pt x="36114" y="32495"/>
                    </a:lnTo>
                    <a:lnTo>
                      <a:pt x="35989" y="32558"/>
                    </a:lnTo>
                    <a:lnTo>
                      <a:pt x="35947" y="32474"/>
                    </a:lnTo>
                    <a:lnTo>
                      <a:pt x="35905" y="32369"/>
                    </a:lnTo>
                    <a:lnTo>
                      <a:pt x="35675" y="32307"/>
                    </a:lnTo>
                    <a:lnTo>
                      <a:pt x="35528" y="32286"/>
                    </a:lnTo>
                    <a:lnTo>
                      <a:pt x="35361" y="32307"/>
                    </a:lnTo>
                    <a:lnTo>
                      <a:pt x="35528" y="32244"/>
                    </a:lnTo>
                    <a:lnTo>
                      <a:pt x="35654" y="32265"/>
                    </a:lnTo>
                    <a:lnTo>
                      <a:pt x="35779" y="32244"/>
                    </a:lnTo>
                    <a:lnTo>
                      <a:pt x="35863" y="32181"/>
                    </a:lnTo>
                    <a:lnTo>
                      <a:pt x="35989" y="32244"/>
                    </a:lnTo>
                    <a:lnTo>
                      <a:pt x="36093" y="32307"/>
                    </a:lnTo>
                    <a:lnTo>
                      <a:pt x="36219" y="32307"/>
                    </a:lnTo>
                    <a:lnTo>
                      <a:pt x="36386" y="32202"/>
                    </a:lnTo>
                    <a:lnTo>
                      <a:pt x="36470" y="32202"/>
                    </a:lnTo>
                    <a:lnTo>
                      <a:pt x="36575" y="32097"/>
                    </a:lnTo>
                    <a:lnTo>
                      <a:pt x="36700" y="32076"/>
                    </a:lnTo>
                    <a:lnTo>
                      <a:pt x="36784" y="31867"/>
                    </a:lnTo>
                    <a:lnTo>
                      <a:pt x="36721" y="31825"/>
                    </a:lnTo>
                    <a:lnTo>
                      <a:pt x="36805" y="31783"/>
                    </a:lnTo>
                    <a:lnTo>
                      <a:pt x="36742" y="31721"/>
                    </a:lnTo>
                    <a:lnTo>
                      <a:pt x="36616" y="31658"/>
                    </a:lnTo>
                    <a:lnTo>
                      <a:pt x="36533" y="31658"/>
                    </a:lnTo>
                    <a:lnTo>
                      <a:pt x="36575" y="31637"/>
                    </a:lnTo>
                    <a:lnTo>
                      <a:pt x="36575" y="31616"/>
                    </a:lnTo>
                    <a:lnTo>
                      <a:pt x="36742" y="31637"/>
                    </a:lnTo>
                    <a:lnTo>
                      <a:pt x="36742" y="31574"/>
                    </a:lnTo>
                    <a:lnTo>
                      <a:pt x="36512" y="31449"/>
                    </a:lnTo>
                    <a:lnTo>
                      <a:pt x="36303" y="31365"/>
                    </a:lnTo>
                    <a:lnTo>
                      <a:pt x="35905" y="31365"/>
                    </a:lnTo>
                    <a:lnTo>
                      <a:pt x="35800" y="31428"/>
                    </a:lnTo>
                    <a:lnTo>
                      <a:pt x="35675" y="31428"/>
                    </a:lnTo>
                    <a:lnTo>
                      <a:pt x="35319" y="31553"/>
                    </a:lnTo>
                    <a:lnTo>
                      <a:pt x="35026" y="31616"/>
                    </a:lnTo>
                    <a:lnTo>
                      <a:pt x="34859" y="31679"/>
                    </a:lnTo>
                    <a:lnTo>
                      <a:pt x="34712" y="31721"/>
                    </a:lnTo>
                    <a:lnTo>
                      <a:pt x="34440" y="31867"/>
                    </a:lnTo>
                    <a:lnTo>
                      <a:pt x="34064" y="32139"/>
                    </a:lnTo>
                    <a:lnTo>
                      <a:pt x="33771" y="32390"/>
                    </a:lnTo>
                    <a:lnTo>
                      <a:pt x="33666" y="32453"/>
                    </a:lnTo>
                    <a:lnTo>
                      <a:pt x="33541" y="32579"/>
                    </a:lnTo>
                    <a:lnTo>
                      <a:pt x="33373" y="32767"/>
                    </a:lnTo>
                    <a:lnTo>
                      <a:pt x="33185" y="32892"/>
                    </a:lnTo>
                    <a:lnTo>
                      <a:pt x="32934" y="33018"/>
                    </a:lnTo>
                    <a:lnTo>
                      <a:pt x="32641" y="33143"/>
                    </a:lnTo>
                    <a:lnTo>
                      <a:pt x="32515" y="33143"/>
                    </a:lnTo>
                    <a:lnTo>
                      <a:pt x="32704" y="33102"/>
                    </a:lnTo>
                    <a:lnTo>
                      <a:pt x="33018" y="32976"/>
                    </a:lnTo>
                    <a:lnTo>
                      <a:pt x="33038" y="32892"/>
                    </a:lnTo>
                    <a:lnTo>
                      <a:pt x="33290" y="32725"/>
                    </a:lnTo>
                    <a:lnTo>
                      <a:pt x="33373" y="32599"/>
                    </a:lnTo>
                    <a:lnTo>
                      <a:pt x="33436" y="32453"/>
                    </a:lnTo>
                    <a:lnTo>
                      <a:pt x="33541" y="32411"/>
                    </a:lnTo>
                    <a:lnTo>
                      <a:pt x="33666" y="32286"/>
                    </a:lnTo>
                    <a:lnTo>
                      <a:pt x="33813" y="32202"/>
                    </a:lnTo>
                    <a:lnTo>
                      <a:pt x="33875" y="31993"/>
                    </a:lnTo>
                    <a:lnTo>
                      <a:pt x="34106" y="31888"/>
                    </a:lnTo>
                    <a:lnTo>
                      <a:pt x="34231" y="31679"/>
                    </a:lnTo>
                    <a:lnTo>
                      <a:pt x="34294" y="31658"/>
                    </a:lnTo>
                    <a:lnTo>
                      <a:pt x="34315" y="31595"/>
                    </a:lnTo>
                    <a:lnTo>
                      <a:pt x="34440" y="31532"/>
                    </a:lnTo>
                    <a:lnTo>
                      <a:pt x="34545" y="31491"/>
                    </a:lnTo>
                    <a:lnTo>
                      <a:pt x="34608" y="31386"/>
                    </a:lnTo>
                    <a:lnTo>
                      <a:pt x="34712" y="31344"/>
                    </a:lnTo>
                    <a:lnTo>
                      <a:pt x="34754" y="31386"/>
                    </a:lnTo>
                    <a:lnTo>
                      <a:pt x="34838" y="31365"/>
                    </a:lnTo>
                    <a:lnTo>
                      <a:pt x="34922" y="31239"/>
                    </a:lnTo>
                    <a:lnTo>
                      <a:pt x="35131" y="31239"/>
                    </a:lnTo>
                    <a:lnTo>
                      <a:pt x="35235" y="31177"/>
                    </a:lnTo>
                    <a:lnTo>
                      <a:pt x="35424" y="31177"/>
                    </a:lnTo>
                    <a:lnTo>
                      <a:pt x="35487" y="31072"/>
                    </a:lnTo>
                    <a:lnTo>
                      <a:pt x="35528" y="30946"/>
                    </a:lnTo>
                    <a:lnTo>
                      <a:pt x="35570" y="30905"/>
                    </a:lnTo>
                    <a:lnTo>
                      <a:pt x="35570" y="30821"/>
                    </a:lnTo>
                    <a:lnTo>
                      <a:pt x="35696" y="30758"/>
                    </a:lnTo>
                    <a:lnTo>
                      <a:pt x="35905" y="30591"/>
                    </a:lnTo>
                    <a:lnTo>
                      <a:pt x="36010" y="30549"/>
                    </a:lnTo>
                    <a:lnTo>
                      <a:pt x="36072" y="30507"/>
                    </a:lnTo>
                    <a:lnTo>
                      <a:pt x="36010" y="30444"/>
                    </a:lnTo>
                    <a:lnTo>
                      <a:pt x="36072" y="30382"/>
                    </a:lnTo>
                    <a:lnTo>
                      <a:pt x="36156" y="30319"/>
                    </a:lnTo>
                    <a:lnTo>
                      <a:pt x="36261" y="30423"/>
                    </a:lnTo>
                    <a:lnTo>
                      <a:pt x="36386" y="30486"/>
                    </a:lnTo>
                    <a:lnTo>
                      <a:pt x="36616" y="30444"/>
                    </a:lnTo>
                    <a:lnTo>
                      <a:pt x="36805" y="30528"/>
                    </a:lnTo>
                    <a:lnTo>
                      <a:pt x="36888" y="30528"/>
                    </a:lnTo>
                    <a:lnTo>
                      <a:pt x="36951" y="30549"/>
                    </a:lnTo>
                    <a:lnTo>
                      <a:pt x="37098" y="30486"/>
                    </a:lnTo>
                    <a:lnTo>
                      <a:pt x="37160" y="30549"/>
                    </a:lnTo>
                    <a:lnTo>
                      <a:pt x="37265" y="30549"/>
                    </a:lnTo>
                    <a:lnTo>
                      <a:pt x="37349" y="30507"/>
                    </a:lnTo>
                    <a:lnTo>
                      <a:pt x="37474" y="30591"/>
                    </a:lnTo>
                    <a:lnTo>
                      <a:pt x="37663" y="30612"/>
                    </a:lnTo>
                    <a:lnTo>
                      <a:pt x="37746" y="30570"/>
                    </a:lnTo>
                    <a:lnTo>
                      <a:pt x="37788" y="30570"/>
                    </a:lnTo>
                    <a:lnTo>
                      <a:pt x="37893" y="30633"/>
                    </a:lnTo>
                    <a:lnTo>
                      <a:pt x="38039" y="30674"/>
                    </a:lnTo>
                    <a:lnTo>
                      <a:pt x="38081" y="30633"/>
                    </a:lnTo>
                    <a:lnTo>
                      <a:pt x="38248" y="30716"/>
                    </a:lnTo>
                    <a:lnTo>
                      <a:pt x="38311" y="30716"/>
                    </a:lnTo>
                    <a:lnTo>
                      <a:pt x="38416" y="30674"/>
                    </a:lnTo>
                    <a:lnTo>
                      <a:pt x="38500" y="30695"/>
                    </a:lnTo>
                    <a:lnTo>
                      <a:pt x="38479" y="30737"/>
                    </a:lnTo>
                    <a:lnTo>
                      <a:pt x="38583" y="30779"/>
                    </a:lnTo>
                    <a:lnTo>
                      <a:pt x="38834" y="30695"/>
                    </a:lnTo>
                    <a:lnTo>
                      <a:pt x="38897" y="30695"/>
                    </a:lnTo>
                    <a:lnTo>
                      <a:pt x="39023" y="30633"/>
                    </a:lnTo>
                    <a:lnTo>
                      <a:pt x="39085" y="30674"/>
                    </a:lnTo>
                    <a:lnTo>
                      <a:pt x="39253" y="30674"/>
                    </a:lnTo>
                    <a:lnTo>
                      <a:pt x="39336" y="30716"/>
                    </a:lnTo>
                    <a:lnTo>
                      <a:pt x="39441" y="30674"/>
                    </a:lnTo>
                    <a:lnTo>
                      <a:pt x="39462" y="30591"/>
                    </a:lnTo>
                    <a:lnTo>
                      <a:pt x="39608" y="30591"/>
                    </a:lnTo>
                    <a:lnTo>
                      <a:pt x="39671" y="30528"/>
                    </a:lnTo>
                    <a:lnTo>
                      <a:pt x="39734" y="30570"/>
                    </a:lnTo>
                    <a:lnTo>
                      <a:pt x="39818" y="30465"/>
                    </a:lnTo>
                    <a:lnTo>
                      <a:pt x="39922" y="30402"/>
                    </a:lnTo>
                    <a:lnTo>
                      <a:pt x="39943" y="30361"/>
                    </a:lnTo>
                    <a:lnTo>
                      <a:pt x="40048" y="30382"/>
                    </a:lnTo>
                    <a:lnTo>
                      <a:pt x="40132" y="30214"/>
                    </a:lnTo>
                    <a:lnTo>
                      <a:pt x="40132" y="30110"/>
                    </a:lnTo>
                    <a:lnTo>
                      <a:pt x="40194" y="30110"/>
                    </a:lnTo>
                    <a:lnTo>
                      <a:pt x="40278" y="30047"/>
                    </a:lnTo>
                    <a:lnTo>
                      <a:pt x="40299" y="29963"/>
                    </a:lnTo>
                    <a:lnTo>
                      <a:pt x="40257" y="29942"/>
                    </a:lnTo>
                    <a:lnTo>
                      <a:pt x="40278" y="29879"/>
                    </a:lnTo>
                    <a:lnTo>
                      <a:pt x="40383" y="29879"/>
                    </a:lnTo>
                    <a:lnTo>
                      <a:pt x="40487" y="29858"/>
                    </a:lnTo>
                    <a:lnTo>
                      <a:pt x="40487" y="29775"/>
                    </a:lnTo>
                    <a:lnTo>
                      <a:pt x="40508" y="29754"/>
                    </a:lnTo>
                    <a:lnTo>
                      <a:pt x="40571" y="29838"/>
                    </a:lnTo>
                    <a:lnTo>
                      <a:pt x="40696" y="29858"/>
                    </a:lnTo>
                    <a:lnTo>
                      <a:pt x="40801" y="29775"/>
                    </a:lnTo>
                    <a:lnTo>
                      <a:pt x="40822" y="29838"/>
                    </a:lnTo>
                    <a:lnTo>
                      <a:pt x="40906" y="29838"/>
                    </a:lnTo>
                    <a:lnTo>
                      <a:pt x="40989" y="29775"/>
                    </a:lnTo>
                    <a:lnTo>
                      <a:pt x="41031" y="29838"/>
                    </a:lnTo>
                    <a:lnTo>
                      <a:pt x="41136" y="29796"/>
                    </a:lnTo>
                    <a:lnTo>
                      <a:pt x="41178" y="29754"/>
                    </a:lnTo>
                    <a:lnTo>
                      <a:pt x="41241" y="29754"/>
                    </a:lnTo>
                    <a:lnTo>
                      <a:pt x="41324" y="29649"/>
                    </a:lnTo>
                    <a:lnTo>
                      <a:pt x="41387" y="29649"/>
                    </a:lnTo>
                    <a:lnTo>
                      <a:pt x="41492" y="29545"/>
                    </a:lnTo>
                    <a:lnTo>
                      <a:pt x="41617" y="29545"/>
                    </a:lnTo>
                    <a:lnTo>
                      <a:pt x="41764" y="29440"/>
                    </a:lnTo>
                    <a:lnTo>
                      <a:pt x="41826" y="29356"/>
                    </a:lnTo>
                    <a:lnTo>
                      <a:pt x="41910" y="29356"/>
                    </a:lnTo>
                    <a:lnTo>
                      <a:pt x="41931" y="29252"/>
                    </a:lnTo>
                    <a:lnTo>
                      <a:pt x="41973" y="29147"/>
                    </a:lnTo>
                    <a:lnTo>
                      <a:pt x="41910" y="29126"/>
                    </a:lnTo>
                    <a:lnTo>
                      <a:pt x="41805" y="29147"/>
                    </a:lnTo>
                    <a:lnTo>
                      <a:pt x="41722" y="29105"/>
                    </a:lnTo>
                    <a:lnTo>
                      <a:pt x="41764" y="29105"/>
                    </a:lnTo>
                    <a:lnTo>
                      <a:pt x="41868" y="29126"/>
                    </a:lnTo>
                    <a:lnTo>
                      <a:pt x="41952" y="29105"/>
                    </a:lnTo>
                    <a:lnTo>
                      <a:pt x="41868" y="29001"/>
                    </a:lnTo>
                    <a:lnTo>
                      <a:pt x="41764" y="29001"/>
                    </a:lnTo>
                    <a:lnTo>
                      <a:pt x="41617" y="28917"/>
                    </a:lnTo>
                    <a:lnTo>
                      <a:pt x="41554" y="28812"/>
                    </a:lnTo>
                    <a:lnTo>
                      <a:pt x="41554" y="28812"/>
                    </a:lnTo>
                    <a:lnTo>
                      <a:pt x="41701" y="28896"/>
                    </a:lnTo>
                    <a:lnTo>
                      <a:pt x="41805" y="28833"/>
                    </a:lnTo>
                    <a:lnTo>
                      <a:pt x="41826" y="28729"/>
                    </a:lnTo>
                    <a:lnTo>
                      <a:pt x="41910" y="28708"/>
                    </a:lnTo>
                    <a:lnTo>
                      <a:pt x="41952" y="28603"/>
                    </a:lnTo>
                    <a:lnTo>
                      <a:pt x="41764" y="28540"/>
                    </a:lnTo>
                    <a:lnTo>
                      <a:pt x="41847" y="28478"/>
                    </a:lnTo>
                    <a:lnTo>
                      <a:pt x="41931" y="28498"/>
                    </a:lnTo>
                    <a:lnTo>
                      <a:pt x="42015" y="28415"/>
                    </a:lnTo>
                    <a:lnTo>
                      <a:pt x="41973" y="28331"/>
                    </a:lnTo>
                    <a:lnTo>
                      <a:pt x="41826" y="28268"/>
                    </a:lnTo>
                    <a:lnTo>
                      <a:pt x="41805" y="28164"/>
                    </a:lnTo>
                    <a:lnTo>
                      <a:pt x="41847" y="28122"/>
                    </a:lnTo>
                    <a:lnTo>
                      <a:pt x="41952" y="28185"/>
                    </a:lnTo>
                    <a:lnTo>
                      <a:pt x="41931" y="28101"/>
                    </a:lnTo>
                    <a:lnTo>
                      <a:pt x="41764" y="28017"/>
                    </a:lnTo>
                    <a:lnTo>
                      <a:pt x="41617" y="28017"/>
                    </a:lnTo>
                    <a:lnTo>
                      <a:pt x="41638" y="27954"/>
                    </a:lnTo>
                    <a:lnTo>
                      <a:pt x="41701" y="27913"/>
                    </a:lnTo>
                    <a:lnTo>
                      <a:pt x="41659" y="27871"/>
                    </a:lnTo>
                    <a:lnTo>
                      <a:pt x="41533" y="27871"/>
                    </a:lnTo>
                    <a:lnTo>
                      <a:pt x="41387" y="27954"/>
                    </a:lnTo>
                    <a:lnTo>
                      <a:pt x="41345" y="28059"/>
                    </a:lnTo>
                    <a:lnTo>
                      <a:pt x="41303" y="28101"/>
                    </a:lnTo>
                    <a:lnTo>
                      <a:pt x="41241" y="27996"/>
                    </a:lnTo>
                    <a:lnTo>
                      <a:pt x="41094" y="27996"/>
                    </a:lnTo>
                    <a:lnTo>
                      <a:pt x="41157" y="27913"/>
                    </a:lnTo>
                    <a:lnTo>
                      <a:pt x="41220" y="27913"/>
                    </a:lnTo>
                    <a:lnTo>
                      <a:pt x="41345" y="27808"/>
                    </a:lnTo>
                    <a:lnTo>
                      <a:pt x="41387" y="27703"/>
                    </a:lnTo>
                    <a:lnTo>
                      <a:pt x="41303" y="27536"/>
                    </a:lnTo>
                    <a:lnTo>
                      <a:pt x="41115" y="27473"/>
                    </a:lnTo>
                    <a:lnTo>
                      <a:pt x="40885" y="27494"/>
                    </a:lnTo>
                    <a:lnTo>
                      <a:pt x="40801" y="27536"/>
                    </a:lnTo>
                    <a:lnTo>
                      <a:pt x="40822" y="27557"/>
                    </a:lnTo>
                    <a:lnTo>
                      <a:pt x="40969" y="27557"/>
                    </a:lnTo>
                    <a:lnTo>
                      <a:pt x="41010" y="27578"/>
                    </a:lnTo>
                    <a:lnTo>
                      <a:pt x="40885" y="27578"/>
                    </a:lnTo>
                    <a:lnTo>
                      <a:pt x="40717" y="27557"/>
                    </a:lnTo>
                    <a:lnTo>
                      <a:pt x="40550" y="27641"/>
                    </a:lnTo>
                    <a:lnTo>
                      <a:pt x="40404" y="27661"/>
                    </a:lnTo>
                    <a:lnTo>
                      <a:pt x="40299" y="27787"/>
                    </a:lnTo>
                    <a:lnTo>
                      <a:pt x="40257" y="27892"/>
                    </a:lnTo>
                    <a:lnTo>
                      <a:pt x="40173" y="27892"/>
                    </a:lnTo>
                    <a:lnTo>
                      <a:pt x="40048" y="27996"/>
                    </a:lnTo>
                    <a:lnTo>
                      <a:pt x="39860" y="27996"/>
                    </a:lnTo>
                    <a:lnTo>
                      <a:pt x="39755" y="28205"/>
                    </a:lnTo>
                    <a:lnTo>
                      <a:pt x="39671" y="28205"/>
                    </a:lnTo>
                    <a:lnTo>
                      <a:pt x="39629" y="28268"/>
                    </a:lnTo>
                    <a:lnTo>
                      <a:pt x="39567" y="28268"/>
                    </a:lnTo>
                    <a:lnTo>
                      <a:pt x="39525" y="28185"/>
                    </a:lnTo>
                    <a:lnTo>
                      <a:pt x="39608" y="28101"/>
                    </a:lnTo>
                    <a:lnTo>
                      <a:pt x="39671" y="28122"/>
                    </a:lnTo>
                    <a:lnTo>
                      <a:pt x="39713" y="28059"/>
                    </a:lnTo>
                    <a:lnTo>
                      <a:pt x="39462" y="27871"/>
                    </a:lnTo>
                    <a:lnTo>
                      <a:pt x="39441" y="27808"/>
                    </a:lnTo>
                    <a:lnTo>
                      <a:pt x="39357" y="27787"/>
                    </a:lnTo>
                    <a:lnTo>
                      <a:pt x="39399" y="27745"/>
                    </a:lnTo>
                    <a:lnTo>
                      <a:pt x="39399" y="27641"/>
                    </a:lnTo>
                    <a:lnTo>
                      <a:pt x="39525" y="27850"/>
                    </a:lnTo>
                    <a:lnTo>
                      <a:pt x="39734" y="27975"/>
                    </a:lnTo>
                    <a:lnTo>
                      <a:pt x="39776" y="27913"/>
                    </a:lnTo>
                    <a:lnTo>
                      <a:pt x="39818" y="27808"/>
                    </a:lnTo>
                    <a:lnTo>
                      <a:pt x="39943" y="27808"/>
                    </a:lnTo>
                    <a:lnTo>
                      <a:pt x="40027" y="27745"/>
                    </a:lnTo>
                    <a:lnTo>
                      <a:pt x="40194" y="27641"/>
                    </a:lnTo>
                    <a:lnTo>
                      <a:pt x="40404" y="27578"/>
                    </a:lnTo>
                    <a:lnTo>
                      <a:pt x="40613" y="27557"/>
                    </a:lnTo>
                    <a:lnTo>
                      <a:pt x="40592" y="27494"/>
                    </a:lnTo>
                    <a:lnTo>
                      <a:pt x="40508" y="27473"/>
                    </a:lnTo>
                    <a:lnTo>
                      <a:pt x="40613" y="27473"/>
                    </a:lnTo>
                    <a:lnTo>
                      <a:pt x="40717" y="27369"/>
                    </a:lnTo>
                    <a:lnTo>
                      <a:pt x="40906" y="27285"/>
                    </a:lnTo>
                    <a:lnTo>
                      <a:pt x="40969" y="27348"/>
                    </a:lnTo>
                    <a:lnTo>
                      <a:pt x="41199" y="27285"/>
                    </a:lnTo>
                    <a:lnTo>
                      <a:pt x="41199" y="27243"/>
                    </a:lnTo>
                    <a:lnTo>
                      <a:pt x="41387" y="27222"/>
                    </a:lnTo>
                    <a:lnTo>
                      <a:pt x="41282" y="27117"/>
                    </a:lnTo>
                    <a:lnTo>
                      <a:pt x="41010" y="27034"/>
                    </a:lnTo>
                    <a:lnTo>
                      <a:pt x="41073" y="26971"/>
                    </a:lnTo>
                    <a:lnTo>
                      <a:pt x="41136" y="26971"/>
                    </a:lnTo>
                    <a:lnTo>
                      <a:pt x="41199" y="26866"/>
                    </a:lnTo>
                    <a:lnTo>
                      <a:pt x="41115" y="26845"/>
                    </a:lnTo>
                    <a:lnTo>
                      <a:pt x="40969" y="26908"/>
                    </a:lnTo>
                    <a:lnTo>
                      <a:pt x="40885" y="27013"/>
                    </a:lnTo>
                    <a:lnTo>
                      <a:pt x="40759" y="26929"/>
                    </a:lnTo>
                    <a:lnTo>
                      <a:pt x="40613" y="26950"/>
                    </a:lnTo>
                    <a:lnTo>
                      <a:pt x="40592" y="26866"/>
                    </a:lnTo>
                    <a:lnTo>
                      <a:pt x="40676" y="26845"/>
                    </a:lnTo>
                    <a:lnTo>
                      <a:pt x="40676" y="26657"/>
                    </a:lnTo>
                    <a:lnTo>
                      <a:pt x="40696" y="26615"/>
                    </a:lnTo>
                    <a:lnTo>
                      <a:pt x="40550" y="26720"/>
                    </a:lnTo>
                    <a:lnTo>
                      <a:pt x="40550" y="26657"/>
                    </a:lnTo>
                    <a:lnTo>
                      <a:pt x="40592" y="26615"/>
                    </a:lnTo>
                    <a:lnTo>
                      <a:pt x="40550" y="26594"/>
                    </a:lnTo>
                    <a:lnTo>
                      <a:pt x="40341" y="26762"/>
                    </a:lnTo>
                    <a:lnTo>
                      <a:pt x="40257" y="26845"/>
                    </a:lnTo>
                    <a:lnTo>
                      <a:pt x="40194" y="26845"/>
                    </a:lnTo>
                    <a:lnTo>
                      <a:pt x="40278" y="26762"/>
                    </a:lnTo>
                    <a:lnTo>
                      <a:pt x="40445" y="26636"/>
                    </a:lnTo>
                    <a:lnTo>
                      <a:pt x="40383" y="26594"/>
                    </a:lnTo>
                    <a:lnTo>
                      <a:pt x="40236" y="26657"/>
                    </a:lnTo>
                    <a:lnTo>
                      <a:pt x="40194" y="26636"/>
                    </a:lnTo>
                    <a:lnTo>
                      <a:pt x="40257" y="26594"/>
                    </a:lnTo>
                    <a:lnTo>
                      <a:pt x="40341" y="26532"/>
                    </a:lnTo>
                    <a:lnTo>
                      <a:pt x="40341" y="26490"/>
                    </a:lnTo>
                    <a:lnTo>
                      <a:pt x="40194" y="26511"/>
                    </a:lnTo>
                    <a:lnTo>
                      <a:pt x="40090" y="26615"/>
                    </a:lnTo>
                    <a:lnTo>
                      <a:pt x="39985" y="26741"/>
                    </a:lnTo>
                    <a:lnTo>
                      <a:pt x="39943" y="26720"/>
                    </a:lnTo>
                    <a:lnTo>
                      <a:pt x="39985" y="26615"/>
                    </a:lnTo>
                    <a:lnTo>
                      <a:pt x="40090" y="26532"/>
                    </a:lnTo>
                    <a:lnTo>
                      <a:pt x="40090" y="26490"/>
                    </a:lnTo>
                    <a:lnTo>
                      <a:pt x="40027" y="26490"/>
                    </a:lnTo>
                    <a:lnTo>
                      <a:pt x="39818" y="26699"/>
                    </a:lnTo>
                    <a:lnTo>
                      <a:pt x="39713" y="26720"/>
                    </a:lnTo>
                    <a:lnTo>
                      <a:pt x="39608" y="26636"/>
                    </a:lnTo>
                    <a:lnTo>
                      <a:pt x="39734" y="26657"/>
                    </a:lnTo>
                    <a:lnTo>
                      <a:pt x="39839" y="26594"/>
                    </a:lnTo>
                    <a:lnTo>
                      <a:pt x="40027" y="26343"/>
                    </a:lnTo>
                    <a:lnTo>
                      <a:pt x="40152" y="26281"/>
                    </a:lnTo>
                    <a:lnTo>
                      <a:pt x="40069" y="26197"/>
                    </a:lnTo>
                    <a:lnTo>
                      <a:pt x="40090" y="26092"/>
                    </a:lnTo>
                    <a:lnTo>
                      <a:pt x="40069" y="26071"/>
                    </a:lnTo>
                    <a:lnTo>
                      <a:pt x="39964" y="26218"/>
                    </a:lnTo>
                    <a:lnTo>
                      <a:pt x="39922" y="26218"/>
                    </a:lnTo>
                    <a:lnTo>
                      <a:pt x="39922" y="26176"/>
                    </a:lnTo>
                    <a:lnTo>
                      <a:pt x="39964" y="26092"/>
                    </a:lnTo>
                    <a:lnTo>
                      <a:pt x="39964" y="25925"/>
                    </a:lnTo>
                    <a:lnTo>
                      <a:pt x="39880" y="25904"/>
                    </a:lnTo>
                    <a:lnTo>
                      <a:pt x="39860" y="25883"/>
                    </a:lnTo>
                    <a:lnTo>
                      <a:pt x="39755" y="25967"/>
                    </a:lnTo>
                    <a:lnTo>
                      <a:pt x="39734" y="25904"/>
                    </a:lnTo>
                    <a:lnTo>
                      <a:pt x="39755" y="25820"/>
                    </a:lnTo>
                    <a:lnTo>
                      <a:pt x="39734" y="25799"/>
                    </a:lnTo>
                    <a:lnTo>
                      <a:pt x="39650" y="25799"/>
                    </a:lnTo>
                    <a:lnTo>
                      <a:pt x="39713" y="25757"/>
                    </a:lnTo>
                    <a:lnTo>
                      <a:pt x="39650" y="25695"/>
                    </a:lnTo>
                    <a:lnTo>
                      <a:pt x="39650" y="25611"/>
                    </a:lnTo>
                    <a:lnTo>
                      <a:pt x="39608" y="25611"/>
                    </a:lnTo>
                    <a:lnTo>
                      <a:pt x="39441" y="25653"/>
                    </a:lnTo>
                    <a:lnTo>
                      <a:pt x="39441" y="25695"/>
                    </a:lnTo>
                    <a:lnTo>
                      <a:pt x="39357" y="25716"/>
                    </a:lnTo>
                    <a:lnTo>
                      <a:pt x="39148" y="25674"/>
                    </a:lnTo>
                    <a:lnTo>
                      <a:pt x="39316" y="25674"/>
                    </a:lnTo>
                    <a:lnTo>
                      <a:pt x="39357" y="25590"/>
                    </a:lnTo>
                    <a:lnTo>
                      <a:pt x="39504" y="25569"/>
                    </a:lnTo>
                    <a:lnTo>
                      <a:pt x="39525" y="25506"/>
                    </a:lnTo>
                    <a:lnTo>
                      <a:pt x="39462" y="25444"/>
                    </a:lnTo>
                    <a:lnTo>
                      <a:pt x="39357" y="25339"/>
                    </a:lnTo>
                    <a:lnTo>
                      <a:pt x="39357" y="25234"/>
                    </a:lnTo>
                    <a:lnTo>
                      <a:pt x="39211" y="25151"/>
                    </a:lnTo>
                    <a:lnTo>
                      <a:pt x="39357" y="25151"/>
                    </a:lnTo>
                    <a:lnTo>
                      <a:pt x="39525" y="25234"/>
                    </a:lnTo>
                    <a:lnTo>
                      <a:pt x="39650" y="25234"/>
                    </a:lnTo>
                    <a:lnTo>
                      <a:pt x="39650" y="25151"/>
                    </a:lnTo>
                    <a:lnTo>
                      <a:pt x="39546" y="25088"/>
                    </a:lnTo>
                    <a:lnTo>
                      <a:pt x="39567" y="25046"/>
                    </a:lnTo>
                    <a:lnTo>
                      <a:pt x="39650" y="25067"/>
                    </a:lnTo>
                    <a:lnTo>
                      <a:pt x="39776" y="24962"/>
                    </a:lnTo>
                    <a:lnTo>
                      <a:pt x="39860" y="24920"/>
                    </a:lnTo>
                    <a:lnTo>
                      <a:pt x="39880" y="24816"/>
                    </a:lnTo>
                    <a:lnTo>
                      <a:pt x="39776" y="24711"/>
                    </a:lnTo>
                    <a:lnTo>
                      <a:pt x="39713" y="24732"/>
                    </a:lnTo>
                    <a:lnTo>
                      <a:pt x="39608" y="24711"/>
                    </a:lnTo>
                    <a:lnTo>
                      <a:pt x="39671" y="24648"/>
                    </a:lnTo>
                    <a:lnTo>
                      <a:pt x="39713" y="24565"/>
                    </a:lnTo>
                    <a:lnTo>
                      <a:pt x="39650" y="24523"/>
                    </a:lnTo>
                    <a:lnTo>
                      <a:pt x="39525" y="24523"/>
                    </a:lnTo>
                    <a:lnTo>
                      <a:pt x="39462" y="24502"/>
                    </a:lnTo>
                    <a:lnTo>
                      <a:pt x="39399" y="24523"/>
                    </a:lnTo>
                    <a:lnTo>
                      <a:pt x="39316" y="24439"/>
                    </a:lnTo>
                    <a:lnTo>
                      <a:pt x="39420" y="24439"/>
                    </a:lnTo>
                    <a:lnTo>
                      <a:pt x="39462" y="24397"/>
                    </a:lnTo>
                    <a:lnTo>
                      <a:pt x="39546" y="24418"/>
                    </a:lnTo>
                    <a:lnTo>
                      <a:pt x="39650" y="24314"/>
                    </a:lnTo>
                    <a:lnTo>
                      <a:pt x="39608" y="24125"/>
                    </a:lnTo>
                    <a:lnTo>
                      <a:pt x="39504" y="24021"/>
                    </a:lnTo>
                    <a:lnTo>
                      <a:pt x="39441" y="24104"/>
                    </a:lnTo>
                    <a:lnTo>
                      <a:pt x="39336" y="24084"/>
                    </a:lnTo>
                    <a:lnTo>
                      <a:pt x="39253" y="24146"/>
                    </a:lnTo>
                    <a:lnTo>
                      <a:pt x="39295" y="24042"/>
                    </a:lnTo>
                    <a:lnTo>
                      <a:pt x="39420" y="23979"/>
                    </a:lnTo>
                    <a:lnTo>
                      <a:pt x="39504" y="23979"/>
                    </a:lnTo>
                    <a:lnTo>
                      <a:pt x="39504" y="23874"/>
                    </a:lnTo>
                    <a:lnTo>
                      <a:pt x="39399" y="23832"/>
                    </a:lnTo>
                    <a:lnTo>
                      <a:pt x="39316" y="23874"/>
                    </a:lnTo>
                    <a:lnTo>
                      <a:pt x="39190" y="23874"/>
                    </a:lnTo>
                    <a:lnTo>
                      <a:pt x="39002" y="23937"/>
                    </a:lnTo>
                    <a:lnTo>
                      <a:pt x="39002" y="23937"/>
                    </a:lnTo>
                    <a:lnTo>
                      <a:pt x="39148" y="23728"/>
                    </a:lnTo>
                    <a:lnTo>
                      <a:pt x="39253" y="23728"/>
                    </a:lnTo>
                    <a:lnTo>
                      <a:pt x="39357" y="23686"/>
                    </a:lnTo>
                    <a:lnTo>
                      <a:pt x="39357" y="23623"/>
                    </a:lnTo>
                    <a:lnTo>
                      <a:pt x="39441" y="23560"/>
                    </a:lnTo>
                    <a:lnTo>
                      <a:pt x="39420" y="23519"/>
                    </a:lnTo>
                    <a:lnTo>
                      <a:pt x="39295" y="23581"/>
                    </a:lnTo>
                    <a:lnTo>
                      <a:pt x="39106" y="23581"/>
                    </a:lnTo>
                    <a:lnTo>
                      <a:pt x="38939" y="23665"/>
                    </a:lnTo>
                    <a:lnTo>
                      <a:pt x="38939" y="23665"/>
                    </a:lnTo>
                    <a:lnTo>
                      <a:pt x="39002" y="23581"/>
                    </a:lnTo>
                    <a:lnTo>
                      <a:pt x="38981" y="23498"/>
                    </a:lnTo>
                    <a:lnTo>
                      <a:pt x="39023" y="23414"/>
                    </a:lnTo>
                    <a:lnTo>
                      <a:pt x="39106" y="23477"/>
                    </a:lnTo>
                    <a:lnTo>
                      <a:pt x="39295" y="23477"/>
                    </a:lnTo>
                    <a:lnTo>
                      <a:pt x="39399" y="23351"/>
                    </a:lnTo>
                    <a:lnTo>
                      <a:pt x="39399" y="23205"/>
                    </a:lnTo>
                    <a:lnTo>
                      <a:pt x="39295" y="23268"/>
                    </a:lnTo>
                    <a:lnTo>
                      <a:pt x="39211" y="23247"/>
                    </a:lnTo>
                    <a:lnTo>
                      <a:pt x="39316" y="23142"/>
                    </a:lnTo>
                    <a:lnTo>
                      <a:pt x="39336" y="23037"/>
                    </a:lnTo>
                    <a:lnTo>
                      <a:pt x="39253" y="22996"/>
                    </a:lnTo>
                    <a:lnTo>
                      <a:pt x="39002" y="23079"/>
                    </a:lnTo>
                    <a:lnTo>
                      <a:pt x="38918" y="23037"/>
                    </a:lnTo>
                    <a:lnTo>
                      <a:pt x="38981" y="22954"/>
                    </a:lnTo>
                    <a:lnTo>
                      <a:pt x="39106" y="22975"/>
                    </a:lnTo>
                    <a:lnTo>
                      <a:pt x="39211" y="22954"/>
                    </a:lnTo>
                    <a:lnTo>
                      <a:pt x="39295" y="22828"/>
                    </a:lnTo>
                    <a:lnTo>
                      <a:pt x="39211" y="22765"/>
                    </a:lnTo>
                    <a:lnTo>
                      <a:pt x="39211" y="22682"/>
                    </a:lnTo>
                    <a:lnTo>
                      <a:pt x="39127" y="22765"/>
                    </a:lnTo>
                    <a:lnTo>
                      <a:pt x="39085" y="22765"/>
                    </a:lnTo>
                    <a:lnTo>
                      <a:pt x="39044" y="22682"/>
                    </a:lnTo>
                    <a:lnTo>
                      <a:pt x="38981" y="22619"/>
                    </a:lnTo>
                    <a:lnTo>
                      <a:pt x="39044" y="22577"/>
                    </a:lnTo>
                    <a:lnTo>
                      <a:pt x="39106" y="22640"/>
                    </a:lnTo>
                    <a:lnTo>
                      <a:pt x="39148" y="22577"/>
                    </a:lnTo>
                    <a:lnTo>
                      <a:pt x="39148" y="22452"/>
                    </a:lnTo>
                    <a:lnTo>
                      <a:pt x="39044" y="22347"/>
                    </a:lnTo>
                    <a:lnTo>
                      <a:pt x="39023" y="22242"/>
                    </a:lnTo>
                    <a:lnTo>
                      <a:pt x="39106" y="22200"/>
                    </a:lnTo>
                    <a:lnTo>
                      <a:pt x="39106" y="22096"/>
                    </a:lnTo>
                    <a:lnTo>
                      <a:pt x="39023" y="22096"/>
                    </a:lnTo>
                    <a:lnTo>
                      <a:pt x="39044" y="22033"/>
                    </a:lnTo>
                    <a:lnTo>
                      <a:pt x="39085" y="21928"/>
                    </a:lnTo>
                    <a:lnTo>
                      <a:pt x="39002" y="21928"/>
                    </a:lnTo>
                    <a:lnTo>
                      <a:pt x="38918" y="21907"/>
                    </a:lnTo>
                    <a:lnTo>
                      <a:pt x="38918" y="21887"/>
                    </a:lnTo>
                    <a:lnTo>
                      <a:pt x="38981" y="21887"/>
                    </a:lnTo>
                    <a:lnTo>
                      <a:pt x="39044" y="21803"/>
                    </a:lnTo>
                    <a:lnTo>
                      <a:pt x="38981" y="21740"/>
                    </a:lnTo>
                    <a:lnTo>
                      <a:pt x="38981" y="21677"/>
                    </a:lnTo>
                    <a:lnTo>
                      <a:pt x="39044" y="21615"/>
                    </a:lnTo>
                    <a:lnTo>
                      <a:pt x="39023" y="21573"/>
                    </a:lnTo>
                    <a:lnTo>
                      <a:pt x="38918" y="21615"/>
                    </a:lnTo>
                    <a:lnTo>
                      <a:pt x="38918" y="21615"/>
                    </a:lnTo>
                    <a:lnTo>
                      <a:pt x="39023" y="21531"/>
                    </a:lnTo>
                    <a:lnTo>
                      <a:pt x="38981" y="21489"/>
                    </a:lnTo>
                    <a:lnTo>
                      <a:pt x="38876" y="21510"/>
                    </a:lnTo>
                    <a:lnTo>
                      <a:pt x="38772" y="21635"/>
                    </a:lnTo>
                    <a:lnTo>
                      <a:pt x="38792" y="21719"/>
                    </a:lnTo>
                    <a:lnTo>
                      <a:pt x="38730" y="21824"/>
                    </a:lnTo>
                    <a:lnTo>
                      <a:pt x="38604" y="21949"/>
                    </a:lnTo>
                    <a:lnTo>
                      <a:pt x="38604" y="22033"/>
                    </a:lnTo>
                    <a:lnTo>
                      <a:pt x="38520" y="22096"/>
                    </a:lnTo>
                    <a:lnTo>
                      <a:pt x="38520" y="22200"/>
                    </a:lnTo>
                    <a:lnTo>
                      <a:pt x="38458" y="22117"/>
                    </a:lnTo>
                    <a:lnTo>
                      <a:pt x="38395" y="22138"/>
                    </a:lnTo>
                    <a:lnTo>
                      <a:pt x="38311" y="22326"/>
                    </a:lnTo>
                    <a:lnTo>
                      <a:pt x="38311" y="22410"/>
                    </a:lnTo>
                    <a:lnTo>
                      <a:pt x="38416" y="22410"/>
                    </a:lnTo>
                    <a:lnTo>
                      <a:pt x="38479" y="22472"/>
                    </a:lnTo>
                    <a:lnTo>
                      <a:pt x="38479" y="22556"/>
                    </a:lnTo>
                    <a:lnTo>
                      <a:pt x="38374" y="22452"/>
                    </a:lnTo>
                    <a:lnTo>
                      <a:pt x="38311" y="22452"/>
                    </a:lnTo>
                    <a:lnTo>
                      <a:pt x="38290" y="22535"/>
                    </a:lnTo>
                    <a:lnTo>
                      <a:pt x="38207" y="22640"/>
                    </a:lnTo>
                    <a:lnTo>
                      <a:pt x="38144" y="22682"/>
                    </a:lnTo>
                    <a:lnTo>
                      <a:pt x="38102" y="22849"/>
                    </a:lnTo>
                    <a:lnTo>
                      <a:pt x="37997" y="22870"/>
                    </a:lnTo>
                    <a:lnTo>
                      <a:pt x="37935" y="22975"/>
                    </a:lnTo>
                    <a:lnTo>
                      <a:pt x="37935" y="23037"/>
                    </a:lnTo>
                    <a:lnTo>
                      <a:pt x="37872" y="23037"/>
                    </a:lnTo>
                    <a:lnTo>
                      <a:pt x="37872" y="23205"/>
                    </a:lnTo>
                    <a:lnTo>
                      <a:pt x="37788" y="23393"/>
                    </a:lnTo>
                    <a:lnTo>
                      <a:pt x="37788" y="23393"/>
                    </a:lnTo>
                    <a:lnTo>
                      <a:pt x="37830" y="23268"/>
                    </a:lnTo>
                    <a:lnTo>
                      <a:pt x="37788" y="23100"/>
                    </a:lnTo>
                    <a:lnTo>
                      <a:pt x="37725" y="23037"/>
                    </a:lnTo>
                    <a:lnTo>
                      <a:pt x="37558" y="23142"/>
                    </a:lnTo>
                    <a:lnTo>
                      <a:pt x="37474" y="23247"/>
                    </a:lnTo>
                    <a:lnTo>
                      <a:pt x="37453" y="23351"/>
                    </a:lnTo>
                    <a:lnTo>
                      <a:pt x="37349" y="23372"/>
                    </a:lnTo>
                    <a:lnTo>
                      <a:pt x="37307" y="23414"/>
                    </a:lnTo>
                    <a:lnTo>
                      <a:pt x="37265" y="23372"/>
                    </a:lnTo>
                    <a:lnTo>
                      <a:pt x="37202" y="23372"/>
                    </a:lnTo>
                    <a:lnTo>
                      <a:pt x="37098" y="23456"/>
                    </a:lnTo>
                    <a:lnTo>
                      <a:pt x="36993" y="23456"/>
                    </a:lnTo>
                    <a:lnTo>
                      <a:pt x="36847" y="23560"/>
                    </a:lnTo>
                    <a:lnTo>
                      <a:pt x="36826" y="23686"/>
                    </a:lnTo>
                    <a:lnTo>
                      <a:pt x="36700" y="23832"/>
                    </a:lnTo>
                    <a:lnTo>
                      <a:pt x="36742" y="23728"/>
                    </a:lnTo>
                    <a:lnTo>
                      <a:pt x="36742" y="23623"/>
                    </a:lnTo>
                    <a:lnTo>
                      <a:pt x="36784" y="23581"/>
                    </a:lnTo>
                    <a:lnTo>
                      <a:pt x="36784" y="23351"/>
                    </a:lnTo>
                    <a:lnTo>
                      <a:pt x="36805" y="23247"/>
                    </a:lnTo>
                    <a:lnTo>
                      <a:pt x="36784" y="23247"/>
                    </a:lnTo>
                    <a:lnTo>
                      <a:pt x="36365" y="23456"/>
                    </a:lnTo>
                    <a:lnTo>
                      <a:pt x="36198" y="23770"/>
                    </a:lnTo>
                    <a:lnTo>
                      <a:pt x="36072" y="23812"/>
                    </a:lnTo>
                    <a:lnTo>
                      <a:pt x="36156" y="23707"/>
                    </a:lnTo>
                    <a:lnTo>
                      <a:pt x="36177" y="23581"/>
                    </a:lnTo>
                    <a:lnTo>
                      <a:pt x="36303" y="23393"/>
                    </a:lnTo>
                    <a:lnTo>
                      <a:pt x="36303" y="23268"/>
                    </a:lnTo>
                    <a:lnTo>
                      <a:pt x="36323" y="23142"/>
                    </a:lnTo>
                    <a:lnTo>
                      <a:pt x="36282" y="23037"/>
                    </a:lnTo>
                    <a:lnTo>
                      <a:pt x="36177" y="22933"/>
                    </a:lnTo>
                    <a:lnTo>
                      <a:pt x="36072" y="22933"/>
                    </a:lnTo>
                    <a:lnTo>
                      <a:pt x="36093" y="23058"/>
                    </a:lnTo>
                    <a:lnTo>
                      <a:pt x="36072" y="23058"/>
                    </a:lnTo>
                    <a:lnTo>
                      <a:pt x="35968" y="22975"/>
                    </a:lnTo>
                    <a:lnTo>
                      <a:pt x="35842" y="22765"/>
                    </a:lnTo>
                    <a:lnTo>
                      <a:pt x="36051" y="22870"/>
                    </a:lnTo>
                    <a:lnTo>
                      <a:pt x="36093" y="22849"/>
                    </a:lnTo>
                    <a:lnTo>
                      <a:pt x="35989" y="22807"/>
                    </a:lnTo>
                    <a:lnTo>
                      <a:pt x="35863" y="22598"/>
                    </a:lnTo>
                    <a:lnTo>
                      <a:pt x="35842" y="22577"/>
                    </a:lnTo>
                    <a:lnTo>
                      <a:pt x="35968" y="22431"/>
                    </a:lnTo>
                    <a:lnTo>
                      <a:pt x="35989" y="22347"/>
                    </a:lnTo>
                    <a:lnTo>
                      <a:pt x="36093" y="22179"/>
                    </a:lnTo>
                    <a:lnTo>
                      <a:pt x="36093" y="21970"/>
                    </a:lnTo>
                    <a:lnTo>
                      <a:pt x="35947" y="21845"/>
                    </a:lnTo>
                    <a:lnTo>
                      <a:pt x="35738" y="21803"/>
                    </a:lnTo>
                    <a:lnTo>
                      <a:pt x="35466" y="21656"/>
                    </a:lnTo>
                    <a:lnTo>
                      <a:pt x="35466" y="21656"/>
                    </a:lnTo>
                    <a:lnTo>
                      <a:pt x="35759" y="21761"/>
                    </a:lnTo>
                    <a:lnTo>
                      <a:pt x="36010" y="21803"/>
                    </a:lnTo>
                    <a:lnTo>
                      <a:pt x="36051" y="21615"/>
                    </a:lnTo>
                    <a:lnTo>
                      <a:pt x="36093" y="21531"/>
                    </a:lnTo>
                    <a:lnTo>
                      <a:pt x="36114" y="21698"/>
                    </a:lnTo>
                    <a:lnTo>
                      <a:pt x="36177" y="21594"/>
                    </a:lnTo>
                    <a:lnTo>
                      <a:pt x="36093" y="21363"/>
                    </a:lnTo>
                    <a:lnTo>
                      <a:pt x="36198" y="21196"/>
                    </a:lnTo>
                    <a:lnTo>
                      <a:pt x="36365" y="21175"/>
                    </a:lnTo>
                    <a:lnTo>
                      <a:pt x="36386" y="20987"/>
                    </a:lnTo>
                    <a:lnTo>
                      <a:pt x="36386" y="20778"/>
                    </a:lnTo>
                    <a:lnTo>
                      <a:pt x="36303" y="20778"/>
                    </a:lnTo>
                    <a:lnTo>
                      <a:pt x="36282" y="20966"/>
                    </a:lnTo>
                    <a:lnTo>
                      <a:pt x="36156" y="21071"/>
                    </a:lnTo>
                    <a:lnTo>
                      <a:pt x="36093" y="20987"/>
                    </a:lnTo>
                    <a:lnTo>
                      <a:pt x="36114" y="20778"/>
                    </a:lnTo>
                    <a:lnTo>
                      <a:pt x="35968" y="20715"/>
                    </a:lnTo>
                    <a:lnTo>
                      <a:pt x="35842" y="20778"/>
                    </a:lnTo>
                    <a:lnTo>
                      <a:pt x="35779" y="20715"/>
                    </a:lnTo>
                    <a:lnTo>
                      <a:pt x="35696" y="20757"/>
                    </a:lnTo>
                    <a:lnTo>
                      <a:pt x="35528" y="20589"/>
                    </a:lnTo>
                    <a:lnTo>
                      <a:pt x="35424" y="20652"/>
                    </a:lnTo>
                    <a:lnTo>
                      <a:pt x="35424" y="20547"/>
                    </a:lnTo>
                    <a:lnTo>
                      <a:pt x="35319" y="20652"/>
                    </a:lnTo>
                    <a:lnTo>
                      <a:pt x="35319" y="20547"/>
                    </a:lnTo>
                    <a:lnTo>
                      <a:pt x="35173" y="20401"/>
                    </a:lnTo>
                    <a:lnTo>
                      <a:pt x="35277" y="20401"/>
                    </a:lnTo>
                    <a:lnTo>
                      <a:pt x="35340" y="20296"/>
                    </a:lnTo>
                    <a:lnTo>
                      <a:pt x="35445" y="20380"/>
                    </a:lnTo>
                    <a:lnTo>
                      <a:pt x="35466" y="20296"/>
                    </a:lnTo>
                    <a:lnTo>
                      <a:pt x="35361" y="20171"/>
                    </a:lnTo>
                    <a:lnTo>
                      <a:pt x="35277" y="20255"/>
                    </a:lnTo>
                    <a:lnTo>
                      <a:pt x="35173" y="20171"/>
                    </a:lnTo>
                    <a:lnTo>
                      <a:pt x="35277" y="20150"/>
                    </a:lnTo>
                    <a:lnTo>
                      <a:pt x="35235" y="20024"/>
                    </a:lnTo>
                    <a:lnTo>
                      <a:pt x="35110" y="19920"/>
                    </a:lnTo>
                    <a:lnTo>
                      <a:pt x="35026" y="19962"/>
                    </a:lnTo>
                    <a:lnTo>
                      <a:pt x="35026" y="19878"/>
                    </a:lnTo>
                    <a:lnTo>
                      <a:pt x="35110" y="19773"/>
                    </a:lnTo>
                    <a:lnTo>
                      <a:pt x="35110" y="19606"/>
                    </a:lnTo>
                    <a:lnTo>
                      <a:pt x="35005" y="19606"/>
                    </a:lnTo>
                    <a:lnTo>
                      <a:pt x="34859" y="19501"/>
                    </a:lnTo>
                    <a:lnTo>
                      <a:pt x="34859" y="19397"/>
                    </a:lnTo>
                    <a:lnTo>
                      <a:pt x="34650" y="19229"/>
                    </a:lnTo>
                    <a:lnTo>
                      <a:pt x="34503" y="19313"/>
                    </a:lnTo>
                    <a:lnTo>
                      <a:pt x="34398" y="19313"/>
                    </a:lnTo>
                    <a:lnTo>
                      <a:pt x="34336" y="19397"/>
                    </a:lnTo>
                    <a:lnTo>
                      <a:pt x="34210" y="19334"/>
                    </a:lnTo>
                    <a:lnTo>
                      <a:pt x="34210" y="19480"/>
                    </a:lnTo>
                    <a:lnTo>
                      <a:pt x="34126" y="19376"/>
                    </a:lnTo>
                    <a:lnTo>
                      <a:pt x="34043" y="19376"/>
                    </a:lnTo>
                    <a:lnTo>
                      <a:pt x="34001" y="19292"/>
                    </a:lnTo>
                    <a:lnTo>
                      <a:pt x="33896" y="19292"/>
                    </a:lnTo>
                    <a:lnTo>
                      <a:pt x="33729" y="19397"/>
                    </a:lnTo>
                    <a:lnTo>
                      <a:pt x="33562" y="19397"/>
                    </a:lnTo>
                    <a:lnTo>
                      <a:pt x="33708" y="19334"/>
                    </a:lnTo>
                    <a:lnTo>
                      <a:pt x="33729" y="19229"/>
                    </a:lnTo>
                    <a:lnTo>
                      <a:pt x="33603" y="19229"/>
                    </a:lnTo>
                    <a:lnTo>
                      <a:pt x="33352" y="19104"/>
                    </a:lnTo>
                    <a:lnTo>
                      <a:pt x="33164" y="18999"/>
                    </a:lnTo>
                    <a:lnTo>
                      <a:pt x="32976" y="18999"/>
                    </a:lnTo>
                    <a:lnTo>
                      <a:pt x="32913" y="18957"/>
                    </a:lnTo>
                    <a:lnTo>
                      <a:pt x="32829" y="18978"/>
                    </a:lnTo>
                    <a:lnTo>
                      <a:pt x="32746" y="18978"/>
                    </a:lnTo>
                    <a:lnTo>
                      <a:pt x="32662" y="19062"/>
                    </a:lnTo>
                    <a:lnTo>
                      <a:pt x="32662" y="19125"/>
                    </a:lnTo>
                    <a:lnTo>
                      <a:pt x="32578" y="19125"/>
                    </a:lnTo>
                    <a:lnTo>
                      <a:pt x="32536" y="19104"/>
                    </a:lnTo>
                    <a:lnTo>
                      <a:pt x="32453" y="19166"/>
                    </a:lnTo>
                    <a:lnTo>
                      <a:pt x="32453" y="19313"/>
                    </a:lnTo>
                    <a:lnTo>
                      <a:pt x="32369" y="19480"/>
                    </a:lnTo>
                    <a:lnTo>
                      <a:pt x="32369" y="19690"/>
                    </a:lnTo>
                    <a:lnTo>
                      <a:pt x="32453" y="19794"/>
                    </a:lnTo>
                    <a:lnTo>
                      <a:pt x="32515" y="19794"/>
                    </a:lnTo>
                    <a:lnTo>
                      <a:pt x="32515" y="19836"/>
                    </a:lnTo>
                    <a:lnTo>
                      <a:pt x="32557" y="19857"/>
                    </a:lnTo>
                    <a:lnTo>
                      <a:pt x="32557" y="20003"/>
                    </a:lnTo>
                    <a:lnTo>
                      <a:pt x="32515" y="20045"/>
                    </a:lnTo>
                    <a:lnTo>
                      <a:pt x="32432" y="20045"/>
                    </a:lnTo>
                    <a:lnTo>
                      <a:pt x="32411" y="20171"/>
                    </a:lnTo>
                    <a:lnTo>
                      <a:pt x="32243" y="20380"/>
                    </a:lnTo>
                    <a:lnTo>
                      <a:pt x="32013" y="20568"/>
                    </a:lnTo>
                    <a:lnTo>
                      <a:pt x="32013" y="20652"/>
                    </a:lnTo>
                    <a:lnTo>
                      <a:pt x="32055" y="20673"/>
                    </a:lnTo>
                    <a:lnTo>
                      <a:pt x="32243" y="20652"/>
                    </a:lnTo>
                    <a:lnTo>
                      <a:pt x="32327" y="20652"/>
                    </a:lnTo>
                    <a:lnTo>
                      <a:pt x="32243" y="20694"/>
                    </a:lnTo>
                    <a:lnTo>
                      <a:pt x="32202" y="20861"/>
                    </a:lnTo>
                    <a:lnTo>
                      <a:pt x="32202" y="20903"/>
                    </a:lnTo>
                    <a:lnTo>
                      <a:pt x="32327" y="20945"/>
                    </a:lnTo>
                    <a:lnTo>
                      <a:pt x="32222" y="20966"/>
                    </a:lnTo>
                    <a:lnTo>
                      <a:pt x="32139" y="21050"/>
                    </a:lnTo>
                    <a:lnTo>
                      <a:pt x="32160" y="21112"/>
                    </a:lnTo>
                    <a:lnTo>
                      <a:pt x="32222" y="21175"/>
                    </a:lnTo>
                    <a:lnTo>
                      <a:pt x="32118" y="21301"/>
                    </a:lnTo>
                    <a:lnTo>
                      <a:pt x="32118" y="21363"/>
                    </a:lnTo>
                    <a:lnTo>
                      <a:pt x="32264" y="21363"/>
                    </a:lnTo>
                    <a:lnTo>
                      <a:pt x="32306" y="21426"/>
                    </a:lnTo>
                    <a:lnTo>
                      <a:pt x="32160" y="21635"/>
                    </a:lnTo>
                    <a:lnTo>
                      <a:pt x="32034" y="21698"/>
                    </a:lnTo>
                    <a:lnTo>
                      <a:pt x="32034" y="21824"/>
                    </a:lnTo>
                    <a:lnTo>
                      <a:pt x="32097" y="21887"/>
                    </a:lnTo>
                    <a:lnTo>
                      <a:pt x="32013" y="21845"/>
                    </a:lnTo>
                    <a:lnTo>
                      <a:pt x="31930" y="21719"/>
                    </a:lnTo>
                    <a:lnTo>
                      <a:pt x="31888" y="21719"/>
                    </a:lnTo>
                    <a:lnTo>
                      <a:pt x="31741" y="21887"/>
                    </a:lnTo>
                    <a:lnTo>
                      <a:pt x="31741" y="21928"/>
                    </a:lnTo>
                    <a:lnTo>
                      <a:pt x="31804" y="21949"/>
                    </a:lnTo>
                    <a:lnTo>
                      <a:pt x="31804" y="22033"/>
                    </a:lnTo>
                    <a:lnTo>
                      <a:pt x="31720" y="22117"/>
                    </a:lnTo>
                    <a:lnTo>
                      <a:pt x="31616" y="22117"/>
                    </a:lnTo>
                    <a:lnTo>
                      <a:pt x="31302" y="22431"/>
                    </a:lnTo>
                    <a:lnTo>
                      <a:pt x="31197" y="22472"/>
                    </a:lnTo>
                    <a:lnTo>
                      <a:pt x="31113" y="22724"/>
                    </a:lnTo>
                    <a:lnTo>
                      <a:pt x="31155" y="22786"/>
                    </a:lnTo>
                    <a:lnTo>
                      <a:pt x="31260" y="22828"/>
                    </a:lnTo>
                    <a:lnTo>
                      <a:pt x="31281" y="22954"/>
                    </a:lnTo>
                    <a:lnTo>
                      <a:pt x="31406" y="23037"/>
                    </a:lnTo>
                    <a:lnTo>
                      <a:pt x="31595" y="23288"/>
                    </a:lnTo>
                    <a:lnTo>
                      <a:pt x="31616" y="23602"/>
                    </a:lnTo>
                    <a:lnTo>
                      <a:pt x="31595" y="23937"/>
                    </a:lnTo>
                    <a:lnTo>
                      <a:pt x="31678" y="24125"/>
                    </a:lnTo>
                    <a:lnTo>
                      <a:pt x="31637" y="24251"/>
                    </a:lnTo>
                    <a:lnTo>
                      <a:pt x="31637" y="24460"/>
                    </a:lnTo>
                    <a:lnTo>
                      <a:pt x="31595" y="24523"/>
                    </a:lnTo>
                    <a:lnTo>
                      <a:pt x="31490" y="24816"/>
                    </a:lnTo>
                    <a:lnTo>
                      <a:pt x="31427" y="24962"/>
                    </a:lnTo>
                    <a:lnTo>
                      <a:pt x="31490" y="24962"/>
                    </a:lnTo>
                    <a:lnTo>
                      <a:pt x="31511" y="24858"/>
                    </a:lnTo>
                    <a:lnTo>
                      <a:pt x="31595" y="24816"/>
                    </a:lnTo>
                    <a:lnTo>
                      <a:pt x="31595" y="24962"/>
                    </a:lnTo>
                    <a:lnTo>
                      <a:pt x="31699" y="25088"/>
                    </a:lnTo>
                    <a:lnTo>
                      <a:pt x="31616" y="25192"/>
                    </a:lnTo>
                    <a:lnTo>
                      <a:pt x="31511" y="25192"/>
                    </a:lnTo>
                    <a:lnTo>
                      <a:pt x="31469" y="25151"/>
                    </a:lnTo>
                    <a:lnTo>
                      <a:pt x="31385" y="25151"/>
                    </a:lnTo>
                    <a:lnTo>
                      <a:pt x="31218" y="25402"/>
                    </a:lnTo>
                    <a:lnTo>
                      <a:pt x="31093" y="25465"/>
                    </a:lnTo>
                    <a:lnTo>
                      <a:pt x="31072" y="25569"/>
                    </a:lnTo>
                    <a:lnTo>
                      <a:pt x="30800" y="25674"/>
                    </a:lnTo>
                    <a:lnTo>
                      <a:pt x="30737" y="25757"/>
                    </a:lnTo>
                    <a:lnTo>
                      <a:pt x="30737" y="25799"/>
                    </a:lnTo>
                    <a:lnTo>
                      <a:pt x="30360" y="25925"/>
                    </a:lnTo>
                    <a:lnTo>
                      <a:pt x="30130" y="26029"/>
                    </a:lnTo>
                    <a:lnTo>
                      <a:pt x="30067" y="26092"/>
                    </a:lnTo>
                    <a:lnTo>
                      <a:pt x="29942" y="26092"/>
                    </a:lnTo>
                    <a:lnTo>
                      <a:pt x="29837" y="26176"/>
                    </a:lnTo>
                    <a:lnTo>
                      <a:pt x="29607" y="26197"/>
                    </a:lnTo>
                    <a:lnTo>
                      <a:pt x="29440" y="26281"/>
                    </a:lnTo>
                    <a:lnTo>
                      <a:pt x="29481" y="26322"/>
                    </a:lnTo>
                    <a:lnTo>
                      <a:pt x="29481" y="26427"/>
                    </a:lnTo>
                    <a:lnTo>
                      <a:pt x="29523" y="26511"/>
                    </a:lnTo>
                    <a:lnTo>
                      <a:pt x="29523" y="26615"/>
                    </a:lnTo>
                    <a:lnTo>
                      <a:pt x="29586" y="26699"/>
                    </a:lnTo>
                    <a:lnTo>
                      <a:pt x="29523" y="26720"/>
                    </a:lnTo>
                    <a:lnTo>
                      <a:pt x="29544" y="26804"/>
                    </a:lnTo>
                    <a:lnTo>
                      <a:pt x="29607" y="26825"/>
                    </a:lnTo>
                    <a:lnTo>
                      <a:pt x="29523" y="26866"/>
                    </a:lnTo>
                    <a:lnTo>
                      <a:pt x="29586" y="26971"/>
                    </a:lnTo>
                    <a:lnTo>
                      <a:pt x="29523" y="27013"/>
                    </a:lnTo>
                    <a:lnTo>
                      <a:pt x="29544" y="27117"/>
                    </a:lnTo>
                    <a:lnTo>
                      <a:pt x="29502" y="27159"/>
                    </a:lnTo>
                    <a:lnTo>
                      <a:pt x="29481" y="27348"/>
                    </a:lnTo>
                    <a:lnTo>
                      <a:pt x="29502" y="27452"/>
                    </a:lnTo>
                    <a:lnTo>
                      <a:pt x="29419" y="27745"/>
                    </a:lnTo>
                    <a:lnTo>
                      <a:pt x="29440" y="27808"/>
                    </a:lnTo>
                    <a:lnTo>
                      <a:pt x="29502" y="27850"/>
                    </a:lnTo>
                    <a:lnTo>
                      <a:pt x="29502" y="27913"/>
                    </a:lnTo>
                    <a:lnTo>
                      <a:pt x="29544" y="27975"/>
                    </a:lnTo>
                    <a:lnTo>
                      <a:pt x="29440" y="28101"/>
                    </a:lnTo>
                    <a:lnTo>
                      <a:pt x="29440" y="28226"/>
                    </a:lnTo>
                    <a:lnTo>
                      <a:pt x="29523" y="28268"/>
                    </a:lnTo>
                    <a:lnTo>
                      <a:pt x="29544" y="28436"/>
                    </a:lnTo>
                    <a:lnTo>
                      <a:pt x="29607" y="28498"/>
                    </a:lnTo>
                    <a:lnTo>
                      <a:pt x="29481" y="28624"/>
                    </a:lnTo>
                    <a:lnTo>
                      <a:pt x="29419" y="28791"/>
                    </a:lnTo>
                    <a:lnTo>
                      <a:pt x="29377" y="28812"/>
                    </a:lnTo>
                    <a:lnTo>
                      <a:pt x="29314" y="28791"/>
                    </a:lnTo>
                    <a:lnTo>
                      <a:pt x="29314" y="28896"/>
                    </a:lnTo>
                    <a:lnTo>
                      <a:pt x="29377" y="28959"/>
                    </a:lnTo>
                    <a:lnTo>
                      <a:pt x="29314" y="29042"/>
                    </a:lnTo>
                    <a:lnTo>
                      <a:pt x="29293" y="29231"/>
                    </a:lnTo>
                    <a:lnTo>
                      <a:pt x="29314" y="29356"/>
                    </a:lnTo>
                    <a:lnTo>
                      <a:pt x="29419" y="29482"/>
                    </a:lnTo>
                    <a:lnTo>
                      <a:pt x="29523" y="29545"/>
                    </a:lnTo>
                    <a:lnTo>
                      <a:pt x="29335" y="29524"/>
                    </a:lnTo>
                    <a:lnTo>
                      <a:pt x="29209" y="29419"/>
                    </a:lnTo>
                    <a:lnTo>
                      <a:pt x="29230" y="29252"/>
                    </a:lnTo>
                    <a:lnTo>
                      <a:pt x="29189" y="29042"/>
                    </a:lnTo>
                    <a:lnTo>
                      <a:pt x="29105" y="29022"/>
                    </a:lnTo>
                    <a:lnTo>
                      <a:pt x="29084" y="28959"/>
                    </a:lnTo>
                    <a:lnTo>
                      <a:pt x="29105" y="28854"/>
                    </a:lnTo>
                    <a:lnTo>
                      <a:pt x="29063" y="28854"/>
                    </a:lnTo>
                    <a:lnTo>
                      <a:pt x="28875" y="29105"/>
                    </a:lnTo>
                    <a:lnTo>
                      <a:pt x="28875" y="29210"/>
                    </a:lnTo>
                    <a:lnTo>
                      <a:pt x="28854" y="29314"/>
                    </a:lnTo>
                    <a:lnTo>
                      <a:pt x="28749" y="29314"/>
                    </a:lnTo>
                    <a:lnTo>
                      <a:pt x="28644" y="29210"/>
                    </a:lnTo>
                    <a:lnTo>
                      <a:pt x="28477" y="29147"/>
                    </a:lnTo>
                    <a:lnTo>
                      <a:pt x="28352" y="29252"/>
                    </a:lnTo>
                    <a:lnTo>
                      <a:pt x="28184" y="29335"/>
                    </a:lnTo>
                    <a:lnTo>
                      <a:pt x="28184" y="29335"/>
                    </a:lnTo>
                    <a:lnTo>
                      <a:pt x="28393" y="29147"/>
                    </a:lnTo>
                    <a:lnTo>
                      <a:pt x="28456" y="29001"/>
                    </a:lnTo>
                    <a:lnTo>
                      <a:pt x="28435" y="28917"/>
                    </a:lnTo>
                    <a:lnTo>
                      <a:pt x="28393" y="28729"/>
                    </a:lnTo>
                    <a:lnTo>
                      <a:pt x="28331" y="28624"/>
                    </a:lnTo>
                    <a:lnTo>
                      <a:pt x="28289" y="28540"/>
                    </a:lnTo>
                    <a:lnTo>
                      <a:pt x="28268" y="28540"/>
                    </a:lnTo>
                    <a:lnTo>
                      <a:pt x="28142" y="28478"/>
                    </a:lnTo>
                    <a:lnTo>
                      <a:pt x="28038" y="28415"/>
                    </a:lnTo>
                    <a:lnTo>
                      <a:pt x="28038" y="28331"/>
                    </a:lnTo>
                    <a:lnTo>
                      <a:pt x="28017" y="28289"/>
                    </a:lnTo>
                    <a:lnTo>
                      <a:pt x="28038" y="28185"/>
                    </a:lnTo>
                    <a:lnTo>
                      <a:pt x="27954" y="28080"/>
                    </a:lnTo>
                    <a:lnTo>
                      <a:pt x="27870" y="28017"/>
                    </a:lnTo>
                    <a:lnTo>
                      <a:pt x="27870" y="27892"/>
                    </a:lnTo>
                    <a:lnTo>
                      <a:pt x="27766" y="27808"/>
                    </a:lnTo>
                    <a:lnTo>
                      <a:pt x="27724" y="27703"/>
                    </a:lnTo>
                    <a:lnTo>
                      <a:pt x="27766" y="27473"/>
                    </a:lnTo>
                    <a:lnTo>
                      <a:pt x="27870" y="27369"/>
                    </a:lnTo>
                    <a:lnTo>
                      <a:pt x="27933" y="27222"/>
                    </a:lnTo>
                    <a:lnTo>
                      <a:pt x="27933" y="27117"/>
                    </a:lnTo>
                    <a:lnTo>
                      <a:pt x="28080" y="26866"/>
                    </a:lnTo>
                    <a:lnTo>
                      <a:pt x="28080" y="26615"/>
                    </a:lnTo>
                    <a:lnTo>
                      <a:pt x="28059" y="26594"/>
                    </a:lnTo>
                    <a:lnTo>
                      <a:pt x="28038" y="26448"/>
                    </a:lnTo>
                    <a:lnTo>
                      <a:pt x="28121" y="26301"/>
                    </a:lnTo>
                    <a:lnTo>
                      <a:pt x="28184" y="26197"/>
                    </a:lnTo>
                    <a:lnTo>
                      <a:pt x="28184" y="26092"/>
                    </a:lnTo>
                    <a:lnTo>
                      <a:pt x="28352" y="25799"/>
                    </a:lnTo>
                    <a:lnTo>
                      <a:pt x="28331" y="25611"/>
                    </a:lnTo>
                    <a:lnTo>
                      <a:pt x="28268" y="25611"/>
                    </a:lnTo>
                    <a:lnTo>
                      <a:pt x="28247" y="25653"/>
                    </a:lnTo>
                    <a:lnTo>
                      <a:pt x="28247" y="25590"/>
                    </a:lnTo>
                    <a:lnTo>
                      <a:pt x="28163" y="25590"/>
                    </a:lnTo>
                    <a:lnTo>
                      <a:pt x="28038" y="25653"/>
                    </a:lnTo>
                    <a:lnTo>
                      <a:pt x="27849" y="25611"/>
                    </a:lnTo>
                    <a:lnTo>
                      <a:pt x="27661" y="25569"/>
                    </a:lnTo>
                    <a:lnTo>
                      <a:pt x="27619" y="25569"/>
                    </a:lnTo>
                    <a:lnTo>
                      <a:pt x="27556" y="25506"/>
                    </a:lnTo>
                    <a:lnTo>
                      <a:pt x="27326" y="25506"/>
                    </a:lnTo>
                    <a:lnTo>
                      <a:pt x="27201" y="25548"/>
                    </a:lnTo>
                    <a:lnTo>
                      <a:pt x="27138" y="25506"/>
                    </a:lnTo>
                    <a:lnTo>
                      <a:pt x="26971" y="25506"/>
                    </a:lnTo>
                    <a:lnTo>
                      <a:pt x="26929" y="25485"/>
                    </a:lnTo>
                    <a:lnTo>
                      <a:pt x="26971" y="25444"/>
                    </a:lnTo>
                    <a:lnTo>
                      <a:pt x="26803" y="25297"/>
                    </a:lnTo>
                    <a:lnTo>
                      <a:pt x="26782" y="25234"/>
                    </a:lnTo>
                    <a:lnTo>
                      <a:pt x="26594" y="25046"/>
                    </a:lnTo>
                    <a:lnTo>
                      <a:pt x="26510" y="25025"/>
                    </a:lnTo>
                    <a:lnTo>
                      <a:pt x="26343" y="24879"/>
                    </a:lnTo>
                    <a:lnTo>
                      <a:pt x="26259" y="24858"/>
                    </a:lnTo>
                    <a:lnTo>
                      <a:pt x="26029" y="24711"/>
                    </a:lnTo>
                    <a:lnTo>
                      <a:pt x="25966" y="24648"/>
                    </a:lnTo>
                    <a:lnTo>
                      <a:pt x="25903" y="24753"/>
                    </a:lnTo>
                    <a:lnTo>
                      <a:pt x="25903" y="24711"/>
                    </a:lnTo>
                    <a:lnTo>
                      <a:pt x="25820" y="24523"/>
                    </a:lnTo>
                    <a:lnTo>
                      <a:pt x="25736" y="24439"/>
                    </a:lnTo>
                    <a:lnTo>
                      <a:pt x="25736" y="24335"/>
                    </a:lnTo>
                    <a:lnTo>
                      <a:pt x="25631" y="24293"/>
                    </a:lnTo>
                    <a:lnTo>
                      <a:pt x="25527" y="24104"/>
                    </a:lnTo>
                    <a:lnTo>
                      <a:pt x="25443" y="24084"/>
                    </a:lnTo>
                    <a:lnTo>
                      <a:pt x="25255" y="23895"/>
                    </a:lnTo>
                    <a:lnTo>
                      <a:pt x="25150" y="23874"/>
                    </a:lnTo>
                    <a:lnTo>
                      <a:pt x="25087" y="23812"/>
                    </a:lnTo>
                    <a:lnTo>
                      <a:pt x="24815" y="23728"/>
                    </a:lnTo>
                    <a:lnTo>
                      <a:pt x="24627" y="23581"/>
                    </a:lnTo>
                    <a:lnTo>
                      <a:pt x="24376" y="23393"/>
                    </a:lnTo>
                    <a:lnTo>
                      <a:pt x="24167" y="23414"/>
                    </a:lnTo>
                    <a:lnTo>
                      <a:pt x="23748" y="23560"/>
                    </a:lnTo>
                    <a:lnTo>
                      <a:pt x="23330" y="23686"/>
                    </a:lnTo>
                    <a:lnTo>
                      <a:pt x="23142" y="23686"/>
                    </a:lnTo>
                    <a:lnTo>
                      <a:pt x="23016" y="23623"/>
                    </a:lnTo>
                    <a:lnTo>
                      <a:pt x="23016" y="23623"/>
                    </a:lnTo>
                    <a:lnTo>
                      <a:pt x="23142" y="23665"/>
                    </a:lnTo>
                    <a:lnTo>
                      <a:pt x="23330" y="23602"/>
                    </a:lnTo>
                    <a:lnTo>
                      <a:pt x="23665" y="23268"/>
                    </a:lnTo>
                    <a:lnTo>
                      <a:pt x="23727" y="23163"/>
                    </a:lnTo>
                    <a:lnTo>
                      <a:pt x="23665" y="22933"/>
                    </a:lnTo>
                    <a:lnTo>
                      <a:pt x="23581" y="22828"/>
                    </a:lnTo>
                    <a:lnTo>
                      <a:pt x="23665" y="22577"/>
                    </a:lnTo>
                    <a:lnTo>
                      <a:pt x="23665" y="22347"/>
                    </a:lnTo>
                    <a:lnTo>
                      <a:pt x="23581" y="22200"/>
                    </a:lnTo>
                    <a:lnTo>
                      <a:pt x="23581" y="22054"/>
                    </a:lnTo>
                    <a:lnTo>
                      <a:pt x="23644" y="21928"/>
                    </a:lnTo>
                    <a:lnTo>
                      <a:pt x="23644" y="21824"/>
                    </a:lnTo>
                    <a:lnTo>
                      <a:pt x="23539" y="21782"/>
                    </a:lnTo>
                    <a:lnTo>
                      <a:pt x="23204" y="21782"/>
                    </a:lnTo>
                    <a:lnTo>
                      <a:pt x="23037" y="22054"/>
                    </a:lnTo>
                    <a:lnTo>
                      <a:pt x="22828" y="22305"/>
                    </a:lnTo>
                    <a:lnTo>
                      <a:pt x="22577" y="22326"/>
                    </a:lnTo>
                    <a:lnTo>
                      <a:pt x="22409" y="22452"/>
                    </a:lnTo>
                    <a:lnTo>
                      <a:pt x="22472" y="22347"/>
                    </a:lnTo>
                    <a:lnTo>
                      <a:pt x="22786" y="22263"/>
                    </a:lnTo>
                    <a:lnTo>
                      <a:pt x="22932" y="22117"/>
                    </a:lnTo>
                    <a:lnTo>
                      <a:pt x="23037" y="21845"/>
                    </a:lnTo>
                    <a:lnTo>
                      <a:pt x="22995" y="21824"/>
                    </a:lnTo>
                    <a:lnTo>
                      <a:pt x="22995" y="21677"/>
                    </a:lnTo>
                    <a:lnTo>
                      <a:pt x="22932" y="21594"/>
                    </a:lnTo>
                    <a:lnTo>
                      <a:pt x="22953" y="21489"/>
                    </a:lnTo>
                    <a:lnTo>
                      <a:pt x="22932" y="21405"/>
                    </a:lnTo>
                    <a:lnTo>
                      <a:pt x="22807" y="21384"/>
                    </a:lnTo>
                    <a:lnTo>
                      <a:pt x="22849" y="21322"/>
                    </a:lnTo>
                    <a:lnTo>
                      <a:pt x="22953" y="21301"/>
                    </a:lnTo>
                    <a:lnTo>
                      <a:pt x="22995" y="21196"/>
                    </a:lnTo>
                    <a:lnTo>
                      <a:pt x="23100" y="21008"/>
                    </a:lnTo>
                    <a:lnTo>
                      <a:pt x="23100" y="20861"/>
                    </a:lnTo>
                    <a:lnTo>
                      <a:pt x="23037" y="20799"/>
                    </a:lnTo>
                    <a:lnTo>
                      <a:pt x="23121" y="20568"/>
                    </a:lnTo>
                    <a:lnTo>
                      <a:pt x="23204" y="20527"/>
                    </a:lnTo>
                    <a:lnTo>
                      <a:pt x="23246" y="20359"/>
                    </a:lnTo>
                    <a:lnTo>
                      <a:pt x="23330" y="20255"/>
                    </a:lnTo>
                    <a:lnTo>
                      <a:pt x="23372" y="20045"/>
                    </a:lnTo>
                    <a:lnTo>
                      <a:pt x="23476" y="19941"/>
                    </a:lnTo>
                    <a:lnTo>
                      <a:pt x="23435" y="19815"/>
                    </a:lnTo>
                    <a:lnTo>
                      <a:pt x="23435" y="19731"/>
                    </a:lnTo>
                    <a:lnTo>
                      <a:pt x="23560" y="19815"/>
                    </a:lnTo>
                    <a:lnTo>
                      <a:pt x="23665" y="19711"/>
                    </a:lnTo>
                    <a:lnTo>
                      <a:pt x="23665" y="19606"/>
                    </a:lnTo>
                    <a:lnTo>
                      <a:pt x="23790" y="19585"/>
                    </a:lnTo>
                    <a:lnTo>
                      <a:pt x="23958" y="19397"/>
                    </a:lnTo>
                    <a:lnTo>
                      <a:pt x="24062" y="19334"/>
                    </a:lnTo>
                    <a:lnTo>
                      <a:pt x="24041" y="19229"/>
                    </a:lnTo>
                    <a:lnTo>
                      <a:pt x="24125" y="19166"/>
                    </a:lnTo>
                    <a:lnTo>
                      <a:pt x="24188" y="19166"/>
                    </a:lnTo>
                    <a:lnTo>
                      <a:pt x="24230" y="19083"/>
                    </a:lnTo>
                    <a:lnTo>
                      <a:pt x="24167" y="18999"/>
                    </a:lnTo>
                    <a:lnTo>
                      <a:pt x="24292" y="18915"/>
                    </a:lnTo>
                    <a:lnTo>
                      <a:pt x="24376" y="18769"/>
                    </a:lnTo>
                    <a:lnTo>
                      <a:pt x="24481" y="18769"/>
                    </a:lnTo>
                    <a:lnTo>
                      <a:pt x="24481" y="18706"/>
                    </a:lnTo>
                    <a:lnTo>
                      <a:pt x="24543" y="18664"/>
                    </a:lnTo>
                    <a:lnTo>
                      <a:pt x="24397" y="18560"/>
                    </a:lnTo>
                    <a:lnTo>
                      <a:pt x="24460" y="18539"/>
                    </a:lnTo>
                    <a:lnTo>
                      <a:pt x="24460" y="18455"/>
                    </a:lnTo>
                    <a:lnTo>
                      <a:pt x="24543" y="18476"/>
                    </a:lnTo>
                    <a:lnTo>
                      <a:pt x="24669" y="18581"/>
                    </a:lnTo>
                    <a:lnTo>
                      <a:pt x="24690" y="18643"/>
                    </a:lnTo>
                    <a:lnTo>
                      <a:pt x="24753" y="18602"/>
                    </a:lnTo>
                    <a:lnTo>
                      <a:pt x="24711" y="18539"/>
                    </a:lnTo>
                    <a:lnTo>
                      <a:pt x="24606" y="18476"/>
                    </a:lnTo>
                    <a:lnTo>
                      <a:pt x="24795" y="18392"/>
                    </a:lnTo>
                    <a:lnTo>
                      <a:pt x="24836" y="18330"/>
                    </a:lnTo>
                    <a:lnTo>
                      <a:pt x="24983" y="18330"/>
                    </a:lnTo>
                    <a:lnTo>
                      <a:pt x="25004" y="18350"/>
                    </a:lnTo>
                    <a:lnTo>
                      <a:pt x="25025" y="18267"/>
                    </a:lnTo>
                    <a:lnTo>
                      <a:pt x="25004" y="18225"/>
                    </a:lnTo>
                    <a:lnTo>
                      <a:pt x="25087" y="18225"/>
                    </a:lnTo>
                    <a:lnTo>
                      <a:pt x="25108" y="18350"/>
                    </a:lnTo>
                    <a:lnTo>
                      <a:pt x="25192" y="18246"/>
                    </a:lnTo>
                    <a:lnTo>
                      <a:pt x="25192" y="18225"/>
                    </a:lnTo>
                    <a:lnTo>
                      <a:pt x="25108" y="18162"/>
                    </a:lnTo>
                    <a:lnTo>
                      <a:pt x="25108" y="18058"/>
                    </a:lnTo>
                    <a:lnTo>
                      <a:pt x="25150" y="18120"/>
                    </a:lnTo>
                    <a:lnTo>
                      <a:pt x="25359" y="18162"/>
                    </a:lnTo>
                    <a:lnTo>
                      <a:pt x="25339" y="18078"/>
                    </a:lnTo>
                    <a:lnTo>
                      <a:pt x="25234" y="18037"/>
                    </a:lnTo>
                    <a:lnTo>
                      <a:pt x="25213" y="17953"/>
                    </a:lnTo>
                    <a:lnTo>
                      <a:pt x="25255" y="17932"/>
                    </a:lnTo>
                    <a:lnTo>
                      <a:pt x="25297" y="17848"/>
                    </a:lnTo>
                    <a:lnTo>
                      <a:pt x="25318" y="18016"/>
                    </a:lnTo>
                    <a:lnTo>
                      <a:pt x="25422" y="17974"/>
                    </a:lnTo>
                    <a:lnTo>
                      <a:pt x="25506" y="18016"/>
                    </a:lnTo>
                    <a:lnTo>
                      <a:pt x="25590" y="17953"/>
                    </a:lnTo>
                    <a:lnTo>
                      <a:pt x="25464" y="17744"/>
                    </a:lnTo>
                    <a:lnTo>
                      <a:pt x="25401" y="17514"/>
                    </a:lnTo>
                    <a:lnTo>
                      <a:pt x="25297" y="17388"/>
                    </a:lnTo>
                    <a:lnTo>
                      <a:pt x="25297" y="17283"/>
                    </a:lnTo>
                    <a:lnTo>
                      <a:pt x="25255" y="17200"/>
                    </a:lnTo>
                    <a:lnTo>
                      <a:pt x="25297" y="17137"/>
                    </a:lnTo>
                    <a:lnTo>
                      <a:pt x="25359" y="17221"/>
                    </a:lnTo>
                    <a:lnTo>
                      <a:pt x="25422" y="17409"/>
                    </a:lnTo>
                    <a:lnTo>
                      <a:pt x="25569" y="17597"/>
                    </a:lnTo>
                    <a:lnTo>
                      <a:pt x="25841" y="17639"/>
                    </a:lnTo>
                    <a:lnTo>
                      <a:pt x="25945" y="17723"/>
                    </a:lnTo>
                    <a:lnTo>
                      <a:pt x="26071" y="17723"/>
                    </a:lnTo>
                    <a:lnTo>
                      <a:pt x="26155" y="17660"/>
                    </a:lnTo>
                    <a:lnTo>
                      <a:pt x="26259" y="17660"/>
                    </a:lnTo>
                    <a:lnTo>
                      <a:pt x="26406" y="17514"/>
                    </a:lnTo>
                    <a:lnTo>
                      <a:pt x="26448" y="17242"/>
                    </a:lnTo>
                    <a:lnTo>
                      <a:pt x="26238" y="16990"/>
                    </a:lnTo>
                    <a:lnTo>
                      <a:pt x="26196" y="16823"/>
                    </a:lnTo>
                    <a:lnTo>
                      <a:pt x="26134" y="16739"/>
                    </a:lnTo>
                    <a:lnTo>
                      <a:pt x="26071" y="16739"/>
                    </a:lnTo>
                    <a:lnTo>
                      <a:pt x="25945" y="16886"/>
                    </a:lnTo>
                    <a:lnTo>
                      <a:pt x="25715" y="16907"/>
                    </a:lnTo>
                    <a:lnTo>
                      <a:pt x="25652" y="16928"/>
                    </a:lnTo>
                    <a:lnTo>
                      <a:pt x="25652" y="16907"/>
                    </a:lnTo>
                    <a:lnTo>
                      <a:pt x="25631" y="16823"/>
                    </a:lnTo>
                    <a:lnTo>
                      <a:pt x="25715" y="16865"/>
                    </a:lnTo>
                    <a:lnTo>
                      <a:pt x="25841" y="16823"/>
                    </a:lnTo>
                    <a:lnTo>
                      <a:pt x="25966" y="16718"/>
                    </a:lnTo>
                    <a:lnTo>
                      <a:pt x="25945" y="16677"/>
                    </a:lnTo>
                    <a:lnTo>
                      <a:pt x="25736" y="16551"/>
                    </a:lnTo>
                    <a:lnTo>
                      <a:pt x="25506" y="16300"/>
                    </a:lnTo>
                    <a:lnTo>
                      <a:pt x="25443" y="16300"/>
                    </a:lnTo>
                    <a:lnTo>
                      <a:pt x="25422" y="16363"/>
                    </a:lnTo>
                    <a:lnTo>
                      <a:pt x="25464" y="16446"/>
                    </a:lnTo>
                    <a:lnTo>
                      <a:pt x="25443" y="16488"/>
                    </a:lnTo>
                    <a:lnTo>
                      <a:pt x="25339" y="16405"/>
                    </a:lnTo>
                    <a:lnTo>
                      <a:pt x="25297" y="16258"/>
                    </a:lnTo>
                    <a:lnTo>
                      <a:pt x="25401" y="16279"/>
                    </a:lnTo>
                    <a:lnTo>
                      <a:pt x="25401" y="16091"/>
                    </a:lnTo>
                    <a:lnTo>
                      <a:pt x="25443" y="16195"/>
                    </a:lnTo>
                    <a:lnTo>
                      <a:pt x="25611" y="16342"/>
                    </a:lnTo>
                    <a:lnTo>
                      <a:pt x="25694" y="16363"/>
                    </a:lnTo>
                    <a:lnTo>
                      <a:pt x="25757" y="16551"/>
                    </a:lnTo>
                    <a:lnTo>
                      <a:pt x="25966" y="16677"/>
                    </a:lnTo>
                    <a:lnTo>
                      <a:pt x="26217" y="16760"/>
                    </a:lnTo>
                    <a:lnTo>
                      <a:pt x="26322" y="16907"/>
                    </a:lnTo>
                    <a:lnTo>
                      <a:pt x="26427" y="16970"/>
                    </a:lnTo>
                    <a:lnTo>
                      <a:pt x="26448" y="17032"/>
                    </a:lnTo>
                    <a:lnTo>
                      <a:pt x="26573" y="17095"/>
                    </a:lnTo>
                    <a:lnTo>
                      <a:pt x="26636" y="17137"/>
                    </a:lnTo>
                    <a:lnTo>
                      <a:pt x="26636" y="17011"/>
                    </a:lnTo>
                    <a:lnTo>
                      <a:pt x="26740" y="16970"/>
                    </a:lnTo>
                    <a:lnTo>
                      <a:pt x="26657" y="16907"/>
                    </a:lnTo>
                    <a:lnTo>
                      <a:pt x="26678" y="16802"/>
                    </a:lnTo>
                    <a:lnTo>
                      <a:pt x="26761" y="16928"/>
                    </a:lnTo>
                    <a:lnTo>
                      <a:pt x="26782" y="17011"/>
                    </a:lnTo>
                    <a:lnTo>
                      <a:pt x="26866" y="17032"/>
                    </a:lnTo>
                    <a:lnTo>
                      <a:pt x="26992" y="16865"/>
                    </a:lnTo>
                    <a:lnTo>
                      <a:pt x="26992" y="16656"/>
                    </a:lnTo>
                    <a:lnTo>
                      <a:pt x="26950" y="16572"/>
                    </a:lnTo>
                    <a:lnTo>
                      <a:pt x="26992" y="16405"/>
                    </a:lnTo>
                    <a:lnTo>
                      <a:pt x="27054" y="16593"/>
                    </a:lnTo>
                    <a:lnTo>
                      <a:pt x="27054" y="16698"/>
                    </a:lnTo>
                    <a:lnTo>
                      <a:pt x="27117" y="16467"/>
                    </a:lnTo>
                    <a:lnTo>
                      <a:pt x="27222" y="16405"/>
                    </a:lnTo>
                    <a:lnTo>
                      <a:pt x="27264" y="16467"/>
                    </a:lnTo>
                    <a:lnTo>
                      <a:pt x="27284" y="16488"/>
                    </a:lnTo>
                    <a:lnTo>
                      <a:pt x="27201" y="16593"/>
                    </a:lnTo>
                    <a:lnTo>
                      <a:pt x="27264" y="16614"/>
                    </a:lnTo>
                    <a:lnTo>
                      <a:pt x="27284" y="16698"/>
                    </a:lnTo>
                    <a:lnTo>
                      <a:pt x="27368" y="16614"/>
                    </a:lnTo>
                    <a:lnTo>
                      <a:pt x="27431" y="16656"/>
                    </a:lnTo>
                    <a:lnTo>
                      <a:pt x="27577" y="16802"/>
                    </a:lnTo>
                    <a:lnTo>
                      <a:pt x="27598" y="16760"/>
                    </a:lnTo>
                    <a:lnTo>
                      <a:pt x="27682" y="16760"/>
                    </a:lnTo>
                    <a:lnTo>
                      <a:pt x="27724" y="16802"/>
                    </a:lnTo>
                    <a:lnTo>
                      <a:pt x="27828" y="16781"/>
                    </a:lnTo>
                    <a:lnTo>
                      <a:pt x="27933" y="16593"/>
                    </a:lnTo>
                    <a:lnTo>
                      <a:pt x="28100" y="16509"/>
                    </a:lnTo>
                    <a:lnTo>
                      <a:pt x="28456" y="16153"/>
                    </a:lnTo>
                    <a:lnTo>
                      <a:pt x="28477" y="16070"/>
                    </a:lnTo>
                    <a:lnTo>
                      <a:pt x="28540" y="16049"/>
                    </a:lnTo>
                    <a:lnTo>
                      <a:pt x="28561" y="16091"/>
                    </a:lnTo>
                    <a:lnTo>
                      <a:pt x="28728" y="15881"/>
                    </a:lnTo>
                    <a:lnTo>
                      <a:pt x="28833" y="15840"/>
                    </a:lnTo>
                    <a:lnTo>
                      <a:pt x="28958" y="15735"/>
                    </a:lnTo>
                    <a:lnTo>
                      <a:pt x="29000" y="15672"/>
                    </a:lnTo>
                    <a:lnTo>
                      <a:pt x="28979" y="15547"/>
                    </a:lnTo>
                    <a:lnTo>
                      <a:pt x="28561" y="15442"/>
                    </a:lnTo>
                    <a:lnTo>
                      <a:pt x="28331" y="15400"/>
                    </a:lnTo>
                    <a:lnTo>
                      <a:pt x="28121" y="15317"/>
                    </a:lnTo>
                    <a:lnTo>
                      <a:pt x="28038" y="15128"/>
                    </a:lnTo>
                    <a:lnTo>
                      <a:pt x="27912" y="14898"/>
                    </a:lnTo>
                    <a:lnTo>
                      <a:pt x="27849" y="14898"/>
                    </a:lnTo>
                    <a:lnTo>
                      <a:pt x="27828" y="14710"/>
                    </a:lnTo>
                    <a:lnTo>
                      <a:pt x="27808" y="14689"/>
                    </a:lnTo>
                    <a:lnTo>
                      <a:pt x="27828" y="14626"/>
                    </a:lnTo>
                    <a:lnTo>
                      <a:pt x="27870" y="14626"/>
                    </a:lnTo>
                    <a:lnTo>
                      <a:pt x="27912" y="14563"/>
                    </a:lnTo>
                    <a:lnTo>
                      <a:pt x="27828" y="14501"/>
                    </a:lnTo>
                    <a:lnTo>
                      <a:pt x="27598" y="14501"/>
                    </a:lnTo>
                    <a:lnTo>
                      <a:pt x="27326" y="14417"/>
                    </a:lnTo>
                    <a:lnTo>
                      <a:pt x="27243" y="14417"/>
                    </a:lnTo>
                    <a:lnTo>
                      <a:pt x="27201" y="14480"/>
                    </a:lnTo>
                    <a:lnTo>
                      <a:pt x="27117" y="14396"/>
                    </a:lnTo>
                    <a:lnTo>
                      <a:pt x="27117" y="14312"/>
                    </a:lnTo>
                    <a:lnTo>
                      <a:pt x="27222" y="14354"/>
                    </a:lnTo>
                    <a:lnTo>
                      <a:pt x="27494" y="14375"/>
                    </a:lnTo>
                    <a:lnTo>
                      <a:pt x="27640" y="14480"/>
                    </a:lnTo>
                    <a:lnTo>
                      <a:pt x="27870" y="14480"/>
                    </a:lnTo>
                    <a:lnTo>
                      <a:pt x="28017" y="14584"/>
                    </a:lnTo>
                    <a:lnTo>
                      <a:pt x="28142" y="14814"/>
                    </a:lnTo>
                    <a:lnTo>
                      <a:pt x="28247" y="14835"/>
                    </a:lnTo>
                    <a:lnTo>
                      <a:pt x="28289" y="14898"/>
                    </a:lnTo>
                    <a:lnTo>
                      <a:pt x="28247" y="14919"/>
                    </a:lnTo>
                    <a:lnTo>
                      <a:pt x="28184" y="14919"/>
                    </a:lnTo>
                    <a:lnTo>
                      <a:pt x="28184" y="14982"/>
                    </a:lnTo>
                    <a:lnTo>
                      <a:pt x="28372" y="15045"/>
                    </a:lnTo>
                    <a:lnTo>
                      <a:pt x="28435" y="15191"/>
                    </a:lnTo>
                    <a:lnTo>
                      <a:pt x="28498" y="15296"/>
                    </a:lnTo>
                    <a:lnTo>
                      <a:pt x="28875" y="15358"/>
                    </a:lnTo>
                    <a:lnTo>
                      <a:pt x="28979" y="15317"/>
                    </a:lnTo>
                    <a:lnTo>
                      <a:pt x="29021" y="15191"/>
                    </a:lnTo>
                    <a:lnTo>
                      <a:pt x="29105" y="15128"/>
                    </a:lnTo>
                    <a:lnTo>
                      <a:pt x="29189" y="15149"/>
                    </a:lnTo>
                    <a:lnTo>
                      <a:pt x="29314" y="15003"/>
                    </a:lnTo>
                    <a:lnTo>
                      <a:pt x="29335" y="14982"/>
                    </a:lnTo>
                    <a:lnTo>
                      <a:pt x="29502" y="15128"/>
                    </a:lnTo>
                    <a:lnTo>
                      <a:pt x="29481" y="15149"/>
                    </a:lnTo>
                    <a:lnTo>
                      <a:pt x="29377" y="15317"/>
                    </a:lnTo>
                    <a:lnTo>
                      <a:pt x="29377" y="15400"/>
                    </a:lnTo>
                    <a:lnTo>
                      <a:pt x="29293" y="15505"/>
                    </a:lnTo>
                    <a:lnTo>
                      <a:pt x="29293" y="15568"/>
                    </a:lnTo>
                    <a:lnTo>
                      <a:pt x="29189" y="15756"/>
                    </a:lnTo>
                    <a:lnTo>
                      <a:pt x="29230" y="15840"/>
                    </a:lnTo>
                    <a:lnTo>
                      <a:pt x="29189" y="15861"/>
                    </a:lnTo>
                    <a:lnTo>
                      <a:pt x="29168" y="15965"/>
                    </a:lnTo>
                    <a:lnTo>
                      <a:pt x="29168" y="16070"/>
                    </a:lnTo>
                    <a:lnTo>
                      <a:pt x="29000" y="16195"/>
                    </a:lnTo>
                    <a:lnTo>
                      <a:pt x="28958" y="16300"/>
                    </a:lnTo>
                    <a:lnTo>
                      <a:pt x="28958" y="16467"/>
                    </a:lnTo>
                    <a:lnTo>
                      <a:pt x="28916" y="16509"/>
                    </a:lnTo>
                    <a:lnTo>
                      <a:pt x="28916" y="16677"/>
                    </a:lnTo>
                    <a:lnTo>
                      <a:pt x="28854" y="16760"/>
                    </a:lnTo>
                    <a:lnTo>
                      <a:pt x="28707" y="16760"/>
                    </a:lnTo>
                    <a:lnTo>
                      <a:pt x="28540" y="16823"/>
                    </a:lnTo>
                    <a:lnTo>
                      <a:pt x="28540" y="16928"/>
                    </a:lnTo>
                    <a:lnTo>
                      <a:pt x="28477" y="17116"/>
                    </a:lnTo>
                    <a:lnTo>
                      <a:pt x="28498" y="17242"/>
                    </a:lnTo>
                    <a:lnTo>
                      <a:pt x="28561" y="17242"/>
                    </a:lnTo>
                    <a:lnTo>
                      <a:pt x="28582" y="17137"/>
                    </a:lnTo>
                    <a:lnTo>
                      <a:pt x="28644" y="17116"/>
                    </a:lnTo>
                    <a:lnTo>
                      <a:pt x="28686" y="17137"/>
                    </a:lnTo>
                    <a:lnTo>
                      <a:pt x="28770" y="17200"/>
                    </a:lnTo>
                    <a:lnTo>
                      <a:pt x="28854" y="17200"/>
                    </a:lnTo>
                    <a:lnTo>
                      <a:pt x="28896" y="17179"/>
                    </a:lnTo>
                    <a:lnTo>
                      <a:pt x="28958" y="17179"/>
                    </a:lnTo>
                    <a:lnTo>
                      <a:pt x="29000" y="17221"/>
                    </a:lnTo>
                    <a:lnTo>
                      <a:pt x="29021" y="17304"/>
                    </a:lnTo>
                    <a:lnTo>
                      <a:pt x="28958" y="17409"/>
                    </a:lnTo>
                    <a:lnTo>
                      <a:pt x="28979" y="17514"/>
                    </a:lnTo>
                    <a:lnTo>
                      <a:pt x="28896" y="17597"/>
                    </a:lnTo>
                    <a:lnTo>
                      <a:pt x="28896" y="17744"/>
                    </a:lnTo>
                    <a:lnTo>
                      <a:pt x="28916" y="17806"/>
                    </a:lnTo>
                    <a:lnTo>
                      <a:pt x="28979" y="17765"/>
                    </a:lnTo>
                    <a:lnTo>
                      <a:pt x="29021" y="17806"/>
                    </a:lnTo>
                    <a:lnTo>
                      <a:pt x="29105" y="17806"/>
                    </a:lnTo>
                    <a:lnTo>
                      <a:pt x="29168" y="17744"/>
                    </a:lnTo>
                    <a:lnTo>
                      <a:pt x="29272" y="17744"/>
                    </a:lnTo>
                    <a:lnTo>
                      <a:pt x="29293" y="17702"/>
                    </a:lnTo>
                    <a:lnTo>
                      <a:pt x="29377" y="17639"/>
                    </a:lnTo>
                    <a:lnTo>
                      <a:pt x="29440" y="17639"/>
                    </a:lnTo>
                    <a:lnTo>
                      <a:pt x="29544" y="17555"/>
                    </a:lnTo>
                    <a:lnTo>
                      <a:pt x="29586" y="17430"/>
                    </a:lnTo>
                    <a:lnTo>
                      <a:pt x="29649" y="17346"/>
                    </a:lnTo>
                    <a:lnTo>
                      <a:pt x="29712" y="17283"/>
                    </a:lnTo>
                    <a:lnTo>
                      <a:pt x="29753" y="17283"/>
                    </a:lnTo>
                    <a:lnTo>
                      <a:pt x="29816" y="17325"/>
                    </a:lnTo>
                    <a:lnTo>
                      <a:pt x="29900" y="17283"/>
                    </a:lnTo>
                    <a:lnTo>
                      <a:pt x="29942" y="17242"/>
                    </a:lnTo>
                    <a:lnTo>
                      <a:pt x="30025" y="17242"/>
                    </a:lnTo>
                    <a:lnTo>
                      <a:pt x="30067" y="17095"/>
                    </a:lnTo>
                    <a:lnTo>
                      <a:pt x="30067" y="16970"/>
                    </a:lnTo>
                    <a:lnTo>
                      <a:pt x="30172" y="16886"/>
                    </a:lnTo>
                    <a:lnTo>
                      <a:pt x="30214" y="16802"/>
                    </a:lnTo>
                    <a:lnTo>
                      <a:pt x="30277" y="16802"/>
                    </a:lnTo>
                    <a:lnTo>
                      <a:pt x="30339" y="16865"/>
                    </a:lnTo>
                    <a:lnTo>
                      <a:pt x="30381" y="16802"/>
                    </a:lnTo>
                    <a:lnTo>
                      <a:pt x="30444" y="16781"/>
                    </a:lnTo>
                    <a:lnTo>
                      <a:pt x="30486" y="16802"/>
                    </a:lnTo>
                    <a:lnTo>
                      <a:pt x="30528" y="16907"/>
                    </a:lnTo>
                    <a:lnTo>
                      <a:pt x="30444" y="16970"/>
                    </a:lnTo>
                    <a:lnTo>
                      <a:pt x="30381" y="17011"/>
                    </a:lnTo>
                    <a:lnTo>
                      <a:pt x="30465" y="17074"/>
                    </a:lnTo>
                    <a:lnTo>
                      <a:pt x="30632" y="17074"/>
                    </a:lnTo>
                    <a:lnTo>
                      <a:pt x="30695" y="17095"/>
                    </a:lnTo>
                    <a:lnTo>
                      <a:pt x="30737" y="17179"/>
                    </a:lnTo>
                    <a:lnTo>
                      <a:pt x="30653" y="17283"/>
                    </a:lnTo>
                    <a:lnTo>
                      <a:pt x="30569" y="17304"/>
                    </a:lnTo>
                    <a:lnTo>
                      <a:pt x="30569" y="17430"/>
                    </a:lnTo>
                    <a:lnTo>
                      <a:pt x="30653" y="17451"/>
                    </a:lnTo>
                    <a:lnTo>
                      <a:pt x="30695" y="17430"/>
                    </a:lnTo>
                    <a:lnTo>
                      <a:pt x="30779" y="17430"/>
                    </a:lnTo>
                    <a:lnTo>
                      <a:pt x="30800" y="17451"/>
                    </a:lnTo>
                    <a:lnTo>
                      <a:pt x="30883" y="17430"/>
                    </a:lnTo>
                    <a:lnTo>
                      <a:pt x="30904" y="17514"/>
                    </a:lnTo>
                    <a:lnTo>
                      <a:pt x="31009" y="17514"/>
                    </a:lnTo>
                    <a:lnTo>
                      <a:pt x="31072" y="17555"/>
                    </a:lnTo>
                    <a:lnTo>
                      <a:pt x="31113" y="17555"/>
                    </a:lnTo>
                    <a:lnTo>
                      <a:pt x="31260" y="17639"/>
                    </a:lnTo>
                    <a:lnTo>
                      <a:pt x="31302" y="17618"/>
                    </a:lnTo>
                    <a:lnTo>
                      <a:pt x="31365" y="17493"/>
                    </a:lnTo>
                    <a:lnTo>
                      <a:pt x="31406" y="17451"/>
                    </a:lnTo>
                    <a:lnTo>
                      <a:pt x="31490" y="17346"/>
                    </a:lnTo>
                    <a:lnTo>
                      <a:pt x="31595" y="17346"/>
                    </a:lnTo>
                    <a:lnTo>
                      <a:pt x="31616" y="17304"/>
                    </a:lnTo>
                    <a:lnTo>
                      <a:pt x="31532" y="17283"/>
                    </a:lnTo>
                    <a:lnTo>
                      <a:pt x="31490" y="17200"/>
                    </a:lnTo>
                    <a:lnTo>
                      <a:pt x="31574" y="17179"/>
                    </a:lnTo>
                    <a:lnTo>
                      <a:pt x="31595" y="17095"/>
                    </a:lnTo>
                    <a:lnTo>
                      <a:pt x="31511" y="17053"/>
                    </a:lnTo>
                    <a:lnTo>
                      <a:pt x="31469" y="16990"/>
                    </a:lnTo>
                    <a:lnTo>
                      <a:pt x="31406" y="17011"/>
                    </a:lnTo>
                    <a:lnTo>
                      <a:pt x="31406" y="17095"/>
                    </a:lnTo>
                    <a:lnTo>
                      <a:pt x="31365" y="17116"/>
                    </a:lnTo>
                    <a:lnTo>
                      <a:pt x="31302" y="17095"/>
                    </a:lnTo>
                    <a:lnTo>
                      <a:pt x="31197" y="17032"/>
                    </a:lnTo>
                    <a:lnTo>
                      <a:pt x="31197" y="16970"/>
                    </a:lnTo>
                    <a:lnTo>
                      <a:pt x="31155" y="16990"/>
                    </a:lnTo>
                    <a:lnTo>
                      <a:pt x="31072" y="17074"/>
                    </a:lnTo>
                    <a:lnTo>
                      <a:pt x="30883" y="17074"/>
                    </a:lnTo>
                    <a:lnTo>
                      <a:pt x="30800" y="17011"/>
                    </a:lnTo>
                    <a:lnTo>
                      <a:pt x="30904" y="16970"/>
                    </a:lnTo>
                    <a:lnTo>
                      <a:pt x="30988" y="16970"/>
                    </a:lnTo>
                    <a:lnTo>
                      <a:pt x="31072" y="16907"/>
                    </a:lnTo>
                    <a:lnTo>
                      <a:pt x="31072" y="16823"/>
                    </a:lnTo>
                    <a:lnTo>
                      <a:pt x="31051" y="16802"/>
                    </a:lnTo>
                    <a:lnTo>
                      <a:pt x="31051" y="16677"/>
                    </a:lnTo>
                    <a:lnTo>
                      <a:pt x="31072" y="16593"/>
                    </a:lnTo>
                    <a:lnTo>
                      <a:pt x="31072" y="16551"/>
                    </a:lnTo>
                    <a:lnTo>
                      <a:pt x="31009" y="16488"/>
                    </a:lnTo>
                    <a:lnTo>
                      <a:pt x="31009" y="16405"/>
                    </a:lnTo>
                    <a:lnTo>
                      <a:pt x="30862" y="16258"/>
                    </a:lnTo>
                    <a:lnTo>
                      <a:pt x="30737" y="16195"/>
                    </a:lnTo>
                    <a:lnTo>
                      <a:pt x="30737" y="16153"/>
                    </a:lnTo>
                    <a:lnTo>
                      <a:pt x="30695" y="16028"/>
                    </a:lnTo>
                    <a:lnTo>
                      <a:pt x="30632" y="16028"/>
                    </a:lnTo>
                    <a:lnTo>
                      <a:pt x="30590" y="15944"/>
                    </a:lnTo>
                    <a:lnTo>
                      <a:pt x="30632" y="15819"/>
                    </a:lnTo>
                    <a:lnTo>
                      <a:pt x="30590" y="15735"/>
                    </a:lnTo>
                    <a:lnTo>
                      <a:pt x="30465" y="15735"/>
                    </a:lnTo>
                    <a:lnTo>
                      <a:pt x="30277" y="15651"/>
                    </a:lnTo>
                    <a:lnTo>
                      <a:pt x="30235" y="15547"/>
                    </a:lnTo>
                    <a:lnTo>
                      <a:pt x="30277" y="15505"/>
                    </a:lnTo>
                    <a:lnTo>
                      <a:pt x="30277" y="15442"/>
                    </a:lnTo>
                    <a:lnTo>
                      <a:pt x="30214" y="15358"/>
                    </a:lnTo>
                    <a:lnTo>
                      <a:pt x="30172" y="15296"/>
                    </a:lnTo>
                    <a:lnTo>
                      <a:pt x="30151" y="15296"/>
                    </a:lnTo>
                    <a:lnTo>
                      <a:pt x="30046" y="15421"/>
                    </a:lnTo>
                    <a:lnTo>
                      <a:pt x="30025" y="15526"/>
                    </a:lnTo>
                    <a:lnTo>
                      <a:pt x="29963" y="15568"/>
                    </a:lnTo>
                    <a:lnTo>
                      <a:pt x="29921" y="15526"/>
                    </a:lnTo>
                    <a:lnTo>
                      <a:pt x="29921" y="15400"/>
                    </a:lnTo>
                    <a:lnTo>
                      <a:pt x="29858" y="15296"/>
                    </a:lnTo>
                    <a:lnTo>
                      <a:pt x="29900" y="15212"/>
                    </a:lnTo>
                    <a:lnTo>
                      <a:pt x="30025" y="15212"/>
                    </a:lnTo>
                    <a:lnTo>
                      <a:pt x="30005" y="15128"/>
                    </a:lnTo>
                    <a:lnTo>
                      <a:pt x="30025" y="15024"/>
                    </a:lnTo>
                    <a:lnTo>
                      <a:pt x="30005" y="14919"/>
                    </a:lnTo>
                    <a:lnTo>
                      <a:pt x="29900" y="14940"/>
                    </a:lnTo>
                    <a:lnTo>
                      <a:pt x="29900" y="14877"/>
                    </a:lnTo>
                    <a:lnTo>
                      <a:pt x="29963" y="14773"/>
                    </a:lnTo>
                    <a:lnTo>
                      <a:pt x="29921" y="14731"/>
                    </a:lnTo>
                    <a:lnTo>
                      <a:pt x="29712" y="14814"/>
                    </a:lnTo>
                    <a:cubicBezTo>
                      <a:pt x="29691" y="14773"/>
                      <a:pt x="29628" y="14731"/>
                      <a:pt x="29607" y="14689"/>
                    </a:cubicBezTo>
                    <a:lnTo>
                      <a:pt x="29712" y="14605"/>
                    </a:lnTo>
                    <a:lnTo>
                      <a:pt x="29795" y="14584"/>
                    </a:lnTo>
                    <a:lnTo>
                      <a:pt x="29858" y="14417"/>
                    </a:lnTo>
                    <a:lnTo>
                      <a:pt x="29816" y="14312"/>
                    </a:lnTo>
                    <a:lnTo>
                      <a:pt x="29691" y="14291"/>
                    </a:lnTo>
                    <a:lnTo>
                      <a:pt x="29628" y="14208"/>
                    </a:lnTo>
                    <a:lnTo>
                      <a:pt x="29628" y="14103"/>
                    </a:lnTo>
                    <a:lnTo>
                      <a:pt x="29691" y="14082"/>
                    </a:lnTo>
                    <a:lnTo>
                      <a:pt x="29649" y="13998"/>
                    </a:lnTo>
                    <a:lnTo>
                      <a:pt x="29691" y="13915"/>
                    </a:lnTo>
                    <a:lnTo>
                      <a:pt x="29816" y="13998"/>
                    </a:lnTo>
                    <a:lnTo>
                      <a:pt x="29921" y="13977"/>
                    </a:lnTo>
                    <a:lnTo>
                      <a:pt x="30025" y="14061"/>
                    </a:lnTo>
                    <a:lnTo>
                      <a:pt x="30151" y="14061"/>
                    </a:lnTo>
                    <a:lnTo>
                      <a:pt x="30318" y="13977"/>
                    </a:lnTo>
                    <a:lnTo>
                      <a:pt x="30318" y="14019"/>
                    </a:lnTo>
                    <a:lnTo>
                      <a:pt x="30360" y="14061"/>
                    </a:lnTo>
                    <a:lnTo>
                      <a:pt x="30339" y="14082"/>
                    </a:lnTo>
                    <a:lnTo>
                      <a:pt x="30277" y="14249"/>
                    </a:lnTo>
                    <a:lnTo>
                      <a:pt x="30277" y="14312"/>
                    </a:lnTo>
                    <a:lnTo>
                      <a:pt x="30360" y="14291"/>
                    </a:lnTo>
                    <a:lnTo>
                      <a:pt x="30381" y="14354"/>
                    </a:lnTo>
                    <a:lnTo>
                      <a:pt x="30465" y="14375"/>
                    </a:lnTo>
                    <a:lnTo>
                      <a:pt x="30590" y="14459"/>
                    </a:lnTo>
                    <a:lnTo>
                      <a:pt x="30632" y="14354"/>
                    </a:lnTo>
                    <a:lnTo>
                      <a:pt x="30528" y="14249"/>
                    </a:lnTo>
                    <a:lnTo>
                      <a:pt x="30590" y="14145"/>
                    </a:lnTo>
                    <a:lnTo>
                      <a:pt x="30632" y="14208"/>
                    </a:lnTo>
                    <a:lnTo>
                      <a:pt x="30695" y="14249"/>
                    </a:lnTo>
                    <a:lnTo>
                      <a:pt x="30737" y="14354"/>
                    </a:lnTo>
                    <a:lnTo>
                      <a:pt x="30904" y="14501"/>
                    </a:lnTo>
                    <a:lnTo>
                      <a:pt x="30967" y="14501"/>
                    </a:lnTo>
                    <a:lnTo>
                      <a:pt x="30967" y="14417"/>
                    </a:lnTo>
                    <a:lnTo>
                      <a:pt x="30946" y="14375"/>
                    </a:lnTo>
                    <a:lnTo>
                      <a:pt x="30988" y="14291"/>
                    </a:lnTo>
                    <a:lnTo>
                      <a:pt x="30967" y="14145"/>
                    </a:lnTo>
                    <a:lnTo>
                      <a:pt x="30904" y="14103"/>
                    </a:lnTo>
                    <a:lnTo>
                      <a:pt x="30946" y="13957"/>
                    </a:lnTo>
                    <a:lnTo>
                      <a:pt x="30862" y="13768"/>
                    </a:lnTo>
                    <a:lnTo>
                      <a:pt x="30758" y="13726"/>
                    </a:lnTo>
                    <a:lnTo>
                      <a:pt x="30758" y="13622"/>
                    </a:lnTo>
                    <a:lnTo>
                      <a:pt x="30695" y="13580"/>
                    </a:lnTo>
                    <a:lnTo>
                      <a:pt x="30549" y="13685"/>
                    </a:lnTo>
                    <a:lnTo>
                      <a:pt x="30486" y="13685"/>
                    </a:lnTo>
                    <a:lnTo>
                      <a:pt x="30590" y="13538"/>
                    </a:lnTo>
                    <a:lnTo>
                      <a:pt x="30695" y="13538"/>
                    </a:lnTo>
                    <a:lnTo>
                      <a:pt x="30737" y="13559"/>
                    </a:lnTo>
                    <a:lnTo>
                      <a:pt x="30841" y="13517"/>
                    </a:lnTo>
                    <a:lnTo>
                      <a:pt x="30925" y="13622"/>
                    </a:lnTo>
                    <a:lnTo>
                      <a:pt x="30967" y="13643"/>
                    </a:lnTo>
                    <a:lnTo>
                      <a:pt x="30967" y="13873"/>
                    </a:lnTo>
                    <a:lnTo>
                      <a:pt x="31009" y="13873"/>
                    </a:lnTo>
                    <a:lnTo>
                      <a:pt x="31155" y="13768"/>
                    </a:lnTo>
                    <a:lnTo>
                      <a:pt x="31051" y="13936"/>
                    </a:lnTo>
                    <a:lnTo>
                      <a:pt x="31051" y="13998"/>
                    </a:lnTo>
                    <a:lnTo>
                      <a:pt x="30967" y="14040"/>
                    </a:lnTo>
                    <a:lnTo>
                      <a:pt x="30967" y="14082"/>
                    </a:lnTo>
                    <a:lnTo>
                      <a:pt x="31051" y="14166"/>
                    </a:lnTo>
                    <a:lnTo>
                      <a:pt x="31072" y="14291"/>
                    </a:lnTo>
                    <a:lnTo>
                      <a:pt x="31009" y="14375"/>
                    </a:lnTo>
                    <a:lnTo>
                      <a:pt x="31072" y="14417"/>
                    </a:lnTo>
                    <a:lnTo>
                      <a:pt x="31365" y="14354"/>
                    </a:lnTo>
                    <a:lnTo>
                      <a:pt x="31406" y="14249"/>
                    </a:lnTo>
                    <a:lnTo>
                      <a:pt x="31511" y="14249"/>
                    </a:lnTo>
                    <a:lnTo>
                      <a:pt x="31574" y="14270"/>
                    </a:lnTo>
                    <a:lnTo>
                      <a:pt x="31720" y="14082"/>
                    </a:lnTo>
                    <a:lnTo>
                      <a:pt x="31804" y="14082"/>
                    </a:lnTo>
                    <a:lnTo>
                      <a:pt x="31846" y="13998"/>
                    </a:lnTo>
                    <a:lnTo>
                      <a:pt x="31950" y="13936"/>
                    </a:lnTo>
                    <a:lnTo>
                      <a:pt x="31992" y="13789"/>
                    </a:lnTo>
                    <a:lnTo>
                      <a:pt x="32055" y="13747"/>
                    </a:lnTo>
                    <a:lnTo>
                      <a:pt x="32243" y="13747"/>
                    </a:lnTo>
                    <a:lnTo>
                      <a:pt x="32348" y="13789"/>
                    </a:lnTo>
                    <a:lnTo>
                      <a:pt x="32411" y="13726"/>
                    </a:lnTo>
                    <a:lnTo>
                      <a:pt x="32369" y="13622"/>
                    </a:lnTo>
                    <a:lnTo>
                      <a:pt x="32536" y="13475"/>
                    </a:lnTo>
                    <a:lnTo>
                      <a:pt x="32557" y="13413"/>
                    </a:lnTo>
                    <a:lnTo>
                      <a:pt x="32620" y="13371"/>
                    </a:lnTo>
                    <a:lnTo>
                      <a:pt x="32641" y="13245"/>
                    </a:lnTo>
                    <a:lnTo>
                      <a:pt x="32515" y="13015"/>
                    </a:lnTo>
                    <a:lnTo>
                      <a:pt x="32536" y="12931"/>
                    </a:lnTo>
                    <a:lnTo>
                      <a:pt x="32411" y="12827"/>
                    </a:lnTo>
                    <a:lnTo>
                      <a:pt x="32369" y="12701"/>
                    </a:lnTo>
                    <a:lnTo>
                      <a:pt x="32432" y="12596"/>
                    </a:lnTo>
                    <a:lnTo>
                      <a:pt x="32557" y="12534"/>
                    </a:lnTo>
                    <a:lnTo>
                      <a:pt x="32578" y="12471"/>
                    </a:lnTo>
                    <a:lnTo>
                      <a:pt x="32557" y="12471"/>
                    </a:lnTo>
                    <a:lnTo>
                      <a:pt x="32474" y="12534"/>
                    </a:lnTo>
                    <a:lnTo>
                      <a:pt x="32453" y="12534"/>
                    </a:lnTo>
                    <a:lnTo>
                      <a:pt x="32453" y="12471"/>
                    </a:lnTo>
                    <a:lnTo>
                      <a:pt x="32536" y="12366"/>
                    </a:lnTo>
                    <a:lnTo>
                      <a:pt x="32432" y="12366"/>
                    </a:lnTo>
                    <a:lnTo>
                      <a:pt x="32515" y="12283"/>
                    </a:lnTo>
                    <a:lnTo>
                      <a:pt x="32536" y="12199"/>
                    </a:lnTo>
                    <a:lnTo>
                      <a:pt x="32453" y="12157"/>
                    </a:lnTo>
                    <a:lnTo>
                      <a:pt x="32348" y="12115"/>
                    </a:lnTo>
                    <a:lnTo>
                      <a:pt x="32411" y="12094"/>
                    </a:lnTo>
                    <a:lnTo>
                      <a:pt x="32411" y="11990"/>
                    </a:lnTo>
                    <a:lnTo>
                      <a:pt x="32474" y="11990"/>
                    </a:lnTo>
                    <a:lnTo>
                      <a:pt x="32515" y="12052"/>
                    </a:lnTo>
                    <a:lnTo>
                      <a:pt x="32620" y="12052"/>
                    </a:lnTo>
                    <a:lnTo>
                      <a:pt x="32683" y="12157"/>
                    </a:lnTo>
                    <a:lnTo>
                      <a:pt x="32766" y="12178"/>
                    </a:lnTo>
                    <a:lnTo>
                      <a:pt x="32829" y="12094"/>
                    </a:lnTo>
                    <a:lnTo>
                      <a:pt x="32892" y="12115"/>
                    </a:lnTo>
                    <a:lnTo>
                      <a:pt x="33059" y="12073"/>
                    </a:lnTo>
                    <a:lnTo>
                      <a:pt x="33185" y="11990"/>
                    </a:lnTo>
                    <a:lnTo>
                      <a:pt x="33143" y="11948"/>
                    </a:lnTo>
                    <a:lnTo>
                      <a:pt x="33206" y="11843"/>
                    </a:lnTo>
                    <a:lnTo>
                      <a:pt x="33185" y="11801"/>
                    </a:lnTo>
                    <a:lnTo>
                      <a:pt x="33143" y="11801"/>
                    </a:lnTo>
                    <a:lnTo>
                      <a:pt x="33143" y="11739"/>
                    </a:lnTo>
                    <a:lnTo>
                      <a:pt x="33080" y="11697"/>
                    </a:lnTo>
                    <a:lnTo>
                      <a:pt x="32934" y="11697"/>
                    </a:lnTo>
                    <a:lnTo>
                      <a:pt x="32997" y="11655"/>
                    </a:lnTo>
                    <a:lnTo>
                      <a:pt x="33101" y="11634"/>
                    </a:lnTo>
                    <a:lnTo>
                      <a:pt x="33290" y="11488"/>
                    </a:lnTo>
                    <a:lnTo>
                      <a:pt x="33373" y="11383"/>
                    </a:lnTo>
                    <a:lnTo>
                      <a:pt x="33352" y="11341"/>
                    </a:lnTo>
                    <a:lnTo>
                      <a:pt x="33290" y="11320"/>
                    </a:lnTo>
                    <a:lnTo>
                      <a:pt x="33269" y="11236"/>
                    </a:lnTo>
                    <a:lnTo>
                      <a:pt x="33080" y="11174"/>
                    </a:lnTo>
                    <a:lnTo>
                      <a:pt x="32976" y="11216"/>
                    </a:lnTo>
                    <a:lnTo>
                      <a:pt x="32934" y="11174"/>
                    </a:lnTo>
                    <a:lnTo>
                      <a:pt x="33038" y="11153"/>
                    </a:lnTo>
                    <a:lnTo>
                      <a:pt x="33038" y="11027"/>
                    </a:lnTo>
                    <a:lnTo>
                      <a:pt x="32808" y="10860"/>
                    </a:lnTo>
                    <a:lnTo>
                      <a:pt x="32808" y="10818"/>
                    </a:lnTo>
                    <a:lnTo>
                      <a:pt x="32871" y="10818"/>
                    </a:lnTo>
                    <a:lnTo>
                      <a:pt x="32955" y="10902"/>
                    </a:lnTo>
                    <a:lnTo>
                      <a:pt x="33038" y="10860"/>
                    </a:lnTo>
                    <a:lnTo>
                      <a:pt x="32955" y="10797"/>
                    </a:lnTo>
                    <a:lnTo>
                      <a:pt x="33018" y="10755"/>
                    </a:lnTo>
                    <a:lnTo>
                      <a:pt x="33018" y="10713"/>
                    </a:lnTo>
                    <a:lnTo>
                      <a:pt x="32871" y="10651"/>
                    </a:lnTo>
                    <a:lnTo>
                      <a:pt x="32766" y="10588"/>
                    </a:lnTo>
                    <a:lnTo>
                      <a:pt x="32662" y="10651"/>
                    </a:lnTo>
                    <a:lnTo>
                      <a:pt x="32515" y="10588"/>
                    </a:lnTo>
                    <a:cubicBezTo>
                      <a:pt x="32536" y="10546"/>
                      <a:pt x="32536" y="10525"/>
                      <a:pt x="32536" y="10504"/>
                    </a:cubicBezTo>
                    <a:lnTo>
                      <a:pt x="32599" y="10504"/>
                    </a:lnTo>
                    <a:lnTo>
                      <a:pt x="32620" y="10483"/>
                    </a:lnTo>
                    <a:lnTo>
                      <a:pt x="32599" y="10420"/>
                    </a:lnTo>
                    <a:lnTo>
                      <a:pt x="32536" y="10420"/>
                    </a:lnTo>
                    <a:cubicBezTo>
                      <a:pt x="32536" y="10400"/>
                      <a:pt x="32536" y="10339"/>
                      <a:pt x="32517" y="10317"/>
                    </a:cubicBezTo>
                    <a:lnTo>
                      <a:pt x="32517" y="10317"/>
                    </a:lnTo>
                    <a:cubicBezTo>
                      <a:pt x="32518" y="10308"/>
                      <a:pt x="32523" y="10287"/>
                      <a:pt x="32536" y="10274"/>
                    </a:cubicBezTo>
                    <a:cubicBezTo>
                      <a:pt x="32536" y="10274"/>
                      <a:pt x="32536" y="10232"/>
                      <a:pt x="32557" y="10232"/>
                    </a:cubicBezTo>
                    <a:lnTo>
                      <a:pt x="32641" y="10316"/>
                    </a:lnTo>
                    <a:lnTo>
                      <a:pt x="32746" y="10274"/>
                    </a:lnTo>
                    <a:lnTo>
                      <a:pt x="32934" y="10232"/>
                    </a:lnTo>
                    <a:lnTo>
                      <a:pt x="32976" y="10337"/>
                    </a:lnTo>
                    <a:lnTo>
                      <a:pt x="33080" y="10379"/>
                    </a:lnTo>
                    <a:lnTo>
                      <a:pt x="33143" y="10441"/>
                    </a:lnTo>
                    <a:lnTo>
                      <a:pt x="33185" y="10420"/>
                    </a:lnTo>
                    <a:lnTo>
                      <a:pt x="33352" y="10525"/>
                    </a:lnTo>
                    <a:lnTo>
                      <a:pt x="33394" y="10483"/>
                    </a:lnTo>
                    <a:lnTo>
                      <a:pt x="33457" y="10504"/>
                    </a:lnTo>
                    <a:lnTo>
                      <a:pt x="33499" y="10420"/>
                    </a:lnTo>
                    <a:lnTo>
                      <a:pt x="33478" y="10337"/>
                    </a:lnTo>
                    <a:lnTo>
                      <a:pt x="33394" y="10295"/>
                    </a:lnTo>
                    <a:lnTo>
                      <a:pt x="33310" y="10190"/>
                    </a:lnTo>
                    <a:lnTo>
                      <a:pt x="33269" y="10107"/>
                    </a:lnTo>
                    <a:lnTo>
                      <a:pt x="33059" y="9918"/>
                    </a:lnTo>
                    <a:lnTo>
                      <a:pt x="33038" y="9855"/>
                    </a:lnTo>
                    <a:lnTo>
                      <a:pt x="33038" y="9855"/>
                    </a:lnTo>
                    <a:lnTo>
                      <a:pt x="33101" y="9897"/>
                    </a:lnTo>
                    <a:lnTo>
                      <a:pt x="33143" y="9960"/>
                    </a:lnTo>
                    <a:lnTo>
                      <a:pt x="33206" y="9981"/>
                    </a:lnTo>
                    <a:lnTo>
                      <a:pt x="33310" y="10107"/>
                    </a:lnTo>
                    <a:lnTo>
                      <a:pt x="33394" y="10127"/>
                    </a:lnTo>
                    <a:lnTo>
                      <a:pt x="33415" y="10190"/>
                    </a:lnTo>
                    <a:lnTo>
                      <a:pt x="33499" y="10295"/>
                    </a:lnTo>
                    <a:lnTo>
                      <a:pt x="33603" y="10400"/>
                    </a:lnTo>
                    <a:lnTo>
                      <a:pt x="33624" y="10462"/>
                    </a:lnTo>
                    <a:lnTo>
                      <a:pt x="33687" y="10504"/>
                    </a:lnTo>
                    <a:lnTo>
                      <a:pt x="33792" y="10609"/>
                    </a:lnTo>
                    <a:lnTo>
                      <a:pt x="33834" y="10713"/>
                    </a:lnTo>
                    <a:lnTo>
                      <a:pt x="33938" y="10713"/>
                    </a:lnTo>
                    <a:lnTo>
                      <a:pt x="33980" y="10672"/>
                    </a:lnTo>
                    <a:lnTo>
                      <a:pt x="33917" y="10546"/>
                    </a:lnTo>
                    <a:lnTo>
                      <a:pt x="33834" y="10337"/>
                    </a:lnTo>
                    <a:lnTo>
                      <a:pt x="34001" y="10358"/>
                    </a:lnTo>
                    <a:lnTo>
                      <a:pt x="34189" y="10462"/>
                    </a:lnTo>
                    <a:lnTo>
                      <a:pt x="34357" y="10462"/>
                    </a:lnTo>
                    <a:lnTo>
                      <a:pt x="34357" y="10567"/>
                    </a:lnTo>
                    <a:lnTo>
                      <a:pt x="34336" y="10630"/>
                    </a:lnTo>
                    <a:lnTo>
                      <a:pt x="34440" y="10713"/>
                    </a:lnTo>
                    <a:lnTo>
                      <a:pt x="34545" y="10713"/>
                    </a:lnTo>
                    <a:lnTo>
                      <a:pt x="34566" y="10734"/>
                    </a:lnTo>
                    <a:lnTo>
                      <a:pt x="34838" y="10734"/>
                    </a:lnTo>
                    <a:lnTo>
                      <a:pt x="34922" y="10672"/>
                    </a:lnTo>
                    <a:lnTo>
                      <a:pt x="34984" y="10546"/>
                    </a:lnTo>
                    <a:lnTo>
                      <a:pt x="34984" y="10441"/>
                    </a:lnTo>
                    <a:lnTo>
                      <a:pt x="35026" y="10337"/>
                    </a:lnTo>
                    <a:lnTo>
                      <a:pt x="34963" y="10295"/>
                    </a:lnTo>
                    <a:lnTo>
                      <a:pt x="34880" y="10086"/>
                    </a:lnTo>
                    <a:lnTo>
                      <a:pt x="34838" y="10086"/>
                    </a:lnTo>
                    <a:lnTo>
                      <a:pt x="34754" y="9939"/>
                    </a:lnTo>
                    <a:lnTo>
                      <a:pt x="34775" y="9814"/>
                    </a:lnTo>
                    <a:lnTo>
                      <a:pt x="34838" y="9793"/>
                    </a:lnTo>
                    <a:lnTo>
                      <a:pt x="34838" y="9709"/>
                    </a:lnTo>
                    <a:lnTo>
                      <a:pt x="34859" y="9688"/>
                    </a:lnTo>
                    <a:lnTo>
                      <a:pt x="34922" y="9730"/>
                    </a:lnTo>
                    <a:lnTo>
                      <a:pt x="34943" y="9835"/>
                    </a:lnTo>
                    <a:lnTo>
                      <a:pt x="34984" y="9730"/>
                    </a:lnTo>
                    <a:lnTo>
                      <a:pt x="34984" y="9583"/>
                    </a:lnTo>
                    <a:lnTo>
                      <a:pt x="35047" y="9542"/>
                    </a:lnTo>
                    <a:lnTo>
                      <a:pt x="35089" y="9500"/>
                    </a:lnTo>
                    <a:lnTo>
                      <a:pt x="35089" y="9604"/>
                    </a:lnTo>
                    <a:lnTo>
                      <a:pt x="35131" y="9667"/>
                    </a:lnTo>
                    <a:lnTo>
                      <a:pt x="35089" y="9709"/>
                    </a:lnTo>
                    <a:lnTo>
                      <a:pt x="34984" y="9772"/>
                    </a:lnTo>
                    <a:lnTo>
                      <a:pt x="34963" y="9897"/>
                    </a:lnTo>
                    <a:lnTo>
                      <a:pt x="35026" y="9918"/>
                    </a:lnTo>
                    <a:lnTo>
                      <a:pt x="35068" y="10002"/>
                    </a:lnTo>
                    <a:lnTo>
                      <a:pt x="35068" y="10086"/>
                    </a:lnTo>
                    <a:lnTo>
                      <a:pt x="35194" y="10232"/>
                    </a:lnTo>
                    <a:lnTo>
                      <a:pt x="35256" y="10274"/>
                    </a:lnTo>
                    <a:lnTo>
                      <a:pt x="35256" y="10190"/>
                    </a:lnTo>
                    <a:lnTo>
                      <a:pt x="35298" y="10169"/>
                    </a:lnTo>
                    <a:lnTo>
                      <a:pt x="35361" y="10211"/>
                    </a:lnTo>
                    <a:lnTo>
                      <a:pt x="35466" y="10169"/>
                    </a:lnTo>
                    <a:lnTo>
                      <a:pt x="35487" y="10211"/>
                    </a:lnTo>
                    <a:lnTo>
                      <a:pt x="35466" y="10253"/>
                    </a:lnTo>
                    <a:lnTo>
                      <a:pt x="35466" y="10358"/>
                    </a:lnTo>
                    <a:lnTo>
                      <a:pt x="35403" y="10525"/>
                    </a:lnTo>
                    <a:lnTo>
                      <a:pt x="35403" y="10567"/>
                    </a:lnTo>
                    <a:lnTo>
                      <a:pt x="35298" y="10734"/>
                    </a:lnTo>
                    <a:lnTo>
                      <a:pt x="35235" y="10923"/>
                    </a:lnTo>
                    <a:lnTo>
                      <a:pt x="35235" y="10964"/>
                    </a:lnTo>
                    <a:lnTo>
                      <a:pt x="35256" y="10964"/>
                    </a:lnTo>
                    <a:lnTo>
                      <a:pt x="35298" y="10860"/>
                    </a:lnTo>
                    <a:lnTo>
                      <a:pt x="35403" y="10902"/>
                    </a:lnTo>
                    <a:lnTo>
                      <a:pt x="35403" y="10923"/>
                    </a:lnTo>
                    <a:lnTo>
                      <a:pt x="35487" y="10923"/>
                    </a:lnTo>
                    <a:lnTo>
                      <a:pt x="35549" y="11006"/>
                    </a:lnTo>
                    <a:lnTo>
                      <a:pt x="35696" y="11027"/>
                    </a:lnTo>
                    <a:lnTo>
                      <a:pt x="35591" y="11069"/>
                    </a:lnTo>
                    <a:lnTo>
                      <a:pt x="35570" y="11132"/>
                    </a:lnTo>
                    <a:lnTo>
                      <a:pt x="35507" y="11153"/>
                    </a:lnTo>
                    <a:lnTo>
                      <a:pt x="35466" y="11111"/>
                    </a:lnTo>
                    <a:lnTo>
                      <a:pt x="35382" y="11132"/>
                    </a:lnTo>
                    <a:lnTo>
                      <a:pt x="35403" y="11216"/>
                    </a:lnTo>
                    <a:lnTo>
                      <a:pt x="35466" y="11236"/>
                    </a:lnTo>
                    <a:lnTo>
                      <a:pt x="35487" y="11257"/>
                    </a:lnTo>
                    <a:lnTo>
                      <a:pt x="35591" y="11257"/>
                    </a:lnTo>
                    <a:lnTo>
                      <a:pt x="35591" y="11341"/>
                    </a:lnTo>
                    <a:lnTo>
                      <a:pt x="35612" y="11383"/>
                    </a:lnTo>
                    <a:lnTo>
                      <a:pt x="35612" y="11467"/>
                    </a:lnTo>
                    <a:lnTo>
                      <a:pt x="35675" y="11550"/>
                    </a:lnTo>
                    <a:lnTo>
                      <a:pt x="35779" y="11571"/>
                    </a:lnTo>
                    <a:lnTo>
                      <a:pt x="35821" y="11655"/>
                    </a:lnTo>
                    <a:lnTo>
                      <a:pt x="35863" y="11739"/>
                    </a:lnTo>
                    <a:lnTo>
                      <a:pt x="35821" y="11843"/>
                    </a:lnTo>
                    <a:lnTo>
                      <a:pt x="35759" y="11906"/>
                    </a:lnTo>
                    <a:lnTo>
                      <a:pt x="35675" y="11906"/>
                    </a:lnTo>
                    <a:lnTo>
                      <a:pt x="35612" y="11948"/>
                    </a:lnTo>
                    <a:lnTo>
                      <a:pt x="35570" y="11906"/>
                    </a:lnTo>
                    <a:lnTo>
                      <a:pt x="35487" y="11885"/>
                    </a:lnTo>
                    <a:lnTo>
                      <a:pt x="35445" y="11906"/>
                    </a:lnTo>
                    <a:lnTo>
                      <a:pt x="35361" y="12011"/>
                    </a:lnTo>
                    <a:lnTo>
                      <a:pt x="35403" y="12052"/>
                    </a:lnTo>
                    <a:lnTo>
                      <a:pt x="35403" y="12094"/>
                    </a:lnTo>
                    <a:lnTo>
                      <a:pt x="35361" y="12178"/>
                    </a:lnTo>
                    <a:lnTo>
                      <a:pt x="35382" y="12220"/>
                    </a:lnTo>
                    <a:lnTo>
                      <a:pt x="35445" y="12220"/>
                    </a:lnTo>
                    <a:lnTo>
                      <a:pt x="35466" y="12199"/>
                    </a:lnTo>
                    <a:lnTo>
                      <a:pt x="35549" y="12178"/>
                    </a:lnTo>
                    <a:lnTo>
                      <a:pt x="35654" y="12178"/>
                    </a:lnTo>
                    <a:lnTo>
                      <a:pt x="35717" y="12115"/>
                    </a:lnTo>
                    <a:lnTo>
                      <a:pt x="35800" y="12115"/>
                    </a:lnTo>
                    <a:lnTo>
                      <a:pt x="35863" y="12011"/>
                    </a:lnTo>
                    <a:lnTo>
                      <a:pt x="35905" y="11990"/>
                    </a:lnTo>
                    <a:lnTo>
                      <a:pt x="35926" y="12115"/>
                    </a:lnTo>
                    <a:lnTo>
                      <a:pt x="35989" y="12157"/>
                    </a:lnTo>
                    <a:lnTo>
                      <a:pt x="36072" y="12094"/>
                    </a:lnTo>
                    <a:lnTo>
                      <a:pt x="36135" y="11969"/>
                    </a:lnTo>
                    <a:lnTo>
                      <a:pt x="36240" y="11885"/>
                    </a:lnTo>
                    <a:lnTo>
                      <a:pt x="36303" y="11948"/>
                    </a:lnTo>
                    <a:lnTo>
                      <a:pt x="36303" y="11990"/>
                    </a:lnTo>
                    <a:lnTo>
                      <a:pt x="36219" y="12011"/>
                    </a:lnTo>
                    <a:lnTo>
                      <a:pt x="36177" y="12073"/>
                    </a:lnTo>
                    <a:lnTo>
                      <a:pt x="36219" y="12094"/>
                    </a:lnTo>
                    <a:lnTo>
                      <a:pt x="36219" y="12157"/>
                    </a:lnTo>
                    <a:lnTo>
                      <a:pt x="36093" y="12199"/>
                    </a:lnTo>
                    <a:lnTo>
                      <a:pt x="36072" y="12220"/>
                    </a:lnTo>
                    <a:lnTo>
                      <a:pt x="36219" y="12199"/>
                    </a:lnTo>
                    <a:lnTo>
                      <a:pt x="36240" y="12283"/>
                    </a:lnTo>
                    <a:lnTo>
                      <a:pt x="36135" y="12366"/>
                    </a:lnTo>
                    <a:lnTo>
                      <a:pt x="36177" y="12492"/>
                    </a:lnTo>
                    <a:lnTo>
                      <a:pt x="36219" y="12513"/>
                    </a:lnTo>
                    <a:lnTo>
                      <a:pt x="36282" y="12617"/>
                    </a:lnTo>
                    <a:lnTo>
                      <a:pt x="36407" y="12596"/>
                    </a:lnTo>
                    <a:lnTo>
                      <a:pt x="36428" y="12534"/>
                    </a:lnTo>
                    <a:lnTo>
                      <a:pt x="36407" y="12471"/>
                    </a:lnTo>
                    <a:lnTo>
                      <a:pt x="36407" y="12387"/>
                    </a:lnTo>
                    <a:lnTo>
                      <a:pt x="36449" y="12366"/>
                    </a:lnTo>
                    <a:lnTo>
                      <a:pt x="36595" y="12471"/>
                    </a:lnTo>
                    <a:lnTo>
                      <a:pt x="36595" y="12534"/>
                    </a:lnTo>
                    <a:lnTo>
                      <a:pt x="36533" y="12638"/>
                    </a:lnTo>
                    <a:lnTo>
                      <a:pt x="36616" y="12701"/>
                    </a:lnTo>
                    <a:lnTo>
                      <a:pt x="36637" y="12743"/>
                    </a:lnTo>
                    <a:lnTo>
                      <a:pt x="36491" y="12827"/>
                    </a:lnTo>
                    <a:lnTo>
                      <a:pt x="36449" y="12889"/>
                    </a:lnTo>
                    <a:lnTo>
                      <a:pt x="36533" y="12952"/>
                    </a:lnTo>
                    <a:lnTo>
                      <a:pt x="36763" y="12952"/>
                    </a:lnTo>
                    <a:lnTo>
                      <a:pt x="36826" y="12994"/>
                    </a:lnTo>
                    <a:lnTo>
                      <a:pt x="36826" y="13099"/>
                    </a:lnTo>
                    <a:lnTo>
                      <a:pt x="36826" y="13161"/>
                    </a:lnTo>
                    <a:lnTo>
                      <a:pt x="36867" y="13140"/>
                    </a:lnTo>
                    <a:lnTo>
                      <a:pt x="36867" y="13057"/>
                    </a:lnTo>
                    <a:lnTo>
                      <a:pt x="36930" y="12994"/>
                    </a:lnTo>
                    <a:lnTo>
                      <a:pt x="36972" y="12994"/>
                    </a:lnTo>
                    <a:lnTo>
                      <a:pt x="36972" y="13057"/>
                    </a:lnTo>
                    <a:lnTo>
                      <a:pt x="36930" y="13161"/>
                    </a:lnTo>
                    <a:lnTo>
                      <a:pt x="36930" y="13245"/>
                    </a:lnTo>
                    <a:lnTo>
                      <a:pt x="36847" y="13266"/>
                    </a:lnTo>
                    <a:lnTo>
                      <a:pt x="36805" y="13433"/>
                    </a:lnTo>
                    <a:lnTo>
                      <a:pt x="36805" y="13475"/>
                    </a:lnTo>
                    <a:lnTo>
                      <a:pt x="36867" y="13517"/>
                    </a:lnTo>
                    <a:lnTo>
                      <a:pt x="36867" y="13622"/>
                    </a:lnTo>
                    <a:lnTo>
                      <a:pt x="36826" y="13726"/>
                    </a:lnTo>
                    <a:lnTo>
                      <a:pt x="36826" y="13831"/>
                    </a:lnTo>
                    <a:lnTo>
                      <a:pt x="36847" y="13852"/>
                    </a:lnTo>
                    <a:lnTo>
                      <a:pt x="36847" y="13873"/>
                    </a:lnTo>
                    <a:lnTo>
                      <a:pt x="36826" y="14082"/>
                    </a:lnTo>
                    <a:lnTo>
                      <a:pt x="36763" y="14166"/>
                    </a:lnTo>
                    <a:lnTo>
                      <a:pt x="36826" y="14270"/>
                    </a:lnTo>
                    <a:lnTo>
                      <a:pt x="36805" y="14354"/>
                    </a:lnTo>
                    <a:lnTo>
                      <a:pt x="36637" y="14396"/>
                    </a:lnTo>
                    <a:lnTo>
                      <a:pt x="36491" y="14375"/>
                    </a:lnTo>
                    <a:lnTo>
                      <a:pt x="36428" y="14396"/>
                    </a:lnTo>
                    <a:lnTo>
                      <a:pt x="36407" y="14480"/>
                    </a:lnTo>
                    <a:lnTo>
                      <a:pt x="36198" y="14626"/>
                    </a:lnTo>
                    <a:lnTo>
                      <a:pt x="36198" y="14710"/>
                    </a:lnTo>
                    <a:lnTo>
                      <a:pt x="36344" y="14793"/>
                    </a:lnTo>
                    <a:lnTo>
                      <a:pt x="36303" y="14793"/>
                    </a:lnTo>
                    <a:lnTo>
                      <a:pt x="36219" y="14814"/>
                    </a:lnTo>
                    <a:lnTo>
                      <a:pt x="36303" y="14814"/>
                    </a:lnTo>
                    <a:lnTo>
                      <a:pt x="36177" y="14982"/>
                    </a:lnTo>
                    <a:lnTo>
                      <a:pt x="36093" y="15024"/>
                    </a:lnTo>
                    <a:lnTo>
                      <a:pt x="35884" y="15149"/>
                    </a:lnTo>
                    <a:lnTo>
                      <a:pt x="35738" y="15296"/>
                    </a:lnTo>
                    <a:lnTo>
                      <a:pt x="35675" y="15296"/>
                    </a:lnTo>
                    <a:lnTo>
                      <a:pt x="35633" y="15337"/>
                    </a:lnTo>
                    <a:lnTo>
                      <a:pt x="35591" y="15463"/>
                    </a:lnTo>
                    <a:lnTo>
                      <a:pt x="35675" y="15568"/>
                    </a:lnTo>
                    <a:lnTo>
                      <a:pt x="35696" y="15672"/>
                    </a:lnTo>
                    <a:lnTo>
                      <a:pt x="35800" y="15840"/>
                    </a:lnTo>
                    <a:lnTo>
                      <a:pt x="35842" y="16133"/>
                    </a:lnTo>
                    <a:lnTo>
                      <a:pt x="35779" y="16174"/>
                    </a:lnTo>
                    <a:lnTo>
                      <a:pt x="35738" y="16153"/>
                    </a:lnTo>
                    <a:lnTo>
                      <a:pt x="35675" y="16195"/>
                    </a:lnTo>
                    <a:lnTo>
                      <a:pt x="35654" y="16300"/>
                    </a:lnTo>
                    <a:lnTo>
                      <a:pt x="35633" y="16195"/>
                    </a:lnTo>
                    <a:lnTo>
                      <a:pt x="35633" y="16049"/>
                    </a:lnTo>
                    <a:lnTo>
                      <a:pt x="35570" y="15986"/>
                    </a:lnTo>
                    <a:lnTo>
                      <a:pt x="35466" y="16049"/>
                    </a:lnTo>
                    <a:lnTo>
                      <a:pt x="35424" y="16153"/>
                    </a:lnTo>
                    <a:lnTo>
                      <a:pt x="35319" y="16216"/>
                    </a:lnTo>
                    <a:lnTo>
                      <a:pt x="35235" y="16174"/>
                    </a:lnTo>
                    <a:lnTo>
                      <a:pt x="35256" y="16112"/>
                    </a:lnTo>
                    <a:lnTo>
                      <a:pt x="35256" y="16070"/>
                    </a:lnTo>
                    <a:lnTo>
                      <a:pt x="35047" y="16070"/>
                    </a:lnTo>
                    <a:lnTo>
                      <a:pt x="35005" y="16174"/>
                    </a:lnTo>
                    <a:lnTo>
                      <a:pt x="34922" y="16258"/>
                    </a:lnTo>
                    <a:lnTo>
                      <a:pt x="34796" y="16216"/>
                    </a:lnTo>
                    <a:lnTo>
                      <a:pt x="34712" y="16216"/>
                    </a:lnTo>
                    <a:lnTo>
                      <a:pt x="34650" y="16174"/>
                    </a:lnTo>
                    <a:lnTo>
                      <a:pt x="34587" y="16174"/>
                    </a:lnTo>
                    <a:lnTo>
                      <a:pt x="34503" y="16258"/>
                    </a:lnTo>
                    <a:lnTo>
                      <a:pt x="34357" y="16195"/>
                    </a:lnTo>
                    <a:lnTo>
                      <a:pt x="34315" y="16174"/>
                    </a:lnTo>
                    <a:lnTo>
                      <a:pt x="34231" y="16070"/>
                    </a:lnTo>
                    <a:lnTo>
                      <a:pt x="34106" y="15986"/>
                    </a:lnTo>
                    <a:lnTo>
                      <a:pt x="33980" y="15965"/>
                    </a:lnTo>
                    <a:lnTo>
                      <a:pt x="33834" y="15777"/>
                    </a:lnTo>
                    <a:lnTo>
                      <a:pt x="33813" y="15840"/>
                    </a:lnTo>
                    <a:lnTo>
                      <a:pt x="33813" y="15902"/>
                    </a:lnTo>
                    <a:lnTo>
                      <a:pt x="33792" y="15965"/>
                    </a:lnTo>
                    <a:lnTo>
                      <a:pt x="33750" y="15944"/>
                    </a:lnTo>
                    <a:lnTo>
                      <a:pt x="33708" y="15965"/>
                    </a:lnTo>
                    <a:lnTo>
                      <a:pt x="33708" y="16049"/>
                    </a:lnTo>
                    <a:lnTo>
                      <a:pt x="33771" y="16112"/>
                    </a:lnTo>
                    <a:lnTo>
                      <a:pt x="33750" y="16195"/>
                    </a:lnTo>
                    <a:lnTo>
                      <a:pt x="33687" y="16195"/>
                    </a:lnTo>
                    <a:lnTo>
                      <a:pt x="33582" y="16216"/>
                    </a:lnTo>
                    <a:lnTo>
                      <a:pt x="33499" y="16300"/>
                    </a:lnTo>
                    <a:lnTo>
                      <a:pt x="33373" y="16300"/>
                    </a:lnTo>
                    <a:lnTo>
                      <a:pt x="33290" y="16384"/>
                    </a:lnTo>
                    <a:lnTo>
                      <a:pt x="33290" y="16488"/>
                    </a:lnTo>
                    <a:lnTo>
                      <a:pt x="33206" y="16530"/>
                    </a:lnTo>
                    <a:lnTo>
                      <a:pt x="33164" y="16677"/>
                    </a:lnTo>
                    <a:lnTo>
                      <a:pt x="33248" y="16886"/>
                    </a:lnTo>
                    <a:lnTo>
                      <a:pt x="33352" y="16990"/>
                    </a:lnTo>
                    <a:lnTo>
                      <a:pt x="33394" y="16949"/>
                    </a:lnTo>
                    <a:lnTo>
                      <a:pt x="33499" y="17095"/>
                    </a:lnTo>
                    <a:lnTo>
                      <a:pt x="33478" y="17158"/>
                    </a:lnTo>
                    <a:lnTo>
                      <a:pt x="33666" y="17158"/>
                    </a:lnTo>
                    <a:lnTo>
                      <a:pt x="33771" y="17200"/>
                    </a:lnTo>
                    <a:lnTo>
                      <a:pt x="33813" y="17137"/>
                    </a:lnTo>
                    <a:lnTo>
                      <a:pt x="33917" y="17137"/>
                    </a:lnTo>
                    <a:lnTo>
                      <a:pt x="33980" y="17095"/>
                    </a:lnTo>
                    <a:lnTo>
                      <a:pt x="34106" y="17095"/>
                    </a:lnTo>
                    <a:lnTo>
                      <a:pt x="34189" y="17053"/>
                    </a:lnTo>
                    <a:lnTo>
                      <a:pt x="34273" y="17095"/>
                    </a:lnTo>
                    <a:lnTo>
                      <a:pt x="34315" y="17032"/>
                    </a:lnTo>
                    <a:lnTo>
                      <a:pt x="34315" y="16928"/>
                    </a:lnTo>
                    <a:lnTo>
                      <a:pt x="34336" y="16865"/>
                    </a:lnTo>
                    <a:lnTo>
                      <a:pt x="34398" y="16865"/>
                    </a:lnTo>
                    <a:lnTo>
                      <a:pt x="34503" y="17032"/>
                    </a:lnTo>
                    <a:lnTo>
                      <a:pt x="34587" y="17032"/>
                    </a:lnTo>
                    <a:lnTo>
                      <a:pt x="34650" y="17116"/>
                    </a:lnTo>
                    <a:lnTo>
                      <a:pt x="34796" y="17137"/>
                    </a:lnTo>
                    <a:lnTo>
                      <a:pt x="34817" y="17074"/>
                    </a:lnTo>
                    <a:lnTo>
                      <a:pt x="34901" y="16970"/>
                    </a:lnTo>
                    <a:lnTo>
                      <a:pt x="34943" y="16970"/>
                    </a:lnTo>
                    <a:lnTo>
                      <a:pt x="35026" y="16886"/>
                    </a:lnTo>
                    <a:lnTo>
                      <a:pt x="35131" y="16865"/>
                    </a:lnTo>
                    <a:lnTo>
                      <a:pt x="35110" y="16928"/>
                    </a:lnTo>
                    <a:lnTo>
                      <a:pt x="35110" y="17032"/>
                    </a:lnTo>
                    <a:lnTo>
                      <a:pt x="35026" y="17137"/>
                    </a:lnTo>
                    <a:lnTo>
                      <a:pt x="35026" y="17262"/>
                    </a:lnTo>
                    <a:lnTo>
                      <a:pt x="35131" y="17221"/>
                    </a:lnTo>
                    <a:lnTo>
                      <a:pt x="35173" y="17032"/>
                    </a:lnTo>
                    <a:lnTo>
                      <a:pt x="35215" y="17074"/>
                    </a:lnTo>
                    <a:lnTo>
                      <a:pt x="35256" y="17032"/>
                    </a:lnTo>
                    <a:lnTo>
                      <a:pt x="35340" y="17074"/>
                    </a:lnTo>
                    <a:lnTo>
                      <a:pt x="35256" y="17200"/>
                    </a:lnTo>
                    <a:lnTo>
                      <a:pt x="35277" y="17283"/>
                    </a:lnTo>
                    <a:lnTo>
                      <a:pt x="35277" y="17179"/>
                    </a:lnTo>
                    <a:lnTo>
                      <a:pt x="35466" y="17011"/>
                    </a:lnTo>
                    <a:lnTo>
                      <a:pt x="35487" y="17074"/>
                    </a:lnTo>
                    <a:lnTo>
                      <a:pt x="35361" y="17179"/>
                    </a:lnTo>
                    <a:lnTo>
                      <a:pt x="35361" y="17242"/>
                    </a:lnTo>
                    <a:lnTo>
                      <a:pt x="35445" y="17304"/>
                    </a:lnTo>
                    <a:lnTo>
                      <a:pt x="35487" y="17451"/>
                    </a:lnTo>
                    <a:lnTo>
                      <a:pt x="35487" y="17555"/>
                    </a:lnTo>
                    <a:lnTo>
                      <a:pt x="35507" y="17660"/>
                    </a:lnTo>
                    <a:lnTo>
                      <a:pt x="35612" y="17639"/>
                    </a:lnTo>
                    <a:lnTo>
                      <a:pt x="35612" y="17765"/>
                    </a:lnTo>
                    <a:lnTo>
                      <a:pt x="35675" y="17827"/>
                    </a:lnTo>
                    <a:lnTo>
                      <a:pt x="35759" y="17681"/>
                    </a:lnTo>
                    <a:lnTo>
                      <a:pt x="35717" y="17869"/>
                    </a:lnTo>
                    <a:lnTo>
                      <a:pt x="35654" y="17953"/>
                    </a:lnTo>
                    <a:lnTo>
                      <a:pt x="35759" y="18058"/>
                    </a:lnTo>
                    <a:lnTo>
                      <a:pt x="35759" y="17974"/>
                    </a:lnTo>
                    <a:lnTo>
                      <a:pt x="35800" y="17869"/>
                    </a:lnTo>
                    <a:lnTo>
                      <a:pt x="35863" y="17848"/>
                    </a:lnTo>
                    <a:lnTo>
                      <a:pt x="35863" y="17848"/>
                    </a:lnTo>
                    <a:lnTo>
                      <a:pt x="35821" y="17890"/>
                    </a:lnTo>
                    <a:lnTo>
                      <a:pt x="35863" y="18037"/>
                    </a:lnTo>
                    <a:lnTo>
                      <a:pt x="35926" y="18162"/>
                    </a:lnTo>
                    <a:lnTo>
                      <a:pt x="36093" y="18141"/>
                    </a:lnTo>
                    <a:lnTo>
                      <a:pt x="36031" y="18183"/>
                    </a:lnTo>
                    <a:lnTo>
                      <a:pt x="35821" y="18309"/>
                    </a:lnTo>
                    <a:lnTo>
                      <a:pt x="35675" y="18309"/>
                    </a:lnTo>
                    <a:lnTo>
                      <a:pt x="35654" y="18371"/>
                    </a:lnTo>
                    <a:lnTo>
                      <a:pt x="35759" y="18413"/>
                    </a:lnTo>
                    <a:lnTo>
                      <a:pt x="35759" y="18560"/>
                    </a:lnTo>
                    <a:lnTo>
                      <a:pt x="35821" y="18664"/>
                    </a:lnTo>
                    <a:lnTo>
                      <a:pt x="35905" y="18727"/>
                    </a:lnTo>
                    <a:lnTo>
                      <a:pt x="35989" y="18727"/>
                    </a:lnTo>
                    <a:lnTo>
                      <a:pt x="35989" y="18790"/>
                    </a:lnTo>
                    <a:lnTo>
                      <a:pt x="36093" y="18874"/>
                    </a:lnTo>
                    <a:lnTo>
                      <a:pt x="36156" y="18915"/>
                    </a:lnTo>
                    <a:lnTo>
                      <a:pt x="36219" y="18915"/>
                    </a:lnTo>
                    <a:lnTo>
                      <a:pt x="36407" y="19041"/>
                    </a:lnTo>
                    <a:lnTo>
                      <a:pt x="36512" y="19041"/>
                    </a:lnTo>
                    <a:lnTo>
                      <a:pt x="36512" y="19104"/>
                    </a:lnTo>
                    <a:lnTo>
                      <a:pt x="36575" y="19125"/>
                    </a:lnTo>
                    <a:lnTo>
                      <a:pt x="36595" y="19083"/>
                    </a:lnTo>
                    <a:lnTo>
                      <a:pt x="36616" y="19041"/>
                    </a:lnTo>
                    <a:lnTo>
                      <a:pt x="36721" y="19104"/>
                    </a:lnTo>
                    <a:lnTo>
                      <a:pt x="36679" y="19125"/>
                    </a:lnTo>
                    <a:lnTo>
                      <a:pt x="36616" y="19187"/>
                    </a:lnTo>
                    <a:lnTo>
                      <a:pt x="36679" y="19292"/>
                    </a:lnTo>
                    <a:lnTo>
                      <a:pt x="36742" y="19334"/>
                    </a:lnTo>
                    <a:lnTo>
                      <a:pt x="36805" y="19334"/>
                    </a:lnTo>
                    <a:lnTo>
                      <a:pt x="36805" y="19418"/>
                    </a:lnTo>
                    <a:lnTo>
                      <a:pt x="36930" y="19543"/>
                    </a:lnTo>
                    <a:lnTo>
                      <a:pt x="37014" y="19543"/>
                    </a:lnTo>
                    <a:lnTo>
                      <a:pt x="37056" y="19606"/>
                    </a:lnTo>
                    <a:lnTo>
                      <a:pt x="37098" y="19648"/>
                    </a:lnTo>
                    <a:lnTo>
                      <a:pt x="37265" y="19731"/>
                    </a:lnTo>
                    <a:lnTo>
                      <a:pt x="37328" y="19711"/>
                    </a:lnTo>
                    <a:lnTo>
                      <a:pt x="37370" y="19731"/>
                    </a:lnTo>
                    <a:lnTo>
                      <a:pt x="37453" y="19731"/>
                    </a:lnTo>
                    <a:lnTo>
                      <a:pt x="37537" y="19773"/>
                    </a:lnTo>
                    <a:lnTo>
                      <a:pt x="37558" y="19857"/>
                    </a:lnTo>
                    <a:lnTo>
                      <a:pt x="37725" y="19983"/>
                    </a:lnTo>
                    <a:lnTo>
                      <a:pt x="37788" y="19983"/>
                    </a:lnTo>
                    <a:lnTo>
                      <a:pt x="37872" y="20045"/>
                    </a:lnTo>
                    <a:lnTo>
                      <a:pt x="38060" y="20087"/>
                    </a:lnTo>
                    <a:lnTo>
                      <a:pt x="38165" y="20150"/>
                    </a:lnTo>
                    <a:lnTo>
                      <a:pt x="38269" y="20150"/>
                    </a:lnTo>
                    <a:lnTo>
                      <a:pt x="38290" y="20129"/>
                    </a:lnTo>
                    <a:lnTo>
                      <a:pt x="38290" y="20066"/>
                    </a:lnTo>
                    <a:lnTo>
                      <a:pt x="38207" y="19983"/>
                    </a:lnTo>
                    <a:lnTo>
                      <a:pt x="38165" y="19920"/>
                    </a:lnTo>
                    <a:lnTo>
                      <a:pt x="38207" y="19857"/>
                    </a:lnTo>
                    <a:lnTo>
                      <a:pt x="38290" y="19878"/>
                    </a:lnTo>
                    <a:lnTo>
                      <a:pt x="38311" y="19815"/>
                    </a:lnTo>
                    <a:lnTo>
                      <a:pt x="38290" y="19752"/>
                    </a:lnTo>
                    <a:lnTo>
                      <a:pt x="38248" y="19773"/>
                    </a:lnTo>
                    <a:lnTo>
                      <a:pt x="38207" y="19731"/>
                    </a:lnTo>
                    <a:lnTo>
                      <a:pt x="38248" y="19606"/>
                    </a:lnTo>
                    <a:lnTo>
                      <a:pt x="38207" y="19564"/>
                    </a:lnTo>
                    <a:lnTo>
                      <a:pt x="38102" y="19669"/>
                    </a:lnTo>
                    <a:lnTo>
                      <a:pt x="38102" y="19627"/>
                    </a:lnTo>
                    <a:lnTo>
                      <a:pt x="38081" y="19543"/>
                    </a:lnTo>
                    <a:lnTo>
                      <a:pt x="38018" y="19543"/>
                    </a:lnTo>
                    <a:lnTo>
                      <a:pt x="38123" y="19439"/>
                    </a:lnTo>
                    <a:lnTo>
                      <a:pt x="38102" y="19313"/>
                    </a:lnTo>
                    <a:lnTo>
                      <a:pt x="38060" y="19292"/>
                    </a:lnTo>
                    <a:lnTo>
                      <a:pt x="37956" y="19292"/>
                    </a:lnTo>
                    <a:lnTo>
                      <a:pt x="37976" y="19187"/>
                    </a:lnTo>
                    <a:lnTo>
                      <a:pt x="37935" y="19083"/>
                    </a:lnTo>
                    <a:lnTo>
                      <a:pt x="37893" y="18999"/>
                    </a:lnTo>
                    <a:lnTo>
                      <a:pt x="37788" y="18999"/>
                    </a:lnTo>
                    <a:lnTo>
                      <a:pt x="37851" y="18915"/>
                    </a:lnTo>
                    <a:lnTo>
                      <a:pt x="37767" y="18894"/>
                    </a:lnTo>
                    <a:lnTo>
                      <a:pt x="37725" y="18894"/>
                    </a:lnTo>
                    <a:lnTo>
                      <a:pt x="37746" y="18832"/>
                    </a:lnTo>
                    <a:lnTo>
                      <a:pt x="37663" y="18727"/>
                    </a:lnTo>
                    <a:lnTo>
                      <a:pt x="37663" y="18748"/>
                    </a:lnTo>
                    <a:lnTo>
                      <a:pt x="37621" y="18748"/>
                    </a:lnTo>
                    <a:lnTo>
                      <a:pt x="37621" y="18602"/>
                    </a:lnTo>
                    <a:lnTo>
                      <a:pt x="37621" y="18539"/>
                    </a:lnTo>
                    <a:lnTo>
                      <a:pt x="37621" y="18476"/>
                    </a:lnTo>
                    <a:lnTo>
                      <a:pt x="37453" y="18350"/>
                    </a:lnTo>
                    <a:lnTo>
                      <a:pt x="37432" y="18225"/>
                    </a:lnTo>
                    <a:lnTo>
                      <a:pt x="37432" y="18120"/>
                    </a:lnTo>
                    <a:lnTo>
                      <a:pt x="37516" y="18162"/>
                    </a:lnTo>
                    <a:lnTo>
                      <a:pt x="37558" y="18078"/>
                    </a:lnTo>
                    <a:lnTo>
                      <a:pt x="37663" y="18120"/>
                    </a:lnTo>
                    <a:lnTo>
                      <a:pt x="37663" y="18225"/>
                    </a:lnTo>
                    <a:lnTo>
                      <a:pt x="37746" y="18371"/>
                    </a:lnTo>
                    <a:lnTo>
                      <a:pt x="37872" y="18434"/>
                    </a:lnTo>
                    <a:lnTo>
                      <a:pt x="37935" y="18476"/>
                    </a:lnTo>
                    <a:lnTo>
                      <a:pt x="37935" y="18560"/>
                    </a:lnTo>
                    <a:lnTo>
                      <a:pt x="37976" y="18602"/>
                    </a:lnTo>
                    <a:lnTo>
                      <a:pt x="37976" y="18539"/>
                    </a:lnTo>
                    <a:lnTo>
                      <a:pt x="37935" y="18392"/>
                    </a:lnTo>
                    <a:lnTo>
                      <a:pt x="37935" y="18350"/>
                    </a:lnTo>
                    <a:lnTo>
                      <a:pt x="37976" y="18309"/>
                    </a:lnTo>
                    <a:lnTo>
                      <a:pt x="38018" y="18392"/>
                    </a:lnTo>
                    <a:lnTo>
                      <a:pt x="38018" y="18455"/>
                    </a:lnTo>
                    <a:lnTo>
                      <a:pt x="38081" y="18497"/>
                    </a:lnTo>
                    <a:lnTo>
                      <a:pt x="38123" y="18685"/>
                    </a:lnTo>
                    <a:lnTo>
                      <a:pt x="38207" y="18706"/>
                    </a:lnTo>
                    <a:lnTo>
                      <a:pt x="38207" y="18769"/>
                    </a:lnTo>
                    <a:lnTo>
                      <a:pt x="38290" y="18832"/>
                    </a:lnTo>
                    <a:lnTo>
                      <a:pt x="38374" y="19020"/>
                    </a:lnTo>
                    <a:lnTo>
                      <a:pt x="38416" y="18936"/>
                    </a:lnTo>
                    <a:lnTo>
                      <a:pt x="38395" y="18832"/>
                    </a:lnTo>
                    <a:lnTo>
                      <a:pt x="38395" y="18664"/>
                    </a:lnTo>
                    <a:lnTo>
                      <a:pt x="38416" y="18560"/>
                    </a:lnTo>
                    <a:lnTo>
                      <a:pt x="38416" y="18643"/>
                    </a:lnTo>
                    <a:lnTo>
                      <a:pt x="38479" y="18811"/>
                    </a:lnTo>
                    <a:lnTo>
                      <a:pt x="38479" y="18915"/>
                    </a:lnTo>
                    <a:lnTo>
                      <a:pt x="38479" y="18999"/>
                    </a:lnTo>
                    <a:lnTo>
                      <a:pt x="38520" y="19020"/>
                    </a:lnTo>
                    <a:lnTo>
                      <a:pt x="38604" y="19083"/>
                    </a:lnTo>
                    <a:lnTo>
                      <a:pt x="38625" y="18999"/>
                    </a:lnTo>
                    <a:lnTo>
                      <a:pt x="38583" y="18957"/>
                    </a:lnTo>
                    <a:lnTo>
                      <a:pt x="38583" y="18894"/>
                    </a:lnTo>
                    <a:lnTo>
                      <a:pt x="38667" y="18915"/>
                    </a:lnTo>
                    <a:lnTo>
                      <a:pt x="38688" y="19020"/>
                    </a:lnTo>
                    <a:lnTo>
                      <a:pt x="38688" y="19104"/>
                    </a:lnTo>
                    <a:lnTo>
                      <a:pt x="38709" y="19125"/>
                    </a:lnTo>
                    <a:lnTo>
                      <a:pt x="38709" y="19062"/>
                    </a:lnTo>
                    <a:lnTo>
                      <a:pt x="38772" y="19020"/>
                    </a:lnTo>
                    <a:lnTo>
                      <a:pt x="38772" y="19187"/>
                    </a:lnTo>
                    <a:lnTo>
                      <a:pt x="38813" y="19271"/>
                    </a:lnTo>
                    <a:lnTo>
                      <a:pt x="38897" y="19271"/>
                    </a:lnTo>
                    <a:lnTo>
                      <a:pt x="38939" y="19208"/>
                    </a:lnTo>
                    <a:lnTo>
                      <a:pt x="38939" y="19313"/>
                    </a:lnTo>
                    <a:lnTo>
                      <a:pt x="38918" y="19376"/>
                    </a:lnTo>
                    <a:lnTo>
                      <a:pt x="38981" y="19543"/>
                    </a:lnTo>
                    <a:lnTo>
                      <a:pt x="39023" y="19627"/>
                    </a:lnTo>
                    <a:lnTo>
                      <a:pt x="39127" y="19627"/>
                    </a:lnTo>
                    <a:lnTo>
                      <a:pt x="39127" y="19543"/>
                    </a:lnTo>
                    <a:lnTo>
                      <a:pt x="39106" y="19522"/>
                    </a:lnTo>
                    <a:lnTo>
                      <a:pt x="39106" y="19397"/>
                    </a:lnTo>
                    <a:lnTo>
                      <a:pt x="39044" y="19187"/>
                    </a:lnTo>
                    <a:lnTo>
                      <a:pt x="39127" y="19187"/>
                    </a:lnTo>
                    <a:lnTo>
                      <a:pt x="39169" y="19271"/>
                    </a:lnTo>
                    <a:lnTo>
                      <a:pt x="39274" y="19292"/>
                    </a:lnTo>
                    <a:lnTo>
                      <a:pt x="39316" y="19271"/>
                    </a:lnTo>
                    <a:lnTo>
                      <a:pt x="39253" y="19166"/>
                    </a:lnTo>
                    <a:lnTo>
                      <a:pt x="39295" y="19083"/>
                    </a:lnTo>
                    <a:lnTo>
                      <a:pt x="39295" y="18894"/>
                    </a:lnTo>
                    <a:lnTo>
                      <a:pt x="39211" y="18706"/>
                    </a:lnTo>
                    <a:lnTo>
                      <a:pt x="39232" y="18560"/>
                    </a:lnTo>
                    <a:lnTo>
                      <a:pt x="39232" y="18392"/>
                    </a:lnTo>
                    <a:lnTo>
                      <a:pt x="39253" y="18560"/>
                    </a:lnTo>
                    <a:lnTo>
                      <a:pt x="39232" y="18664"/>
                    </a:lnTo>
                    <a:lnTo>
                      <a:pt x="39253" y="18790"/>
                    </a:lnTo>
                    <a:lnTo>
                      <a:pt x="39420" y="18957"/>
                    </a:lnTo>
                    <a:lnTo>
                      <a:pt x="39441" y="18894"/>
                    </a:lnTo>
                    <a:lnTo>
                      <a:pt x="39420" y="18769"/>
                    </a:lnTo>
                    <a:lnTo>
                      <a:pt x="39462" y="18664"/>
                    </a:lnTo>
                    <a:lnTo>
                      <a:pt x="39462" y="18497"/>
                    </a:lnTo>
                    <a:lnTo>
                      <a:pt x="39546" y="18455"/>
                    </a:lnTo>
                    <a:lnTo>
                      <a:pt x="39525" y="18434"/>
                    </a:lnTo>
                    <a:lnTo>
                      <a:pt x="39399" y="18246"/>
                    </a:lnTo>
                    <a:lnTo>
                      <a:pt x="39357" y="18120"/>
                    </a:lnTo>
                    <a:lnTo>
                      <a:pt x="39316" y="18078"/>
                    </a:lnTo>
                    <a:lnTo>
                      <a:pt x="39336" y="18016"/>
                    </a:lnTo>
                    <a:lnTo>
                      <a:pt x="39253" y="17869"/>
                    </a:lnTo>
                    <a:lnTo>
                      <a:pt x="39190" y="17786"/>
                    </a:lnTo>
                    <a:lnTo>
                      <a:pt x="39316" y="17765"/>
                    </a:lnTo>
                    <a:lnTo>
                      <a:pt x="39336" y="17723"/>
                    </a:lnTo>
                    <a:lnTo>
                      <a:pt x="39420" y="17639"/>
                    </a:lnTo>
                    <a:lnTo>
                      <a:pt x="39357" y="17576"/>
                    </a:lnTo>
                    <a:lnTo>
                      <a:pt x="39295" y="17618"/>
                    </a:lnTo>
                    <a:lnTo>
                      <a:pt x="39148" y="17639"/>
                    </a:lnTo>
                    <a:lnTo>
                      <a:pt x="39106" y="17597"/>
                    </a:lnTo>
                    <a:lnTo>
                      <a:pt x="39127" y="17555"/>
                    </a:lnTo>
                    <a:lnTo>
                      <a:pt x="39148" y="17514"/>
                    </a:lnTo>
                    <a:lnTo>
                      <a:pt x="39232" y="17430"/>
                    </a:lnTo>
                    <a:lnTo>
                      <a:pt x="39253" y="17325"/>
                    </a:lnTo>
                    <a:lnTo>
                      <a:pt x="39211" y="17242"/>
                    </a:lnTo>
                    <a:lnTo>
                      <a:pt x="39148" y="17242"/>
                    </a:lnTo>
                    <a:lnTo>
                      <a:pt x="39148" y="17304"/>
                    </a:lnTo>
                    <a:lnTo>
                      <a:pt x="39106" y="17388"/>
                    </a:lnTo>
                    <a:lnTo>
                      <a:pt x="39106" y="17304"/>
                    </a:lnTo>
                    <a:lnTo>
                      <a:pt x="39085" y="17325"/>
                    </a:lnTo>
                    <a:lnTo>
                      <a:pt x="38939" y="17346"/>
                    </a:lnTo>
                    <a:lnTo>
                      <a:pt x="38918" y="17304"/>
                    </a:lnTo>
                    <a:lnTo>
                      <a:pt x="39002" y="17242"/>
                    </a:lnTo>
                    <a:lnTo>
                      <a:pt x="39023" y="17200"/>
                    </a:lnTo>
                    <a:lnTo>
                      <a:pt x="38981" y="17137"/>
                    </a:lnTo>
                    <a:lnTo>
                      <a:pt x="38939" y="17032"/>
                    </a:lnTo>
                    <a:lnTo>
                      <a:pt x="38876" y="16990"/>
                    </a:lnTo>
                    <a:lnTo>
                      <a:pt x="38813" y="17011"/>
                    </a:lnTo>
                    <a:lnTo>
                      <a:pt x="38813" y="17116"/>
                    </a:lnTo>
                    <a:lnTo>
                      <a:pt x="38792" y="17179"/>
                    </a:lnTo>
                    <a:lnTo>
                      <a:pt x="38772" y="17137"/>
                    </a:lnTo>
                    <a:lnTo>
                      <a:pt x="38772" y="17011"/>
                    </a:lnTo>
                    <a:lnTo>
                      <a:pt x="38730" y="16928"/>
                    </a:lnTo>
                    <a:lnTo>
                      <a:pt x="38688" y="16928"/>
                    </a:lnTo>
                    <a:lnTo>
                      <a:pt x="38709" y="16865"/>
                    </a:lnTo>
                    <a:lnTo>
                      <a:pt x="38667" y="16865"/>
                    </a:lnTo>
                    <a:lnTo>
                      <a:pt x="38667" y="16823"/>
                    </a:lnTo>
                    <a:lnTo>
                      <a:pt x="38688" y="16823"/>
                    </a:lnTo>
                    <a:lnTo>
                      <a:pt x="38667" y="16760"/>
                    </a:lnTo>
                    <a:lnTo>
                      <a:pt x="38604" y="16718"/>
                    </a:lnTo>
                    <a:lnTo>
                      <a:pt x="38625" y="16677"/>
                    </a:lnTo>
                    <a:lnTo>
                      <a:pt x="38730" y="16677"/>
                    </a:lnTo>
                    <a:lnTo>
                      <a:pt x="38792" y="16656"/>
                    </a:lnTo>
                    <a:lnTo>
                      <a:pt x="38730" y="16593"/>
                    </a:lnTo>
                    <a:lnTo>
                      <a:pt x="38625" y="16593"/>
                    </a:lnTo>
                    <a:lnTo>
                      <a:pt x="38583" y="16572"/>
                    </a:lnTo>
                    <a:lnTo>
                      <a:pt x="38625" y="16488"/>
                    </a:lnTo>
                    <a:lnTo>
                      <a:pt x="38730" y="16446"/>
                    </a:lnTo>
                    <a:lnTo>
                      <a:pt x="38730" y="16405"/>
                    </a:lnTo>
                    <a:lnTo>
                      <a:pt x="38688" y="16363"/>
                    </a:lnTo>
                    <a:lnTo>
                      <a:pt x="38520" y="16363"/>
                    </a:lnTo>
                    <a:lnTo>
                      <a:pt x="38500" y="16405"/>
                    </a:lnTo>
                    <a:lnTo>
                      <a:pt x="38458" y="16488"/>
                    </a:lnTo>
                    <a:lnTo>
                      <a:pt x="38248" y="16530"/>
                    </a:lnTo>
                    <a:lnTo>
                      <a:pt x="38353" y="16467"/>
                    </a:lnTo>
                    <a:lnTo>
                      <a:pt x="38500" y="16321"/>
                    </a:lnTo>
                    <a:lnTo>
                      <a:pt x="38562" y="16216"/>
                    </a:lnTo>
                    <a:lnTo>
                      <a:pt x="38562" y="16174"/>
                    </a:lnTo>
                    <a:lnTo>
                      <a:pt x="38458" y="16174"/>
                    </a:lnTo>
                    <a:lnTo>
                      <a:pt x="38395" y="16153"/>
                    </a:lnTo>
                    <a:lnTo>
                      <a:pt x="38458" y="16091"/>
                    </a:lnTo>
                    <a:lnTo>
                      <a:pt x="38416" y="16049"/>
                    </a:lnTo>
                    <a:lnTo>
                      <a:pt x="38374" y="16070"/>
                    </a:lnTo>
                    <a:lnTo>
                      <a:pt x="38374" y="15986"/>
                    </a:lnTo>
                    <a:lnTo>
                      <a:pt x="38416" y="15923"/>
                    </a:lnTo>
                    <a:lnTo>
                      <a:pt x="38416" y="15819"/>
                    </a:lnTo>
                    <a:lnTo>
                      <a:pt x="38290" y="15777"/>
                    </a:lnTo>
                    <a:lnTo>
                      <a:pt x="38207" y="15756"/>
                    </a:lnTo>
                    <a:lnTo>
                      <a:pt x="38081" y="15756"/>
                    </a:lnTo>
                    <a:lnTo>
                      <a:pt x="38039" y="15693"/>
                    </a:lnTo>
                    <a:lnTo>
                      <a:pt x="38165" y="15693"/>
                    </a:lnTo>
                    <a:lnTo>
                      <a:pt x="38269" y="15672"/>
                    </a:lnTo>
                    <a:lnTo>
                      <a:pt x="38311" y="15630"/>
                    </a:lnTo>
                    <a:lnTo>
                      <a:pt x="38374" y="15693"/>
                    </a:lnTo>
                    <a:lnTo>
                      <a:pt x="38395" y="15756"/>
                    </a:lnTo>
                    <a:lnTo>
                      <a:pt x="38500" y="15756"/>
                    </a:lnTo>
                    <a:lnTo>
                      <a:pt x="38604" y="15798"/>
                    </a:lnTo>
                    <a:lnTo>
                      <a:pt x="38625" y="15881"/>
                    </a:lnTo>
                    <a:lnTo>
                      <a:pt x="38604" y="15965"/>
                    </a:lnTo>
                    <a:lnTo>
                      <a:pt x="38625" y="16049"/>
                    </a:lnTo>
                    <a:lnTo>
                      <a:pt x="38730" y="16174"/>
                    </a:lnTo>
                    <a:lnTo>
                      <a:pt x="38772" y="16174"/>
                    </a:lnTo>
                    <a:lnTo>
                      <a:pt x="38792" y="16070"/>
                    </a:lnTo>
                    <a:lnTo>
                      <a:pt x="38834" y="16133"/>
                    </a:lnTo>
                    <a:lnTo>
                      <a:pt x="38981" y="16153"/>
                    </a:lnTo>
                    <a:lnTo>
                      <a:pt x="39023" y="16133"/>
                    </a:lnTo>
                    <a:lnTo>
                      <a:pt x="39023" y="16070"/>
                    </a:lnTo>
                    <a:lnTo>
                      <a:pt x="38981" y="16049"/>
                    </a:lnTo>
                    <a:lnTo>
                      <a:pt x="38981" y="15965"/>
                    </a:lnTo>
                    <a:lnTo>
                      <a:pt x="38939" y="15861"/>
                    </a:lnTo>
                    <a:lnTo>
                      <a:pt x="38876" y="15777"/>
                    </a:lnTo>
                    <a:lnTo>
                      <a:pt x="38792" y="15756"/>
                    </a:lnTo>
                    <a:lnTo>
                      <a:pt x="38813" y="15672"/>
                    </a:lnTo>
                    <a:lnTo>
                      <a:pt x="38813" y="15589"/>
                    </a:lnTo>
                    <a:lnTo>
                      <a:pt x="38772" y="15547"/>
                    </a:lnTo>
                    <a:lnTo>
                      <a:pt x="38792" y="15526"/>
                    </a:lnTo>
                    <a:lnTo>
                      <a:pt x="38834" y="15547"/>
                    </a:lnTo>
                    <a:lnTo>
                      <a:pt x="38876" y="15651"/>
                    </a:lnTo>
                    <a:lnTo>
                      <a:pt x="38918" y="15693"/>
                    </a:lnTo>
                    <a:lnTo>
                      <a:pt x="39002" y="15672"/>
                    </a:lnTo>
                    <a:lnTo>
                      <a:pt x="38981" y="15651"/>
                    </a:lnTo>
                    <a:lnTo>
                      <a:pt x="39002" y="15630"/>
                    </a:lnTo>
                    <a:lnTo>
                      <a:pt x="39085" y="15651"/>
                    </a:lnTo>
                    <a:lnTo>
                      <a:pt x="39044" y="15547"/>
                    </a:lnTo>
                    <a:lnTo>
                      <a:pt x="39002" y="15442"/>
                    </a:lnTo>
                    <a:lnTo>
                      <a:pt x="38897" y="15379"/>
                    </a:lnTo>
                    <a:lnTo>
                      <a:pt x="39002" y="15379"/>
                    </a:lnTo>
                    <a:lnTo>
                      <a:pt x="39044" y="15442"/>
                    </a:lnTo>
                    <a:lnTo>
                      <a:pt x="39106" y="15484"/>
                    </a:lnTo>
                    <a:lnTo>
                      <a:pt x="39190" y="15463"/>
                    </a:lnTo>
                    <a:lnTo>
                      <a:pt x="39148" y="15421"/>
                    </a:lnTo>
                    <a:lnTo>
                      <a:pt x="39148" y="15337"/>
                    </a:lnTo>
                    <a:lnTo>
                      <a:pt x="39190" y="15337"/>
                    </a:lnTo>
                    <a:lnTo>
                      <a:pt x="39232" y="15379"/>
                    </a:lnTo>
                    <a:lnTo>
                      <a:pt x="39295" y="15421"/>
                    </a:lnTo>
                    <a:lnTo>
                      <a:pt x="39295" y="15463"/>
                    </a:lnTo>
                    <a:lnTo>
                      <a:pt x="39232" y="15484"/>
                    </a:lnTo>
                    <a:lnTo>
                      <a:pt x="39232" y="15589"/>
                    </a:lnTo>
                    <a:lnTo>
                      <a:pt x="39232" y="15630"/>
                    </a:lnTo>
                    <a:lnTo>
                      <a:pt x="39295" y="15630"/>
                    </a:lnTo>
                    <a:lnTo>
                      <a:pt x="39336" y="15651"/>
                    </a:lnTo>
                    <a:lnTo>
                      <a:pt x="39336" y="15693"/>
                    </a:lnTo>
                    <a:lnTo>
                      <a:pt x="39295" y="15735"/>
                    </a:lnTo>
                    <a:lnTo>
                      <a:pt x="39253" y="15777"/>
                    </a:lnTo>
                    <a:lnTo>
                      <a:pt x="39316" y="15798"/>
                    </a:lnTo>
                    <a:lnTo>
                      <a:pt x="39357" y="15777"/>
                    </a:lnTo>
                    <a:lnTo>
                      <a:pt x="39399" y="15798"/>
                    </a:lnTo>
                    <a:lnTo>
                      <a:pt x="39357" y="15881"/>
                    </a:lnTo>
                    <a:lnTo>
                      <a:pt x="39399" y="15944"/>
                    </a:lnTo>
                    <a:lnTo>
                      <a:pt x="39441" y="15965"/>
                    </a:lnTo>
                    <a:lnTo>
                      <a:pt x="39525" y="15944"/>
                    </a:lnTo>
                    <a:lnTo>
                      <a:pt x="39734" y="15798"/>
                    </a:lnTo>
                    <a:lnTo>
                      <a:pt x="39818" y="15672"/>
                    </a:lnTo>
                    <a:lnTo>
                      <a:pt x="39818" y="15756"/>
                    </a:lnTo>
                    <a:lnTo>
                      <a:pt x="39755" y="15798"/>
                    </a:lnTo>
                    <a:lnTo>
                      <a:pt x="39734" y="15861"/>
                    </a:lnTo>
                    <a:lnTo>
                      <a:pt x="39629" y="15902"/>
                    </a:lnTo>
                    <a:lnTo>
                      <a:pt x="39462" y="16070"/>
                    </a:lnTo>
                    <a:lnTo>
                      <a:pt x="39462" y="16112"/>
                    </a:lnTo>
                    <a:lnTo>
                      <a:pt x="39546" y="16153"/>
                    </a:lnTo>
                    <a:lnTo>
                      <a:pt x="39650" y="16112"/>
                    </a:lnTo>
                    <a:lnTo>
                      <a:pt x="39818" y="16007"/>
                    </a:lnTo>
                    <a:lnTo>
                      <a:pt x="39880" y="16007"/>
                    </a:lnTo>
                    <a:lnTo>
                      <a:pt x="40027" y="15965"/>
                    </a:lnTo>
                    <a:lnTo>
                      <a:pt x="40069" y="15881"/>
                    </a:lnTo>
                    <a:lnTo>
                      <a:pt x="40132" y="15861"/>
                    </a:lnTo>
                    <a:lnTo>
                      <a:pt x="40236" y="15777"/>
                    </a:lnTo>
                    <a:lnTo>
                      <a:pt x="40278" y="15777"/>
                    </a:lnTo>
                    <a:lnTo>
                      <a:pt x="40278" y="15840"/>
                    </a:lnTo>
                    <a:lnTo>
                      <a:pt x="40236" y="15861"/>
                    </a:lnTo>
                    <a:lnTo>
                      <a:pt x="40152" y="15965"/>
                    </a:lnTo>
                    <a:lnTo>
                      <a:pt x="40090" y="16070"/>
                    </a:lnTo>
                    <a:lnTo>
                      <a:pt x="40027" y="16112"/>
                    </a:lnTo>
                    <a:lnTo>
                      <a:pt x="39943" y="16195"/>
                    </a:lnTo>
                    <a:lnTo>
                      <a:pt x="39839" y="16216"/>
                    </a:lnTo>
                    <a:lnTo>
                      <a:pt x="39776" y="16258"/>
                    </a:lnTo>
                    <a:lnTo>
                      <a:pt x="39713" y="16384"/>
                    </a:lnTo>
                    <a:lnTo>
                      <a:pt x="39713" y="16426"/>
                    </a:lnTo>
                    <a:lnTo>
                      <a:pt x="39734" y="16467"/>
                    </a:lnTo>
                    <a:lnTo>
                      <a:pt x="39776" y="16426"/>
                    </a:lnTo>
                    <a:lnTo>
                      <a:pt x="39860" y="16426"/>
                    </a:lnTo>
                    <a:lnTo>
                      <a:pt x="39943" y="16467"/>
                    </a:lnTo>
                    <a:lnTo>
                      <a:pt x="39860" y="16488"/>
                    </a:lnTo>
                    <a:lnTo>
                      <a:pt x="39776" y="16509"/>
                    </a:lnTo>
                    <a:lnTo>
                      <a:pt x="39734" y="16551"/>
                    </a:lnTo>
                    <a:lnTo>
                      <a:pt x="39734" y="16593"/>
                    </a:lnTo>
                    <a:lnTo>
                      <a:pt x="39776" y="16614"/>
                    </a:lnTo>
                    <a:lnTo>
                      <a:pt x="39860" y="16593"/>
                    </a:lnTo>
                    <a:lnTo>
                      <a:pt x="39922" y="16572"/>
                    </a:lnTo>
                    <a:lnTo>
                      <a:pt x="39839" y="16677"/>
                    </a:lnTo>
                    <a:lnTo>
                      <a:pt x="39755" y="16698"/>
                    </a:lnTo>
                    <a:lnTo>
                      <a:pt x="39734" y="16739"/>
                    </a:lnTo>
                    <a:lnTo>
                      <a:pt x="39755" y="16781"/>
                    </a:lnTo>
                    <a:lnTo>
                      <a:pt x="39839" y="16802"/>
                    </a:lnTo>
                    <a:lnTo>
                      <a:pt x="39922" y="16781"/>
                    </a:lnTo>
                    <a:lnTo>
                      <a:pt x="39985" y="16781"/>
                    </a:lnTo>
                    <a:lnTo>
                      <a:pt x="40027" y="16802"/>
                    </a:lnTo>
                    <a:lnTo>
                      <a:pt x="39964" y="16823"/>
                    </a:lnTo>
                    <a:lnTo>
                      <a:pt x="39964" y="16865"/>
                    </a:lnTo>
                    <a:lnTo>
                      <a:pt x="39860" y="16907"/>
                    </a:lnTo>
                    <a:lnTo>
                      <a:pt x="39839" y="16970"/>
                    </a:lnTo>
                    <a:lnTo>
                      <a:pt x="39860" y="17032"/>
                    </a:lnTo>
                    <a:lnTo>
                      <a:pt x="39922" y="17116"/>
                    </a:lnTo>
                    <a:lnTo>
                      <a:pt x="39922" y="17200"/>
                    </a:lnTo>
                    <a:lnTo>
                      <a:pt x="39943" y="17221"/>
                    </a:lnTo>
                    <a:lnTo>
                      <a:pt x="39985" y="17137"/>
                    </a:lnTo>
                    <a:lnTo>
                      <a:pt x="40048" y="17032"/>
                    </a:lnTo>
                    <a:lnTo>
                      <a:pt x="40090" y="16990"/>
                    </a:lnTo>
                    <a:lnTo>
                      <a:pt x="40132" y="16990"/>
                    </a:lnTo>
                    <a:lnTo>
                      <a:pt x="40090" y="17032"/>
                    </a:lnTo>
                    <a:lnTo>
                      <a:pt x="40090" y="17095"/>
                    </a:lnTo>
                    <a:lnTo>
                      <a:pt x="40048" y="17116"/>
                    </a:lnTo>
                    <a:lnTo>
                      <a:pt x="40048" y="17137"/>
                    </a:lnTo>
                    <a:lnTo>
                      <a:pt x="40090" y="17200"/>
                    </a:lnTo>
                    <a:lnTo>
                      <a:pt x="40069" y="17242"/>
                    </a:lnTo>
                    <a:lnTo>
                      <a:pt x="40132" y="17304"/>
                    </a:lnTo>
                    <a:lnTo>
                      <a:pt x="40152" y="17304"/>
                    </a:lnTo>
                    <a:lnTo>
                      <a:pt x="40173" y="17242"/>
                    </a:lnTo>
                    <a:lnTo>
                      <a:pt x="40257" y="17221"/>
                    </a:lnTo>
                    <a:lnTo>
                      <a:pt x="40278" y="17221"/>
                    </a:lnTo>
                    <a:lnTo>
                      <a:pt x="40278" y="17283"/>
                    </a:lnTo>
                    <a:lnTo>
                      <a:pt x="40236" y="17325"/>
                    </a:lnTo>
                    <a:lnTo>
                      <a:pt x="40236" y="17346"/>
                    </a:lnTo>
                    <a:lnTo>
                      <a:pt x="40278" y="17388"/>
                    </a:lnTo>
                    <a:lnTo>
                      <a:pt x="40278" y="17430"/>
                    </a:lnTo>
                    <a:lnTo>
                      <a:pt x="40299" y="17451"/>
                    </a:lnTo>
                    <a:lnTo>
                      <a:pt x="40299" y="17514"/>
                    </a:lnTo>
                    <a:lnTo>
                      <a:pt x="40362" y="17534"/>
                    </a:lnTo>
                    <a:lnTo>
                      <a:pt x="40383" y="17493"/>
                    </a:lnTo>
                    <a:lnTo>
                      <a:pt x="40487" y="17451"/>
                    </a:lnTo>
                    <a:lnTo>
                      <a:pt x="40508" y="17388"/>
                    </a:lnTo>
                    <a:lnTo>
                      <a:pt x="40508" y="17325"/>
                    </a:lnTo>
                    <a:lnTo>
                      <a:pt x="40445" y="17242"/>
                    </a:lnTo>
                    <a:lnTo>
                      <a:pt x="40466" y="17242"/>
                    </a:lnTo>
                    <a:lnTo>
                      <a:pt x="40508" y="17283"/>
                    </a:lnTo>
                    <a:lnTo>
                      <a:pt x="40550" y="17283"/>
                    </a:lnTo>
                    <a:lnTo>
                      <a:pt x="40550" y="17221"/>
                    </a:lnTo>
                    <a:lnTo>
                      <a:pt x="40508" y="17137"/>
                    </a:lnTo>
                    <a:lnTo>
                      <a:pt x="40508" y="17095"/>
                    </a:lnTo>
                    <a:lnTo>
                      <a:pt x="40571" y="17074"/>
                    </a:lnTo>
                    <a:lnTo>
                      <a:pt x="40571" y="16990"/>
                    </a:lnTo>
                    <a:lnTo>
                      <a:pt x="40571" y="16928"/>
                    </a:lnTo>
                    <a:lnTo>
                      <a:pt x="40508" y="16928"/>
                    </a:lnTo>
                    <a:lnTo>
                      <a:pt x="40466" y="16886"/>
                    </a:lnTo>
                    <a:lnTo>
                      <a:pt x="40466" y="16865"/>
                    </a:lnTo>
                    <a:lnTo>
                      <a:pt x="40487" y="16886"/>
                    </a:lnTo>
                    <a:lnTo>
                      <a:pt x="40571" y="16907"/>
                    </a:lnTo>
                    <a:lnTo>
                      <a:pt x="40613" y="16865"/>
                    </a:lnTo>
                    <a:lnTo>
                      <a:pt x="40592" y="16802"/>
                    </a:lnTo>
                    <a:lnTo>
                      <a:pt x="40550" y="16802"/>
                    </a:lnTo>
                    <a:lnTo>
                      <a:pt x="40508" y="16781"/>
                    </a:lnTo>
                    <a:lnTo>
                      <a:pt x="40592" y="16781"/>
                    </a:lnTo>
                    <a:lnTo>
                      <a:pt x="40655" y="16718"/>
                    </a:lnTo>
                    <a:lnTo>
                      <a:pt x="40655" y="16572"/>
                    </a:lnTo>
                    <a:lnTo>
                      <a:pt x="40676" y="16509"/>
                    </a:lnTo>
                    <a:lnTo>
                      <a:pt x="40696" y="16572"/>
                    </a:lnTo>
                    <a:lnTo>
                      <a:pt x="40696" y="16656"/>
                    </a:lnTo>
                    <a:lnTo>
                      <a:pt x="40717" y="16718"/>
                    </a:lnTo>
                    <a:lnTo>
                      <a:pt x="40696" y="16802"/>
                    </a:lnTo>
                    <a:lnTo>
                      <a:pt x="40759" y="16823"/>
                    </a:lnTo>
                    <a:lnTo>
                      <a:pt x="40822" y="16802"/>
                    </a:lnTo>
                    <a:lnTo>
                      <a:pt x="40864" y="16760"/>
                    </a:lnTo>
                    <a:lnTo>
                      <a:pt x="40906" y="16718"/>
                    </a:lnTo>
                    <a:lnTo>
                      <a:pt x="40906" y="16823"/>
                    </a:lnTo>
                    <a:lnTo>
                      <a:pt x="40927" y="16865"/>
                    </a:lnTo>
                    <a:lnTo>
                      <a:pt x="40989" y="16865"/>
                    </a:lnTo>
                    <a:lnTo>
                      <a:pt x="41010" y="16823"/>
                    </a:lnTo>
                    <a:lnTo>
                      <a:pt x="41010" y="16698"/>
                    </a:lnTo>
                    <a:lnTo>
                      <a:pt x="41010" y="16593"/>
                    </a:lnTo>
                    <a:lnTo>
                      <a:pt x="40969" y="16572"/>
                    </a:lnTo>
                    <a:lnTo>
                      <a:pt x="40927" y="16551"/>
                    </a:lnTo>
                    <a:lnTo>
                      <a:pt x="41010" y="16572"/>
                    </a:lnTo>
                    <a:lnTo>
                      <a:pt x="41094" y="16614"/>
                    </a:lnTo>
                    <a:lnTo>
                      <a:pt x="41115" y="16698"/>
                    </a:lnTo>
                    <a:lnTo>
                      <a:pt x="41178" y="16698"/>
                    </a:lnTo>
                    <a:lnTo>
                      <a:pt x="41199" y="16656"/>
                    </a:lnTo>
                    <a:lnTo>
                      <a:pt x="41199" y="16509"/>
                    </a:lnTo>
                    <a:lnTo>
                      <a:pt x="41136" y="16446"/>
                    </a:lnTo>
                    <a:lnTo>
                      <a:pt x="41031" y="16363"/>
                    </a:lnTo>
                    <a:lnTo>
                      <a:pt x="41010" y="16300"/>
                    </a:lnTo>
                    <a:lnTo>
                      <a:pt x="41031" y="16300"/>
                    </a:lnTo>
                    <a:lnTo>
                      <a:pt x="41094" y="16363"/>
                    </a:lnTo>
                    <a:lnTo>
                      <a:pt x="41199" y="16446"/>
                    </a:lnTo>
                    <a:lnTo>
                      <a:pt x="41220" y="16509"/>
                    </a:lnTo>
                    <a:lnTo>
                      <a:pt x="41387" y="16509"/>
                    </a:lnTo>
                    <a:lnTo>
                      <a:pt x="41408" y="16446"/>
                    </a:lnTo>
                    <a:lnTo>
                      <a:pt x="41387" y="16384"/>
                    </a:lnTo>
                    <a:lnTo>
                      <a:pt x="41324" y="16363"/>
                    </a:lnTo>
                    <a:lnTo>
                      <a:pt x="41282" y="16300"/>
                    </a:lnTo>
                    <a:lnTo>
                      <a:pt x="41178" y="16300"/>
                    </a:lnTo>
                    <a:lnTo>
                      <a:pt x="41115" y="16258"/>
                    </a:lnTo>
                    <a:lnTo>
                      <a:pt x="41136" y="16153"/>
                    </a:lnTo>
                    <a:lnTo>
                      <a:pt x="41178" y="16195"/>
                    </a:lnTo>
                    <a:lnTo>
                      <a:pt x="41241" y="16258"/>
                    </a:lnTo>
                    <a:lnTo>
                      <a:pt x="41324" y="16258"/>
                    </a:lnTo>
                    <a:lnTo>
                      <a:pt x="41345" y="16195"/>
                    </a:lnTo>
                    <a:lnTo>
                      <a:pt x="41324" y="16133"/>
                    </a:lnTo>
                    <a:lnTo>
                      <a:pt x="41282" y="16091"/>
                    </a:lnTo>
                    <a:lnTo>
                      <a:pt x="41282" y="16049"/>
                    </a:lnTo>
                    <a:lnTo>
                      <a:pt x="41324" y="16028"/>
                    </a:lnTo>
                    <a:lnTo>
                      <a:pt x="41345" y="16049"/>
                    </a:lnTo>
                    <a:lnTo>
                      <a:pt x="41429" y="16091"/>
                    </a:lnTo>
                    <a:lnTo>
                      <a:pt x="41429" y="16153"/>
                    </a:lnTo>
                    <a:lnTo>
                      <a:pt x="41408" y="16237"/>
                    </a:lnTo>
                    <a:lnTo>
                      <a:pt x="41513" y="16258"/>
                    </a:lnTo>
                    <a:lnTo>
                      <a:pt x="41617" y="16279"/>
                    </a:lnTo>
                    <a:lnTo>
                      <a:pt x="41701" y="16258"/>
                    </a:lnTo>
                    <a:lnTo>
                      <a:pt x="41764" y="16258"/>
                    </a:lnTo>
                    <a:lnTo>
                      <a:pt x="41826" y="16174"/>
                    </a:lnTo>
                    <a:lnTo>
                      <a:pt x="41826" y="16133"/>
                    </a:lnTo>
                    <a:lnTo>
                      <a:pt x="41638" y="16133"/>
                    </a:lnTo>
                    <a:lnTo>
                      <a:pt x="41617" y="16091"/>
                    </a:lnTo>
                    <a:lnTo>
                      <a:pt x="41659" y="16049"/>
                    </a:lnTo>
                    <a:lnTo>
                      <a:pt x="41743" y="16070"/>
                    </a:lnTo>
                    <a:lnTo>
                      <a:pt x="41805" y="16049"/>
                    </a:lnTo>
                    <a:lnTo>
                      <a:pt x="41764" y="15986"/>
                    </a:lnTo>
                    <a:lnTo>
                      <a:pt x="41722" y="15965"/>
                    </a:lnTo>
                    <a:lnTo>
                      <a:pt x="41743" y="15944"/>
                    </a:lnTo>
                    <a:lnTo>
                      <a:pt x="41722" y="15881"/>
                    </a:lnTo>
                    <a:lnTo>
                      <a:pt x="41659" y="15861"/>
                    </a:lnTo>
                    <a:lnTo>
                      <a:pt x="41596" y="15881"/>
                    </a:lnTo>
                    <a:lnTo>
                      <a:pt x="41638" y="15819"/>
                    </a:lnTo>
                    <a:lnTo>
                      <a:pt x="41701" y="15756"/>
                    </a:lnTo>
                    <a:lnTo>
                      <a:pt x="41722" y="15777"/>
                    </a:lnTo>
                    <a:lnTo>
                      <a:pt x="41764" y="15819"/>
                    </a:lnTo>
                    <a:lnTo>
                      <a:pt x="41826" y="15881"/>
                    </a:lnTo>
                    <a:lnTo>
                      <a:pt x="41826" y="15965"/>
                    </a:lnTo>
                    <a:lnTo>
                      <a:pt x="41952" y="15965"/>
                    </a:lnTo>
                    <a:lnTo>
                      <a:pt x="42015" y="15944"/>
                    </a:lnTo>
                    <a:lnTo>
                      <a:pt x="42036" y="15923"/>
                    </a:lnTo>
                    <a:lnTo>
                      <a:pt x="42015" y="15840"/>
                    </a:lnTo>
                    <a:lnTo>
                      <a:pt x="41931" y="15777"/>
                    </a:lnTo>
                    <a:lnTo>
                      <a:pt x="41931" y="15714"/>
                    </a:lnTo>
                    <a:lnTo>
                      <a:pt x="41910" y="15651"/>
                    </a:lnTo>
                    <a:lnTo>
                      <a:pt x="41805" y="15651"/>
                    </a:lnTo>
                    <a:lnTo>
                      <a:pt x="41847" y="15547"/>
                    </a:lnTo>
                    <a:lnTo>
                      <a:pt x="41805" y="15463"/>
                    </a:lnTo>
                    <a:lnTo>
                      <a:pt x="41701" y="15463"/>
                    </a:lnTo>
                    <a:lnTo>
                      <a:pt x="41743" y="15400"/>
                    </a:lnTo>
                    <a:lnTo>
                      <a:pt x="41722" y="15358"/>
                    </a:lnTo>
                    <a:lnTo>
                      <a:pt x="41596" y="15442"/>
                    </a:lnTo>
                    <a:lnTo>
                      <a:pt x="41533" y="15526"/>
                    </a:lnTo>
                    <a:lnTo>
                      <a:pt x="41554" y="15651"/>
                    </a:lnTo>
                    <a:lnTo>
                      <a:pt x="41533" y="15651"/>
                    </a:lnTo>
                    <a:lnTo>
                      <a:pt x="41492" y="15609"/>
                    </a:lnTo>
                    <a:lnTo>
                      <a:pt x="41492" y="15442"/>
                    </a:lnTo>
                    <a:lnTo>
                      <a:pt x="41450" y="15421"/>
                    </a:lnTo>
                    <a:lnTo>
                      <a:pt x="41408" y="15442"/>
                    </a:lnTo>
                    <a:lnTo>
                      <a:pt x="41408" y="15526"/>
                    </a:lnTo>
                    <a:lnTo>
                      <a:pt x="41324" y="15651"/>
                    </a:lnTo>
                    <a:lnTo>
                      <a:pt x="41282" y="15714"/>
                    </a:lnTo>
                    <a:lnTo>
                      <a:pt x="41282" y="15714"/>
                    </a:lnTo>
                    <a:lnTo>
                      <a:pt x="41303" y="15630"/>
                    </a:lnTo>
                    <a:lnTo>
                      <a:pt x="41303" y="15505"/>
                    </a:lnTo>
                    <a:lnTo>
                      <a:pt x="41387" y="15358"/>
                    </a:lnTo>
                    <a:lnTo>
                      <a:pt x="41387" y="15296"/>
                    </a:lnTo>
                    <a:lnTo>
                      <a:pt x="41282" y="15317"/>
                    </a:lnTo>
                    <a:lnTo>
                      <a:pt x="41178" y="15442"/>
                    </a:lnTo>
                    <a:lnTo>
                      <a:pt x="41178" y="15505"/>
                    </a:lnTo>
                    <a:lnTo>
                      <a:pt x="41094" y="15568"/>
                    </a:lnTo>
                    <a:lnTo>
                      <a:pt x="41010" y="15568"/>
                    </a:lnTo>
                    <a:lnTo>
                      <a:pt x="41010" y="15505"/>
                    </a:lnTo>
                    <a:lnTo>
                      <a:pt x="41073" y="15400"/>
                    </a:lnTo>
                    <a:lnTo>
                      <a:pt x="41199" y="15337"/>
                    </a:lnTo>
                    <a:lnTo>
                      <a:pt x="41241" y="15233"/>
                    </a:lnTo>
                    <a:lnTo>
                      <a:pt x="41303" y="15149"/>
                    </a:lnTo>
                    <a:lnTo>
                      <a:pt x="41345" y="15149"/>
                    </a:lnTo>
                    <a:lnTo>
                      <a:pt x="41429" y="15086"/>
                    </a:lnTo>
                    <a:lnTo>
                      <a:pt x="41450" y="15024"/>
                    </a:lnTo>
                    <a:lnTo>
                      <a:pt x="41387" y="15003"/>
                    </a:lnTo>
                    <a:lnTo>
                      <a:pt x="41282" y="15086"/>
                    </a:lnTo>
                    <a:lnTo>
                      <a:pt x="41199" y="15149"/>
                    </a:lnTo>
                    <a:lnTo>
                      <a:pt x="41115" y="15191"/>
                    </a:lnTo>
                    <a:lnTo>
                      <a:pt x="41010" y="15296"/>
                    </a:lnTo>
                    <a:lnTo>
                      <a:pt x="41073" y="15191"/>
                    </a:lnTo>
                    <a:lnTo>
                      <a:pt x="41136" y="15086"/>
                    </a:lnTo>
                    <a:lnTo>
                      <a:pt x="41115" y="15086"/>
                    </a:lnTo>
                    <a:lnTo>
                      <a:pt x="41010" y="15107"/>
                    </a:lnTo>
                    <a:lnTo>
                      <a:pt x="40969" y="15149"/>
                    </a:lnTo>
                    <a:lnTo>
                      <a:pt x="40801" y="15128"/>
                    </a:lnTo>
                    <a:lnTo>
                      <a:pt x="40696" y="15128"/>
                    </a:lnTo>
                    <a:lnTo>
                      <a:pt x="40655" y="15086"/>
                    </a:lnTo>
                    <a:lnTo>
                      <a:pt x="40759" y="15086"/>
                    </a:lnTo>
                    <a:lnTo>
                      <a:pt x="40969" y="15024"/>
                    </a:lnTo>
                    <a:lnTo>
                      <a:pt x="40864" y="14982"/>
                    </a:lnTo>
                    <a:lnTo>
                      <a:pt x="40780" y="14919"/>
                    </a:lnTo>
                    <a:lnTo>
                      <a:pt x="40864" y="14919"/>
                    </a:lnTo>
                    <a:lnTo>
                      <a:pt x="40927" y="14898"/>
                    </a:lnTo>
                    <a:lnTo>
                      <a:pt x="40885" y="14793"/>
                    </a:lnTo>
                    <a:lnTo>
                      <a:pt x="40801" y="14773"/>
                    </a:lnTo>
                    <a:lnTo>
                      <a:pt x="40801" y="14731"/>
                    </a:lnTo>
                    <a:lnTo>
                      <a:pt x="40885" y="14689"/>
                    </a:lnTo>
                    <a:lnTo>
                      <a:pt x="40885" y="14605"/>
                    </a:lnTo>
                    <a:lnTo>
                      <a:pt x="40864" y="14480"/>
                    </a:lnTo>
                    <a:lnTo>
                      <a:pt x="40822" y="14417"/>
                    </a:lnTo>
                    <a:lnTo>
                      <a:pt x="40696" y="14480"/>
                    </a:lnTo>
                    <a:lnTo>
                      <a:pt x="40655" y="14521"/>
                    </a:lnTo>
                    <a:lnTo>
                      <a:pt x="40592" y="14501"/>
                    </a:lnTo>
                    <a:lnTo>
                      <a:pt x="40571" y="14521"/>
                    </a:lnTo>
                    <a:lnTo>
                      <a:pt x="40550" y="14501"/>
                    </a:lnTo>
                    <a:lnTo>
                      <a:pt x="40592" y="14417"/>
                    </a:lnTo>
                    <a:lnTo>
                      <a:pt x="40613" y="14312"/>
                    </a:lnTo>
                    <a:lnTo>
                      <a:pt x="40759" y="14291"/>
                    </a:lnTo>
                    <a:lnTo>
                      <a:pt x="40801" y="14249"/>
                    </a:lnTo>
                    <a:lnTo>
                      <a:pt x="40801" y="14103"/>
                    </a:lnTo>
                    <a:lnTo>
                      <a:pt x="40780" y="14061"/>
                    </a:lnTo>
                    <a:lnTo>
                      <a:pt x="40696" y="14145"/>
                    </a:lnTo>
                    <a:lnTo>
                      <a:pt x="40571" y="14249"/>
                    </a:lnTo>
                    <a:lnTo>
                      <a:pt x="40508" y="14312"/>
                    </a:lnTo>
                    <a:lnTo>
                      <a:pt x="40445" y="14375"/>
                    </a:lnTo>
                    <a:lnTo>
                      <a:pt x="40445" y="14480"/>
                    </a:lnTo>
                    <a:lnTo>
                      <a:pt x="40445" y="14563"/>
                    </a:lnTo>
                    <a:lnTo>
                      <a:pt x="40278" y="14291"/>
                    </a:lnTo>
                    <a:lnTo>
                      <a:pt x="40278" y="14187"/>
                    </a:lnTo>
                    <a:lnTo>
                      <a:pt x="40278" y="14082"/>
                    </a:lnTo>
                    <a:lnTo>
                      <a:pt x="40341" y="13998"/>
                    </a:lnTo>
                    <a:lnTo>
                      <a:pt x="40424" y="13873"/>
                    </a:lnTo>
                    <a:lnTo>
                      <a:pt x="40466" y="13789"/>
                    </a:lnTo>
                    <a:lnTo>
                      <a:pt x="40424" y="13768"/>
                    </a:lnTo>
                    <a:lnTo>
                      <a:pt x="40362" y="13831"/>
                    </a:lnTo>
                    <a:lnTo>
                      <a:pt x="40299" y="13894"/>
                    </a:lnTo>
                    <a:lnTo>
                      <a:pt x="40299" y="13936"/>
                    </a:lnTo>
                    <a:lnTo>
                      <a:pt x="40194" y="13977"/>
                    </a:lnTo>
                    <a:lnTo>
                      <a:pt x="40152" y="14061"/>
                    </a:lnTo>
                    <a:lnTo>
                      <a:pt x="40152" y="14103"/>
                    </a:lnTo>
                    <a:lnTo>
                      <a:pt x="40069" y="14249"/>
                    </a:lnTo>
                    <a:lnTo>
                      <a:pt x="40027" y="14270"/>
                    </a:lnTo>
                    <a:lnTo>
                      <a:pt x="40027" y="14187"/>
                    </a:lnTo>
                    <a:lnTo>
                      <a:pt x="40069" y="14082"/>
                    </a:lnTo>
                    <a:lnTo>
                      <a:pt x="40173" y="13894"/>
                    </a:lnTo>
                    <a:lnTo>
                      <a:pt x="40215" y="13852"/>
                    </a:lnTo>
                    <a:lnTo>
                      <a:pt x="40194" y="13768"/>
                    </a:lnTo>
                    <a:lnTo>
                      <a:pt x="40111" y="13768"/>
                    </a:lnTo>
                    <a:lnTo>
                      <a:pt x="40048" y="13852"/>
                    </a:lnTo>
                    <a:lnTo>
                      <a:pt x="40048" y="13936"/>
                    </a:lnTo>
                    <a:lnTo>
                      <a:pt x="40006" y="13957"/>
                    </a:lnTo>
                    <a:lnTo>
                      <a:pt x="40006" y="13873"/>
                    </a:lnTo>
                    <a:lnTo>
                      <a:pt x="40069" y="13747"/>
                    </a:lnTo>
                    <a:lnTo>
                      <a:pt x="40090" y="13685"/>
                    </a:lnTo>
                    <a:lnTo>
                      <a:pt x="40048" y="13622"/>
                    </a:lnTo>
                    <a:lnTo>
                      <a:pt x="39943" y="13580"/>
                    </a:lnTo>
                    <a:lnTo>
                      <a:pt x="39964" y="13559"/>
                    </a:lnTo>
                    <a:lnTo>
                      <a:pt x="39901" y="13517"/>
                    </a:lnTo>
                    <a:lnTo>
                      <a:pt x="39776" y="13517"/>
                    </a:lnTo>
                    <a:lnTo>
                      <a:pt x="39692" y="13538"/>
                    </a:lnTo>
                    <a:lnTo>
                      <a:pt x="39734" y="13454"/>
                    </a:lnTo>
                    <a:lnTo>
                      <a:pt x="39818" y="13433"/>
                    </a:lnTo>
                    <a:lnTo>
                      <a:pt x="39713" y="13413"/>
                    </a:lnTo>
                    <a:lnTo>
                      <a:pt x="39567" y="13413"/>
                    </a:lnTo>
                    <a:lnTo>
                      <a:pt x="39504" y="13517"/>
                    </a:lnTo>
                    <a:lnTo>
                      <a:pt x="39504" y="13433"/>
                    </a:lnTo>
                    <a:lnTo>
                      <a:pt x="39671" y="13350"/>
                    </a:lnTo>
                    <a:lnTo>
                      <a:pt x="39818" y="13329"/>
                    </a:lnTo>
                    <a:lnTo>
                      <a:pt x="39860" y="13371"/>
                    </a:lnTo>
                    <a:lnTo>
                      <a:pt x="39964" y="13392"/>
                    </a:lnTo>
                    <a:lnTo>
                      <a:pt x="39985" y="13350"/>
                    </a:lnTo>
                    <a:lnTo>
                      <a:pt x="40027" y="13266"/>
                    </a:lnTo>
                    <a:lnTo>
                      <a:pt x="39943" y="13266"/>
                    </a:lnTo>
                    <a:lnTo>
                      <a:pt x="39839" y="13245"/>
                    </a:lnTo>
                    <a:lnTo>
                      <a:pt x="39734" y="13182"/>
                    </a:lnTo>
                    <a:lnTo>
                      <a:pt x="39650" y="13182"/>
                    </a:lnTo>
                    <a:lnTo>
                      <a:pt x="39650" y="13287"/>
                    </a:lnTo>
                    <a:lnTo>
                      <a:pt x="39608" y="13287"/>
                    </a:lnTo>
                    <a:lnTo>
                      <a:pt x="39608" y="13245"/>
                    </a:lnTo>
                    <a:lnTo>
                      <a:pt x="39629" y="13182"/>
                    </a:lnTo>
                    <a:lnTo>
                      <a:pt x="39629" y="13140"/>
                    </a:lnTo>
                    <a:lnTo>
                      <a:pt x="39525" y="13140"/>
                    </a:lnTo>
                    <a:lnTo>
                      <a:pt x="39525" y="13182"/>
                    </a:lnTo>
                    <a:lnTo>
                      <a:pt x="39462" y="13224"/>
                    </a:lnTo>
                    <a:lnTo>
                      <a:pt x="39441" y="13161"/>
                    </a:lnTo>
                    <a:lnTo>
                      <a:pt x="39441" y="13078"/>
                    </a:lnTo>
                    <a:lnTo>
                      <a:pt x="39399" y="13057"/>
                    </a:lnTo>
                    <a:lnTo>
                      <a:pt x="39357" y="13078"/>
                    </a:lnTo>
                    <a:lnTo>
                      <a:pt x="39316" y="13036"/>
                    </a:lnTo>
                    <a:lnTo>
                      <a:pt x="39232" y="12994"/>
                    </a:lnTo>
                    <a:lnTo>
                      <a:pt x="39148" y="12994"/>
                    </a:lnTo>
                    <a:lnTo>
                      <a:pt x="39232" y="12910"/>
                    </a:lnTo>
                    <a:lnTo>
                      <a:pt x="39295" y="12868"/>
                    </a:lnTo>
                    <a:lnTo>
                      <a:pt x="39441" y="12973"/>
                    </a:lnTo>
                    <a:lnTo>
                      <a:pt x="39504" y="12973"/>
                    </a:lnTo>
                    <a:lnTo>
                      <a:pt x="39462" y="12931"/>
                    </a:lnTo>
                    <a:lnTo>
                      <a:pt x="39169" y="12764"/>
                    </a:lnTo>
                    <a:lnTo>
                      <a:pt x="39044" y="12743"/>
                    </a:lnTo>
                    <a:lnTo>
                      <a:pt x="39023" y="12722"/>
                    </a:lnTo>
                    <a:lnTo>
                      <a:pt x="39106" y="12722"/>
                    </a:lnTo>
                    <a:lnTo>
                      <a:pt x="39316" y="12806"/>
                    </a:lnTo>
                    <a:lnTo>
                      <a:pt x="39441" y="12806"/>
                    </a:lnTo>
                    <a:lnTo>
                      <a:pt x="39650" y="12848"/>
                    </a:lnTo>
                    <a:lnTo>
                      <a:pt x="39692" y="12848"/>
                    </a:lnTo>
                    <a:lnTo>
                      <a:pt x="39671" y="12806"/>
                    </a:lnTo>
                    <a:lnTo>
                      <a:pt x="39671" y="12722"/>
                    </a:lnTo>
                    <a:lnTo>
                      <a:pt x="39629" y="12659"/>
                    </a:lnTo>
                    <a:lnTo>
                      <a:pt x="39546" y="12638"/>
                    </a:lnTo>
                    <a:lnTo>
                      <a:pt x="39462" y="12596"/>
                    </a:lnTo>
                    <a:lnTo>
                      <a:pt x="39483" y="12555"/>
                    </a:lnTo>
                    <a:lnTo>
                      <a:pt x="39546" y="12555"/>
                    </a:lnTo>
                    <a:lnTo>
                      <a:pt x="39567" y="12617"/>
                    </a:lnTo>
                    <a:lnTo>
                      <a:pt x="39629" y="12638"/>
                    </a:lnTo>
                    <a:lnTo>
                      <a:pt x="39671" y="12617"/>
                    </a:lnTo>
                    <a:lnTo>
                      <a:pt x="39776" y="12617"/>
                    </a:lnTo>
                    <a:lnTo>
                      <a:pt x="39797" y="12596"/>
                    </a:lnTo>
                    <a:lnTo>
                      <a:pt x="39797" y="12534"/>
                    </a:lnTo>
                    <a:lnTo>
                      <a:pt x="39734" y="12513"/>
                    </a:lnTo>
                    <a:lnTo>
                      <a:pt x="39734" y="12450"/>
                    </a:lnTo>
                    <a:lnTo>
                      <a:pt x="39671" y="12387"/>
                    </a:lnTo>
                    <a:lnTo>
                      <a:pt x="39588" y="12408"/>
                    </a:lnTo>
                    <a:lnTo>
                      <a:pt x="39525" y="12450"/>
                    </a:lnTo>
                    <a:lnTo>
                      <a:pt x="39378" y="12450"/>
                    </a:lnTo>
                    <a:lnTo>
                      <a:pt x="39357" y="12513"/>
                    </a:lnTo>
                    <a:lnTo>
                      <a:pt x="39316" y="12513"/>
                    </a:lnTo>
                    <a:lnTo>
                      <a:pt x="39274" y="12429"/>
                    </a:lnTo>
                    <a:lnTo>
                      <a:pt x="39378" y="12387"/>
                    </a:lnTo>
                    <a:lnTo>
                      <a:pt x="39525" y="12387"/>
                    </a:lnTo>
                    <a:lnTo>
                      <a:pt x="39567" y="12345"/>
                    </a:lnTo>
                    <a:lnTo>
                      <a:pt x="39692" y="12345"/>
                    </a:lnTo>
                    <a:lnTo>
                      <a:pt x="39734" y="12304"/>
                    </a:lnTo>
                    <a:lnTo>
                      <a:pt x="39650" y="12283"/>
                    </a:lnTo>
                    <a:lnTo>
                      <a:pt x="39546" y="12241"/>
                    </a:lnTo>
                    <a:lnTo>
                      <a:pt x="39525" y="12199"/>
                    </a:lnTo>
                    <a:lnTo>
                      <a:pt x="39588" y="12241"/>
                    </a:lnTo>
                    <a:lnTo>
                      <a:pt x="39776" y="12241"/>
                    </a:lnTo>
                    <a:lnTo>
                      <a:pt x="39839" y="12283"/>
                    </a:lnTo>
                    <a:lnTo>
                      <a:pt x="39964" y="12429"/>
                    </a:lnTo>
                    <a:lnTo>
                      <a:pt x="40048" y="12450"/>
                    </a:lnTo>
                    <a:lnTo>
                      <a:pt x="40090" y="12429"/>
                    </a:lnTo>
                    <a:lnTo>
                      <a:pt x="40111" y="12492"/>
                    </a:lnTo>
                    <a:lnTo>
                      <a:pt x="40173" y="12513"/>
                    </a:lnTo>
                    <a:lnTo>
                      <a:pt x="40215" y="12450"/>
                    </a:lnTo>
                    <a:lnTo>
                      <a:pt x="40278" y="12450"/>
                    </a:lnTo>
                    <a:lnTo>
                      <a:pt x="40320" y="12555"/>
                    </a:lnTo>
                    <a:lnTo>
                      <a:pt x="40404" y="12555"/>
                    </a:lnTo>
                    <a:lnTo>
                      <a:pt x="40466" y="12534"/>
                    </a:lnTo>
                    <a:lnTo>
                      <a:pt x="40466" y="12408"/>
                    </a:lnTo>
                    <a:lnTo>
                      <a:pt x="40404" y="12324"/>
                    </a:lnTo>
                    <a:lnTo>
                      <a:pt x="40383" y="12241"/>
                    </a:lnTo>
                    <a:lnTo>
                      <a:pt x="40278" y="12199"/>
                    </a:lnTo>
                    <a:lnTo>
                      <a:pt x="40194" y="12136"/>
                    </a:lnTo>
                    <a:lnTo>
                      <a:pt x="40152" y="12115"/>
                    </a:lnTo>
                    <a:lnTo>
                      <a:pt x="40090" y="12136"/>
                    </a:lnTo>
                    <a:lnTo>
                      <a:pt x="40048" y="12178"/>
                    </a:lnTo>
                    <a:lnTo>
                      <a:pt x="39964" y="12115"/>
                    </a:lnTo>
                    <a:lnTo>
                      <a:pt x="39797" y="11990"/>
                    </a:lnTo>
                    <a:lnTo>
                      <a:pt x="39692" y="11969"/>
                    </a:lnTo>
                    <a:lnTo>
                      <a:pt x="39483" y="11990"/>
                    </a:lnTo>
                    <a:lnTo>
                      <a:pt x="39420" y="11969"/>
                    </a:lnTo>
                    <a:lnTo>
                      <a:pt x="39588" y="11927"/>
                    </a:lnTo>
                    <a:lnTo>
                      <a:pt x="39671" y="11864"/>
                    </a:lnTo>
                    <a:lnTo>
                      <a:pt x="39755" y="11864"/>
                    </a:lnTo>
                    <a:lnTo>
                      <a:pt x="39776" y="11885"/>
                    </a:lnTo>
                    <a:lnTo>
                      <a:pt x="39860" y="11885"/>
                    </a:lnTo>
                    <a:lnTo>
                      <a:pt x="39943" y="11822"/>
                    </a:lnTo>
                    <a:lnTo>
                      <a:pt x="40006" y="11780"/>
                    </a:lnTo>
                    <a:lnTo>
                      <a:pt x="40173" y="11780"/>
                    </a:lnTo>
                    <a:lnTo>
                      <a:pt x="40257" y="11822"/>
                    </a:lnTo>
                    <a:lnTo>
                      <a:pt x="40383" y="11822"/>
                    </a:lnTo>
                    <a:lnTo>
                      <a:pt x="40424" y="11760"/>
                    </a:lnTo>
                    <a:lnTo>
                      <a:pt x="40466" y="11676"/>
                    </a:lnTo>
                    <a:lnTo>
                      <a:pt x="40404" y="11592"/>
                    </a:lnTo>
                    <a:lnTo>
                      <a:pt x="40383" y="11467"/>
                    </a:lnTo>
                    <a:lnTo>
                      <a:pt x="40278" y="11236"/>
                    </a:lnTo>
                    <a:lnTo>
                      <a:pt x="40257" y="11090"/>
                    </a:lnTo>
                    <a:lnTo>
                      <a:pt x="40194" y="11132"/>
                    </a:lnTo>
                    <a:lnTo>
                      <a:pt x="40173" y="11090"/>
                    </a:lnTo>
                    <a:lnTo>
                      <a:pt x="40090" y="11132"/>
                    </a:lnTo>
                    <a:lnTo>
                      <a:pt x="40090" y="11174"/>
                    </a:lnTo>
                    <a:lnTo>
                      <a:pt x="40048" y="11278"/>
                    </a:lnTo>
                    <a:lnTo>
                      <a:pt x="40069" y="11299"/>
                    </a:lnTo>
                    <a:lnTo>
                      <a:pt x="40069" y="11383"/>
                    </a:lnTo>
                    <a:lnTo>
                      <a:pt x="40006" y="11404"/>
                    </a:lnTo>
                    <a:lnTo>
                      <a:pt x="39901" y="11467"/>
                    </a:lnTo>
                    <a:lnTo>
                      <a:pt x="39839" y="11550"/>
                    </a:lnTo>
                    <a:lnTo>
                      <a:pt x="39734" y="11508"/>
                    </a:lnTo>
                    <a:lnTo>
                      <a:pt x="39650" y="11488"/>
                    </a:lnTo>
                    <a:lnTo>
                      <a:pt x="39546" y="11508"/>
                    </a:lnTo>
                    <a:lnTo>
                      <a:pt x="39462" y="11613"/>
                    </a:lnTo>
                    <a:lnTo>
                      <a:pt x="39357" y="11718"/>
                    </a:lnTo>
                    <a:lnTo>
                      <a:pt x="39316" y="11697"/>
                    </a:lnTo>
                    <a:lnTo>
                      <a:pt x="39232" y="11676"/>
                    </a:lnTo>
                    <a:lnTo>
                      <a:pt x="39127" y="11697"/>
                    </a:lnTo>
                    <a:lnTo>
                      <a:pt x="39085" y="11697"/>
                    </a:lnTo>
                    <a:lnTo>
                      <a:pt x="39190" y="11592"/>
                    </a:lnTo>
                    <a:lnTo>
                      <a:pt x="39232" y="11571"/>
                    </a:lnTo>
                    <a:lnTo>
                      <a:pt x="39316" y="11613"/>
                    </a:lnTo>
                    <a:lnTo>
                      <a:pt x="39420" y="11571"/>
                    </a:lnTo>
                    <a:lnTo>
                      <a:pt x="39462" y="11467"/>
                    </a:lnTo>
                    <a:lnTo>
                      <a:pt x="39546" y="11404"/>
                    </a:lnTo>
                    <a:lnTo>
                      <a:pt x="39588" y="11404"/>
                    </a:lnTo>
                    <a:lnTo>
                      <a:pt x="39692" y="11362"/>
                    </a:lnTo>
                    <a:lnTo>
                      <a:pt x="39776" y="11299"/>
                    </a:lnTo>
                    <a:lnTo>
                      <a:pt x="39776" y="11174"/>
                    </a:lnTo>
                    <a:lnTo>
                      <a:pt x="39776" y="11132"/>
                    </a:lnTo>
                    <a:lnTo>
                      <a:pt x="39692" y="11132"/>
                    </a:lnTo>
                    <a:lnTo>
                      <a:pt x="39629" y="11153"/>
                    </a:lnTo>
                    <a:lnTo>
                      <a:pt x="39546" y="11132"/>
                    </a:lnTo>
                    <a:lnTo>
                      <a:pt x="39420" y="11132"/>
                    </a:lnTo>
                    <a:lnTo>
                      <a:pt x="39253" y="11278"/>
                    </a:lnTo>
                    <a:lnTo>
                      <a:pt x="39148" y="11383"/>
                    </a:lnTo>
                    <a:lnTo>
                      <a:pt x="38960" y="11404"/>
                    </a:lnTo>
                    <a:lnTo>
                      <a:pt x="39023" y="11362"/>
                    </a:lnTo>
                    <a:lnTo>
                      <a:pt x="39148" y="11341"/>
                    </a:lnTo>
                    <a:lnTo>
                      <a:pt x="39169" y="11257"/>
                    </a:lnTo>
                    <a:lnTo>
                      <a:pt x="39127" y="11236"/>
                    </a:lnTo>
                    <a:lnTo>
                      <a:pt x="39023" y="11236"/>
                    </a:lnTo>
                    <a:lnTo>
                      <a:pt x="39190" y="11153"/>
                    </a:lnTo>
                    <a:lnTo>
                      <a:pt x="39295" y="11153"/>
                    </a:lnTo>
                    <a:lnTo>
                      <a:pt x="39441" y="11048"/>
                    </a:lnTo>
                    <a:lnTo>
                      <a:pt x="39567" y="11048"/>
                    </a:lnTo>
                    <a:lnTo>
                      <a:pt x="39650" y="11027"/>
                    </a:lnTo>
                    <a:lnTo>
                      <a:pt x="39839" y="11027"/>
                    </a:lnTo>
                    <a:lnTo>
                      <a:pt x="39922" y="10944"/>
                    </a:lnTo>
                    <a:lnTo>
                      <a:pt x="39964" y="10881"/>
                    </a:lnTo>
                    <a:lnTo>
                      <a:pt x="39985" y="10839"/>
                    </a:lnTo>
                    <a:lnTo>
                      <a:pt x="40069" y="10818"/>
                    </a:lnTo>
                    <a:lnTo>
                      <a:pt x="40069" y="10923"/>
                    </a:lnTo>
                    <a:lnTo>
                      <a:pt x="40132" y="10944"/>
                    </a:lnTo>
                    <a:lnTo>
                      <a:pt x="40236" y="10839"/>
                    </a:lnTo>
                    <a:lnTo>
                      <a:pt x="40257" y="10734"/>
                    </a:lnTo>
                    <a:lnTo>
                      <a:pt x="40236" y="10672"/>
                    </a:lnTo>
                    <a:lnTo>
                      <a:pt x="40152" y="10630"/>
                    </a:lnTo>
                    <a:lnTo>
                      <a:pt x="40090" y="10525"/>
                    </a:lnTo>
                    <a:lnTo>
                      <a:pt x="39964" y="10400"/>
                    </a:lnTo>
                    <a:lnTo>
                      <a:pt x="39922" y="10295"/>
                    </a:lnTo>
                    <a:lnTo>
                      <a:pt x="39839" y="10295"/>
                    </a:lnTo>
                    <a:lnTo>
                      <a:pt x="39755" y="10337"/>
                    </a:lnTo>
                    <a:lnTo>
                      <a:pt x="39713" y="10400"/>
                    </a:lnTo>
                    <a:lnTo>
                      <a:pt x="39629" y="10420"/>
                    </a:lnTo>
                    <a:lnTo>
                      <a:pt x="39525" y="10504"/>
                    </a:lnTo>
                    <a:lnTo>
                      <a:pt x="39420" y="10504"/>
                    </a:lnTo>
                    <a:lnTo>
                      <a:pt x="39336" y="10567"/>
                    </a:lnTo>
                    <a:lnTo>
                      <a:pt x="39316" y="10546"/>
                    </a:lnTo>
                    <a:lnTo>
                      <a:pt x="39336" y="10441"/>
                    </a:lnTo>
                    <a:lnTo>
                      <a:pt x="39420" y="10400"/>
                    </a:lnTo>
                    <a:lnTo>
                      <a:pt x="39525" y="10400"/>
                    </a:lnTo>
                    <a:lnTo>
                      <a:pt x="39650" y="10253"/>
                    </a:lnTo>
                    <a:lnTo>
                      <a:pt x="39713" y="10190"/>
                    </a:lnTo>
                    <a:lnTo>
                      <a:pt x="39713" y="10127"/>
                    </a:lnTo>
                    <a:lnTo>
                      <a:pt x="39629" y="10148"/>
                    </a:lnTo>
                    <a:lnTo>
                      <a:pt x="39462" y="10211"/>
                    </a:lnTo>
                    <a:lnTo>
                      <a:pt x="39316" y="10316"/>
                    </a:lnTo>
                    <a:lnTo>
                      <a:pt x="39253" y="10316"/>
                    </a:lnTo>
                    <a:lnTo>
                      <a:pt x="39211" y="10358"/>
                    </a:lnTo>
                    <a:lnTo>
                      <a:pt x="39169" y="10441"/>
                    </a:lnTo>
                    <a:lnTo>
                      <a:pt x="39106" y="10630"/>
                    </a:lnTo>
                    <a:lnTo>
                      <a:pt x="38918" y="10839"/>
                    </a:lnTo>
                    <a:lnTo>
                      <a:pt x="38730" y="10944"/>
                    </a:lnTo>
                    <a:lnTo>
                      <a:pt x="38730" y="10923"/>
                    </a:lnTo>
                    <a:lnTo>
                      <a:pt x="38813" y="10839"/>
                    </a:lnTo>
                    <a:lnTo>
                      <a:pt x="38939" y="10713"/>
                    </a:lnTo>
                    <a:lnTo>
                      <a:pt x="39023" y="10567"/>
                    </a:lnTo>
                    <a:lnTo>
                      <a:pt x="39064" y="10525"/>
                    </a:lnTo>
                    <a:lnTo>
                      <a:pt x="39064" y="10462"/>
                    </a:lnTo>
                    <a:lnTo>
                      <a:pt x="39023" y="10462"/>
                    </a:lnTo>
                    <a:lnTo>
                      <a:pt x="39002" y="10441"/>
                    </a:lnTo>
                    <a:lnTo>
                      <a:pt x="38939" y="10462"/>
                    </a:lnTo>
                    <a:lnTo>
                      <a:pt x="38855" y="10609"/>
                    </a:lnTo>
                    <a:lnTo>
                      <a:pt x="38730" y="10734"/>
                    </a:lnTo>
                    <a:lnTo>
                      <a:pt x="38688" y="10734"/>
                    </a:lnTo>
                    <a:lnTo>
                      <a:pt x="38709" y="10651"/>
                    </a:lnTo>
                    <a:lnTo>
                      <a:pt x="38730" y="10567"/>
                    </a:lnTo>
                    <a:lnTo>
                      <a:pt x="38834" y="10462"/>
                    </a:lnTo>
                    <a:lnTo>
                      <a:pt x="38876" y="10400"/>
                    </a:lnTo>
                    <a:lnTo>
                      <a:pt x="38918" y="10316"/>
                    </a:lnTo>
                    <a:lnTo>
                      <a:pt x="39002" y="10316"/>
                    </a:lnTo>
                    <a:lnTo>
                      <a:pt x="39044" y="10337"/>
                    </a:lnTo>
                    <a:lnTo>
                      <a:pt x="39148" y="10337"/>
                    </a:lnTo>
                    <a:lnTo>
                      <a:pt x="39190" y="10295"/>
                    </a:lnTo>
                    <a:lnTo>
                      <a:pt x="39253" y="10211"/>
                    </a:lnTo>
                    <a:lnTo>
                      <a:pt x="39357" y="10148"/>
                    </a:lnTo>
                    <a:lnTo>
                      <a:pt x="39462" y="10023"/>
                    </a:lnTo>
                    <a:lnTo>
                      <a:pt x="39525" y="9918"/>
                    </a:lnTo>
                    <a:lnTo>
                      <a:pt x="39483" y="9814"/>
                    </a:lnTo>
                    <a:lnTo>
                      <a:pt x="39525" y="9730"/>
                    </a:lnTo>
                    <a:lnTo>
                      <a:pt x="39483" y="9709"/>
                    </a:lnTo>
                    <a:lnTo>
                      <a:pt x="39336" y="9793"/>
                    </a:lnTo>
                    <a:lnTo>
                      <a:pt x="39274" y="9876"/>
                    </a:lnTo>
                    <a:lnTo>
                      <a:pt x="39274" y="9981"/>
                    </a:lnTo>
                    <a:lnTo>
                      <a:pt x="39253" y="10107"/>
                    </a:lnTo>
                    <a:lnTo>
                      <a:pt x="39211" y="10127"/>
                    </a:lnTo>
                    <a:lnTo>
                      <a:pt x="39232" y="10086"/>
                    </a:lnTo>
                    <a:lnTo>
                      <a:pt x="39232" y="10023"/>
                    </a:lnTo>
                    <a:lnTo>
                      <a:pt x="39148" y="9981"/>
                    </a:lnTo>
                    <a:lnTo>
                      <a:pt x="39044" y="9981"/>
                    </a:lnTo>
                    <a:lnTo>
                      <a:pt x="38939" y="10044"/>
                    </a:lnTo>
                    <a:lnTo>
                      <a:pt x="38855" y="10023"/>
                    </a:lnTo>
                    <a:lnTo>
                      <a:pt x="38730" y="10044"/>
                    </a:lnTo>
                    <a:lnTo>
                      <a:pt x="38625" y="10107"/>
                    </a:lnTo>
                    <a:lnTo>
                      <a:pt x="38500" y="10107"/>
                    </a:lnTo>
                    <a:lnTo>
                      <a:pt x="38583" y="10044"/>
                    </a:lnTo>
                    <a:lnTo>
                      <a:pt x="38688" y="10002"/>
                    </a:lnTo>
                    <a:lnTo>
                      <a:pt x="38772" y="9897"/>
                    </a:lnTo>
                    <a:lnTo>
                      <a:pt x="38730" y="9814"/>
                    </a:lnTo>
                    <a:lnTo>
                      <a:pt x="38688" y="9814"/>
                    </a:lnTo>
                    <a:lnTo>
                      <a:pt x="38541" y="9835"/>
                    </a:lnTo>
                    <a:lnTo>
                      <a:pt x="38604" y="9772"/>
                    </a:lnTo>
                    <a:lnTo>
                      <a:pt x="38688" y="9772"/>
                    </a:lnTo>
                    <a:lnTo>
                      <a:pt x="38772" y="9709"/>
                    </a:lnTo>
                    <a:lnTo>
                      <a:pt x="38813" y="9604"/>
                    </a:lnTo>
                    <a:lnTo>
                      <a:pt x="38897" y="9583"/>
                    </a:lnTo>
                    <a:lnTo>
                      <a:pt x="38939" y="9521"/>
                    </a:lnTo>
                    <a:lnTo>
                      <a:pt x="39002" y="9521"/>
                    </a:lnTo>
                    <a:lnTo>
                      <a:pt x="39106" y="9604"/>
                    </a:lnTo>
                    <a:lnTo>
                      <a:pt x="39169" y="9667"/>
                    </a:lnTo>
                    <a:lnTo>
                      <a:pt x="39253" y="9667"/>
                    </a:lnTo>
                    <a:lnTo>
                      <a:pt x="39357" y="9521"/>
                    </a:lnTo>
                    <a:lnTo>
                      <a:pt x="39441" y="9458"/>
                    </a:lnTo>
                    <a:lnTo>
                      <a:pt x="39441" y="9395"/>
                    </a:lnTo>
                    <a:lnTo>
                      <a:pt x="39336" y="9270"/>
                    </a:lnTo>
                    <a:lnTo>
                      <a:pt x="39316" y="9165"/>
                    </a:lnTo>
                    <a:lnTo>
                      <a:pt x="39274" y="9060"/>
                    </a:lnTo>
                    <a:lnTo>
                      <a:pt x="39169" y="8956"/>
                    </a:lnTo>
                    <a:lnTo>
                      <a:pt x="39106" y="8893"/>
                    </a:lnTo>
                    <a:lnTo>
                      <a:pt x="39023" y="8726"/>
                    </a:lnTo>
                    <a:lnTo>
                      <a:pt x="38960" y="8747"/>
                    </a:lnTo>
                    <a:lnTo>
                      <a:pt x="38960" y="8830"/>
                    </a:lnTo>
                    <a:lnTo>
                      <a:pt x="38918" y="8893"/>
                    </a:lnTo>
                    <a:lnTo>
                      <a:pt x="38855" y="8935"/>
                    </a:lnTo>
                    <a:lnTo>
                      <a:pt x="38834" y="8977"/>
                    </a:lnTo>
                    <a:lnTo>
                      <a:pt x="38834" y="9060"/>
                    </a:lnTo>
                    <a:lnTo>
                      <a:pt x="38751" y="9102"/>
                    </a:lnTo>
                    <a:lnTo>
                      <a:pt x="38709" y="9186"/>
                    </a:lnTo>
                    <a:lnTo>
                      <a:pt x="38709" y="9291"/>
                    </a:lnTo>
                    <a:lnTo>
                      <a:pt x="38583" y="9353"/>
                    </a:lnTo>
                    <a:lnTo>
                      <a:pt x="38500" y="9458"/>
                    </a:lnTo>
                    <a:lnTo>
                      <a:pt x="38479" y="9542"/>
                    </a:lnTo>
                    <a:lnTo>
                      <a:pt x="38416" y="9604"/>
                    </a:lnTo>
                    <a:lnTo>
                      <a:pt x="38374" y="9583"/>
                    </a:lnTo>
                    <a:lnTo>
                      <a:pt x="38395" y="9458"/>
                    </a:lnTo>
                    <a:lnTo>
                      <a:pt x="38500" y="9291"/>
                    </a:lnTo>
                    <a:lnTo>
                      <a:pt x="38583" y="9270"/>
                    </a:lnTo>
                    <a:lnTo>
                      <a:pt x="38583" y="9228"/>
                    </a:lnTo>
                    <a:lnTo>
                      <a:pt x="38541" y="9186"/>
                    </a:lnTo>
                    <a:lnTo>
                      <a:pt x="38500" y="9123"/>
                    </a:lnTo>
                    <a:lnTo>
                      <a:pt x="38186" y="9332"/>
                    </a:lnTo>
                    <a:lnTo>
                      <a:pt x="38060" y="9500"/>
                    </a:lnTo>
                    <a:lnTo>
                      <a:pt x="37997" y="9583"/>
                    </a:lnTo>
                    <a:lnTo>
                      <a:pt x="37893" y="9604"/>
                    </a:lnTo>
                    <a:lnTo>
                      <a:pt x="37893" y="9583"/>
                    </a:lnTo>
                    <a:lnTo>
                      <a:pt x="37956" y="9542"/>
                    </a:lnTo>
                    <a:lnTo>
                      <a:pt x="38039" y="9374"/>
                    </a:lnTo>
                    <a:lnTo>
                      <a:pt x="38060" y="9291"/>
                    </a:lnTo>
                    <a:lnTo>
                      <a:pt x="38186" y="9165"/>
                    </a:lnTo>
                    <a:lnTo>
                      <a:pt x="38248" y="9081"/>
                    </a:lnTo>
                    <a:lnTo>
                      <a:pt x="38207" y="9019"/>
                    </a:lnTo>
                    <a:lnTo>
                      <a:pt x="38207" y="8935"/>
                    </a:lnTo>
                    <a:lnTo>
                      <a:pt x="38081" y="9019"/>
                    </a:lnTo>
                    <a:lnTo>
                      <a:pt x="37935" y="9144"/>
                    </a:lnTo>
                    <a:lnTo>
                      <a:pt x="37893" y="9249"/>
                    </a:lnTo>
                    <a:lnTo>
                      <a:pt x="37809" y="9353"/>
                    </a:lnTo>
                    <a:lnTo>
                      <a:pt x="37788" y="9332"/>
                    </a:lnTo>
                    <a:lnTo>
                      <a:pt x="37809" y="9228"/>
                    </a:lnTo>
                    <a:lnTo>
                      <a:pt x="37872" y="9123"/>
                    </a:lnTo>
                    <a:lnTo>
                      <a:pt x="37809" y="9081"/>
                    </a:lnTo>
                    <a:lnTo>
                      <a:pt x="37809" y="9039"/>
                    </a:lnTo>
                    <a:lnTo>
                      <a:pt x="37893" y="9019"/>
                    </a:lnTo>
                    <a:lnTo>
                      <a:pt x="38081" y="8872"/>
                    </a:lnTo>
                    <a:lnTo>
                      <a:pt x="38269" y="8726"/>
                    </a:lnTo>
                    <a:lnTo>
                      <a:pt x="38269" y="8642"/>
                    </a:lnTo>
                    <a:lnTo>
                      <a:pt x="38186" y="8642"/>
                    </a:lnTo>
                    <a:lnTo>
                      <a:pt x="38060" y="8726"/>
                    </a:lnTo>
                    <a:lnTo>
                      <a:pt x="38018" y="8809"/>
                    </a:lnTo>
                    <a:lnTo>
                      <a:pt x="37914" y="8851"/>
                    </a:lnTo>
                    <a:lnTo>
                      <a:pt x="37914" y="8809"/>
                    </a:lnTo>
                    <a:lnTo>
                      <a:pt x="37893" y="8747"/>
                    </a:lnTo>
                    <a:lnTo>
                      <a:pt x="37704" y="8872"/>
                    </a:lnTo>
                    <a:lnTo>
                      <a:pt x="37642" y="8977"/>
                    </a:lnTo>
                    <a:lnTo>
                      <a:pt x="37558" y="9165"/>
                    </a:lnTo>
                    <a:lnTo>
                      <a:pt x="37432" y="9249"/>
                    </a:lnTo>
                    <a:lnTo>
                      <a:pt x="37349" y="9249"/>
                    </a:lnTo>
                    <a:lnTo>
                      <a:pt x="37432" y="9165"/>
                    </a:lnTo>
                    <a:lnTo>
                      <a:pt x="37558" y="9060"/>
                    </a:lnTo>
                    <a:lnTo>
                      <a:pt x="37600" y="8956"/>
                    </a:lnTo>
                    <a:lnTo>
                      <a:pt x="37579" y="8935"/>
                    </a:lnTo>
                    <a:lnTo>
                      <a:pt x="37495" y="8935"/>
                    </a:lnTo>
                    <a:lnTo>
                      <a:pt x="37600" y="8851"/>
                    </a:lnTo>
                    <a:lnTo>
                      <a:pt x="37746" y="8830"/>
                    </a:lnTo>
                    <a:lnTo>
                      <a:pt x="37788" y="8767"/>
                    </a:lnTo>
                    <a:lnTo>
                      <a:pt x="37767" y="8726"/>
                    </a:lnTo>
                    <a:lnTo>
                      <a:pt x="37683" y="8747"/>
                    </a:lnTo>
                    <a:lnTo>
                      <a:pt x="37558" y="8767"/>
                    </a:lnTo>
                    <a:lnTo>
                      <a:pt x="37474" y="8851"/>
                    </a:lnTo>
                    <a:lnTo>
                      <a:pt x="37391" y="8830"/>
                    </a:lnTo>
                    <a:lnTo>
                      <a:pt x="37600" y="8726"/>
                    </a:lnTo>
                    <a:lnTo>
                      <a:pt x="37579" y="8663"/>
                    </a:lnTo>
                    <a:lnTo>
                      <a:pt x="37474" y="8663"/>
                    </a:lnTo>
                    <a:lnTo>
                      <a:pt x="37537" y="8600"/>
                    </a:lnTo>
                    <a:lnTo>
                      <a:pt x="37642" y="8600"/>
                    </a:lnTo>
                    <a:lnTo>
                      <a:pt x="37683" y="8642"/>
                    </a:lnTo>
                    <a:lnTo>
                      <a:pt x="37809" y="8642"/>
                    </a:lnTo>
                    <a:lnTo>
                      <a:pt x="37872" y="8537"/>
                    </a:lnTo>
                    <a:lnTo>
                      <a:pt x="37997" y="8495"/>
                    </a:lnTo>
                    <a:lnTo>
                      <a:pt x="37997" y="8412"/>
                    </a:lnTo>
                    <a:lnTo>
                      <a:pt x="38060" y="8328"/>
                    </a:lnTo>
                    <a:lnTo>
                      <a:pt x="38060" y="8286"/>
                    </a:lnTo>
                    <a:lnTo>
                      <a:pt x="37976" y="8286"/>
                    </a:lnTo>
                    <a:lnTo>
                      <a:pt x="37914" y="8223"/>
                    </a:lnTo>
                    <a:lnTo>
                      <a:pt x="37809" y="8203"/>
                    </a:lnTo>
                    <a:lnTo>
                      <a:pt x="37683" y="8307"/>
                    </a:lnTo>
                    <a:lnTo>
                      <a:pt x="37537" y="8349"/>
                    </a:lnTo>
                    <a:lnTo>
                      <a:pt x="37453" y="8495"/>
                    </a:lnTo>
                    <a:lnTo>
                      <a:pt x="37244" y="8705"/>
                    </a:lnTo>
                    <a:lnTo>
                      <a:pt x="37181" y="8705"/>
                    </a:lnTo>
                    <a:lnTo>
                      <a:pt x="37223" y="8621"/>
                    </a:lnTo>
                    <a:lnTo>
                      <a:pt x="37265" y="8621"/>
                    </a:lnTo>
                    <a:lnTo>
                      <a:pt x="37370" y="8537"/>
                    </a:lnTo>
                    <a:lnTo>
                      <a:pt x="37495" y="8349"/>
                    </a:lnTo>
                    <a:lnTo>
                      <a:pt x="37642" y="8286"/>
                    </a:lnTo>
                    <a:lnTo>
                      <a:pt x="37704" y="8203"/>
                    </a:lnTo>
                    <a:lnTo>
                      <a:pt x="37683" y="8140"/>
                    </a:lnTo>
                    <a:lnTo>
                      <a:pt x="37495" y="8140"/>
                    </a:lnTo>
                    <a:lnTo>
                      <a:pt x="37328" y="8286"/>
                    </a:lnTo>
                    <a:lnTo>
                      <a:pt x="37495" y="8119"/>
                    </a:lnTo>
                    <a:lnTo>
                      <a:pt x="37663" y="8077"/>
                    </a:lnTo>
                    <a:lnTo>
                      <a:pt x="37767" y="8098"/>
                    </a:lnTo>
                    <a:lnTo>
                      <a:pt x="37851" y="8119"/>
                    </a:lnTo>
                    <a:lnTo>
                      <a:pt x="37956" y="8014"/>
                    </a:lnTo>
                    <a:lnTo>
                      <a:pt x="37956" y="7931"/>
                    </a:lnTo>
                    <a:lnTo>
                      <a:pt x="37914" y="7889"/>
                    </a:lnTo>
                    <a:lnTo>
                      <a:pt x="37914" y="7805"/>
                    </a:lnTo>
                    <a:lnTo>
                      <a:pt x="37914" y="7721"/>
                    </a:lnTo>
                    <a:lnTo>
                      <a:pt x="37788" y="7679"/>
                    </a:lnTo>
                    <a:lnTo>
                      <a:pt x="37746" y="7596"/>
                    </a:lnTo>
                    <a:lnTo>
                      <a:pt x="37642" y="7575"/>
                    </a:lnTo>
                    <a:lnTo>
                      <a:pt x="37600" y="7617"/>
                    </a:lnTo>
                    <a:lnTo>
                      <a:pt x="37558" y="7617"/>
                    </a:lnTo>
                    <a:lnTo>
                      <a:pt x="37558" y="7533"/>
                    </a:lnTo>
                    <a:lnTo>
                      <a:pt x="37474" y="7512"/>
                    </a:lnTo>
                    <a:lnTo>
                      <a:pt x="37391" y="7428"/>
                    </a:lnTo>
                    <a:lnTo>
                      <a:pt x="37391" y="7366"/>
                    </a:lnTo>
                    <a:lnTo>
                      <a:pt x="37244" y="7282"/>
                    </a:lnTo>
                    <a:lnTo>
                      <a:pt x="37181" y="7282"/>
                    </a:lnTo>
                    <a:lnTo>
                      <a:pt x="37139" y="7219"/>
                    </a:lnTo>
                    <a:lnTo>
                      <a:pt x="37014" y="7219"/>
                    </a:lnTo>
                    <a:lnTo>
                      <a:pt x="36826" y="7261"/>
                    </a:lnTo>
                    <a:lnTo>
                      <a:pt x="36721" y="7366"/>
                    </a:lnTo>
                    <a:lnTo>
                      <a:pt x="36595" y="7366"/>
                    </a:lnTo>
                    <a:lnTo>
                      <a:pt x="36491" y="7533"/>
                    </a:lnTo>
                    <a:lnTo>
                      <a:pt x="36512" y="7596"/>
                    </a:lnTo>
                    <a:lnTo>
                      <a:pt x="36595" y="7617"/>
                    </a:lnTo>
                    <a:lnTo>
                      <a:pt x="36805" y="7805"/>
                    </a:lnTo>
                    <a:lnTo>
                      <a:pt x="36826" y="7847"/>
                    </a:lnTo>
                    <a:lnTo>
                      <a:pt x="36909" y="7889"/>
                    </a:lnTo>
                    <a:lnTo>
                      <a:pt x="36951" y="7993"/>
                    </a:lnTo>
                    <a:lnTo>
                      <a:pt x="36909" y="7993"/>
                    </a:lnTo>
                    <a:lnTo>
                      <a:pt x="36826" y="7931"/>
                    </a:lnTo>
                    <a:lnTo>
                      <a:pt x="36700" y="7931"/>
                    </a:lnTo>
                    <a:lnTo>
                      <a:pt x="36700" y="7847"/>
                    </a:lnTo>
                    <a:lnTo>
                      <a:pt x="36512" y="7679"/>
                    </a:lnTo>
                    <a:lnTo>
                      <a:pt x="36428" y="7700"/>
                    </a:lnTo>
                    <a:lnTo>
                      <a:pt x="36386" y="7721"/>
                    </a:lnTo>
                    <a:lnTo>
                      <a:pt x="36386" y="7721"/>
                    </a:lnTo>
                    <a:lnTo>
                      <a:pt x="36407" y="7638"/>
                    </a:lnTo>
                    <a:lnTo>
                      <a:pt x="36428" y="7533"/>
                    </a:lnTo>
                    <a:lnTo>
                      <a:pt x="36303" y="7491"/>
                    </a:lnTo>
                    <a:lnTo>
                      <a:pt x="36240" y="7512"/>
                    </a:lnTo>
                    <a:lnTo>
                      <a:pt x="36240" y="7721"/>
                    </a:lnTo>
                    <a:lnTo>
                      <a:pt x="36303" y="7826"/>
                    </a:lnTo>
                    <a:lnTo>
                      <a:pt x="36323" y="7951"/>
                    </a:lnTo>
                    <a:lnTo>
                      <a:pt x="36303" y="8035"/>
                    </a:lnTo>
                    <a:lnTo>
                      <a:pt x="36303" y="7931"/>
                    </a:lnTo>
                    <a:lnTo>
                      <a:pt x="36219" y="7784"/>
                    </a:lnTo>
                    <a:lnTo>
                      <a:pt x="36135" y="7889"/>
                    </a:lnTo>
                    <a:lnTo>
                      <a:pt x="36093" y="7993"/>
                    </a:lnTo>
                    <a:lnTo>
                      <a:pt x="36135" y="8056"/>
                    </a:lnTo>
                    <a:lnTo>
                      <a:pt x="36072" y="8119"/>
                    </a:lnTo>
                    <a:lnTo>
                      <a:pt x="35968" y="8056"/>
                    </a:lnTo>
                    <a:lnTo>
                      <a:pt x="35863" y="8035"/>
                    </a:lnTo>
                    <a:lnTo>
                      <a:pt x="35905" y="7951"/>
                    </a:lnTo>
                    <a:lnTo>
                      <a:pt x="36010" y="7889"/>
                    </a:lnTo>
                    <a:lnTo>
                      <a:pt x="36135" y="7700"/>
                    </a:lnTo>
                    <a:lnTo>
                      <a:pt x="36177" y="7596"/>
                    </a:lnTo>
                    <a:lnTo>
                      <a:pt x="36093" y="7512"/>
                    </a:lnTo>
                    <a:lnTo>
                      <a:pt x="36072" y="7407"/>
                    </a:lnTo>
                    <a:lnTo>
                      <a:pt x="35926" y="7533"/>
                    </a:lnTo>
                    <a:lnTo>
                      <a:pt x="35884" y="7596"/>
                    </a:lnTo>
                    <a:lnTo>
                      <a:pt x="35863" y="7533"/>
                    </a:lnTo>
                    <a:lnTo>
                      <a:pt x="35884" y="7407"/>
                    </a:lnTo>
                    <a:lnTo>
                      <a:pt x="35779" y="7387"/>
                    </a:lnTo>
                    <a:lnTo>
                      <a:pt x="35717" y="7407"/>
                    </a:lnTo>
                    <a:lnTo>
                      <a:pt x="35696" y="7491"/>
                    </a:lnTo>
                    <a:lnTo>
                      <a:pt x="35717" y="7617"/>
                    </a:lnTo>
                    <a:lnTo>
                      <a:pt x="35717" y="7742"/>
                    </a:lnTo>
                    <a:lnTo>
                      <a:pt x="35675" y="7700"/>
                    </a:lnTo>
                    <a:lnTo>
                      <a:pt x="35675" y="7533"/>
                    </a:lnTo>
                    <a:lnTo>
                      <a:pt x="35654" y="7512"/>
                    </a:lnTo>
                    <a:lnTo>
                      <a:pt x="35591" y="7617"/>
                    </a:lnTo>
                    <a:lnTo>
                      <a:pt x="35487" y="7638"/>
                    </a:lnTo>
                    <a:lnTo>
                      <a:pt x="35487" y="7721"/>
                    </a:lnTo>
                    <a:lnTo>
                      <a:pt x="35403" y="7826"/>
                    </a:lnTo>
                    <a:lnTo>
                      <a:pt x="35340" y="7847"/>
                    </a:lnTo>
                    <a:lnTo>
                      <a:pt x="35277" y="7931"/>
                    </a:lnTo>
                    <a:lnTo>
                      <a:pt x="35173" y="7931"/>
                    </a:lnTo>
                    <a:lnTo>
                      <a:pt x="35256" y="7847"/>
                    </a:lnTo>
                    <a:lnTo>
                      <a:pt x="35256" y="7784"/>
                    </a:lnTo>
                    <a:lnTo>
                      <a:pt x="35194" y="7721"/>
                    </a:lnTo>
                    <a:lnTo>
                      <a:pt x="35152" y="7721"/>
                    </a:lnTo>
                    <a:lnTo>
                      <a:pt x="35152" y="7679"/>
                    </a:lnTo>
                    <a:lnTo>
                      <a:pt x="35235" y="7679"/>
                    </a:lnTo>
                    <a:lnTo>
                      <a:pt x="35277" y="7700"/>
                    </a:lnTo>
                    <a:lnTo>
                      <a:pt x="35298" y="7638"/>
                    </a:lnTo>
                    <a:lnTo>
                      <a:pt x="35298" y="7596"/>
                    </a:lnTo>
                    <a:lnTo>
                      <a:pt x="35298" y="7554"/>
                    </a:lnTo>
                    <a:lnTo>
                      <a:pt x="35403" y="7491"/>
                    </a:lnTo>
                    <a:lnTo>
                      <a:pt x="35570" y="7345"/>
                    </a:lnTo>
                    <a:lnTo>
                      <a:pt x="35591" y="7261"/>
                    </a:lnTo>
                    <a:lnTo>
                      <a:pt x="35675" y="7177"/>
                    </a:lnTo>
                    <a:lnTo>
                      <a:pt x="35570" y="7177"/>
                    </a:lnTo>
                    <a:lnTo>
                      <a:pt x="35403" y="7282"/>
                    </a:lnTo>
                    <a:lnTo>
                      <a:pt x="35277" y="7407"/>
                    </a:lnTo>
                    <a:lnTo>
                      <a:pt x="35194" y="7407"/>
                    </a:lnTo>
                    <a:lnTo>
                      <a:pt x="35277" y="7324"/>
                    </a:lnTo>
                    <a:lnTo>
                      <a:pt x="35361" y="7219"/>
                    </a:lnTo>
                    <a:lnTo>
                      <a:pt x="35445" y="7156"/>
                    </a:lnTo>
                    <a:lnTo>
                      <a:pt x="35549" y="7114"/>
                    </a:lnTo>
                    <a:lnTo>
                      <a:pt x="35612" y="7052"/>
                    </a:lnTo>
                    <a:lnTo>
                      <a:pt x="35696" y="7052"/>
                    </a:lnTo>
                    <a:lnTo>
                      <a:pt x="35779" y="6905"/>
                    </a:lnTo>
                    <a:lnTo>
                      <a:pt x="35779" y="6863"/>
                    </a:lnTo>
                    <a:lnTo>
                      <a:pt x="35696" y="6780"/>
                    </a:lnTo>
                    <a:lnTo>
                      <a:pt x="35696" y="6675"/>
                    </a:lnTo>
                    <a:lnTo>
                      <a:pt x="35717" y="6591"/>
                    </a:lnTo>
                    <a:lnTo>
                      <a:pt x="35884" y="6424"/>
                    </a:lnTo>
                    <a:lnTo>
                      <a:pt x="35905" y="6361"/>
                    </a:lnTo>
                    <a:lnTo>
                      <a:pt x="35863" y="6257"/>
                    </a:lnTo>
                    <a:lnTo>
                      <a:pt x="35842" y="6194"/>
                    </a:lnTo>
                    <a:lnTo>
                      <a:pt x="35800" y="6131"/>
                    </a:lnTo>
                    <a:lnTo>
                      <a:pt x="35884" y="6006"/>
                    </a:lnTo>
                    <a:lnTo>
                      <a:pt x="35968" y="5922"/>
                    </a:lnTo>
                    <a:lnTo>
                      <a:pt x="35989" y="5838"/>
                    </a:lnTo>
                    <a:lnTo>
                      <a:pt x="36010" y="5587"/>
                    </a:lnTo>
                    <a:lnTo>
                      <a:pt x="36051" y="5524"/>
                    </a:lnTo>
                    <a:lnTo>
                      <a:pt x="36010" y="5462"/>
                    </a:lnTo>
                    <a:lnTo>
                      <a:pt x="35842" y="5399"/>
                    </a:lnTo>
                    <a:lnTo>
                      <a:pt x="35654" y="5399"/>
                    </a:lnTo>
                    <a:lnTo>
                      <a:pt x="35487" y="5357"/>
                    </a:lnTo>
                    <a:lnTo>
                      <a:pt x="35361" y="5420"/>
                    </a:lnTo>
                    <a:lnTo>
                      <a:pt x="35235" y="5420"/>
                    </a:lnTo>
                    <a:lnTo>
                      <a:pt x="35068" y="5503"/>
                    </a:lnTo>
                    <a:lnTo>
                      <a:pt x="34796" y="5587"/>
                    </a:lnTo>
                    <a:lnTo>
                      <a:pt x="34754" y="5671"/>
                    </a:lnTo>
                    <a:lnTo>
                      <a:pt x="34859" y="5796"/>
                    </a:lnTo>
                    <a:lnTo>
                      <a:pt x="34859" y="5880"/>
                    </a:lnTo>
                    <a:lnTo>
                      <a:pt x="34817" y="5922"/>
                    </a:lnTo>
                    <a:lnTo>
                      <a:pt x="34754" y="5775"/>
                    </a:lnTo>
                    <a:lnTo>
                      <a:pt x="34712" y="5713"/>
                    </a:lnTo>
                    <a:lnTo>
                      <a:pt x="34650" y="5587"/>
                    </a:lnTo>
                    <a:lnTo>
                      <a:pt x="34524" y="5587"/>
                    </a:lnTo>
                    <a:lnTo>
                      <a:pt x="34440" y="5671"/>
                    </a:lnTo>
                    <a:lnTo>
                      <a:pt x="34440" y="5734"/>
                    </a:lnTo>
                    <a:lnTo>
                      <a:pt x="34398" y="5796"/>
                    </a:lnTo>
                    <a:lnTo>
                      <a:pt x="34378" y="5713"/>
                    </a:lnTo>
                    <a:lnTo>
                      <a:pt x="34398" y="5608"/>
                    </a:lnTo>
                    <a:lnTo>
                      <a:pt x="34336" y="5587"/>
                    </a:lnTo>
                    <a:lnTo>
                      <a:pt x="34189" y="5608"/>
                    </a:lnTo>
                    <a:lnTo>
                      <a:pt x="34126" y="5713"/>
                    </a:lnTo>
                    <a:lnTo>
                      <a:pt x="34126" y="5796"/>
                    </a:lnTo>
                    <a:lnTo>
                      <a:pt x="34273" y="5901"/>
                    </a:lnTo>
                    <a:lnTo>
                      <a:pt x="34378" y="6047"/>
                    </a:lnTo>
                    <a:lnTo>
                      <a:pt x="34503" y="6131"/>
                    </a:lnTo>
                    <a:lnTo>
                      <a:pt x="34440" y="6131"/>
                    </a:lnTo>
                    <a:lnTo>
                      <a:pt x="34294" y="6047"/>
                    </a:lnTo>
                    <a:lnTo>
                      <a:pt x="34106" y="5880"/>
                    </a:lnTo>
                    <a:lnTo>
                      <a:pt x="34064" y="5880"/>
                    </a:lnTo>
                    <a:lnTo>
                      <a:pt x="34022" y="5922"/>
                    </a:lnTo>
                    <a:lnTo>
                      <a:pt x="33854" y="5922"/>
                    </a:lnTo>
                    <a:lnTo>
                      <a:pt x="33813" y="5943"/>
                    </a:lnTo>
                    <a:lnTo>
                      <a:pt x="33875" y="6006"/>
                    </a:lnTo>
                    <a:lnTo>
                      <a:pt x="34001" y="6006"/>
                    </a:lnTo>
                    <a:lnTo>
                      <a:pt x="34022" y="6047"/>
                    </a:lnTo>
                    <a:lnTo>
                      <a:pt x="34064" y="6152"/>
                    </a:lnTo>
                    <a:lnTo>
                      <a:pt x="34210" y="6257"/>
                    </a:lnTo>
                    <a:lnTo>
                      <a:pt x="34231" y="6340"/>
                    </a:lnTo>
                    <a:lnTo>
                      <a:pt x="34315" y="6424"/>
                    </a:lnTo>
                    <a:lnTo>
                      <a:pt x="34210" y="6424"/>
                    </a:lnTo>
                    <a:lnTo>
                      <a:pt x="34126" y="6319"/>
                    </a:lnTo>
                    <a:lnTo>
                      <a:pt x="33980" y="6236"/>
                    </a:lnTo>
                    <a:lnTo>
                      <a:pt x="33980" y="6152"/>
                    </a:lnTo>
                    <a:lnTo>
                      <a:pt x="33875" y="6047"/>
                    </a:lnTo>
                    <a:lnTo>
                      <a:pt x="33750" y="6047"/>
                    </a:lnTo>
                    <a:lnTo>
                      <a:pt x="33666" y="6131"/>
                    </a:lnTo>
                    <a:lnTo>
                      <a:pt x="33666" y="6215"/>
                    </a:lnTo>
                    <a:lnTo>
                      <a:pt x="33582" y="6361"/>
                    </a:lnTo>
                    <a:lnTo>
                      <a:pt x="33541" y="6529"/>
                    </a:lnTo>
                    <a:lnTo>
                      <a:pt x="33603" y="6633"/>
                    </a:lnTo>
                    <a:lnTo>
                      <a:pt x="33478" y="6675"/>
                    </a:lnTo>
                    <a:lnTo>
                      <a:pt x="33478" y="6759"/>
                    </a:lnTo>
                    <a:lnTo>
                      <a:pt x="33541" y="6822"/>
                    </a:lnTo>
                    <a:lnTo>
                      <a:pt x="33562" y="6926"/>
                    </a:lnTo>
                    <a:lnTo>
                      <a:pt x="33645" y="6926"/>
                    </a:lnTo>
                    <a:lnTo>
                      <a:pt x="33813" y="6780"/>
                    </a:lnTo>
                    <a:lnTo>
                      <a:pt x="33896" y="6780"/>
                    </a:lnTo>
                    <a:lnTo>
                      <a:pt x="33917" y="6842"/>
                    </a:lnTo>
                    <a:lnTo>
                      <a:pt x="33813" y="6863"/>
                    </a:lnTo>
                    <a:lnTo>
                      <a:pt x="33771" y="6884"/>
                    </a:lnTo>
                    <a:lnTo>
                      <a:pt x="33771" y="6947"/>
                    </a:lnTo>
                    <a:lnTo>
                      <a:pt x="33687" y="6947"/>
                    </a:lnTo>
                    <a:lnTo>
                      <a:pt x="33603" y="7052"/>
                    </a:lnTo>
                    <a:lnTo>
                      <a:pt x="33603" y="7156"/>
                    </a:lnTo>
                    <a:lnTo>
                      <a:pt x="33541" y="7240"/>
                    </a:lnTo>
                    <a:lnTo>
                      <a:pt x="33478" y="7177"/>
                    </a:lnTo>
                    <a:lnTo>
                      <a:pt x="33499" y="7094"/>
                    </a:lnTo>
                    <a:lnTo>
                      <a:pt x="33436" y="6947"/>
                    </a:lnTo>
                    <a:lnTo>
                      <a:pt x="33352" y="6926"/>
                    </a:lnTo>
                    <a:lnTo>
                      <a:pt x="33290" y="7031"/>
                    </a:lnTo>
                    <a:lnTo>
                      <a:pt x="33331" y="7094"/>
                    </a:lnTo>
                    <a:lnTo>
                      <a:pt x="33269" y="7177"/>
                    </a:lnTo>
                    <a:lnTo>
                      <a:pt x="33164" y="7198"/>
                    </a:lnTo>
                    <a:lnTo>
                      <a:pt x="33122" y="7261"/>
                    </a:lnTo>
                    <a:lnTo>
                      <a:pt x="33080" y="7177"/>
                    </a:lnTo>
                    <a:lnTo>
                      <a:pt x="33038" y="7198"/>
                    </a:lnTo>
                    <a:lnTo>
                      <a:pt x="33059" y="7303"/>
                    </a:lnTo>
                    <a:lnTo>
                      <a:pt x="33122" y="7407"/>
                    </a:lnTo>
                    <a:lnTo>
                      <a:pt x="33122" y="7554"/>
                    </a:lnTo>
                    <a:lnTo>
                      <a:pt x="33143" y="7575"/>
                    </a:lnTo>
                    <a:lnTo>
                      <a:pt x="33143" y="7700"/>
                    </a:lnTo>
                    <a:lnTo>
                      <a:pt x="33227" y="7721"/>
                    </a:lnTo>
                    <a:lnTo>
                      <a:pt x="33290" y="7784"/>
                    </a:lnTo>
                    <a:lnTo>
                      <a:pt x="33269" y="7868"/>
                    </a:lnTo>
                    <a:lnTo>
                      <a:pt x="33290" y="7931"/>
                    </a:lnTo>
                    <a:lnTo>
                      <a:pt x="33290" y="8035"/>
                    </a:lnTo>
                    <a:lnTo>
                      <a:pt x="33185" y="8119"/>
                    </a:lnTo>
                    <a:lnTo>
                      <a:pt x="33143" y="8203"/>
                    </a:lnTo>
                    <a:lnTo>
                      <a:pt x="33122" y="8412"/>
                    </a:lnTo>
                    <a:lnTo>
                      <a:pt x="33059" y="8454"/>
                    </a:lnTo>
                    <a:lnTo>
                      <a:pt x="32934" y="8663"/>
                    </a:lnTo>
                    <a:lnTo>
                      <a:pt x="32934" y="8747"/>
                    </a:lnTo>
                    <a:lnTo>
                      <a:pt x="32808" y="8872"/>
                    </a:lnTo>
                    <a:lnTo>
                      <a:pt x="32829" y="8830"/>
                    </a:lnTo>
                    <a:lnTo>
                      <a:pt x="32829" y="8726"/>
                    </a:lnTo>
                    <a:lnTo>
                      <a:pt x="32871" y="8558"/>
                    </a:lnTo>
                    <a:lnTo>
                      <a:pt x="32955" y="8495"/>
                    </a:lnTo>
                    <a:lnTo>
                      <a:pt x="32934" y="8433"/>
                    </a:lnTo>
                    <a:lnTo>
                      <a:pt x="32913" y="8454"/>
                    </a:lnTo>
                    <a:lnTo>
                      <a:pt x="32829" y="8454"/>
                    </a:lnTo>
                    <a:lnTo>
                      <a:pt x="32746" y="8391"/>
                    </a:lnTo>
                    <a:lnTo>
                      <a:pt x="32704" y="8349"/>
                    </a:lnTo>
                    <a:lnTo>
                      <a:pt x="32746" y="8328"/>
                    </a:lnTo>
                    <a:lnTo>
                      <a:pt x="32829" y="8307"/>
                    </a:lnTo>
                    <a:lnTo>
                      <a:pt x="32913" y="8307"/>
                    </a:lnTo>
                    <a:lnTo>
                      <a:pt x="32913" y="8244"/>
                    </a:lnTo>
                    <a:lnTo>
                      <a:pt x="32955" y="8244"/>
                    </a:lnTo>
                    <a:lnTo>
                      <a:pt x="32976" y="8349"/>
                    </a:lnTo>
                    <a:lnTo>
                      <a:pt x="33038" y="8244"/>
                    </a:lnTo>
                    <a:lnTo>
                      <a:pt x="33038" y="8140"/>
                    </a:lnTo>
                    <a:lnTo>
                      <a:pt x="32934" y="8098"/>
                    </a:lnTo>
                    <a:lnTo>
                      <a:pt x="32913" y="8035"/>
                    </a:lnTo>
                    <a:lnTo>
                      <a:pt x="32808" y="7910"/>
                    </a:lnTo>
                    <a:lnTo>
                      <a:pt x="32808" y="7763"/>
                    </a:lnTo>
                    <a:lnTo>
                      <a:pt x="32746" y="7679"/>
                    </a:lnTo>
                    <a:lnTo>
                      <a:pt x="32725" y="7512"/>
                    </a:lnTo>
                    <a:lnTo>
                      <a:pt x="32704" y="7491"/>
                    </a:lnTo>
                    <a:lnTo>
                      <a:pt x="32704" y="7407"/>
                    </a:lnTo>
                    <a:lnTo>
                      <a:pt x="32746" y="7366"/>
                    </a:lnTo>
                    <a:lnTo>
                      <a:pt x="32829" y="7198"/>
                    </a:lnTo>
                    <a:lnTo>
                      <a:pt x="32829" y="7094"/>
                    </a:lnTo>
                    <a:lnTo>
                      <a:pt x="32934" y="6989"/>
                    </a:lnTo>
                    <a:lnTo>
                      <a:pt x="33018" y="6884"/>
                    </a:lnTo>
                    <a:lnTo>
                      <a:pt x="33122" y="6842"/>
                    </a:lnTo>
                    <a:lnTo>
                      <a:pt x="33122" y="6738"/>
                    </a:lnTo>
                    <a:lnTo>
                      <a:pt x="33059" y="6654"/>
                    </a:lnTo>
                    <a:lnTo>
                      <a:pt x="33018" y="6550"/>
                    </a:lnTo>
                    <a:lnTo>
                      <a:pt x="33038" y="6424"/>
                    </a:lnTo>
                    <a:lnTo>
                      <a:pt x="33143" y="6215"/>
                    </a:lnTo>
                    <a:lnTo>
                      <a:pt x="33227" y="6173"/>
                    </a:lnTo>
                    <a:lnTo>
                      <a:pt x="33394" y="6068"/>
                    </a:lnTo>
                    <a:lnTo>
                      <a:pt x="33603" y="5817"/>
                    </a:lnTo>
                    <a:lnTo>
                      <a:pt x="33813" y="5608"/>
                    </a:lnTo>
                    <a:lnTo>
                      <a:pt x="33959" y="5587"/>
                    </a:lnTo>
                    <a:lnTo>
                      <a:pt x="34064" y="5441"/>
                    </a:lnTo>
                    <a:lnTo>
                      <a:pt x="34106" y="5378"/>
                    </a:lnTo>
                    <a:lnTo>
                      <a:pt x="34210" y="5378"/>
                    </a:lnTo>
                    <a:lnTo>
                      <a:pt x="34398" y="5294"/>
                    </a:lnTo>
                    <a:lnTo>
                      <a:pt x="34545" y="5231"/>
                    </a:lnTo>
                    <a:lnTo>
                      <a:pt x="34587" y="5169"/>
                    </a:lnTo>
                    <a:lnTo>
                      <a:pt x="34545" y="5085"/>
                    </a:lnTo>
                    <a:lnTo>
                      <a:pt x="34315" y="4980"/>
                    </a:lnTo>
                    <a:lnTo>
                      <a:pt x="34189" y="4897"/>
                    </a:lnTo>
                    <a:lnTo>
                      <a:pt x="34001" y="4897"/>
                    </a:lnTo>
                    <a:lnTo>
                      <a:pt x="33959" y="4876"/>
                    </a:lnTo>
                    <a:lnTo>
                      <a:pt x="33875" y="4897"/>
                    </a:lnTo>
                    <a:lnTo>
                      <a:pt x="33708" y="4876"/>
                    </a:lnTo>
                    <a:lnTo>
                      <a:pt x="33645" y="4897"/>
                    </a:lnTo>
                    <a:lnTo>
                      <a:pt x="33436" y="4897"/>
                    </a:lnTo>
                    <a:lnTo>
                      <a:pt x="33122" y="5001"/>
                    </a:lnTo>
                    <a:lnTo>
                      <a:pt x="32934" y="5190"/>
                    </a:lnTo>
                    <a:lnTo>
                      <a:pt x="32725" y="5273"/>
                    </a:lnTo>
                    <a:lnTo>
                      <a:pt x="32704" y="5378"/>
                    </a:lnTo>
                    <a:lnTo>
                      <a:pt x="32725" y="5482"/>
                    </a:lnTo>
                    <a:lnTo>
                      <a:pt x="32641" y="5441"/>
                    </a:lnTo>
                    <a:lnTo>
                      <a:pt x="32557" y="5441"/>
                    </a:lnTo>
                    <a:lnTo>
                      <a:pt x="32494" y="5545"/>
                    </a:lnTo>
                    <a:lnTo>
                      <a:pt x="32348" y="5545"/>
                    </a:lnTo>
                    <a:lnTo>
                      <a:pt x="32243" y="5692"/>
                    </a:lnTo>
                    <a:lnTo>
                      <a:pt x="32243" y="5796"/>
                    </a:lnTo>
                    <a:lnTo>
                      <a:pt x="32181" y="5796"/>
                    </a:lnTo>
                    <a:lnTo>
                      <a:pt x="32034" y="6006"/>
                    </a:lnTo>
                    <a:lnTo>
                      <a:pt x="32097" y="6068"/>
                    </a:lnTo>
                    <a:lnTo>
                      <a:pt x="32034" y="6152"/>
                    </a:lnTo>
                    <a:lnTo>
                      <a:pt x="31992" y="6068"/>
                    </a:lnTo>
                    <a:lnTo>
                      <a:pt x="31930" y="6068"/>
                    </a:lnTo>
                    <a:lnTo>
                      <a:pt x="31888" y="6257"/>
                    </a:lnTo>
                    <a:lnTo>
                      <a:pt x="31762" y="6257"/>
                    </a:lnTo>
                    <a:lnTo>
                      <a:pt x="31678" y="6361"/>
                    </a:lnTo>
                    <a:lnTo>
                      <a:pt x="31616" y="6424"/>
                    </a:lnTo>
                    <a:lnTo>
                      <a:pt x="31553" y="6570"/>
                    </a:lnTo>
                    <a:lnTo>
                      <a:pt x="31448" y="6759"/>
                    </a:lnTo>
                    <a:lnTo>
                      <a:pt x="31448" y="6863"/>
                    </a:lnTo>
                    <a:lnTo>
                      <a:pt x="31490" y="6842"/>
                    </a:lnTo>
                    <a:lnTo>
                      <a:pt x="31511" y="6842"/>
                    </a:lnTo>
                    <a:lnTo>
                      <a:pt x="31490" y="6905"/>
                    </a:lnTo>
                    <a:lnTo>
                      <a:pt x="31406" y="6905"/>
                    </a:lnTo>
                    <a:lnTo>
                      <a:pt x="31260" y="6989"/>
                    </a:lnTo>
                    <a:lnTo>
                      <a:pt x="31239" y="7094"/>
                    </a:lnTo>
                    <a:lnTo>
                      <a:pt x="31155" y="7114"/>
                    </a:lnTo>
                    <a:lnTo>
                      <a:pt x="31134" y="7198"/>
                    </a:lnTo>
                    <a:lnTo>
                      <a:pt x="31134" y="7407"/>
                    </a:lnTo>
                    <a:lnTo>
                      <a:pt x="31072" y="7512"/>
                    </a:lnTo>
                    <a:lnTo>
                      <a:pt x="30988" y="7512"/>
                    </a:lnTo>
                    <a:lnTo>
                      <a:pt x="30967" y="7659"/>
                    </a:lnTo>
                    <a:lnTo>
                      <a:pt x="30967" y="7721"/>
                    </a:lnTo>
                    <a:lnTo>
                      <a:pt x="30862" y="7784"/>
                    </a:lnTo>
                    <a:lnTo>
                      <a:pt x="30821" y="7972"/>
                    </a:lnTo>
                    <a:lnTo>
                      <a:pt x="30862" y="8077"/>
                    </a:lnTo>
                    <a:lnTo>
                      <a:pt x="31072" y="8182"/>
                    </a:lnTo>
                    <a:lnTo>
                      <a:pt x="31176" y="8182"/>
                    </a:lnTo>
                    <a:lnTo>
                      <a:pt x="31302" y="8244"/>
                    </a:lnTo>
                    <a:lnTo>
                      <a:pt x="31385" y="8244"/>
                    </a:lnTo>
                    <a:lnTo>
                      <a:pt x="31511" y="8328"/>
                    </a:lnTo>
                    <a:lnTo>
                      <a:pt x="31678" y="8328"/>
                    </a:lnTo>
                    <a:lnTo>
                      <a:pt x="31699" y="8495"/>
                    </a:lnTo>
                    <a:lnTo>
                      <a:pt x="31867" y="8558"/>
                    </a:lnTo>
                    <a:lnTo>
                      <a:pt x="31888" y="8642"/>
                    </a:lnTo>
                    <a:lnTo>
                      <a:pt x="31971" y="8705"/>
                    </a:lnTo>
                    <a:lnTo>
                      <a:pt x="31804" y="8705"/>
                    </a:lnTo>
                    <a:lnTo>
                      <a:pt x="31762" y="8726"/>
                    </a:lnTo>
                    <a:lnTo>
                      <a:pt x="31574" y="8726"/>
                    </a:lnTo>
                    <a:lnTo>
                      <a:pt x="31365" y="8642"/>
                    </a:lnTo>
                    <a:lnTo>
                      <a:pt x="31344" y="8537"/>
                    </a:lnTo>
                    <a:lnTo>
                      <a:pt x="31239" y="8454"/>
                    </a:lnTo>
                    <a:lnTo>
                      <a:pt x="31051" y="8454"/>
                    </a:lnTo>
                    <a:lnTo>
                      <a:pt x="30988" y="8412"/>
                    </a:lnTo>
                    <a:lnTo>
                      <a:pt x="30883" y="8391"/>
                    </a:lnTo>
                    <a:lnTo>
                      <a:pt x="30862" y="8433"/>
                    </a:lnTo>
                    <a:lnTo>
                      <a:pt x="30925" y="8558"/>
                    </a:lnTo>
                    <a:lnTo>
                      <a:pt x="30925" y="8642"/>
                    </a:lnTo>
                    <a:lnTo>
                      <a:pt x="30841" y="8642"/>
                    </a:lnTo>
                    <a:lnTo>
                      <a:pt x="30821" y="8726"/>
                    </a:lnTo>
                    <a:lnTo>
                      <a:pt x="30862" y="8914"/>
                    </a:lnTo>
                    <a:lnTo>
                      <a:pt x="30883" y="9039"/>
                    </a:lnTo>
                    <a:lnTo>
                      <a:pt x="30862" y="9165"/>
                    </a:lnTo>
                    <a:lnTo>
                      <a:pt x="30883" y="9270"/>
                    </a:lnTo>
                    <a:lnTo>
                      <a:pt x="31030" y="9353"/>
                    </a:lnTo>
                    <a:lnTo>
                      <a:pt x="31134" y="9458"/>
                    </a:lnTo>
                    <a:lnTo>
                      <a:pt x="31134" y="9500"/>
                    </a:lnTo>
                    <a:lnTo>
                      <a:pt x="31072" y="9458"/>
                    </a:lnTo>
                    <a:lnTo>
                      <a:pt x="31051" y="9458"/>
                    </a:lnTo>
                    <a:lnTo>
                      <a:pt x="31072" y="9563"/>
                    </a:lnTo>
                    <a:lnTo>
                      <a:pt x="31155" y="9667"/>
                    </a:lnTo>
                    <a:lnTo>
                      <a:pt x="31197" y="9667"/>
                    </a:lnTo>
                    <a:lnTo>
                      <a:pt x="31197" y="9583"/>
                    </a:lnTo>
                    <a:lnTo>
                      <a:pt x="31281" y="9563"/>
                    </a:lnTo>
                    <a:lnTo>
                      <a:pt x="31385" y="9583"/>
                    </a:lnTo>
                    <a:lnTo>
                      <a:pt x="31469" y="9667"/>
                    </a:lnTo>
                    <a:lnTo>
                      <a:pt x="31553" y="9688"/>
                    </a:lnTo>
                    <a:lnTo>
                      <a:pt x="31574" y="9646"/>
                    </a:lnTo>
                    <a:lnTo>
                      <a:pt x="31553" y="9583"/>
                    </a:lnTo>
                    <a:lnTo>
                      <a:pt x="31574" y="9500"/>
                    </a:lnTo>
                    <a:lnTo>
                      <a:pt x="31616" y="9479"/>
                    </a:lnTo>
                    <a:lnTo>
                      <a:pt x="31678" y="9542"/>
                    </a:lnTo>
                    <a:lnTo>
                      <a:pt x="31657" y="9646"/>
                    </a:lnTo>
                    <a:lnTo>
                      <a:pt x="31678" y="9709"/>
                    </a:lnTo>
                    <a:lnTo>
                      <a:pt x="31720" y="9709"/>
                    </a:lnTo>
                    <a:lnTo>
                      <a:pt x="31783" y="9583"/>
                    </a:lnTo>
                    <a:lnTo>
                      <a:pt x="31909" y="9563"/>
                    </a:lnTo>
                    <a:lnTo>
                      <a:pt x="31992" y="9479"/>
                    </a:lnTo>
                    <a:lnTo>
                      <a:pt x="32013" y="9500"/>
                    </a:lnTo>
                    <a:lnTo>
                      <a:pt x="31971" y="9583"/>
                    </a:lnTo>
                    <a:lnTo>
                      <a:pt x="31783" y="9688"/>
                    </a:lnTo>
                    <a:lnTo>
                      <a:pt x="31762" y="9793"/>
                    </a:lnTo>
                    <a:lnTo>
                      <a:pt x="31867" y="9876"/>
                    </a:lnTo>
                    <a:lnTo>
                      <a:pt x="31888" y="10023"/>
                    </a:lnTo>
                    <a:lnTo>
                      <a:pt x="32013" y="10169"/>
                    </a:lnTo>
                    <a:lnTo>
                      <a:pt x="32181" y="10169"/>
                    </a:lnTo>
                    <a:lnTo>
                      <a:pt x="32222" y="10107"/>
                    </a:lnTo>
                    <a:lnTo>
                      <a:pt x="32118" y="10023"/>
                    </a:lnTo>
                    <a:lnTo>
                      <a:pt x="32181" y="10002"/>
                    </a:lnTo>
                    <a:lnTo>
                      <a:pt x="32285" y="10023"/>
                    </a:lnTo>
                    <a:lnTo>
                      <a:pt x="32348" y="10107"/>
                    </a:lnTo>
                    <a:lnTo>
                      <a:pt x="32411" y="10086"/>
                    </a:lnTo>
                    <a:lnTo>
                      <a:pt x="32494" y="10002"/>
                    </a:lnTo>
                    <a:lnTo>
                      <a:pt x="32599" y="9897"/>
                    </a:lnTo>
                    <a:lnTo>
                      <a:pt x="32662" y="9897"/>
                    </a:lnTo>
                    <a:lnTo>
                      <a:pt x="32662" y="9960"/>
                    </a:lnTo>
                    <a:lnTo>
                      <a:pt x="32599" y="9981"/>
                    </a:lnTo>
                    <a:lnTo>
                      <a:pt x="32432" y="10127"/>
                    </a:lnTo>
                    <a:lnTo>
                      <a:pt x="32432" y="10211"/>
                    </a:lnTo>
                    <a:lnTo>
                      <a:pt x="32453" y="10232"/>
                    </a:lnTo>
                    <a:cubicBezTo>
                      <a:pt x="32411" y="10295"/>
                      <a:pt x="32390" y="10379"/>
                      <a:pt x="32348" y="10441"/>
                    </a:cubicBezTo>
                    <a:lnTo>
                      <a:pt x="32306" y="10441"/>
                    </a:lnTo>
                    <a:lnTo>
                      <a:pt x="32222" y="10504"/>
                    </a:lnTo>
                    <a:lnTo>
                      <a:pt x="32139" y="10504"/>
                    </a:lnTo>
                    <a:lnTo>
                      <a:pt x="32097" y="10420"/>
                    </a:lnTo>
                    <a:lnTo>
                      <a:pt x="31992" y="10400"/>
                    </a:lnTo>
                    <a:lnTo>
                      <a:pt x="32013" y="10441"/>
                    </a:lnTo>
                    <a:lnTo>
                      <a:pt x="32097" y="10504"/>
                    </a:lnTo>
                    <a:lnTo>
                      <a:pt x="32076" y="10609"/>
                    </a:lnTo>
                    <a:lnTo>
                      <a:pt x="31971" y="10609"/>
                    </a:lnTo>
                    <a:lnTo>
                      <a:pt x="31971" y="10630"/>
                    </a:lnTo>
                    <a:lnTo>
                      <a:pt x="31992" y="10692"/>
                    </a:lnTo>
                    <a:lnTo>
                      <a:pt x="31909" y="10755"/>
                    </a:lnTo>
                    <a:lnTo>
                      <a:pt x="31909" y="10839"/>
                    </a:lnTo>
                    <a:lnTo>
                      <a:pt x="31971" y="10923"/>
                    </a:lnTo>
                    <a:lnTo>
                      <a:pt x="31888" y="10923"/>
                    </a:lnTo>
                    <a:lnTo>
                      <a:pt x="31888" y="11027"/>
                    </a:lnTo>
                    <a:lnTo>
                      <a:pt x="31804" y="11111"/>
                    </a:lnTo>
                    <a:lnTo>
                      <a:pt x="31804" y="11278"/>
                    </a:lnTo>
                    <a:lnTo>
                      <a:pt x="31867" y="11278"/>
                    </a:lnTo>
                    <a:lnTo>
                      <a:pt x="31909" y="11383"/>
                    </a:lnTo>
                    <a:lnTo>
                      <a:pt x="31950" y="11383"/>
                    </a:lnTo>
                    <a:lnTo>
                      <a:pt x="32013" y="11488"/>
                    </a:lnTo>
                    <a:lnTo>
                      <a:pt x="31950" y="11508"/>
                    </a:lnTo>
                    <a:lnTo>
                      <a:pt x="31888" y="11508"/>
                    </a:lnTo>
                    <a:lnTo>
                      <a:pt x="31825" y="11571"/>
                    </a:lnTo>
                    <a:lnTo>
                      <a:pt x="31783" y="11508"/>
                    </a:lnTo>
                    <a:lnTo>
                      <a:pt x="31637" y="11550"/>
                    </a:lnTo>
                    <a:lnTo>
                      <a:pt x="31595" y="11634"/>
                    </a:lnTo>
                    <a:lnTo>
                      <a:pt x="31699" y="11739"/>
                    </a:lnTo>
                    <a:lnTo>
                      <a:pt x="31741" y="11739"/>
                    </a:lnTo>
                    <a:lnTo>
                      <a:pt x="31741" y="11801"/>
                    </a:lnTo>
                    <a:lnTo>
                      <a:pt x="31637" y="11843"/>
                    </a:lnTo>
                    <a:lnTo>
                      <a:pt x="31595" y="11780"/>
                    </a:lnTo>
                    <a:lnTo>
                      <a:pt x="31511" y="11864"/>
                    </a:lnTo>
                    <a:lnTo>
                      <a:pt x="31427" y="11739"/>
                    </a:lnTo>
                    <a:lnTo>
                      <a:pt x="31323" y="11801"/>
                    </a:lnTo>
                    <a:lnTo>
                      <a:pt x="31218" y="12011"/>
                    </a:lnTo>
                    <a:lnTo>
                      <a:pt x="31113" y="12262"/>
                    </a:lnTo>
                    <a:lnTo>
                      <a:pt x="30988" y="12492"/>
                    </a:lnTo>
                    <a:lnTo>
                      <a:pt x="30779" y="12638"/>
                    </a:lnTo>
                    <a:lnTo>
                      <a:pt x="30737" y="12743"/>
                    </a:lnTo>
                    <a:lnTo>
                      <a:pt x="30674" y="12743"/>
                    </a:lnTo>
                    <a:lnTo>
                      <a:pt x="30569" y="12910"/>
                    </a:lnTo>
                    <a:lnTo>
                      <a:pt x="30465" y="12952"/>
                    </a:lnTo>
                    <a:lnTo>
                      <a:pt x="30444" y="13140"/>
                    </a:lnTo>
                    <a:lnTo>
                      <a:pt x="30360" y="13224"/>
                    </a:lnTo>
                    <a:lnTo>
                      <a:pt x="30339" y="13350"/>
                    </a:lnTo>
                    <a:lnTo>
                      <a:pt x="30277" y="13350"/>
                    </a:lnTo>
                    <a:lnTo>
                      <a:pt x="30235" y="13224"/>
                    </a:lnTo>
                    <a:lnTo>
                      <a:pt x="30151" y="13224"/>
                    </a:lnTo>
                    <a:lnTo>
                      <a:pt x="30067" y="13308"/>
                    </a:lnTo>
                    <a:lnTo>
                      <a:pt x="30109" y="13350"/>
                    </a:lnTo>
                    <a:lnTo>
                      <a:pt x="30130" y="13475"/>
                    </a:lnTo>
                    <a:lnTo>
                      <a:pt x="30046" y="13475"/>
                    </a:lnTo>
                    <a:lnTo>
                      <a:pt x="29963" y="13413"/>
                    </a:lnTo>
                    <a:lnTo>
                      <a:pt x="30005" y="13308"/>
                    </a:lnTo>
                    <a:lnTo>
                      <a:pt x="29921" y="13140"/>
                    </a:lnTo>
                    <a:lnTo>
                      <a:pt x="29837" y="12743"/>
                    </a:lnTo>
                    <a:lnTo>
                      <a:pt x="29837" y="12576"/>
                    </a:lnTo>
                    <a:lnTo>
                      <a:pt x="29816" y="12492"/>
                    </a:lnTo>
                    <a:lnTo>
                      <a:pt x="29858" y="12366"/>
                    </a:lnTo>
                    <a:lnTo>
                      <a:pt x="29942" y="12262"/>
                    </a:lnTo>
                    <a:lnTo>
                      <a:pt x="29921" y="12115"/>
                    </a:lnTo>
                    <a:lnTo>
                      <a:pt x="29963" y="12011"/>
                    </a:lnTo>
                    <a:lnTo>
                      <a:pt x="30046" y="11969"/>
                    </a:lnTo>
                    <a:lnTo>
                      <a:pt x="30130" y="12011"/>
                    </a:lnTo>
                    <a:lnTo>
                      <a:pt x="30214" y="11990"/>
                    </a:lnTo>
                    <a:lnTo>
                      <a:pt x="30277" y="11885"/>
                    </a:lnTo>
                    <a:lnTo>
                      <a:pt x="30256" y="11655"/>
                    </a:lnTo>
                    <a:lnTo>
                      <a:pt x="30318" y="11550"/>
                    </a:lnTo>
                    <a:lnTo>
                      <a:pt x="30318" y="11153"/>
                    </a:lnTo>
                    <a:lnTo>
                      <a:pt x="30214" y="11027"/>
                    </a:lnTo>
                    <a:lnTo>
                      <a:pt x="30172" y="10860"/>
                    </a:lnTo>
                    <a:lnTo>
                      <a:pt x="30109" y="10692"/>
                    </a:lnTo>
                    <a:lnTo>
                      <a:pt x="30067" y="10588"/>
                    </a:lnTo>
                    <a:lnTo>
                      <a:pt x="30025" y="10525"/>
                    </a:lnTo>
                    <a:lnTo>
                      <a:pt x="29963" y="10525"/>
                    </a:lnTo>
                    <a:lnTo>
                      <a:pt x="29921" y="10630"/>
                    </a:lnTo>
                    <a:lnTo>
                      <a:pt x="29795" y="10839"/>
                    </a:lnTo>
                    <a:lnTo>
                      <a:pt x="29628" y="10964"/>
                    </a:lnTo>
                    <a:lnTo>
                      <a:pt x="29607" y="11069"/>
                    </a:lnTo>
                    <a:lnTo>
                      <a:pt x="29607" y="11278"/>
                    </a:lnTo>
                    <a:lnTo>
                      <a:pt x="29544" y="11341"/>
                    </a:lnTo>
                    <a:lnTo>
                      <a:pt x="29481" y="11278"/>
                    </a:lnTo>
                    <a:lnTo>
                      <a:pt x="29398" y="11362"/>
                    </a:lnTo>
                    <a:lnTo>
                      <a:pt x="29419" y="11383"/>
                    </a:lnTo>
                    <a:lnTo>
                      <a:pt x="29398" y="11446"/>
                    </a:lnTo>
                    <a:lnTo>
                      <a:pt x="29230" y="11529"/>
                    </a:lnTo>
                    <a:lnTo>
                      <a:pt x="29189" y="11592"/>
                    </a:lnTo>
                    <a:lnTo>
                      <a:pt x="29084" y="11697"/>
                    </a:lnTo>
                    <a:lnTo>
                      <a:pt x="29000" y="11697"/>
                    </a:lnTo>
                    <a:lnTo>
                      <a:pt x="29000" y="11634"/>
                    </a:lnTo>
                    <a:lnTo>
                      <a:pt x="29084" y="11592"/>
                    </a:lnTo>
                    <a:lnTo>
                      <a:pt x="29084" y="11467"/>
                    </a:lnTo>
                    <a:lnTo>
                      <a:pt x="29042" y="11425"/>
                    </a:lnTo>
                    <a:lnTo>
                      <a:pt x="29147" y="11278"/>
                    </a:lnTo>
                    <a:lnTo>
                      <a:pt x="29168" y="11174"/>
                    </a:lnTo>
                    <a:lnTo>
                      <a:pt x="29168" y="11069"/>
                    </a:lnTo>
                    <a:lnTo>
                      <a:pt x="29251" y="11027"/>
                    </a:lnTo>
                    <a:lnTo>
                      <a:pt x="29251" y="10923"/>
                    </a:lnTo>
                    <a:lnTo>
                      <a:pt x="29209" y="10902"/>
                    </a:lnTo>
                    <a:lnTo>
                      <a:pt x="29251" y="10755"/>
                    </a:lnTo>
                    <a:lnTo>
                      <a:pt x="29147" y="10609"/>
                    </a:lnTo>
                    <a:lnTo>
                      <a:pt x="29147" y="10525"/>
                    </a:lnTo>
                    <a:lnTo>
                      <a:pt x="29084" y="10420"/>
                    </a:lnTo>
                    <a:lnTo>
                      <a:pt x="29084" y="10379"/>
                    </a:lnTo>
                    <a:lnTo>
                      <a:pt x="29147" y="10400"/>
                    </a:lnTo>
                    <a:lnTo>
                      <a:pt x="29189" y="10400"/>
                    </a:lnTo>
                    <a:lnTo>
                      <a:pt x="29209" y="10525"/>
                    </a:lnTo>
                    <a:lnTo>
                      <a:pt x="29272" y="10504"/>
                    </a:lnTo>
                    <a:lnTo>
                      <a:pt x="29377" y="10379"/>
                    </a:lnTo>
                    <a:lnTo>
                      <a:pt x="29481" y="10379"/>
                    </a:lnTo>
                    <a:lnTo>
                      <a:pt x="29565" y="10295"/>
                    </a:lnTo>
                    <a:lnTo>
                      <a:pt x="29481" y="10232"/>
                    </a:lnTo>
                    <a:lnTo>
                      <a:pt x="29377" y="10316"/>
                    </a:lnTo>
                    <a:lnTo>
                      <a:pt x="29293" y="10232"/>
                    </a:lnTo>
                    <a:lnTo>
                      <a:pt x="29189" y="10211"/>
                    </a:lnTo>
                    <a:lnTo>
                      <a:pt x="29189" y="10107"/>
                    </a:lnTo>
                    <a:lnTo>
                      <a:pt x="29230" y="10065"/>
                    </a:lnTo>
                    <a:lnTo>
                      <a:pt x="29209" y="10002"/>
                    </a:lnTo>
                    <a:lnTo>
                      <a:pt x="29126" y="10023"/>
                    </a:lnTo>
                    <a:lnTo>
                      <a:pt x="29105" y="10107"/>
                    </a:lnTo>
                    <a:lnTo>
                      <a:pt x="28958" y="10169"/>
                    </a:lnTo>
                    <a:lnTo>
                      <a:pt x="28854" y="10065"/>
                    </a:lnTo>
                    <a:lnTo>
                      <a:pt x="28854" y="9939"/>
                    </a:lnTo>
                    <a:lnTo>
                      <a:pt x="28770" y="9918"/>
                    </a:lnTo>
                    <a:lnTo>
                      <a:pt x="28665" y="9939"/>
                    </a:lnTo>
                    <a:lnTo>
                      <a:pt x="28603" y="9897"/>
                    </a:lnTo>
                    <a:lnTo>
                      <a:pt x="28644" y="9793"/>
                    </a:lnTo>
                    <a:lnTo>
                      <a:pt x="28707" y="9772"/>
                    </a:lnTo>
                    <a:lnTo>
                      <a:pt x="28749" y="9709"/>
                    </a:lnTo>
                    <a:lnTo>
                      <a:pt x="28812" y="9709"/>
                    </a:lnTo>
                    <a:lnTo>
                      <a:pt x="29126" y="9500"/>
                    </a:lnTo>
                    <a:lnTo>
                      <a:pt x="29168" y="9458"/>
                    </a:lnTo>
                    <a:lnTo>
                      <a:pt x="29042" y="9332"/>
                    </a:lnTo>
                    <a:lnTo>
                      <a:pt x="28875" y="9353"/>
                    </a:lnTo>
                    <a:lnTo>
                      <a:pt x="28875" y="9332"/>
                    </a:lnTo>
                    <a:lnTo>
                      <a:pt x="28979" y="9270"/>
                    </a:lnTo>
                    <a:lnTo>
                      <a:pt x="29042" y="9144"/>
                    </a:lnTo>
                    <a:lnTo>
                      <a:pt x="29168" y="9081"/>
                    </a:lnTo>
                    <a:lnTo>
                      <a:pt x="29147" y="9228"/>
                    </a:lnTo>
                    <a:lnTo>
                      <a:pt x="29189" y="9332"/>
                    </a:lnTo>
                    <a:lnTo>
                      <a:pt x="29293" y="9291"/>
                    </a:lnTo>
                    <a:lnTo>
                      <a:pt x="29377" y="9332"/>
                    </a:lnTo>
                    <a:lnTo>
                      <a:pt x="29461" y="9249"/>
                    </a:lnTo>
                    <a:lnTo>
                      <a:pt x="29461" y="9144"/>
                    </a:lnTo>
                    <a:lnTo>
                      <a:pt x="29377" y="9039"/>
                    </a:lnTo>
                    <a:lnTo>
                      <a:pt x="29293" y="9019"/>
                    </a:lnTo>
                    <a:lnTo>
                      <a:pt x="29293" y="8935"/>
                    </a:lnTo>
                    <a:lnTo>
                      <a:pt x="29314" y="8830"/>
                    </a:lnTo>
                    <a:lnTo>
                      <a:pt x="29293" y="8726"/>
                    </a:lnTo>
                    <a:lnTo>
                      <a:pt x="29314" y="8663"/>
                    </a:lnTo>
                    <a:lnTo>
                      <a:pt x="29314" y="8600"/>
                    </a:lnTo>
                    <a:lnTo>
                      <a:pt x="29209" y="8454"/>
                    </a:lnTo>
                    <a:lnTo>
                      <a:pt x="29272" y="8349"/>
                    </a:lnTo>
                    <a:lnTo>
                      <a:pt x="29209" y="8244"/>
                    </a:lnTo>
                    <a:lnTo>
                      <a:pt x="29272" y="8223"/>
                    </a:lnTo>
                    <a:lnTo>
                      <a:pt x="29272" y="8077"/>
                    </a:lnTo>
                    <a:lnTo>
                      <a:pt x="29356" y="7931"/>
                    </a:lnTo>
                    <a:lnTo>
                      <a:pt x="29356" y="7847"/>
                    </a:lnTo>
                    <a:lnTo>
                      <a:pt x="29419" y="7742"/>
                    </a:lnTo>
                    <a:lnTo>
                      <a:pt x="29419" y="7700"/>
                    </a:lnTo>
                    <a:lnTo>
                      <a:pt x="29356" y="7659"/>
                    </a:lnTo>
                    <a:lnTo>
                      <a:pt x="29377" y="7449"/>
                    </a:lnTo>
                    <a:lnTo>
                      <a:pt x="29356" y="7324"/>
                    </a:lnTo>
                    <a:lnTo>
                      <a:pt x="29251" y="7261"/>
                    </a:lnTo>
                    <a:lnTo>
                      <a:pt x="29272" y="7177"/>
                    </a:lnTo>
                    <a:lnTo>
                      <a:pt x="29251" y="7073"/>
                    </a:lnTo>
                    <a:lnTo>
                      <a:pt x="29293" y="7052"/>
                    </a:lnTo>
                    <a:lnTo>
                      <a:pt x="29335" y="6947"/>
                    </a:lnTo>
                    <a:lnTo>
                      <a:pt x="29272" y="6884"/>
                    </a:lnTo>
                    <a:lnTo>
                      <a:pt x="29230" y="6863"/>
                    </a:lnTo>
                    <a:cubicBezTo>
                      <a:pt x="29272" y="6842"/>
                      <a:pt x="29293" y="6801"/>
                      <a:pt x="29293" y="6759"/>
                    </a:cubicBezTo>
                    <a:cubicBezTo>
                      <a:pt x="29314" y="6696"/>
                      <a:pt x="29335" y="6654"/>
                      <a:pt x="29335" y="6591"/>
                    </a:cubicBezTo>
                    <a:lnTo>
                      <a:pt x="29377" y="6550"/>
                    </a:lnTo>
                    <a:lnTo>
                      <a:pt x="29377" y="6445"/>
                    </a:lnTo>
                    <a:lnTo>
                      <a:pt x="29440" y="6445"/>
                    </a:lnTo>
                    <a:lnTo>
                      <a:pt x="29523" y="6361"/>
                    </a:lnTo>
                    <a:lnTo>
                      <a:pt x="29586" y="6257"/>
                    </a:lnTo>
                    <a:lnTo>
                      <a:pt x="29649" y="6215"/>
                    </a:lnTo>
                    <a:lnTo>
                      <a:pt x="29753" y="6215"/>
                    </a:lnTo>
                    <a:lnTo>
                      <a:pt x="29816" y="6131"/>
                    </a:lnTo>
                    <a:lnTo>
                      <a:pt x="29900" y="6068"/>
                    </a:lnTo>
                    <a:lnTo>
                      <a:pt x="29942" y="5964"/>
                    </a:lnTo>
                    <a:lnTo>
                      <a:pt x="29942" y="5838"/>
                    </a:lnTo>
                    <a:lnTo>
                      <a:pt x="29900" y="5796"/>
                    </a:lnTo>
                    <a:lnTo>
                      <a:pt x="29963" y="5713"/>
                    </a:lnTo>
                    <a:lnTo>
                      <a:pt x="30005" y="5629"/>
                    </a:lnTo>
                    <a:lnTo>
                      <a:pt x="29795" y="5629"/>
                    </a:lnTo>
                    <a:lnTo>
                      <a:pt x="29733" y="5587"/>
                    </a:lnTo>
                    <a:lnTo>
                      <a:pt x="29753" y="5503"/>
                    </a:lnTo>
                    <a:lnTo>
                      <a:pt x="29837" y="5503"/>
                    </a:lnTo>
                    <a:lnTo>
                      <a:pt x="29921" y="5545"/>
                    </a:lnTo>
                    <a:lnTo>
                      <a:pt x="30025" y="5545"/>
                    </a:lnTo>
                    <a:lnTo>
                      <a:pt x="30130" y="5587"/>
                    </a:lnTo>
                    <a:lnTo>
                      <a:pt x="30214" y="5524"/>
                    </a:lnTo>
                    <a:lnTo>
                      <a:pt x="30297" y="5545"/>
                    </a:lnTo>
                    <a:lnTo>
                      <a:pt x="30318" y="5650"/>
                    </a:lnTo>
                    <a:lnTo>
                      <a:pt x="30465" y="5796"/>
                    </a:lnTo>
                    <a:lnTo>
                      <a:pt x="30549" y="5796"/>
                    </a:lnTo>
                    <a:lnTo>
                      <a:pt x="30569" y="5838"/>
                    </a:lnTo>
                    <a:lnTo>
                      <a:pt x="30653" y="5859"/>
                    </a:lnTo>
                    <a:lnTo>
                      <a:pt x="30779" y="5817"/>
                    </a:lnTo>
                    <a:lnTo>
                      <a:pt x="30988" y="5692"/>
                    </a:lnTo>
                    <a:lnTo>
                      <a:pt x="31134" y="5524"/>
                    </a:lnTo>
                    <a:lnTo>
                      <a:pt x="31302" y="5399"/>
                    </a:lnTo>
                    <a:lnTo>
                      <a:pt x="31365" y="5315"/>
                    </a:lnTo>
                    <a:lnTo>
                      <a:pt x="31302" y="5294"/>
                    </a:lnTo>
                    <a:lnTo>
                      <a:pt x="31344" y="5231"/>
                    </a:lnTo>
                    <a:lnTo>
                      <a:pt x="31469" y="5231"/>
                    </a:lnTo>
                    <a:lnTo>
                      <a:pt x="31595" y="5085"/>
                    </a:lnTo>
                    <a:lnTo>
                      <a:pt x="31825" y="4897"/>
                    </a:lnTo>
                    <a:lnTo>
                      <a:pt x="31825" y="4855"/>
                    </a:lnTo>
                    <a:lnTo>
                      <a:pt x="31930" y="4834"/>
                    </a:lnTo>
                    <a:lnTo>
                      <a:pt x="32013" y="4687"/>
                    </a:lnTo>
                    <a:lnTo>
                      <a:pt x="32181" y="4541"/>
                    </a:lnTo>
                    <a:lnTo>
                      <a:pt x="32222" y="4415"/>
                    </a:lnTo>
                    <a:lnTo>
                      <a:pt x="32285" y="4415"/>
                    </a:lnTo>
                    <a:lnTo>
                      <a:pt x="32327" y="4436"/>
                    </a:lnTo>
                    <a:lnTo>
                      <a:pt x="32327" y="4436"/>
                    </a:lnTo>
                    <a:lnTo>
                      <a:pt x="32306" y="4353"/>
                    </a:lnTo>
                    <a:lnTo>
                      <a:pt x="32222" y="4311"/>
                    </a:lnTo>
                    <a:lnTo>
                      <a:pt x="32222" y="4227"/>
                    </a:lnTo>
                    <a:lnTo>
                      <a:pt x="32076" y="4122"/>
                    </a:lnTo>
                    <a:lnTo>
                      <a:pt x="31804" y="4081"/>
                    </a:lnTo>
                    <a:lnTo>
                      <a:pt x="31657" y="4060"/>
                    </a:lnTo>
                    <a:lnTo>
                      <a:pt x="31574" y="4081"/>
                    </a:lnTo>
                    <a:lnTo>
                      <a:pt x="31511" y="4060"/>
                    </a:lnTo>
                    <a:lnTo>
                      <a:pt x="31511" y="3976"/>
                    </a:lnTo>
                    <a:lnTo>
                      <a:pt x="31469" y="3871"/>
                    </a:lnTo>
                    <a:lnTo>
                      <a:pt x="31406" y="3871"/>
                    </a:lnTo>
                    <a:lnTo>
                      <a:pt x="31385" y="3850"/>
                    </a:lnTo>
                    <a:lnTo>
                      <a:pt x="31281" y="3829"/>
                    </a:lnTo>
                    <a:lnTo>
                      <a:pt x="31197" y="3704"/>
                    </a:lnTo>
                    <a:lnTo>
                      <a:pt x="31051" y="3704"/>
                    </a:lnTo>
                    <a:lnTo>
                      <a:pt x="30967" y="3788"/>
                    </a:lnTo>
                    <a:lnTo>
                      <a:pt x="30946" y="3704"/>
                    </a:lnTo>
                    <a:lnTo>
                      <a:pt x="30841" y="3704"/>
                    </a:lnTo>
                    <a:lnTo>
                      <a:pt x="30779" y="3641"/>
                    </a:lnTo>
                    <a:lnTo>
                      <a:pt x="30674" y="3662"/>
                    </a:lnTo>
                    <a:lnTo>
                      <a:pt x="30507" y="3662"/>
                    </a:lnTo>
                    <a:lnTo>
                      <a:pt x="30235" y="3725"/>
                    </a:lnTo>
                    <a:lnTo>
                      <a:pt x="30130" y="3871"/>
                    </a:lnTo>
                    <a:lnTo>
                      <a:pt x="30214" y="3976"/>
                    </a:lnTo>
                    <a:lnTo>
                      <a:pt x="30130" y="4018"/>
                    </a:lnTo>
                    <a:lnTo>
                      <a:pt x="30109" y="4060"/>
                    </a:lnTo>
                    <a:lnTo>
                      <a:pt x="30193" y="4164"/>
                    </a:lnTo>
                    <a:lnTo>
                      <a:pt x="30214" y="4290"/>
                    </a:lnTo>
                    <a:lnTo>
                      <a:pt x="30088" y="4290"/>
                    </a:lnTo>
                    <a:lnTo>
                      <a:pt x="30046" y="4185"/>
                    </a:lnTo>
                    <a:lnTo>
                      <a:pt x="29984" y="4060"/>
                    </a:lnTo>
                    <a:lnTo>
                      <a:pt x="29900" y="4039"/>
                    </a:lnTo>
                    <a:lnTo>
                      <a:pt x="29816" y="4164"/>
                    </a:lnTo>
                    <a:lnTo>
                      <a:pt x="29837" y="4227"/>
                    </a:lnTo>
                    <a:lnTo>
                      <a:pt x="29837" y="4290"/>
                    </a:lnTo>
                    <a:lnTo>
                      <a:pt x="29733" y="4332"/>
                    </a:lnTo>
                    <a:lnTo>
                      <a:pt x="29712" y="4478"/>
                    </a:lnTo>
                    <a:lnTo>
                      <a:pt x="29565" y="4646"/>
                    </a:lnTo>
                    <a:lnTo>
                      <a:pt x="29523" y="4771"/>
                    </a:lnTo>
                    <a:lnTo>
                      <a:pt x="29502" y="4855"/>
                    </a:lnTo>
                    <a:lnTo>
                      <a:pt x="29565" y="4876"/>
                    </a:lnTo>
                    <a:lnTo>
                      <a:pt x="29461" y="4959"/>
                    </a:lnTo>
                    <a:lnTo>
                      <a:pt x="29461" y="5064"/>
                    </a:lnTo>
                    <a:lnTo>
                      <a:pt x="29377" y="5106"/>
                    </a:lnTo>
                    <a:lnTo>
                      <a:pt x="29272" y="5357"/>
                    </a:lnTo>
                    <a:lnTo>
                      <a:pt x="29272" y="5482"/>
                    </a:lnTo>
                    <a:lnTo>
                      <a:pt x="29209" y="5566"/>
                    </a:lnTo>
                    <a:lnTo>
                      <a:pt x="29293" y="5629"/>
                    </a:lnTo>
                    <a:lnTo>
                      <a:pt x="29293" y="5713"/>
                    </a:lnTo>
                    <a:lnTo>
                      <a:pt x="29251" y="5734"/>
                    </a:lnTo>
                    <a:lnTo>
                      <a:pt x="29251" y="5838"/>
                    </a:lnTo>
                    <a:lnTo>
                      <a:pt x="29189" y="6026"/>
                    </a:lnTo>
                    <a:lnTo>
                      <a:pt x="29063" y="6215"/>
                    </a:lnTo>
                    <a:lnTo>
                      <a:pt x="29084" y="6257"/>
                    </a:lnTo>
                    <a:lnTo>
                      <a:pt x="29189" y="6257"/>
                    </a:lnTo>
                    <a:lnTo>
                      <a:pt x="29209" y="6319"/>
                    </a:lnTo>
                    <a:cubicBezTo>
                      <a:pt x="29189" y="6319"/>
                      <a:pt x="29168" y="6340"/>
                      <a:pt x="29168" y="6340"/>
                    </a:cubicBezTo>
                    <a:lnTo>
                      <a:pt x="29105" y="6319"/>
                    </a:lnTo>
                    <a:lnTo>
                      <a:pt x="29042" y="6361"/>
                    </a:lnTo>
                    <a:lnTo>
                      <a:pt x="28958" y="6508"/>
                    </a:lnTo>
                    <a:lnTo>
                      <a:pt x="29042" y="6508"/>
                    </a:lnTo>
                    <a:cubicBezTo>
                      <a:pt x="29000" y="6529"/>
                      <a:pt x="28979" y="6550"/>
                      <a:pt x="28979" y="6612"/>
                    </a:cubicBezTo>
                    <a:lnTo>
                      <a:pt x="28875" y="6570"/>
                    </a:lnTo>
                    <a:lnTo>
                      <a:pt x="28791" y="6633"/>
                    </a:lnTo>
                    <a:lnTo>
                      <a:pt x="28791" y="6738"/>
                    </a:lnTo>
                    <a:lnTo>
                      <a:pt x="28644" y="6842"/>
                    </a:lnTo>
                    <a:lnTo>
                      <a:pt x="28582" y="6884"/>
                    </a:lnTo>
                    <a:cubicBezTo>
                      <a:pt x="28665" y="6612"/>
                      <a:pt x="28728" y="6257"/>
                      <a:pt x="28749" y="5943"/>
                    </a:cubicBezTo>
                    <a:lnTo>
                      <a:pt x="28937" y="5838"/>
                    </a:lnTo>
                    <a:lnTo>
                      <a:pt x="28937" y="5734"/>
                    </a:lnTo>
                    <a:lnTo>
                      <a:pt x="29000" y="5566"/>
                    </a:lnTo>
                    <a:lnTo>
                      <a:pt x="29000" y="5399"/>
                    </a:lnTo>
                    <a:lnTo>
                      <a:pt x="29063" y="5315"/>
                    </a:lnTo>
                    <a:lnTo>
                      <a:pt x="28979" y="5315"/>
                    </a:lnTo>
                    <a:lnTo>
                      <a:pt x="28937" y="5378"/>
                    </a:lnTo>
                    <a:lnTo>
                      <a:pt x="28791" y="5420"/>
                    </a:lnTo>
                    <a:lnTo>
                      <a:pt x="28728" y="5545"/>
                    </a:lnTo>
                    <a:lnTo>
                      <a:pt x="28686" y="5503"/>
                    </a:lnTo>
                    <a:lnTo>
                      <a:pt x="28686" y="5399"/>
                    </a:lnTo>
                    <a:lnTo>
                      <a:pt x="28770" y="5357"/>
                    </a:lnTo>
                    <a:lnTo>
                      <a:pt x="28770" y="5231"/>
                    </a:lnTo>
                    <a:lnTo>
                      <a:pt x="28749" y="5169"/>
                    </a:lnTo>
                    <a:lnTo>
                      <a:pt x="28665" y="5127"/>
                    </a:lnTo>
                    <a:lnTo>
                      <a:pt x="28749" y="5127"/>
                    </a:lnTo>
                    <a:lnTo>
                      <a:pt x="28791" y="5106"/>
                    </a:lnTo>
                    <a:lnTo>
                      <a:pt x="28770" y="4980"/>
                    </a:lnTo>
                    <a:lnTo>
                      <a:pt x="28582" y="4876"/>
                    </a:lnTo>
                    <a:lnTo>
                      <a:pt x="28540" y="4897"/>
                    </a:lnTo>
                    <a:lnTo>
                      <a:pt x="28352" y="4918"/>
                    </a:lnTo>
                    <a:lnTo>
                      <a:pt x="28331" y="4980"/>
                    </a:lnTo>
                    <a:lnTo>
                      <a:pt x="28247" y="4980"/>
                    </a:lnTo>
                    <a:lnTo>
                      <a:pt x="28247" y="4897"/>
                    </a:lnTo>
                    <a:lnTo>
                      <a:pt x="28331" y="4771"/>
                    </a:lnTo>
                    <a:lnTo>
                      <a:pt x="28414" y="4771"/>
                    </a:lnTo>
                    <a:lnTo>
                      <a:pt x="28540" y="4666"/>
                    </a:lnTo>
                    <a:lnTo>
                      <a:pt x="28749" y="4604"/>
                    </a:lnTo>
                    <a:lnTo>
                      <a:pt x="28791" y="4562"/>
                    </a:lnTo>
                    <a:lnTo>
                      <a:pt x="28937" y="4541"/>
                    </a:lnTo>
                    <a:lnTo>
                      <a:pt x="29000" y="4541"/>
                    </a:lnTo>
                    <a:lnTo>
                      <a:pt x="29063" y="4583"/>
                    </a:lnTo>
                    <a:lnTo>
                      <a:pt x="29105" y="4562"/>
                    </a:lnTo>
                    <a:lnTo>
                      <a:pt x="29147" y="4394"/>
                    </a:lnTo>
                    <a:lnTo>
                      <a:pt x="29189" y="4332"/>
                    </a:lnTo>
                    <a:lnTo>
                      <a:pt x="29063" y="4248"/>
                    </a:lnTo>
                    <a:lnTo>
                      <a:pt x="29042" y="4185"/>
                    </a:lnTo>
                    <a:lnTo>
                      <a:pt x="29105" y="4164"/>
                    </a:lnTo>
                    <a:lnTo>
                      <a:pt x="29168" y="4122"/>
                    </a:lnTo>
                    <a:lnTo>
                      <a:pt x="29189" y="4164"/>
                    </a:lnTo>
                    <a:lnTo>
                      <a:pt x="29272" y="4185"/>
                    </a:lnTo>
                    <a:lnTo>
                      <a:pt x="29419" y="4122"/>
                    </a:lnTo>
                    <a:lnTo>
                      <a:pt x="29481" y="4039"/>
                    </a:lnTo>
                    <a:lnTo>
                      <a:pt x="29461" y="3955"/>
                    </a:lnTo>
                    <a:lnTo>
                      <a:pt x="29481" y="3913"/>
                    </a:lnTo>
                    <a:lnTo>
                      <a:pt x="29461" y="3829"/>
                    </a:lnTo>
                    <a:lnTo>
                      <a:pt x="29377" y="3850"/>
                    </a:lnTo>
                    <a:lnTo>
                      <a:pt x="29293" y="3746"/>
                    </a:lnTo>
                    <a:lnTo>
                      <a:pt x="29042" y="3746"/>
                    </a:lnTo>
                    <a:lnTo>
                      <a:pt x="28958" y="3725"/>
                    </a:lnTo>
                    <a:lnTo>
                      <a:pt x="28896" y="3767"/>
                    </a:lnTo>
                    <a:lnTo>
                      <a:pt x="28770" y="3767"/>
                    </a:lnTo>
                    <a:lnTo>
                      <a:pt x="28665" y="3725"/>
                    </a:lnTo>
                    <a:lnTo>
                      <a:pt x="28582" y="3746"/>
                    </a:lnTo>
                    <a:lnTo>
                      <a:pt x="28519" y="3641"/>
                    </a:lnTo>
                    <a:lnTo>
                      <a:pt x="28435" y="3599"/>
                    </a:lnTo>
                    <a:lnTo>
                      <a:pt x="28435" y="3516"/>
                    </a:lnTo>
                    <a:lnTo>
                      <a:pt x="28477" y="3453"/>
                    </a:lnTo>
                    <a:lnTo>
                      <a:pt x="28456" y="3411"/>
                    </a:lnTo>
                    <a:lnTo>
                      <a:pt x="28310" y="3390"/>
                    </a:lnTo>
                    <a:lnTo>
                      <a:pt x="28226" y="3432"/>
                    </a:lnTo>
                    <a:lnTo>
                      <a:pt x="28163" y="3495"/>
                    </a:lnTo>
                    <a:lnTo>
                      <a:pt x="28226" y="3537"/>
                    </a:lnTo>
                    <a:lnTo>
                      <a:pt x="28331" y="3537"/>
                    </a:lnTo>
                    <a:lnTo>
                      <a:pt x="28268" y="3641"/>
                    </a:lnTo>
                    <a:lnTo>
                      <a:pt x="28142" y="3620"/>
                    </a:lnTo>
                    <a:lnTo>
                      <a:pt x="28059" y="3495"/>
                    </a:lnTo>
                    <a:lnTo>
                      <a:pt x="28017" y="3516"/>
                    </a:lnTo>
                    <a:lnTo>
                      <a:pt x="27954" y="3495"/>
                    </a:lnTo>
                    <a:lnTo>
                      <a:pt x="27849" y="3537"/>
                    </a:lnTo>
                    <a:lnTo>
                      <a:pt x="27828" y="3641"/>
                    </a:lnTo>
                    <a:lnTo>
                      <a:pt x="27787" y="3662"/>
                    </a:lnTo>
                    <a:lnTo>
                      <a:pt x="27808" y="3767"/>
                    </a:lnTo>
                    <a:lnTo>
                      <a:pt x="27808" y="3871"/>
                    </a:lnTo>
                    <a:lnTo>
                      <a:pt x="27891" y="3934"/>
                    </a:lnTo>
                    <a:lnTo>
                      <a:pt x="27891" y="4060"/>
                    </a:lnTo>
                    <a:lnTo>
                      <a:pt x="27828" y="4122"/>
                    </a:lnTo>
                    <a:lnTo>
                      <a:pt x="27808" y="4248"/>
                    </a:lnTo>
                    <a:lnTo>
                      <a:pt x="27787" y="4248"/>
                    </a:lnTo>
                    <a:lnTo>
                      <a:pt x="27745" y="4018"/>
                    </a:lnTo>
                    <a:lnTo>
                      <a:pt x="27703" y="3913"/>
                    </a:lnTo>
                    <a:lnTo>
                      <a:pt x="27619" y="3850"/>
                    </a:lnTo>
                    <a:lnTo>
                      <a:pt x="27598" y="3934"/>
                    </a:lnTo>
                    <a:lnTo>
                      <a:pt x="27515" y="3934"/>
                    </a:lnTo>
                    <a:lnTo>
                      <a:pt x="27431" y="4018"/>
                    </a:lnTo>
                    <a:lnTo>
                      <a:pt x="27431" y="4143"/>
                    </a:lnTo>
                    <a:lnTo>
                      <a:pt x="27515" y="4248"/>
                    </a:lnTo>
                    <a:lnTo>
                      <a:pt x="27515" y="4332"/>
                    </a:lnTo>
                    <a:lnTo>
                      <a:pt x="27619" y="4457"/>
                    </a:lnTo>
                    <a:lnTo>
                      <a:pt x="27745" y="4457"/>
                    </a:lnTo>
                    <a:lnTo>
                      <a:pt x="27808" y="4353"/>
                    </a:lnTo>
                    <a:lnTo>
                      <a:pt x="27828" y="4353"/>
                    </a:lnTo>
                    <a:lnTo>
                      <a:pt x="27849" y="4457"/>
                    </a:lnTo>
                    <a:lnTo>
                      <a:pt x="27933" y="4583"/>
                    </a:lnTo>
                    <a:lnTo>
                      <a:pt x="27933" y="4666"/>
                    </a:lnTo>
                    <a:lnTo>
                      <a:pt x="27849" y="4666"/>
                    </a:lnTo>
                    <a:lnTo>
                      <a:pt x="27808" y="4562"/>
                    </a:lnTo>
                    <a:lnTo>
                      <a:pt x="27724" y="4541"/>
                    </a:lnTo>
                    <a:lnTo>
                      <a:pt x="27619" y="4562"/>
                    </a:lnTo>
                    <a:lnTo>
                      <a:pt x="27577" y="4604"/>
                    </a:lnTo>
                    <a:lnTo>
                      <a:pt x="27619" y="4708"/>
                    </a:lnTo>
                    <a:lnTo>
                      <a:pt x="27598" y="4792"/>
                    </a:lnTo>
                    <a:lnTo>
                      <a:pt x="27515" y="4876"/>
                    </a:lnTo>
                    <a:lnTo>
                      <a:pt x="27536" y="4959"/>
                    </a:lnTo>
                    <a:lnTo>
                      <a:pt x="27473" y="5085"/>
                    </a:lnTo>
                    <a:lnTo>
                      <a:pt x="27410" y="5127"/>
                    </a:lnTo>
                    <a:lnTo>
                      <a:pt x="27431" y="5231"/>
                    </a:lnTo>
                    <a:lnTo>
                      <a:pt x="27389" y="5294"/>
                    </a:lnTo>
                    <a:lnTo>
                      <a:pt x="27284" y="5273"/>
                    </a:lnTo>
                    <a:lnTo>
                      <a:pt x="27201" y="5169"/>
                    </a:lnTo>
                    <a:lnTo>
                      <a:pt x="27201" y="5064"/>
                    </a:lnTo>
                    <a:lnTo>
                      <a:pt x="27075" y="4897"/>
                    </a:lnTo>
                    <a:lnTo>
                      <a:pt x="27075" y="4792"/>
                    </a:lnTo>
                    <a:lnTo>
                      <a:pt x="27054" y="4708"/>
                    </a:lnTo>
                    <a:lnTo>
                      <a:pt x="26950" y="4687"/>
                    </a:lnTo>
                    <a:lnTo>
                      <a:pt x="26950" y="4646"/>
                    </a:lnTo>
                    <a:lnTo>
                      <a:pt x="26992" y="4604"/>
                    </a:lnTo>
                    <a:lnTo>
                      <a:pt x="27033" y="4562"/>
                    </a:lnTo>
                    <a:lnTo>
                      <a:pt x="26992" y="4478"/>
                    </a:lnTo>
                    <a:lnTo>
                      <a:pt x="26887" y="4457"/>
                    </a:lnTo>
                    <a:lnTo>
                      <a:pt x="26740" y="4499"/>
                    </a:lnTo>
                    <a:lnTo>
                      <a:pt x="26699" y="4457"/>
                    </a:lnTo>
                    <a:lnTo>
                      <a:pt x="26657" y="4478"/>
                    </a:lnTo>
                    <a:lnTo>
                      <a:pt x="26594" y="4562"/>
                    </a:lnTo>
                    <a:lnTo>
                      <a:pt x="26489" y="4604"/>
                    </a:lnTo>
                    <a:lnTo>
                      <a:pt x="26364" y="4792"/>
                    </a:lnTo>
                    <a:lnTo>
                      <a:pt x="26427" y="4876"/>
                    </a:lnTo>
                    <a:lnTo>
                      <a:pt x="26427" y="5064"/>
                    </a:lnTo>
                    <a:lnTo>
                      <a:pt x="26385" y="5127"/>
                    </a:lnTo>
                    <a:lnTo>
                      <a:pt x="26448" y="5210"/>
                    </a:lnTo>
                    <a:lnTo>
                      <a:pt x="26427" y="5378"/>
                    </a:lnTo>
                    <a:lnTo>
                      <a:pt x="26322" y="5420"/>
                    </a:lnTo>
                    <a:lnTo>
                      <a:pt x="26322" y="5545"/>
                    </a:lnTo>
                    <a:lnTo>
                      <a:pt x="26364" y="5608"/>
                    </a:lnTo>
                    <a:lnTo>
                      <a:pt x="26448" y="5587"/>
                    </a:lnTo>
                    <a:lnTo>
                      <a:pt x="26489" y="5629"/>
                    </a:lnTo>
                    <a:lnTo>
                      <a:pt x="26573" y="5587"/>
                    </a:lnTo>
                    <a:lnTo>
                      <a:pt x="26636" y="5608"/>
                    </a:lnTo>
                    <a:lnTo>
                      <a:pt x="26636" y="5734"/>
                    </a:lnTo>
                    <a:lnTo>
                      <a:pt x="26657" y="5796"/>
                    </a:lnTo>
                    <a:lnTo>
                      <a:pt x="26699" y="5796"/>
                    </a:lnTo>
                    <a:lnTo>
                      <a:pt x="26782" y="5922"/>
                    </a:lnTo>
                    <a:lnTo>
                      <a:pt x="26782" y="6110"/>
                    </a:lnTo>
                    <a:lnTo>
                      <a:pt x="26887" y="6236"/>
                    </a:lnTo>
                    <a:lnTo>
                      <a:pt x="26887" y="6319"/>
                    </a:lnTo>
                    <a:lnTo>
                      <a:pt x="26929" y="6424"/>
                    </a:lnTo>
                    <a:lnTo>
                      <a:pt x="27012" y="6466"/>
                    </a:lnTo>
                    <a:lnTo>
                      <a:pt x="26992" y="6550"/>
                    </a:lnTo>
                    <a:lnTo>
                      <a:pt x="27012" y="6696"/>
                    </a:lnTo>
                    <a:lnTo>
                      <a:pt x="26929" y="6842"/>
                    </a:lnTo>
                    <a:lnTo>
                      <a:pt x="27012" y="6905"/>
                    </a:lnTo>
                    <a:lnTo>
                      <a:pt x="27033" y="7052"/>
                    </a:lnTo>
                    <a:lnTo>
                      <a:pt x="27012" y="7156"/>
                    </a:lnTo>
                    <a:lnTo>
                      <a:pt x="27033" y="7198"/>
                    </a:lnTo>
                    <a:lnTo>
                      <a:pt x="27117" y="7156"/>
                    </a:lnTo>
                    <a:lnTo>
                      <a:pt x="27180" y="7198"/>
                    </a:lnTo>
                    <a:lnTo>
                      <a:pt x="27180" y="7324"/>
                    </a:lnTo>
                    <a:lnTo>
                      <a:pt x="27264" y="7387"/>
                    </a:lnTo>
                    <a:lnTo>
                      <a:pt x="27410" y="7324"/>
                    </a:lnTo>
                    <a:lnTo>
                      <a:pt x="27452" y="7198"/>
                    </a:lnTo>
                    <a:lnTo>
                      <a:pt x="27598" y="7114"/>
                    </a:lnTo>
                    <a:lnTo>
                      <a:pt x="27619" y="7010"/>
                    </a:lnTo>
                    <a:lnTo>
                      <a:pt x="27556" y="6968"/>
                    </a:lnTo>
                    <a:lnTo>
                      <a:pt x="27494" y="6759"/>
                    </a:lnTo>
                    <a:lnTo>
                      <a:pt x="27515" y="6654"/>
                    </a:lnTo>
                    <a:lnTo>
                      <a:pt x="27703" y="6466"/>
                    </a:lnTo>
                    <a:lnTo>
                      <a:pt x="27703" y="6550"/>
                    </a:lnTo>
                    <a:lnTo>
                      <a:pt x="27598" y="6675"/>
                    </a:lnTo>
                    <a:lnTo>
                      <a:pt x="27640" y="6905"/>
                    </a:lnTo>
                    <a:lnTo>
                      <a:pt x="27724" y="6947"/>
                    </a:lnTo>
                    <a:lnTo>
                      <a:pt x="27828" y="6884"/>
                    </a:lnTo>
                    <a:lnTo>
                      <a:pt x="27954" y="6968"/>
                    </a:lnTo>
                    <a:lnTo>
                      <a:pt x="28121" y="6905"/>
                    </a:lnTo>
                    <a:lnTo>
                      <a:pt x="28121" y="6842"/>
                    </a:lnTo>
                    <a:lnTo>
                      <a:pt x="28247" y="6780"/>
                    </a:lnTo>
                    <a:lnTo>
                      <a:pt x="28352" y="6780"/>
                    </a:lnTo>
                    <a:lnTo>
                      <a:pt x="28435" y="6738"/>
                    </a:lnTo>
                    <a:lnTo>
                      <a:pt x="28477" y="6780"/>
                    </a:lnTo>
                    <a:lnTo>
                      <a:pt x="28498" y="6759"/>
                    </a:lnTo>
                    <a:lnTo>
                      <a:pt x="28498" y="6759"/>
                    </a:lnTo>
                    <a:cubicBezTo>
                      <a:pt x="28477" y="6863"/>
                      <a:pt x="28456" y="6989"/>
                      <a:pt x="28456" y="7094"/>
                    </a:cubicBezTo>
                    <a:lnTo>
                      <a:pt x="28435" y="7114"/>
                    </a:lnTo>
                    <a:lnTo>
                      <a:pt x="28456" y="7156"/>
                    </a:lnTo>
                    <a:lnTo>
                      <a:pt x="28456" y="7219"/>
                    </a:lnTo>
                    <a:cubicBezTo>
                      <a:pt x="28456" y="7283"/>
                      <a:pt x="28503" y="7308"/>
                      <a:pt x="28554" y="7308"/>
                    </a:cubicBezTo>
                    <a:cubicBezTo>
                      <a:pt x="28586" y="7308"/>
                      <a:pt x="28620" y="7298"/>
                      <a:pt x="28644" y="7282"/>
                    </a:cubicBezTo>
                    <a:lnTo>
                      <a:pt x="28707" y="7282"/>
                    </a:lnTo>
                    <a:lnTo>
                      <a:pt x="28707" y="7324"/>
                    </a:lnTo>
                    <a:lnTo>
                      <a:pt x="28582" y="7533"/>
                    </a:lnTo>
                    <a:lnTo>
                      <a:pt x="28561" y="7617"/>
                    </a:lnTo>
                    <a:lnTo>
                      <a:pt x="28456" y="7679"/>
                    </a:lnTo>
                    <a:lnTo>
                      <a:pt x="28477" y="7596"/>
                    </a:lnTo>
                    <a:lnTo>
                      <a:pt x="28435" y="7533"/>
                    </a:lnTo>
                    <a:lnTo>
                      <a:pt x="28477" y="7407"/>
                    </a:lnTo>
                    <a:lnTo>
                      <a:pt x="28393" y="7324"/>
                    </a:lnTo>
                    <a:lnTo>
                      <a:pt x="28268" y="7387"/>
                    </a:lnTo>
                    <a:lnTo>
                      <a:pt x="28184" y="7512"/>
                    </a:lnTo>
                    <a:lnTo>
                      <a:pt x="28121" y="7512"/>
                    </a:lnTo>
                    <a:lnTo>
                      <a:pt x="28038" y="7679"/>
                    </a:lnTo>
                    <a:lnTo>
                      <a:pt x="27954" y="7700"/>
                    </a:lnTo>
                    <a:lnTo>
                      <a:pt x="27870" y="7910"/>
                    </a:lnTo>
                    <a:lnTo>
                      <a:pt x="27724" y="8056"/>
                    </a:lnTo>
                    <a:lnTo>
                      <a:pt x="27703" y="8203"/>
                    </a:lnTo>
                    <a:lnTo>
                      <a:pt x="27745" y="8328"/>
                    </a:lnTo>
                    <a:lnTo>
                      <a:pt x="27745" y="8412"/>
                    </a:lnTo>
                    <a:lnTo>
                      <a:pt x="27808" y="8433"/>
                    </a:lnTo>
                    <a:lnTo>
                      <a:pt x="27870" y="8370"/>
                    </a:lnTo>
                    <a:lnTo>
                      <a:pt x="27933" y="8370"/>
                    </a:lnTo>
                    <a:lnTo>
                      <a:pt x="27933" y="8454"/>
                    </a:lnTo>
                    <a:lnTo>
                      <a:pt x="27828" y="8537"/>
                    </a:lnTo>
                    <a:lnTo>
                      <a:pt x="27828" y="8579"/>
                    </a:lnTo>
                    <a:lnTo>
                      <a:pt x="27724" y="8579"/>
                    </a:lnTo>
                    <a:lnTo>
                      <a:pt x="27619" y="8642"/>
                    </a:lnTo>
                    <a:lnTo>
                      <a:pt x="27431" y="8830"/>
                    </a:lnTo>
                    <a:lnTo>
                      <a:pt x="27347" y="8935"/>
                    </a:lnTo>
                    <a:lnTo>
                      <a:pt x="27326" y="9207"/>
                    </a:lnTo>
                    <a:lnTo>
                      <a:pt x="27389" y="9311"/>
                    </a:lnTo>
                    <a:lnTo>
                      <a:pt x="27389" y="9395"/>
                    </a:lnTo>
                    <a:lnTo>
                      <a:pt x="27326" y="9500"/>
                    </a:lnTo>
                    <a:lnTo>
                      <a:pt x="27347" y="9563"/>
                    </a:lnTo>
                    <a:lnTo>
                      <a:pt x="27389" y="9625"/>
                    </a:lnTo>
                    <a:lnTo>
                      <a:pt x="27452" y="9625"/>
                    </a:lnTo>
                    <a:lnTo>
                      <a:pt x="27515" y="9667"/>
                    </a:lnTo>
                    <a:lnTo>
                      <a:pt x="27536" y="9793"/>
                    </a:lnTo>
                    <a:lnTo>
                      <a:pt x="27640" y="9835"/>
                    </a:lnTo>
                    <a:lnTo>
                      <a:pt x="27703" y="9939"/>
                    </a:lnTo>
                    <a:lnTo>
                      <a:pt x="27745" y="9939"/>
                    </a:lnTo>
                    <a:lnTo>
                      <a:pt x="27828" y="9814"/>
                    </a:lnTo>
                    <a:lnTo>
                      <a:pt x="27808" y="9939"/>
                    </a:lnTo>
                    <a:lnTo>
                      <a:pt x="27849" y="10107"/>
                    </a:lnTo>
                    <a:lnTo>
                      <a:pt x="28017" y="10127"/>
                    </a:lnTo>
                    <a:lnTo>
                      <a:pt x="28080" y="10190"/>
                    </a:lnTo>
                    <a:lnTo>
                      <a:pt x="28184" y="10190"/>
                    </a:lnTo>
                    <a:lnTo>
                      <a:pt x="28331" y="10211"/>
                    </a:lnTo>
                    <a:lnTo>
                      <a:pt x="28331" y="10295"/>
                    </a:lnTo>
                    <a:lnTo>
                      <a:pt x="28226" y="10504"/>
                    </a:lnTo>
                    <a:lnTo>
                      <a:pt x="28121" y="10546"/>
                    </a:lnTo>
                    <a:lnTo>
                      <a:pt x="28080" y="10525"/>
                    </a:lnTo>
                    <a:lnTo>
                      <a:pt x="28121" y="10420"/>
                    </a:lnTo>
                    <a:lnTo>
                      <a:pt x="28226" y="10379"/>
                    </a:lnTo>
                    <a:lnTo>
                      <a:pt x="28080" y="10337"/>
                    </a:lnTo>
                    <a:lnTo>
                      <a:pt x="27954" y="10379"/>
                    </a:lnTo>
                    <a:lnTo>
                      <a:pt x="27849" y="10504"/>
                    </a:lnTo>
                    <a:lnTo>
                      <a:pt x="27912" y="10546"/>
                    </a:lnTo>
                    <a:lnTo>
                      <a:pt x="27912" y="10630"/>
                    </a:lnTo>
                    <a:lnTo>
                      <a:pt x="27745" y="10713"/>
                    </a:lnTo>
                    <a:lnTo>
                      <a:pt x="27661" y="10797"/>
                    </a:lnTo>
                    <a:lnTo>
                      <a:pt x="27598" y="10797"/>
                    </a:lnTo>
                    <a:lnTo>
                      <a:pt x="27515" y="10944"/>
                    </a:lnTo>
                    <a:lnTo>
                      <a:pt x="27536" y="11006"/>
                    </a:lnTo>
                    <a:lnTo>
                      <a:pt x="27619" y="11006"/>
                    </a:lnTo>
                    <a:lnTo>
                      <a:pt x="27661" y="11048"/>
                    </a:lnTo>
                    <a:lnTo>
                      <a:pt x="27766" y="11027"/>
                    </a:lnTo>
                    <a:lnTo>
                      <a:pt x="27828" y="10923"/>
                    </a:lnTo>
                    <a:lnTo>
                      <a:pt x="27808" y="10860"/>
                    </a:lnTo>
                    <a:lnTo>
                      <a:pt x="27870" y="10839"/>
                    </a:lnTo>
                    <a:lnTo>
                      <a:pt x="27954" y="10797"/>
                    </a:lnTo>
                    <a:lnTo>
                      <a:pt x="28017" y="10839"/>
                    </a:lnTo>
                    <a:lnTo>
                      <a:pt x="27975" y="10944"/>
                    </a:lnTo>
                    <a:lnTo>
                      <a:pt x="27912" y="11069"/>
                    </a:lnTo>
                    <a:lnTo>
                      <a:pt x="27870" y="11236"/>
                    </a:lnTo>
                    <a:lnTo>
                      <a:pt x="27870" y="11320"/>
                    </a:lnTo>
                    <a:lnTo>
                      <a:pt x="27808" y="11383"/>
                    </a:lnTo>
                    <a:lnTo>
                      <a:pt x="27640" y="11425"/>
                    </a:lnTo>
                    <a:lnTo>
                      <a:pt x="27536" y="11529"/>
                    </a:lnTo>
                    <a:lnTo>
                      <a:pt x="27452" y="11550"/>
                    </a:lnTo>
                    <a:lnTo>
                      <a:pt x="27452" y="11592"/>
                    </a:lnTo>
                    <a:lnTo>
                      <a:pt x="27410" y="11697"/>
                    </a:lnTo>
                    <a:lnTo>
                      <a:pt x="27138" y="11801"/>
                    </a:lnTo>
                    <a:lnTo>
                      <a:pt x="27075" y="11906"/>
                    </a:lnTo>
                    <a:lnTo>
                      <a:pt x="26971" y="11948"/>
                    </a:lnTo>
                    <a:lnTo>
                      <a:pt x="26929" y="11885"/>
                    </a:lnTo>
                    <a:lnTo>
                      <a:pt x="26887" y="11885"/>
                    </a:lnTo>
                    <a:lnTo>
                      <a:pt x="26866" y="11843"/>
                    </a:lnTo>
                    <a:lnTo>
                      <a:pt x="26803" y="11906"/>
                    </a:lnTo>
                    <a:lnTo>
                      <a:pt x="26720" y="11948"/>
                    </a:lnTo>
                    <a:lnTo>
                      <a:pt x="26720" y="11948"/>
                    </a:lnTo>
                    <a:lnTo>
                      <a:pt x="26761" y="11885"/>
                    </a:lnTo>
                    <a:lnTo>
                      <a:pt x="26720" y="11843"/>
                    </a:lnTo>
                    <a:lnTo>
                      <a:pt x="26615" y="11948"/>
                    </a:lnTo>
                    <a:lnTo>
                      <a:pt x="26573" y="12094"/>
                    </a:lnTo>
                    <a:lnTo>
                      <a:pt x="26468" y="12262"/>
                    </a:lnTo>
                    <a:lnTo>
                      <a:pt x="26448" y="12304"/>
                    </a:lnTo>
                    <a:lnTo>
                      <a:pt x="26489" y="12387"/>
                    </a:lnTo>
                    <a:lnTo>
                      <a:pt x="26489" y="12471"/>
                    </a:lnTo>
                    <a:lnTo>
                      <a:pt x="26406" y="12617"/>
                    </a:lnTo>
                    <a:lnTo>
                      <a:pt x="26406" y="12701"/>
                    </a:lnTo>
                    <a:lnTo>
                      <a:pt x="26468" y="12785"/>
                    </a:lnTo>
                    <a:lnTo>
                      <a:pt x="26385" y="12827"/>
                    </a:lnTo>
                    <a:lnTo>
                      <a:pt x="26343" y="12952"/>
                    </a:lnTo>
                    <a:lnTo>
                      <a:pt x="26364" y="12952"/>
                    </a:lnTo>
                    <a:lnTo>
                      <a:pt x="26448" y="12931"/>
                    </a:lnTo>
                    <a:lnTo>
                      <a:pt x="26489" y="12848"/>
                    </a:lnTo>
                    <a:lnTo>
                      <a:pt x="26594" y="12889"/>
                    </a:lnTo>
                    <a:lnTo>
                      <a:pt x="26699" y="12806"/>
                    </a:lnTo>
                    <a:lnTo>
                      <a:pt x="26615" y="12910"/>
                    </a:lnTo>
                    <a:lnTo>
                      <a:pt x="26510" y="12910"/>
                    </a:lnTo>
                    <a:lnTo>
                      <a:pt x="26406" y="13015"/>
                    </a:lnTo>
                    <a:lnTo>
                      <a:pt x="26259" y="13057"/>
                    </a:lnTo>
                    <a:lnTo>
                      <a:pt x="26259" y="13203"/>
                    </a:lnTo>
                    <a:lnTo>
                      <a:pt x="26176" y="13266"/>
                    </a:lnTo>
                    <a:lnTo>
                      <a:pt x="26071" y="13203"/>
                    </a:lnTo>
                    <a:lnTo>
                      <a:pt x="25945" y="13203"/>
                    </a:lnTo>
                    <a:lnTo>
                      <a:pt x="25862" y="13120"/>
                    </a:lnTo>
                    <a:lnTo>
                      <a:pt x="25778" y="13161"/>
                    </a:lnTo>
                    <a:lnTo>
                      <a:pt x="25820" y="13350"/>
                    </a:lnTo>
                    <a:lnTo>
                      <a:pt x="25631" y="13245"/>
                    </a:lnTo>
                    <a:lnTo>
                      <a:pt x="25694" y="12994"/>
                    </a:lnTo>
                    <a:lnTo>
                      <a:pt x="25631" y="12827"/>
                    </a:lnTo>
                    <a:lnTo>
                      <a:pt x="25548" y="12722"/>
                    </a:lnTo>
                    <a:lnTo>
                      <a:pt x="25590" y="12555"/>
                    </a:lnTo>
                    <a:lnTo>
                      <a:pt x="25631" y="12555"/>
                    </a:lnTo>
                    <a:lnTo>
                      <a:pt x="25673" y="12722"/>
                    </a:lnTo>
                    <a:lnTo>
                      <a:pt x="25820" y="12638"/>
                    </a:lnTo>
                    <a:lnTo>
                      <a:pt x="25862" y="12743"/>
                    </a:lnTo>
                    <a:lnTo>
                      <a:pt x="25987" y="12806"/>
                    </a:lnTo>
                    <a:lnTo>
                      <a:pt x="26071" y="12722"/>
                    </a:lnTo>
                    <a:lnTo>
                      <a:pt x="26071" y="12638"/>
                    </a:lnTo>
                    <a:lnTo>
                      <a:pt x="26134" y="12492"/>
                    </a:lnTo>
                    <a:lnTo>
                      <a:pt x="26029" y="12513"/>
                    </a:lnTo>
                    <a:lnTo>
                      <a:pt x="25945" y="12492"/>
                    </a:lnTo>
                    <a:lnTo>
                      <a:pt x="26029" y="12429"/>
                    </a:lnTo>
                    <a:lnTo>
                      <a:pt x="26092" y="12304"/>
                    </a:lnTo>
                    <a:lnTo>
                      <a:pt x="26029" y="12304"/>
                    </a:lnTo>
                    <a:lnTo>
                      <a:pt x="25945" y="12387"/>
                    </a:lnTo>
                    <a:lnTo>
                      <a:pt x="25778" y="12429"/>
                    </a:lnTo>
                    <a:lnTo>
                      <a:pt x="25778" y="12345"/>
                    </a:lnTo>
                    <a:lnTo>
                      <a:pt x="25924" y="12283"/>
                    </a:lnTo>
                    <a:lnTo>
                      <a:pt x="25924" y="12178"/>
                    </a:lnTo>
                    <a:lnTo>
                      <a:pt x="25841" y="12178"/>
                    </a:lnTo>
                    <a:lnTo>
                      <a:pt x="25736" y="12220"/>
                    </a:lnTo>
                    <a:lnTo>
                      <a:pt x="25736" y="12136"/>
                    </a:lnTo>
                    <a:lnTo>
                      <a:pt x="25778" y="11969"/>
                    </a:lnTo>
                    <a:lnTo>
                      <a:pt x="25862" y="11864"/>
                    </a:lnTo>
                    <a:lnTo>
                      <a:pt x="25883" y="11969"/>
                    </a:lnTo>
                    <a:lnTo>
                      <a:pt x="25945" y="11906"/>
                    </a:lnTo>
                    <a:lnTo>
                      <a:pt x="25945" y="11822"/>
                    </a:lnTo>
                    <a:lnTo>
                      <a:pt x="26092" y="11676"/>
                    </a:lnTo>
                    <a:lnTo>
                      <a:pt x="26092" y="11592"/>
                    </a:lnTo>
                    <a:lnTo>
                      <a:pt x="26280" y="11488"/>
                    </a:lnTo>
                    <a:lnTo>
                      <a:pt x="26280" y="11362"/>
                    </a:lnTo>
                    <a:lnTo>
                      <a:pt x="26364" y="11299"/>
                    </a:lnTo>
                    <a:lnTo>
                      <a:pt x="26448" y="11278"/>
                    </a:lnTo>
                    <a:lnTo>
                      <a:pt x="26448" y="11236"/>
                    </a:lnTo>
                    <a:lnTo>
                      <a:pt x="26343" y="11236"/>
                    </a:lnTo>
                    <a:lnTo>
                      <a:pt x="26196" y="11257"/>
                    </a:lnTo>
                    <a:lnTo>
                      <a:pt x="26155" y="11425"/>
                    </a:lnTo>
                    <a:lnTo>
                      <a:pt x="26029" y="11488"/>
                    </a:lnTo>
                    <a:lnTo>
                      <a:pt x="25945" y="11467"/>
                    </a:lnTo>
                    <a:lnTo>
                      <a:pt x="25966" y="11425"/>
                    </a:lnTo>
                    <a:lnTo>
                      <a:pt x="26113" y="11362"/>
                    </a:lnTo>
                    <a:lnTo>
                      <a:pt x="26134" y="11257"/>
                    </a:lnTo>
                    <a:lnTo>
                      <a:pt x="26050" y="11216"/>
                    </a:lnTo>
                    <a:lnTo>
                      <a:pt x="25966" y="11236"/>
                    </a:lnTo>
                    <a:lnTo>
                      <a:pt x="25883" y="11153"/>
                    </a:lnTo>
                    <a:lnTo>
                      <a:pt x="25924" y="11069"/>
                    </a:lnTo>
                    <a:lnTo>
                      <a:pt x="25945" y="10944"/>
                    </a:lnTo>
                    <a:lnTo>
                      <a:pt x="25862" y="10860"/>
                    </a:lnTo>
                    <a:lnTo>
                      <a:pt x="25820" y="10902"/>
                    </a:lnTo>
                    <a:lnTo>
                      <a:pt x="25778" y="10964"/>
                    </a:lnTo>
                    <a:lnTo>
                      <a:pt x="25778" y="10902"/>
                    </a:lnTo>
                    <a:lnTo>
                      <a:pt x="25820" y="10818"/>
                    </a:lnTo>
                    <a:lnTo>
                      <a:pt x="25757" y="10713"/>
                    </a:lnTo>
                    <a:lnTo>
                      <a:pt x="25652" y="10713"/>
                    </a:lnTo>
                    <a:lnTo>
                      <a:pt x="25631" y="10902"/>
                    </a:lnTo>
                    <a:lnTo>
                      <a:pt x="25527" y="10964"/>
                    </a:lnTo>
                    <a:lnTo>
                      <a:pt x="25506" y="11027"/>
                    </a:lnTo>
                    <a:lnTo>
                      <a:pt x="25443" y="10985"/>
                    </a:lnTo>
                    <a:lnTo>
                      <a:pt x="25443" y="10923"/>
                    </a:lnTo>
                    <a:lnTo>
                      <a:pt x="25401" y="10839"/>
                    </a:lnTo>
                    <a:lnTo>
                      <a:pt x="25318" y="10839"/>
                    </a:lnTo>
                    <a:lnTo>
                      <a:pt x="25297" y="10923"/>
                    </a:lnTo>
                    <a:lnTo>
                      <a:pt x="25318" y="10964"/>
                    </a:lnTo>
                    <a:lnTo>
                      <a:pt x="25297" y="11027"/>
                    </a:lnTo>
                    <a:lnTo>
                      <a:pt x="25339" y="11132"/>
                    </a:lnTo>
                    <a:lnTo>
                      <a:pt x="25339" y="11195"/>
                    </a:lnTo>
                    <a:lnTo>
                      <a:pt x="25297" y="11257"/>
                    </a:lnTo>
                    <a:lnTo>
                      <a:pt x="25234" y="11195"/>
                    </a:lnTo>
                    <a:lnTo>
                      <a:pt x="25234" y="11132"/>
                    </a:lnTo>
                    <a:lnTo>
                      <a:pt x="25192" y="11132"/>
                    </a:lnTo>
                    <a:lnTo>
                      <a:pt x="25171" y="11195"/>
                    </a:lnTo>
                    <a:lnTo>
                      <a:pt x="25213" y="11446"/>
                    </a:lnTo>
                    <a:lnTo>
                      <a:pt x="25234" y="11592"/>
                    </a:lnTo>
                    <a:lnTo>
                      <a:pt x="25401" y="11676"/>
                    </a:lnTo>
                    <a:lnTo>
                      <a:pt x="25443" y="11760"/>
                    </a:lnTo>
                    <a:lnTo>
                      <a:pt x="25443" y="11990"/>
                    </a:lnTo>
                    <a:lnTo>
                      <a:pt x="25422" y="11864"/>
                    </a:lnTo>
                    <a:lnTo>
                      <a:pt x="25339" y="11801"/>
                    </a:lnTo>
                    <a:lnTo>
                      <a:pt x="25192" y="11613"/>
                    </a:lnTo>
                    <a:lnTo>
                      <a:pt x="25171" y="11467"/>
                    </a:lnTo>
                    <a:lnTo>
                      <a:pt x="25108" y="11278"/>
                    </a:lnTo>
                    <a:lnTo>
                      <a:pt x="25025" y="11278"/>
                    </a:lnTo>
                    <a:lnTo>
                      <a:pt x="24983" y="11341"/>
                    </a:lnTo>
                    <a:lnTo>
                      <a:pt x="25004" y="11488"/>
                    </a:lnTo>
                    <a:lnTo>
                      <a:pt x="25087" y="11592"/>
                    </a:lnTo>
                    <a:lnTo>
                      <a:pt x="25108" y="11718"/>
                    </a:lnTo>
                    <a:lnTo>
                      <a:pt x="25067" y="11760"/>
                    </a:lnTo>
                    <a:lnTo>
                      <a:pt x="24983" y="11655"/>
                    </a:lnTo>
                    <a:lnTo>
                      <a:pt x="24774" y="11697"/>
                    </a:lnTo>
                    <a:lnTo>
                      <a:pt x="24711" y="11760"/>
                    </a:lnTo>
                    <a:lnTo>
                      <a:pt x="24648" y="11676"/>
                    </a:lnTo>
                    <a:lnTo>
                      <a:pt x="24564" y="11655"/>
                    </a:lnTo>
                    <a:lnTo>
                      <a:pt x="24376" y="11488"/>
                    </a:lnTo>
                    <a:lnTo>
                      <a:pt x="24146" y="11488"/>
                    </a:lnTo>
                    <a:lnTo>
                      <a:pt x="24125" y="11404"/>
                    </a:lnTo>
                    <a:lnTo>
                      <a:pt x="24083" y="11404"/>
                    </a:lnTo>
                    <a:lnTo>
                      <a:pt x="23937" y="11488"/>
                    </a:lnTo>
                    <a:lnTo>
                      <a:pt x="23874" y="11571"/>
                    </a:lnTo>
                    <a:lnTo>
                      <a:pt x="23707" y="11571"/>
                    </a:lnTo>
                    <a:lnTo>
                      <a:pt x="23560" y="11655"/>
                    </a:lnTo>
                    <a:lnTo>
                      <a:pt x="23435" y="11550"/>
                    </a:lnTo>
                    <a:lnTo>
                      <a:pt x="23414" y="11550"/>
                    </a:lnTo>
                    <a:lnTo>
                      <a:pt x="23393" y="11446"/>
                    </a:lnTo>
                    <a:lnTo>
                      <a:pt x="23330" y="11404"/>
                    </a:lnTo>
                    <a:lnTo>
                      <a:pt x="23204" y="11488"/>
                    </a:lnTo>
                    <a:lnTo>
                      <a:pt x="23204" y="11404"/>
                    </a:lnTo>
                    <a:lnTo>
                      <a:pt x="23037" y="11257"/>
                    </a:lnTo>
                    <a:lnTo>
                      <a:pt x="23016" y="11174"/>
                    </a:lnTo>
                    <a:lnTo>
                      <a:pt x="22974" y="11153"/>
                    </a:lnTo>
                    <a:lnTo>
                      <a:pt x="22974" y="11069"/>
                    </a:lnTo>
                    <a:lnTo>
                      <a:pt x="22995" y="11027"/>
                    </a:lnTo>
                    <a:lnTo>
                      <a:pt x="22932" y="10944"/>
                    </a:lnTo>
                    <a:lnTo>
                      <a:pt x="22890" y="10964"/>
                    </a:lnTo>
                    <a:lnTo>
                      <a:pt x="22870" y="10944"/>
                    </a:lnTo>
                    <a:lnTo>
                      <a:pt x="22870" y="10860"/>
                    </a:lnTo>
                    <a:lnTo>
                      <a:pt x="22807" y="10839"/>
                    </a:lnTo>
                    <a:lnTo>
                      <a:pt x="22702" y="10881"/>
                    </a:lnTo>
                    <a:lnTo>
                      <a:pt x="22577" y="10881"/>
                    </a:lnTo>
                    <a:lnTo>
                      <a:pt x="22493" y="10818"/>
                    </a:lnTo>
                    <a:lnTo>
                      <a:pt x="22451" y="10818"/>
                    </a:lnTo>
                    <a:lnTo>
                      <a:pt x="22409" y="10755"/>
                    </a:lnTo>
                    <a:lnTo>
                      <a:pt x="22305" y="10713"/>
                    </a:lnTo>
                    <a:lnTo>
                      <a:pt x="22200" y="10713"/>
                    </a:lnTo>
                    <a:lnTo>
                      <a:pt x="22263" y="10630"/>
                    </a:lnTo>
                    <a:lnTo>
                      <a:pt x="22263" y="10546"/>
                    </a:lnTo>
                    <a:lnTo>
                      <a:pt x="22346" y="10462"/>
                    </a:lnTo>
                    <a:lnTo>
                      <a:pt x="22346" y="10420"/>
                    </a:lnTo>
                    <a:lnTo>
                      <a:pt x="22263" y="10400"/>
                    </a:lnTo>
                    <a:lnTo>
                      <a:pt x="22179" y="10400"/>
                    </a:lnTo>
                    <a:lnTo>
                      <a:pt x="22158" y="10148"/>
                    </a:lnTo>
                    <a:lnTo>
                      <a:pt x="22095" y="10127"/>
                    </a:lnTo>
                    <a:lnTo>
                      <a:pt x="22095" y="10086"/>
                    </a:lnTo>
                    <a:lnTo>
                      <a:pt x="22179" y="10023"/>
                    </a:lnTo>
                    <a:lnTo>
                      <a:pt x="22200" y="9981"/>
                    </a:lnTo>
                    <a:lnTo>
                      <a:pt x="22158" y="9939"/>
                    </a:lnTo>
                    <a:lnTo>
                      <a:pt x="22179" y="9876"/>
                    </a:lnTo>
                    <a:lnTo>
                      <a:pt x="22179" y="9772"/>
                    </a:lnTo>
                    <a:cubicBezTo>
                      <a:pt x="22284" y="9709"/>
                      <a:pt x="22388" y="9688"/>
                      <a:pt x="22493" y="9604"/>
                    </a:cubicBezTo>
                    <a:lnTo>
                      <a:pt x="22514" y="9625"/>
                    </a:lnTo>
                    <a:lnTo>
                      <a:pt x="22598" y="9604"/>
                    </a:lnTo>
                    <a:lnTo>
                      <a:pt x="22681" y="9500"/>
                    </a:lnTo>
                    <a:lnTo>
                      <a:pt x="22702" y="9500"/>
                    </a:lnTo>
                    <a:lnTo>
                      <a:pt x="22702" y="9604"/>
                    </a:lnTo>
                    <a:lnTo>
                      <a:pt x="22765" y="9709"/>
                    </a:lnTo>
                    <a:lnTo>
                      <a:pt x="22828" y="9730"/>
                    </a:lnTo>
                    <a:lnTo>
                      <a:pt x="22911" y="9688"/>
                    </a:lnTo>
                    <a:lnTo>
                      <a:pt x="22995" y="9709"/>
                    </a:lnTo>
                    <a:lnTo>
                      <a:pt x="23037" y="9793"/>
                    </a:lnTo>
                    <a:lnTo>
                      <a:pt x="23121" y="9793"/>
                    </a:lnTo>
                    <a:lnTo>
                      <a:pt x="23183" y="9835"/>
                    </a:lnTo>
                    <a:lnTo>
                      <a:pt x="23225" y="9835"/>
                    </a:lnTo>
                    <a:lnTo>
                      <a:pt x="23225" y="9730"/>
                    </a:lnTo>
                    <a:lnTo>
                      <a:pt x="23288" y="9730"/>
                    </a:lnTo>
                    <a:lnTo>
                      <a:pt x="23351" y="9709"/>
                    </a:lnTo>
                    <a:lnTo>
                      <a:pt x="23414" y="9730"/>
                    </a:lnTo>
                    <a:lnTo>
                      <a:pt x="23414" y="9814"/>
                    </a:lnTo>
                    <a:lnTo>
                      <a:pt x="23455" y="9835"/>
                    </a:lnTo>
                    <a:lnTo>
                      <a:pt x="23539" y="9814"/>
                    </a:lnTo>
                    <a:lnTo>
                      <a:pt x="23602" y="9730"/>
                    </a:lnTo>
                    <a:lnTo>
                      <a:pt x="23644" y="9772"/>
                    </a:lnTo>
                    <a:lnTo>
                      <a:pt x="23665" y="9835"/>
                    </a:lnTo>
                    <a:lnTo>
                      <a:pt x="23727" y="9835"/>
                    </a:lnTo>
                    <a:lnTo>
                      <a:pt x="23748" y="9793"/>
                    </a:lnTo>
                    <a:lnTo>
                      <a:pt x="23769" y="9793"/>
                    </a:lnTo>
                    <a:lnTo>
                      <a:pt x="23832" y="9709"/>
                    </a:lnTo>
                    <a:lnTo>
                      <a:pt x="23916" y="9709"/>
                    </a:lnTo>
                    <a:lnTo>
                      <a:pt x="23937" y="9772"/>
                    </a:lnTo>
                    <a:lnTo>
                      <a:pt x="23979" y="9793"/>
                    </a:lnTo>
                    <a:lnTo>
                      <a:pt x="24041" y="9772"/>
                    </a:lnTo>
                    <a:lnTo>
                      <a:pt x="24041" y="9709"/>
                    </a:lnTo>
                    <a:lnTo>
                      <a:pt x="24020" y="9667"/>
                    </a:lnTo>
                    <a:lnTo>
                      <a:pt x="24083" y="9583"/>
                    </a:lnTo>
                    <a:lnTo>
                      <a:pt x="24083" y="9521"/>
                    </a:lnTo>
                    <a:lnTo>
                      <a:pt x="24146" y="9458"/>
                    </a:lnTo>
                    <a:lnTo>
                      <a:pt x="24146" y="9374"/>
                    </a:lnTo>
                    <a:lnTo>
                      <a:pt x="24062" y="9374"/>
                    </a:lnTo>
                    <a:lnTo>
                      <a:pt x="24041" y="9291"/>
                    </a:lnTo>
                    <a:lnTo>
                      <a:pt x="24062" y="9186"/>
                    </a:lnTo>
                    <a:lnTo>
                      <a:pt x="24146" y="9165"/>
                    </a:lnTo>
                    <a:lnTo>
                      <a:pt x="24146" y="9060"/>
                    </a:lnTo>
                    <a:lnTo>
                      <a:pt x="24041" y="8998"/>
                    </a:lnTo>
                    <a:lnTo>
                      <a:pt x="23958" y="9039"/>
                    </a:lnTo>
                    <a:lnTo>
                      <a:pt x="23958" y="9102"/>
                    </a:lnTo>
                    <a:lnTo>
                      <a:pt x="23916" y="9165"/>
                    </a:lnTo>
                    <a:lnTo>
                      <a:pt x="23832" y="9102"/>
                    </a:lnTo>
                    <a:lnTo>
                      <a:pt x="23707" y="9102"/>
                    </a:lnTo>
                    <a:lnTo>
                      <a:pt x="23560" y="9249"/>
                    </a:lnTo>
                    <a:lnTo>
                      <a:pt x="23455" y="9311"/>
                    </a:lnTo>
                    <a:lnTo>
                      <a:pt x="23455" y="9270"/>
                    </a:lnTo>
                    <a:lnTo>
                      <a:pt x="23602" y="9186"/>
                    </a:lnTo>
                    <a:lnTo>
                      <a:pt x="23644" y="9102"/>
                    </a:lnTo>
                    <a:lnTo>
                      <a:pt x="23644" y="8977"/>
                    </a:lnTo>
                    <a:lnTo>
                      <a:pt x="23602" y="9060"/>
                    </a:lnTo>
                    <a:lnTo>
                      <a:pt x="23539" y="9039"/>
                    </a:lnTo>
                    <a:lnTo>
                      <a:pt x="23539" y="8935"/>
                    </a:lnTo>
                    <a:lnTo>
                      <a:pt x="23644" y="8851"/>
                    </a:lnTo>
                    <a:lnTo>
                      <a:pt x="23560" y="8726"/>
                    </a:lnTo>
                    <a:lnTo>
                      <a:pt x="23644" y="8642"/>
                    </a:lnTo>
                    <a:lnTo>
                      <a:pt x="23727" y="8642"/>
                    </a:lnTo>
                    <a:lnTo>
                      <a:pt x="23707" y="8684"/>
                    </a:lnTo>
                    <a:lnTo>
                      <a:pt x="23748" y="8851"/>
                    </a:lnTo>
                    <a:lnTo>
                      <a:pt x="23832" y="8935"/>
                    </a:lnTo>
                    <a:lnTo>
                      <a:pt x="23874" y="8893"/>
                    </a:lnTo>
                    <a:lnTo>
                      <a:pt x="23979" y="8893"/>
                    </a:lnTo>
                    <a:lnTo>
                      <a:pt x="24041" y="8767"/>
                    </a:lnTo>
                    <a:lnTo>
                      <a:pt x="23979" y="8726"/>
                    </a:lnTo>
                    <a:lnTo>
                      <a:pt x="23979" y="8663"/>
                    </a:lnTo>
                    <a:lnTo>
                      <a:pt x="24062" y="8663"/>
                    </a:lnTo>
                    <a:lnTo>
                      <a:pt x="24083" y="8726"/>
                    </a:lnTo>
                    <a:lnTo>
                      <a:pt x="24146" y="8684"/>
                    </a:lnTo>
                    <a:lnTo>
                      <a:pt x="24251" y="8621"/>
                    </a:lnTo>
                    <a:lnTo>
                      <a:pt x="24271" y="8475"/>
                    </a:lnTo>
                    <a:lnTo>
                      <a:pt x="24292" y="8579"/>
                    </a:lnTo>
                    <a:lnTo>
                      <a:pt x="24355" y="8579"/>
                    </a:lnTo>
                    <a:lnTo>
                      <a:pt x="24460" y="8516"/>
                    </a:lnTo>
                    <a:lnTo>
                      <a:pt x="24376" y="8684"/>
                    </a:lnTo>
                    <a:lnTo>
                      <a:pt x="24376" y="8851"/>
                    </a:lnTo>
                    <a:lnTo>
                      <a:pt x="24439" y="8830"/>
                    </a:lnTo>
                    <a:lnTo>
                      <a:pt x="24481" y="8851"/>
                    </a:lnTo>
                    <a:lnTo>
                      <a:pt x="24439" y="8935"/>
                    </a:lnTo>
                    <a:lnTo>
                      <a:pt x="24502" y="8935"/>
                    </a:lnTo>
                    <a:lnTo>
                      <a:pt x="24564" y="8788"/>
                    </a:lnTo>
                    <a:lnTo>
                      <a:pt x="24606" y="8747"/>
                    </a:lnTo>
                    <a:lnTo>
                      <a:pt x="24690" y="8579"/>
                    </a:lnTo>
                    <a:lnTo>
                      <a:pt x="24774" y="8558"/>
                    </a:lnTo>
                    <a:lnTo>
                      <a:pt x="24753" y="8684"/>
                    </a:lnTo>
                    <a:lnTo>
                      <a:pt x="24648" y="8788"/>
                    </a:lnTo>
                    <a:lnTo>
                      <a:pt x="24669" y="8977"/>
                    </a:lnTo>
                    <a:lnTo>
                      <a:pt x="24753" y="8977"/>
                    </a:lnTo>
                    <a:lnTo>
                      <a:pt x="24815" y="9039"/>
                    </a:lnTo>
                    <a:lnTo>
                      <a:pt x="24878" y="8956"/>
                    </a:lnTo>
                    <a:lnTo>
                      <a:pt x="25004" y="8851"/>
                    </a:lnTo>
                    <a:lnTo>
                      <a:pt x="25067" y="8684"/>
                    </a:lnTo>
                    <a:lnTo>
                      <a:pt x="25108" y="8558"/>
                    </a:lnTo>
                    <a:lnTo>
                      <a:pt x="25087" y="8433"/>
                    </a:lnTo>
                    <a:lnTo>
                      <a:pt x="25129" y="8370"/>
                    </a:lnTo>
                    <a:lnTo>
                      <a:pt x="25108" y="8328"/>
                    </a:lnTo>
                    <a:lnTo>
                      <a:pt x="25025" y="8328"/>
                    </a:lnTo>
                    <a:lnTo>
                      <a:pt x="24983" y="8307"/>
                    </a:lnTo>
                    <a:lnTo>
                      <a:pt x="24899" y="8349"/>
                    </a:lnTo>
                    <a:lnTo>
                      <a:pt x="24899" y="8223"/>
                    </a:lnTo>
                    <a:lnTo>
                      <a:pt x="24941" y="8203"/>
                    </a:lnTo>
                    <a:lnTo>
                      <a:pt x="24920" y="8140"/>
                    </a:lnTo>
                    <a:lnTo>
                      <a:pt x="24815" y="8140"/>
                    </a:lnTo>
                    <a:lnTo>
                      <a:pt x="24795" y="8098"/>
                    </a:lnTo>
                    <a:lnTo>
                      <a:pt x="24690" y="8014"/>
                    </a:lnTo>
                    <a:lnTo>
                      <a:pt x="24690" y="7931"/>
                    </a:lnTo>
                    <a:lnTo>
                      <a:pt x="24606" y="7742"/>
                    </a:lnTo>
                    <a:lnTo>
                      <a:pt x="24585" y="7617"/>
                    </a:lnTo>
                    <a:lnTo>
                      <a:pt x="24627" y="7491"/>
                    </a:lnTo>
                    <a:lnTo>
                      <a:pt x="24585" y="7324"/>
                    </a:lnTo>
                    <a:lnTo>
                      <a:pt x="24502" y="7470"/>
                    </a:lnTo>
                    <a:lnTo>
                      <a:pt x="24502" y="7575"/>
                    </a:lnTo>
                    <a:lnTo>
                      <a:pt x="24418" y="7428"/>
                    </a:lnTo>
                    <a:lnTo>
                      <a:pt x="24292" y="7366"/>
                    </a:lnTo>
                    <a:lnTo>
                      <a:pt x="24271" y="7114"/>
                    </a:lnTo>
                    <a:lnTo>
                      <a:pt x="24188" y="7073"/>
                    </a:lnTo>
                    <a:lnTo>
                      <a:pt x="24167" y="6884"/>
                    </a:lnTo>
                    <a:lnTo>
                      <a:pt x="24083" y="6780"/>
                    </a:lnTo>
                    <a:lnTo>
                      <a:pt x="24083" y="6675"/>
                    </a:lnTo>
                    <a:lnTo>
                      <a:pt x="24041" y="6591"/>
                    </a:lnTo>
                    <a:lnTo>
                      <a:pt x="24041" y="6529"/>
                    </a:lnTo>
                    <a:lnTo>
                      <a:pt x="24146" y="6529"/>
                    </a:lnTo>
                    <a:lnTo>
                      <a:pt x="24167" y="6382"/>
                    </a:lnTo>
                    <a:lnTo>
                      <a:pt x="24251" y="6382"/>
                    </a:lnTo>
                    <a:lnTo>
                      <a:pt x="24271" y="6424"/>
                    </a:lnTo>
                    <a:lnTo>
                      <a:pt x="24355" y="6361"/>
                    </a:lnTo>
                    <a:lnTo>
                      <a:pt x="24355" y="6257"/>
                    </a:lnTo>
                    <a:lnTo>
                      <a:pt x="24460" y="6026"/>
                    </a:lnTo>
                    <a:lnTo>
                      <a:pt x="24460" y="5922"/>
                    </a:lnTo>
                    <a:lnTo>
                      <a:pt x="24481" y="5880"/>
                    </a:lnTo>
                    <a:lnTo>
                      <a:pt x="24397" y="5692"/>
                    </a:lnTo>
                    <a:lnTo>
                      <a:pt x="24460" y="5566"/>
                    </a:lnTo>
                    <a:lnTo>
                      <a:pt x="24523" y="5566"/>
                    </a:lnTo>
                    <a:lnTo>
                      <a:pt x="24523" y="5399"/>
                    </a:lnTo>
                    <a:lnTo>
                      <a:pt x="24627" y="5252"/>
                    </a:lnTo>
                    <a:lnTo>
                      <a:pt x="24627" y="5148"/>
                    </a:lnTo>
                    <a:lnTo>
                      <a:pt x="24690" y="5064"/>
                    </a:lnTo>
                    <a:lnTo>
                      <a:pt x="24690" y="4855"/>
                    </a:lnTo>
                    <a:lnTo>
                      <a:pt x="24774" y="4834"/>
                    </a:lnTo>
                    <a:lnTo>
                      <a:pt x="24774" y="4729"/>
                    </a:lnTo>
                    <a:lnTo>
                      <a:pt x="24899" y="4583"/>
                    </a:lnTo>
                    <a:lnTo>
                      <a:pt x="24899" y="4478"/>
                    </a:lnTo>
                    <a:cubicBezTo>
                      <a:pt x="24918" y="4516"/>
                      <a:pt x="24966" y="4536"/>
                      <a:pt x="25020" y="4536"/>
                    </a:cubicBezTo>
                    <a:cubicBezTo>
                      <a:pt x="25085" y="4536"/>
                      <a:pt x="25158" y="4505"/>
                      <a:pt x="25192" y="4436"/>
                    </a:cubicBezTo>
                    <a:lnTo>
                      <a:pt x="25255" y="4122"/>
                    </a:lnTo>
                    <a:lnTo>
                      <a:pt x="25359" y="4122"/>
                    </a:lnTo>
                    <a:lnTo>
                      <a:pt x="25506" y="3955"/>
                    </a:lnTo>
                    <a:lnTo>
                      <a:pt x="25652" y="3892"/>
                    </a:lnTo>
                    <a:lnTo>
                      <a:pt x="25820" y="3725"/>
                    </a:lnTo>
                    <a:lnTo>
                      <a:pt x="25862" y="3725"/>
                    </a:lnTo>
                    <a:lnTo>
                      <a:pt x="25987" y="3599"/>
                    </a:lnTo>
                    <a:lnTo>
                      <a:pt x="25987" y="3516"/>
                    </a:lnTo>
                    <a:lnTo>
                      <a:pt x="26050" y="3474"/>
                    </a:lnTo>
                    <a:lnTo>
                      <a:pt x="26050" y="3390"/>
                    </a:lnTo>
                    <a:lnTo>
                      <a:pt x="25966" y="3285"/>
                    </a:lnTo>
                    <a:lnTo>
                      <a:pt x="25987" y="3223"/>
                    </a:lnTo>
                    <a:lnTo>
                      <a:pt x="25987" y="3160"/>
                    </a:lnTo>
                    <a:lnTo>
                      <a:pt x="25883" y="2993"/>
                    </a:lnTo>
                    <a:lnTo>
                      <a:pt x="25820" y="2993"/>
                    </a:lnTo>
                    <a:lnTo>
                      <a:pt x="25736" y="3013"/>
                    </a:lnTo>
                    <a:lnTo>
                      <a:pt x="25631" y="2972"/>
                    </a:lnTo>
                    <a:lnTo>
                      <a:pt x="25548" y="2993"/>
                    </a:lnTo>
                    <a:lnTo>
                      <a:pt x="25443" y="2909"/>
                    </a:lnTo>
                    <a:lnTo>
                      <a:pt x="25359" y="2909"/>
                    </a:lnTo>
                    <a:lnTo>
                      <a:pt x="25297" y="2846"/>
                    </a:lnTo>
                    <a:lnTo>
                      <a:pt x="25129" y="2867"/>
                    </a:lnTo>
                    <a:lnTo>
                      <a:pt x="25025" y="2972"/>
                    </a:lnTo>
                    <a:lnTo>
                      <a:pt x="24941" y="2993"/>
                    </a:lnTo>
                    <a:lnTo>
                      <a:pt x="24774" y="3118"/>
                    </a:lnTo>
                    <a:lnTo>
                      <a:pt x="24774" y="3181"/>
                    </a:lnTo>
                    <a:lnTo>
                      <a:pt x="24878" y="3265"/>
                    </a:lnTo>
                    <a:lnTo>
                      <a:pt x="24941" y="3390"/>
                    </a:lnTo>
                    <a:lnTo>
                      <a:pt x="24941" y="3516"/>
                    </a:lnTo>
                    <a:lnTo>
                      <a:pt x="24983" y="3641"/>
                    </a:lnTo>
                    <a:lnTo>
                      <a:pt x="24941" y="3704"/>
                    </a:lnTo>
                    <a:lnTo>
                      <a:pt x="24941" y="3809"/>
                    </a:lnTo>
                    <a:lnTo>
                      <a:pt x="25025" y="3913"/>
                    </a:lnTo>
                    <a:lnTo>
                      <a:pt x="25025" y="3934"/>
                    </a:lnTo>
                    <a:lnTo>
                      <a:pt x="25004" y="3955"/>
                    </a:lnTo>
                    <a:cubicBezTo>
                      <a:pt x="24983" y="4018"/>
                      <a:pt x="24941" y="4081"/>
                      <a:pt x="24920" y="4143"/>
                    </a:cubicBezTo>
                    <a:lnTo>
                      <a:pt x="24899" y="4081"/>
                    </a:lnTo>
                    <a:lnTo>
                      <a:pt x="24920" y="4018"/>
                    </a:lnTo>
                    <a:lnTo>
                      <a:pt x="24920" y="3934"/>
                    </a:lnTo>
                    <a:lnTo>
                      <a:pt x="24815" y="3871"/>
                    </a:lnTo>
                    <a:lnTo>
                      <a:pt x="24774" y="3725"/>
                    </a:lnTo>
                    <a:lnTo>
                      <a:pt x="24795" y="3662"/>
                    </a:lnTo>
                    <a:lnTo>
                      <a:pt x="24711" y="3495"/>
                    </a:lnTo>
                    <a:lnTo>
                      <a:pt x="24606" y="3474"/>
                    </a:lnTo>
                    <a:lnTo>
                      <a:pt x="24564" y="3411"/>
                    </a:lnTo>
                    <a:lnTo>
                      <a:pt x="24502" y="3411"/>
                    </a:lnTo>
                    <a:lnTo>
                      <a:pt x="24481" y="3578"/>
                    </a:lnTo>
                    <a:lnTo>
                      <a:pt x="24418" y="3578"/>
                    </a:lnTo>
                    <a:lnTo>
                      <a:pt x="24292" y="3369"/>
                    </a:lnTo>
                    <a:lnTo>
                      <a:pt x="24209" y="3369"/>
                    </a:lnTo>
                    <a:lnTo>
                      <a:pt x="24146" y="3285"/>
                    </a:lnTo>
                    <a:lnTo>
                      <a:pt x="24062" y="3327"/>
                    </a:lnTo>
                    <a:lnTo>
                      <a:pt x="24083" y="3495"/>
                    </a:lnTo>
                    <a:lnTo>
                      <a:pt x="24041" y="3516"/>
                    </a:lnTo>
                    <a:lnTo>
                      <a:pt x="23958" y="3495"/>
                    </a:lnTo>
                    <a:lnTo>
                      <a:pt x="23895" y="3620"/>
                    </a:lnTo>
                    <a:lnTo>
                      <a:pt x="23895" y="3704"/>
                    </a:lnTo>
                    <a:lnTo>
                      <a:pt x="23832" y="3746"/>
                    </a:lnTo>
                    <a:lnTo>
                      <a:pt x="23748" y="4039"/>
                    </a:lnTo>
                    <a:lnTo>
                      <a:pt x="23748" y="4143"/>
                    </a:lnTo>
                    <a:lnTo>
                      <a:pt x="23686" y="4227"/>
                    </a:lnTo>
                    <a:lnTo>
                      <a:pt x="23686" y="4353"/>
                    </a:lnTo>
                    <a:lnTo>
                      <a:pt x="23665" y="4374"/>
                    </a:lnTo>
                    <a:lnTo>
                      <a:pt x="23665" y="4478"/>
                    </a:lnTo>
                    <a:lnTo>
                      <a:pt x="23581" y="4541"/>
                    </a:lnTo>
                    <a:lnTo>
                      <a:pt x="23581" y="4771"/>
                    </a:lnTo>
                    <a:lnTo>
                      <a:pt x="23518" y="4813"/>
                    </a:lnTo>
                    <a:lnTo>
                      <a:pt x="23455" y="4792"/>
                    </a:lnTo>
                    <a:lnTo>
                      <a:pt x="23372" y="4980"/>
                    </a:lnTo>
                    <a:lnTo>
                      <a:pt x="23414" y="5064"/>
                    </a:lnTo>
                    <a:lnTo>
                      <a:pt x="23372" y="5169"/>
                    </a:lnTo>
                    <a:lnTo>
                      <a:pt x="23372" y="5273"/>
                    </a:lnTo>
                    <a:lnTo>
                      <a:pt x="23309" y="5378"/>
                    </a:lnTo>
                    <a:lnTo>
                      <a:pt x="23351" y="5462"/>
                    </a:lnTo>
                    <a:lnTo>
                      <a:pt x="23330" y="5524"/>
                    </a:lnTo>
                    <a:lnTo>
                      <a:pt x="23204" y="5524"/>
                    </a:lnTo>
                    <a:lnTo>
                      <a:pt x="23246" y="5587"/>
                    </a:lnTo>
                    <a:lnTo>
                      <a:pt x="23351" y="5629"/>
                    </a:lnTo>
                    <a:lnTo>
                      <a:pt x="23351" y="5734"/>
                    </a:lnTo>
                    <a:lnTo>
                      <a:pt x="23267" y="5713"/>
                    </a:lnTo>
                    <a:lnTo>
                      <a:pt x="23204" y="5734"/>
                    </a:lnTo>
                    <a:lnTo>
                      <a:pt x="23121" y="5796"/>
                    </a:lnTo>
                    <a:lnTo>
                      <a:pt x="23037" y="5754"/>
                    </a:lnTo>
                    <a:lnTo>
                      <a:pt x="22995" y="5817"/>
                    </a:lnTo>
                    <a:lnTo>
                      <a:pt x="22995" y="5922"/>
                    </a:lnTo>
                    <a:lnTo>
                      <a:pt x="22932" y="5964"/>
                    </a:lnTo>
                    <a:lnTo>
                      <a:pt x="22849" y="5922"/>
                    </a:lnTo>
                    <a:lnTo>
                      <a:pt x="22849" y="5817"/>
                    </a:lnTo>
                    <a:lnTo>
                      <a:pt x="22890" y="5734"/>
                    </a:lnTo>
                    <a:lnTo>
                      <a:pt x="22828" y="5650"/>
                    </a:lnTo>
                    <a:lnTo>
                      <a:pt x="22828" y="5482"/>
                    </a:lnTo>
                    <a:lnTo>
                      <a:pt x="22911" y="5294"/>
                    </a:lnTo>
                    <a:lnTo>
                      <a:pt x="22932" y="5169"/>
                    </a:lnTo>
                    <a:lnTo>
                      <a:pt x="23016" y="5085"/>
                    </a:lnTo>
                    <a:lnTo>
                      <a:pt x="23016" y="4980"/>
                    </a:lnTo>
                    <a:lnTo>
                      <a:pt x="23037" y="4876"/>
                    </a:lnTo>
                    <a:lnTo>
                      <a:pt x="23100" y="4646"/>
                    </a:lnTo>
                    <a:lnTo>
                      <a:pt x="23225" y="4562"/>
                    </a:lnTo>
                    <a:lnTo>
                      <a:pt x="23225" y="4436"/>
                    </a:lnTo>
                    <a:lnTo>
                      <a:pt x="23100" y="4436"/>
                    </a:lnTo>
                    <a:lnTo>
                      <a:pt x="23100" y="4353"/>
                    </a:lnTo>
                    <a:lnTo>
                      <a:pt x="23163" y="4269"/>
                    </a:lnTo>
                    <a:lnTo>
                      <a:pt x="23163" y="4039"/>
                    </a:lnTo>
                    <a:lnTo>
                      <a:pt x="23121" y="3976"/>
                    </a:lnTo>
                    <a:lnTo>
                      <a:pt x="23058" y="3850"/>
                    </a:lnTo>
                    <a:lnTo>
                      <a:pt x="23100" y="3809"/>
                    </a:lnTo>
                    <a:lnTo>
                      <a:pt x="23100" y="3662"/>
                    </a:lnTo>
                    <a:lnTo>
                      <a:pt x="23016" y="3662"/>
                    </a:lnTo>
                    <a:lnTo>
                      <a:pt x="22911" y="3537"/>
                    </a:lnTo>
                    <a:lnTo>
                      <a:pt x="22744" y="3599"/>
                    </a:lnTo>
                    <a:lnTo>
                      <a:pt x="22723" y="3725"/>
                    </a:lnTo>
                    <a:lnTo>
                      <a:pt x="22828" y="3809"/>
                    </a:lnTo>
                    <a:lnTo>
                      <a:pt x="22828" y="3913"/>
                    </a:lnTo>
                    <a:lnTo>
                      <a:pt x="22890" y="3976"/>
                    </a:lnTo>
                    <a:lnTo>
                      <a:pt x="22890" y="4060"/>
                    </a:lnTo>
                    <a:lnTo>
                      <a:pt x="22807" y="4060"/>
                    </a:lnTo>
                    <a:lnTo>
                      <a:pt x="22786" y="3955"/>
                    </a:lnTo>
                    <a:lnTo>
                      <a:pt x="22702" y="3955"/>
                    </a:lnTo>
                    <a:lnTo>
                      <a:pt x="22639" y="4081"/>
                    </a:lnTo>
                    <a:lnTo>
                      <a:pt x="22702" y="4122"/>
                    </a:lnTo>
                    <a:lnTo>
                      <a:pt x="22723" y="4227"/>
                    </a:lnTo>
                    <a:lnTo>
                      <a:pt x="22786" y="4353"/>
                    </a:lnTo>
                    <a:lnTo>
                      <a:pt x="22723" y="4394"/>
                    </a:lnTo>
                    <a:lnTo>
                      <a:pt x="22702" y="4353"/>
                    </a:lnTo>
                    <a:lnTo>
                      <a:pt x="22639" y="4290"/>
                    </a:lnTo>
                    <a:lnTo>
                      <a:pt x="22618" y="4436"/>
                    </a:lnTo>
                    <a:lnTo>
                      <a:pt x="22514" y="4353"/>
                    </a:lnTo>
                    <a:lnTo>
                      <a:pt x="22514" y="4248"/>
                    </a:lnTo>
                    <a:lnTo>
                      <a:pt x="22430" y="4248"/>
                    </a:lnTo>
                    <a:lnTo>
                      <a:pt x="22388" y="4353"/>
                    </a:lnTo>
                    <a:lnTo>
                      <a:pt x="22326" y="4332"/>
                    </a:lnTo>
                    <a:lnTo>
                      <a:pt x="22326" y="4185"/>
                    </a:lnTo>
                    <a:lnTo>
                      <a:pt x="22409" y="4122"/>
                    </a:lnTo>
                    <a:lnTo>
                      <a:pt x="22388" y="4081"/>
                    </a:lnTo>
                    <a:lnTo>
                      <a:pt x="22221" y="4143"/>
                    </a:lnTo>
                    <a:lnTo>
                      <a:pt x="22095" y="4269"/>
                    </a:lnTo>
                    <a:lnTo>
                      <a:pt x="22012" y="4143"/>
                    </a:lnTo>
                    <a:lnTo>
                      <a:pt x="21949" y="4143"/>
                    </a:lnTo>
                    <a:lnTo>
                      <a:pt x="21865" y="4227"/>
                    </a:lnTo>
                    <a:lnTo>
                      <a:pt x="21740" y="4227"/>
                    </a:lnTo>
                    <a:lnTo>
                      <a:pt x="21698" y="4164"/>
                    </a:lnTo>
                    <a:lnTo>
                      <a:pt x="21572" y="4185"/>
                    </a:lnTo>
                    <a:lnTo>
                      <a:pt x="21530" y="4143"/>
                    </a:lnTo>
                    <a:lnTo>
                      <a:pt x="21635" y="4060"/>
                    </a:lnTo>
                    <a:lnTo>
                      <a:pt x="21782" y="4039"/>
                    </a:lnTo>
                    <a:lnTo>
                      <a:pt x="21865" y="4060"/>
                    </a:lnTo>
                    <a:lnTo>
                      <a:pt x="21991" y="4039"/>
                    </a:lnTo>
                    <a:lnTo>
                      <a:pt x="21991" y="3955"/>
                    </a:lnTo>
                    <a:lnTo>
                      <a:pt x="22074" y="3934"/>
                    </a:lnTo>
                    <a:lnTo>
                      <a:pt x="22158" y="3955"/>
                    </a:lnTo>
                    <a:lnTo>
                      <a:pt x="22263" y="3850"/>
                    </a:lnTo>
                    <a:lnTo>
                      <a:pt x="22263" y="3746"/>
                    </a:lnTo>
                    <a:lnTo>
                      <a:pt x="22284" y="3662"/>
                    </a:lnTo>
                    <a:lnTo>
                      <a:pt x="22200" y="3599"/>
                    </a:lnTo>
                    <a:lnTo>
                      <a:pt x="22095" y="3411"/>
                    </a:lnTo>
                    <a:lnTo>
                      <a:pt x="21970" y="3348"/>
                    </a:lnTo>
                    <a:lnTo>
                      <a:pt x="21949" y="3285"/>
                    </a:lnTo>
                    <a:lnTo>
                      <a:pt x="21761" y="3118"/>
                    </a:lnTo>
                    <a:lnTo>
                      <a:pt x="21740" y="3076"/>
                    </a:lnTo>
                    <a:lnTo>
                      <a:pt x="21635" y="3076"/>
                    </a:lnTo>
                    <a:lnTo>
                      <a:pt x="21489" y="3139"/>
                    </a:lnTo>
                    <a:lnTo>
                      <a:pt x="21426" y="3139"/>
                    </a:lnTo>
                    <a:lnTo>
                      <a:pt x="21238" y="3327"/>
                    </a:lnTo>
                    <a:lnTo>
                      <a:pt x="21279" y="3390"/>
                    </a:lnTo>
                    <a:lnTo>
                      <a:pt x="21279" y="3453"/>
                    </a:lnTo>
                    <a:lnTo>
                      <a:pt x="21217" y="3495"/>
                    </a:lnTo>
                    <a:lnTo>
                      <a:pt x="21133" y="3516"/>
                    </a:lnTo>
                    <a:lnTo>
                      <a:pt x="21133" y="3453"/>
                    </a:lnTo>
                    <a:lnTo>
                      <a:pt x="21049" y="3495"/>
                    </a:lnTo>
                    <a:lnTo>
                      <a:pt x="20966" y="3432"/>
                    </a:lnTo>
                    <a:lnTo>
                      <a:pt x="20861" y="3432"/>
                    </a:lnTo>
                    <a:lnTo>
                      <a:pt x="20819" y="3495"/>
                    </a:lnTo>
                    <a:lnTo>
                      <a:pt x="20714" y="3495"/>
                    </a:lnTo>
                    <a:lnTo>
                      <a:pt x="20652" y="3432"/>
                    </a:lnTo>
                    <a:lnTo>
                      <a:pt x="20714" y="3390"/>
                    </a:lnTo>
                    <a:lnTo>
                      <a:pt x="20861" y="3348"/>
                    </a:lnTo>
                    <a:lnTo>
                      <a:pt x="20924" y="3244"/>
                    </a:lnTo>
                    <a:lnTo>
                      <a:pt x="21028" y="3223"/>
                    </a:lnTo>
                    <a:lnTo>
                      <a:pt x="21112" y="3244"/>
                    </a:lnTo>
                    <a:lnTo>
                      <a:pt x="21175" y="3139"/>
                    </a:lnTo>
                    <a:lnTo>
                      <a:pt x="21175" y="3013"/>
                    </a:lnTo>
                    <a:lnTo>
                      <a:pt x="21238" y="2972"/>
                    </a:lnTo>
                    <a:lnTo>
                      <a:pt x="21321" y="2972"/>
                    </a:lnTo>
                    <a:lnTo>
                      <a:pt x="21384" y="2804"/>
                    </a:lnTo>
                    <a:lnTo>
                      <a:pt x="21384" y="2616"/>
                    </a:lnTo>
                    <a:lnTo>
                      <a:pt x="21426" y="2553"/>
                    </a:lnTo>
                    <a:lnTo>
                      <a:pt x="21384" y="2449"/>
                    </a:lnTo>
                    <a:lnTo>
                      <a:pt x="21279" y="2449"/>
                    </a:lnTo>
                    <a:lnTo>
                      <a:pt x="21112" y="2490"/>
                    </a:lnTo>
                    <a:lnTo>
                      <a:pt x="20903" y="2553"/>
                    </a:lnTo>
                    <a:lnTo>
                      <a:pt x="20694" y="2616"/>
                    </a:lnTo>
                    <a:lnTo>
                      <a:pt x="20547" y="2658"/>
                    </a:lnTo>
                    <a:cubicBezTo>
                      <a:pt x="20652" y="2616"/>
                      <a:pt x="20798" y="2574"/>
                      <a:pt x="20903" y="2511"/>
                    </a:cubicBezTo>
                    <a:cubicBezTo>
                      <a:pt x="20945" y="2511"/>
                      <a:pt x="21028" y="2490"/>
                      <a:pt x="21070" y="2490"/>
                    </a:cubicBezTo>
                    <a:cubicBezTo>
                      <a:pt x="21217" y="2469"/>
                      <a:pt x="21238" y="2344"/>
                      <a:pt x="21175" y="2239"/>
                    </a:cubicBezTo>
                    <a:lnTo>
                      <a:pt x="21238" y="2177"/>
                    </a:lnTo>
                    <a:lnTo>
                      <a:pt x="21217" y="2072"/>
                    </a:lnTo>
                    <a:lnTo>
                      <a:pt x="21217" y="1967"/>
                    </a:lnTo>
                    <a:lnTo>
                      <a:pt x="21154" y="1884"/>
                    </a:lnTo>
                    <a:lnTo>
                      <a:pt x="21217" y="1842"/>
                    </a:lnTo>
                    <a:lnTo>
                      <a:pt x="21217" y="1674"/>
                    </a:lnTo>
                    <a:lnTo>
                      <a:pt x="21133" y="1507"/>
                    </a:lnTo>
                    <a:lnTo>
                      <a:pt x="21175" y="1402"/>
                    </a:lnTo>
                    <a:lnTo>
                      <a:pt x="21154" y="1109"/>
                    </a:lnTo>
                    <a:lnTo>
                      <a:pt x="20945" y="879"/>
                    </a:lnTo>
                    <a:lnTo>
                      <a:pt x="20924" y="775"/>
                    </a:lnTo>
                    <a:lnTo>
                      <a:pt x="20840" y="733"/>
                    </a:lnTo>
                    <a:lnTo>
                      <a:pt x="20694" y="796"/>
                    </a:lnTo>
                    <a:lnTo>
                      <a:pt x="20526" y="775"/>
                    </a:lnTo>
                    <a:lnTo>
                      <a:pt x="20442" y="837"/>
                    </a:lnTo>
                    <a:lnTo>
                      <a:pt x="20442" y="984"/>
                    </a:lnTo>
                    <a:lnTo>
                      <a:pt x="20212" y="1109"/>
                    </a:lnTo>
                    <a:lnTo>
                      <a:pt x="20212" y="1047"/>
                    </a:lnTo>
                    <a:lnTo>
                      <a:pt x="20380" y="900"/>
                    </a:lnTo>
                    <a:lnTo>
                      <a:pt x="20422" y="754"/>
                    </a:lnTo>
                    <a:lnTo>
                      <a:pt x="20317" y="670"/>
                    </a:lnTo>
                    <a:lnTo>
                      <a:pt x="20212" y="712"/>
                    </a:lnTo>
                    <a:lnTo>
                      <a:pt x="20129" y="733"/>
                    </a:lnTo>
                    <a:lnTo>
                      <a:pt x="20212" y="670"/>
                    </a:lnTo>
                    <a:lnTo>
                      <a:pt x="20191" y="586"/>
                    </a:lnTo>
                    <a:lnTo>
                      <a:pt x="19898" y="419"/>
                    </a:lnTo>
                    <a:lnTo>
                      <a:pt x="19815" y="293"/>
                    </a:lnTo>
                    <a:lnTo>
                      <a:pt x="19752" y="252"/>
                    </a:lnTo>
                    <a:lnTo>
                      <a:pt x="19773" y="105"/>
                    </a:lnTo>
                    <a:lnTo>
                      <a:pt x="19459"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3" name="Google Shape;3257;p50"/>
            <p:cNvSpPr/>
            <p:nvPr/>
          </p:nvSpPr>
          <p:spPr>
            <a:xfrm>
              <a:off x="5186281" y="3762628"/>
              <a:ext cx="564313" cy="418247"/>
            </a:xfrm>
            <a:custGeom>
              <a:avLst/>
              <a:gdLst/>
              <a:ahLst/>
              <a:cxnLst/>
              <a:rect l="l" t="t" r="r" b="b"/>
              <a:pathLst>
                <a:path w="16489" h="12221" extrusionOk="0">
                  <a:moveTo>
                    <a:pt x="1381" y="1"/>
                  </a:moveTo>
                  <a:lnTo>
                    <a:pt x="1" y="22"/>
                  </a:lnTo>
                  <a:lnTo>
                    <a:pt x="21" y="168"/>
                  </a:lnTo>
                  <a:lnTo>
                    <a:pt x="105" y="482"/>
                  </a:lnTo>
                  <a:lnTo>
                    <a:pt x="168" y="587"/>
                  </a:lnTo>
                  <a:lnTo>
                    <a:pt x="231" y="691"/>
                  </a:lnTo>
                  <a:lnTo>
                    <a:pt x="168" y="712"/>
                  </a:lnTo>
                  <a:lnTo>
                    <a:pt x="168" y="796"/>
                  </a:lnTo>
                  <a:lnTo>
                    <a:pt x="189" y="901"/>
                  </a:lnTo>
                  <a:lnTo>
                    <a:pt x="356" y="1110"/>
                  </a:lnTo>
                  <a:lnTo>
                    <a:pt x="356" y="1152"/>
                  </a:lnTo>
                  <a:lnTo>
                    <a:pt x="314" y="1173"/>
                  </a:lnTo>
                  <a:lnTo>
                    <a:pt x="335" y="1256"/>
                  </a:lnTo>
                  <a:lnTo>
                    <a:pt x="461" y="1361"/>
                  </a:lnTo>
                  <a:lnTo>
                    <a:pt x="482" y="1486"/>
                  </a:lnTo>
                  <a:lnTo>
                    <a:pt x="440" y="1549"/>
                  </a:lnTo>
                  <a:lnTo>
                    <a:pt x="440" y="1654"/>
                  </a:lnTo>
                  <a:lnTo>
                    <a:pt x="524" y="1696"/>
                  </a:lnTo>
                  <a:lnTo>
                    <a:pt x="545" y="1779"/>
                  </a:lnTo>
                  <a:lnTo>
                    <a:pt x="545" y="1968"/>
                  </a:lnTo>
                  <a:lnTo>
                    <a:pt x="586" y="2114"/>
                  </a:lnTo>
                  <a:lnTo>
                    <a:pt x="691" y="2219"/>
                  </a:lnTo>
                  <a:lnTo>
                    <a:pt x="754" y="2219"/>
                  </a:lnTo>
                  <a:lnTo>
                    <a:pt x="942" y="2386"/>
                  </a:lnTo>
                  <a:lnTo>
                    <a:pt x="1005" y="2512"/>
                  </a:lnTo>
                  <a:lnTo>
                    <a:pt x="1047" y="2595"/>
                  </a:lnTo>
                  <a:lnTo>
                    <a:pt x="1172" y="2721"/>
                  </a:lnTo>
                  <a:lnTo>
                    <a:pt x="1214" y="2909"/>
                  </a:lnTo>
                  <a:lnTo>
                    <a:pt x="1277" y="2930"/>
                  </a:lnTo>
                  <a:lnTo>
                    <a:pt x="1361" y="3056"/>
                  </a:lnTo>
                  <a:lnTo>
                    <a:pt x="1298" y="3139"/>
                  </a:lnTo>
                  <a:lnTo>
                    <a:pt x="1277" y="3202"/>
                  </a:lnTo>
                  <a:lnTo>
                    <a:pt x="1319" y="3265"/>
                  </a:lnTo>
                  <a:lnTo>
                    <a:pt x="1298" y="3349"/>
                  </a:lnTo>
                  <a:lnTo>
                    <a:pt x="1214" y="3328"/>
                  </a:lnTo>
                  <a:lnTo>
                    <a:pt x="1172" y="3411"/>
                  </a:lnTo>
                  <a:lnTo>
                    <a:pt x="1193" y="3432"/>
                  </a:lnTo>
                  <a:lnTo>
                    <a:pt x="1277" y="3432"/>
                  </a:lnTo>
                  <a:lnTo>
                    <a:pt x="1277" y="3516"/>
                  </a:lnTo>
                  <a:lnTo>
                    <a:pt x="1214" y="3558"/>
                  </a:lnTo>
                  <a:lnTo>
                    <a:pt x="1151" y="3516"/>
                  </a:lnTo>
                  <a:lnTo>
                    <a:pt x="1005" y="3516"/>
                  </a:lnTo>
                  <a:lnTo>
                    <a:pt x="900" y="3453"/>
                  </a:lnTo>
                  <a:lnTo>
                    <a:pt x="775" y="3474"/>
                  </a:lnTo>
                  <a:lnTo>
                    <a:pt x="712" y="3516"/>
                  </a:lnTo>
                  <a:lnTo>
                    <a:pt x="858" y="3662"/>
                  </a:lnTo>
                  <a:lnTo>
                    <a:pt x="963" y="3725"/>
                  </a:lnTo>
                  <a:lnTo>
                    <a:pt x="963" y="3830"/>
                  </a:lnTo>
                  <a:lnTo>
                    <a:pt x="1005" y="3934"/>
                  </a:lnTo>
                  <a:lnTo>
                    <a:pt x="1109" y="3955"/>
                  </a:lnTo>
                  <a:lnTo>
                    <a:pt x="1235" y="4039"/>
                  </a:lnTo>
                  <a:lnTo>
                    <a:pt x="1235" y="4081"/>
                  </a:lnTo>
                  <a:lnTo>
                    <a:pt x="1319" y="4081"/>
                  </a:lnTo>
                  <a:lnTo>
                    <a:pt x="1402" y="4102"/>
                  </a:lnTo>
                  <a:lnTo>
                    <a:pt x="1381" y="4144"/>
                  </a:lnTo>
                  <a:lnTo>
                    <a:pt x="1423" y="4206"/>
                  </a:lnTo>
                  <a:lnTo>
                    <a:pt x="1507" y="4186"/>
                  </a:lnTo>
                  <a:lnTo>
                    <a:pt x="1591" y="4186"/>
                  </a:lnTo>
                  <a:lnTo>
                    <a:pt x="1674" y="4081"/>
                  </a:lnTo>
                  <a:lnTo>
                    <a:pt x="1716" y="4081"/>
                  </a:lnTo>
                  <a:lnTo>
                    <a:pt x="1695" y="4186"/>
                  </a:lnTo>
                  <a:lnTo>
                    <a:pt x="1716" y="4374"/>
                  </a:lnTo>
                  <a:lnTo>
                    <a:pt x="1905" y="4562"/>
                  </a:lnTo>
                  <a:lnTo>
                    <a:pt x="2009" y="4583"/>
                  </a:lnTo>
                  <a:lnTo>
                    <a:pt x="2051" y="4583"/>
                  </a:lnTo>
                  <a:lnTo>
                    <a:pt x="2114" y="4667"/>
                  </a:lnTo>
                  <a:lnTo>
                    <a:pt x="2197" y="4897"/>
                  </a:lnTo>
                  <a:lnTo>
                    <a:pt x="2197" y="5127"/>
                  </a:lnTo>
                  <a:lnTo>
                    <a:pt x="2156" y="5315"/>
                  </a:lnTo>
                  <a:lnTo>
                    <a:pt x="2051" y="5462"/>
                  </a:lnTo>
                  <a:lnTo>
                    <a:pt x="2093" y="5546"/>
                  </a:lnTo>
                  <a:lnTo>
                    <a:pt x="2197" y="5650"/>
                  </a:lnTo>
                  <a:lnTo>
                    <a:pt x="2239" y="5629"/>
                  </a:lnTo>
                  <a:lnTo>
                    <a:pt x="2260" y="5713"/>
                  </a:lnTo>
                  <a:lnTo>
                    <a:pt x="2407" y="5734"/>
                  </a:lnTo>
                  <a:lnTo>
                    <a:pt x="2449" y="5859"/>
                  </a:lnTo>
                  <a:lnTo>
                    <a:pt x="2679" y="6131"/>
                  </a:lnTo>
                  <a:lnTo>
                    <a:pt x="2762" y="6152"/>
                  </a:lnTo>
                  <a:lnTo>
                    <a:pt x="2804" y="6236"/>
                  </a:lnTo>
                  <a:lnTo>
                    <a:pt x="2888" y="6341"/>
                  </a:lnTo>
                  <a:lnTo>
                    <a:pt x="3034" y="6362"/>
                  </a:lnTo>
                  <a:lnTo>
                    <a:pt x="3076" y="6445"/>
                  </a:lnTo>
                  <a:lnTo>
                    <a:pt x="3076" y="6571"/>
                  </a:lnTo>
                  <a:lnTo>
                    <a:pt x="3160" y="6655"/>
                  </a:lnTo>
                  <a:lnTo>
                    <a:pt x="3160" y="6717"/>
                  </a:lnTo>
                  <a:lnTo>
                    <a:pt x="3202" y="6822"/>
                  </a:lnTo>
                  <a:lnTo>
                    <a:pt x="3286" y="6864"/>
                  </a:lnTo>
                  <a:lnTo>
                    <a:pt x="3474" y="6780"/>
                  </a:lnTo>
                  <a:lnTo>
                    <a:pt x="3578" y="6613"/>
                  </a:lnTo>
                  <a:lnTo>
                    <a:pt x="3578" y="6487"/>
                  </a:lnTo>
                  <a:lnTo>
                    <a:pt x="3495" y="6445"/>
                  </a:lnTo>
                  <a:lnTo>
                    <a:pt x="3474" y="6341"/>
                  </a:lnTo>
                  <a:lnTo>
                    <a:pt x="3411" y="6278"/>
                  </a:lnTo>
                  <a:lnTo>
                    <a:pt x="3390" y="6173"/>
                  </a:lnTo>
                  <a:lnTo>
                    <a:pt x="3286" y="6131"/>
                  </a:lnTo>
                  <a:lnTo>
                    <a:pt x="3265" y="6048"/>
                  </a:lnTo>
                  <a:lnTo>
                    <a:pt x="3202" y="5964"/>
                  </a:lnTo>
                  <a:lnTo>
                    <a:pt x="3139" y="5943"/>
                  </a:lnTo>
                  <a:lnTo>
                    <a:pt x="3097" y="5964"/>
                  </a:lnTo>
                  <a:lnTo>
                    <a:pt x="3097" y="6048"/>
                  </a:lnTo>
                  <a:lnTo>
                    <a:pt x="3055" y="6069"/>
                  </a:lnTo>
                  <a:lnTo>
                    <a:pt x="3055" y="5985"/>
                  </a:lnTo>
                  <a:lnTo>
                    <a:pt x="2972" y="5943"/>
                  </a:lnTo>
                  <a:lnTo>
                    <a:pt x="2867" y="5818"/>
                  </a:lnTo>
                  <a:lnTo>
                    <a:pt x="2846" y="5734"/>
                  </a:lnTo>
                  <a:lnTo>
                    <a:pt x="2888" y="5629"/>
                  </a:lnTo>
                  <a:lnTo>
                    <a:pt x="2888" y="5504"/>
                  </a:lnTo>
                  <a:lnTo>
                    <a:pt x="2804" y="5399"/>
                  </a:lnTo>
                  <a:lnTo>
                    <a:pt x="2846" y="5294"/>
                  </a:lnTo>
                  <a:lnTo>
                    <a:pt x="2846" y="5232"/>
                  </a:lnTo>
                  <a:lnTo>
                    <a:pt x="2783" y="5148"/>
                  </a:lnTo>
                  <a:lnTo>
                    <a:pt x="2783" y="5085"/>
                  </a:lnTo>
                  <a:lnTo>
                    <a:pt x="2721" y="5002"/>
                  </a:lnTo>
                  <a:lnTo>
                    <a:pt x="2721" y="4897"/>
                  </a:lnTo>
                  <a:lnTo>
                    <a:pt x="2679" y="4834"/>
                  </a:lnTo>
                  <a:lnTo>
                    <a:pt x="2679" y="4688"/>
                  </a:lnTo>
                  <a:lnTo>
                    <a:pt x="2721" y="4604"/>
                  </a:lnTo>
                  <a:lnTo>
                    <a:pt x="2658" y="4395"/>
                  </a:lnTo>
                  <a:lnTo>
                    <a:pt x="2616" y="4290"/>
                  </a:lnTo>
                  <a:lnTo>
                    <a:pt x="2553" y="4206"/>
                  </a:lnTo>
                  <a:lnTo>
                    <a:pt x="2532" y="4186"/>
                  </a:lnTo>
                  <a:lnTo>
                    <a:pt x="2532" y="4248"/>
                  </a:lnTo>
                  <a:lnTo>
                    <a:pt x="2532" y="4290"/>
                  </a:lnTo>
                  <a:lnTo>
                    <a:pt x="2469" y="4353"/>
                  </a:lnTo>
                  <a:lnTo>
                    <a:pt x="2365" y="4186"/>
                  </a:lnTo>
                  <a:lnTo>
                    <a:pt x="2365" y="4102"/>
                  </a:lnTo>
                  <a:lnTo>
                    <a:pt x="2407" y="4039"/>
                  </a:lnTo>
                  <a:lnTo>
                    <a:pt x="2365" y="3976"/>
                  </a:lnTo>
                  <a:lnTo>
                    <a:pt x="2323" y="3955"/>
                  </a:lnTo>
                  <a:lnTo>
                    <a:pt x="2281" y="3746"/>
                  </a:lnTo>
                  <a:lnTo>
                    <a:pt x="2197" y="3579"/>
                  </a:lnTo>
                  <a:lnTo>
                    <a:pt x="2135" y="3558"/>
                  </a:lnTo>
                  <a:lnTo>
                    <a:pt x="2030" y="3453"/>
                  </a:lnTo>
                  <a:lnTo>
                    <a:pt x="2030" y="3328"/>
                  </a:lnTo>
                  <a:lnTo>
                    <a:pt x="2051" y="3202"/>
                  </a:lnTo>
                  <a:lnTo>
                    <a:pt x="1946" y="3056"/>
                  </a:lnTo>
                  <a:lnTo>
                    <a:pt x="1884" y="3035"/>
                  </a:lnTo>
                  <a:lnTo>
                    <a:pt x="1821" y="2993"/>
                  </a:lnTo>
                  <a:lnTo>
                    <a:pt x="1821" y="2846"/>
                  </a:lnTo>
                  <a:lnTo>
                    <a:pt x="1737" y="2784"/>
                  </a:lnTo>
                  <a:lnTo>
                    <a:pt x="1633" y="2742"/>
                  </a:lnTo>
                  <a:lnTo>
                    <a:pt x="1612" y="2637"/>
                  </a:lnTo>
                  <a:lnTo>
                    <a:pt x="1633" y="2574"/>
                  </a:lnTo>
                  <a:lnTo>
                    <a:pt x="1612" y="2407"/>
                  </a:lnTo>
                  <a:lnTo>
                    <a:pt x="1465" y="2302"/>
                  </a:lnTo>
                  <a:lnTo>
                    <a:pt x="1402" y="2219"/>
                  </a:lnTo>
                  <a:lnTo>
                    <a:pt x="1319" y="2198"/>
                  </a:lnTo>
                  <a:lnTo>
                    <a:pt x="1319" y="2093"/>
                  </a:lnTo>
                  <a:lnTo>
                    <a:pt x="1235" y="1947"/>
                  </a:lnTo>
                  <a:lnTo>
                    <a:pt x="1193" y="1863"/>
                  </a:lnTo>
                  <a:lnTo>
                    <a:pt x="1235" y="1779"/>
                  </a:lnTo>
                  <a:lnTo>
                    <a:pt x="1214" y="1361"/>
                  </a:lnTo>
                  <a:lnTo>
                    <a:pt x="1193" y="1131"/>
                  </a:lnTo>
                  <a:lnTo>
                    <a:pt x="1235" y="1005"/>
                  </a:lnTo>
                  <a:lnTo>
                    <a:pt x="1298" y="796"/>
                  </a:lnTo>
                  <a:lnTo>
                    <a:pt x="1277" y="691"/>
                  </a:lnTo>
                  <a:lnTo>
                    <a:pt x="1235" y="545"/>
                  </a:lnTo>
                  <a:lnTo>
                    <a:pt x="1319" y="691"/>
                  </a:lnTo>
                  <a:lnTo>
                    <a:pt x="1486" y="754"/>
                  </a:lnTo>
                  <a:lnTo>
                    <a:pt x="1570" y="921"/>
                  </a:lnTo>
                  <a:lnTo>
                    <a:pt x="1633" y="963"/>
                  </a:lnTo>
                  <a:lnTo>
                    <a:pt x="1737" y="963"/>
                  </a:lnTo>
                  <a:lnTo>
                    <a:pt x="1800" y="921"/>
                  </a:lnTo>
                  <a:lnTo>
                    <a:pt x="1884" y="1026"/>
                  </a:lnTo>
                  <a:lnTo>
                    <a:pt x="1925" y="1068"/>
                  </a:lnTo>
                  <a:lnTo>
                    <a:pt x="2030" y="1068"/>
                  </a:lnTo>
                  <a:lnTo>
                    <a:pt x="2156" y="1152"/>
                  </a:lnTo>
                  <a:lnTo>
                    <a:pt x="2156" y="1214"/>
                  </a:lnTo>
                  <a:lnTo>
                    <a:pt x="2093" y="1319"/>
                  </a:lnTo>
                  <a:lnTo>
                    <a:pt x="2093" y="1382"/>
                  </a:lnTo>
                  <a:lnTo>
                    <a:pt x="2135" y="1549"/>
                  </a:lnTo>
                  <a:lnTo>
                    <a:pt x="2156" y="1737"/>
                  </a:lnTo>
                  <a:lnTo>
                    <a:pt x="2218" y="1842"/>
                  </a:lnTo>
                  <a:lnTo>
                    <a:pt x="2239" y="1968"/>
                  </a:lnTo>
                  <a:lnTo>
                    <a:pt x="2218" y="2051"/>
                  </a:lnTo>
                  <a:lnTo>
                    <a:pt x="2239" y="2156"/>
                  </a:lnTo>
                  <a:lnTo>
                    <a:pt x="2407" y="2323"/>
                  </a:lnTo>
                  <a:lnTo>
                    <a:pt x="2365" y="2386"/>
                  </a:lnTo>
                  <a:lnTo>
                    <a:pt x="2344" y="2470"/>
                  </a:lnTo>
                  <a:lnTo>
                    <a:pt x="2407" y="2533"/>
                  </a:lnTo>
                  <a:lnTo>
                    <a:pt x="2428" y="2533"/>
                  </a:lnTo>
                  <a:lnTo>
                    <a:pt x="2469" y="2595"/>
                  </a:lnTo>
                  <a:lnTo>
                    <a:pt x="2532" y="2784"/>
                  </a:lnTo>
                  <a:lnTo>
                    <a:pt x="2616" y="2805"/>
                  </a:lnTo>
                  <a:lnTo>
                    <a:pt x="2658" y="2909"/>
                  </a:lnTo>
                  <a:lnTo>
                    <a:pt x="2658" y="3035"/>
                  </a:lnTo>
                  <a:lnTo>
                    <a:pt x="2721" y="3097"/>
                  </a:lnTo>
                  <a:lnTo>
                    <a:pt x="2783" y="3118"/>
                  </a:lnTo>
                  <a:lnTo>
                    <a:pt x="2846" y="3244"/>
                  </a:lnTo>
                  <a:lnTo>
                    <a:pt x="2867" y="3349"/>
                  </a:lnTo>
                  <a:lnTo>
                    <a:pt x="2951" y="3411"/>
                  </a:lnTo>
                  <a:lnTo>
                    <a:pt x="2972" y="3453"/>
                  </a:lnTo>
                  <a:lnTo>
                    <a:pt x="3055" y="3453"/>
                  </a:lnTo>
                  <a:lnTo>
                    <a:pt x="3097" y="3516"/>
                  </a:lnTo>
                  <a:lnTo>
                    <a:pt x="3181" y="3453"/>
                  </a:lnTo>
                  <a:lnTo>
                    <a:pt x="3244" y="3516"/>
                  </a:lnTo>
                  <a:lnTo>
                    <a:pt x="3244" y="3642"/>
                  </a:lnTo>
                  <a:lnTo>
                    <a:pt x="3181" y="3725"/>
                  </a:lnTo>
                  <a:lnTo>
                    <a:pt x="3202" y="3872"/>
                  </a:lnTo>
                  <a:lnTo>
                    <a:pt x="3390" y="4060"/>
                  </a:lnTo>
                  <a:lnTo>
                    <a:pt x="3474" y="4039"/>
                  </a:lnTo>
                  <a:lnTo>
                    <a:pt x="3558" y="4060"/>
                  </a:lnTo>
                  <a:lnTo>
                    <a:pt x="3516" y="4165"/>
                  </a:lnTo>
                  <a:lnTo>
                    <a:pt x="3578" y="4269"/>
                  </a:lnTo>
                  <a:lnTo>
                    <a:pt x="3683" y="4290"/>
                  </a:lnTo>
                  <a:lnTo>
                    <a:pt x="3767" y="4290"/>
                  </a:lnTo>
                  <a:lnTo>
                    <a:pt x="3850" y="4395"/>
                  </a:lnTo>
                  <a:lnTo>
                    <a:pt x="3892" y="4499"/>
                  </a:lnTo>
                  <a:lnTo>
                    <a:pt x="3976" y="4520"/>
                  </a:lnTo>
                  <a:lnTo>
                    <a:pt x="3997" y="4499"/>
                  </a:lnTo>
                  <a:lnTo>
                    <a:pt x="4018" y="4520"/>
                  </a:lnTo>
                  <a:lnTo>
                    <a:pt x="4039" y="4604"/>
                  </a:lnTo>
                  <a:lnTo>
                    <a:pt x="3997" y="4667"/>
                  </a:lnTo>
                  <a:lnTo>
                    <a:pt x="3934" y="4604"/>
                  </a:lnTo>
                  <a:lnTo>
                    <a:pt x="3850" y="4625"/>
                  </a:lnTo>
                  <a:lnTo>
                    <a:pt x="3767" y="4730"/>
                  </a:lnTo>
                  <a:lnTo>
                    <a:pt x="3704" y="4897"/>
                  </a:lnTo>
                  <a:lnTo>
                    <a:pt x="3725" y="5002"/>
                  </a:lnTo>
                  <a:lnTo>
                    <a:pt x="3809" y="5085"/>
                  </a:lnTo>
                  <a:lnTo>
                    <a:pt x="3913" y="5085"/>
                  </a:lnTo>
                  <a:lnTo>
                    <a:pt x="3997" y="5148"/>
                  </a:lnTo>
                  <a:lnTo>
                    <a:pt x="4206" y="5315"/>
                  </a:lnTo>
                  <a:lnTo>
                    <a:pt x="4353" y="5357"/>
                  </a:lnTo>
                  <a:lnTo>
                    <a:pt x="4415" y="5357"/>
                  </a:lnTo>
                  <a:lnTo>
                    <a:pt x="4436" y="5420"/>
                  </a:lnTo>
                  <a:lnTo>
                    <a:pt x="4499" y="5525"/>
                  </a:lnTo>
                  <a:lnTo>
                    <a:pt x="4541" y="5608"/>
                  </a:lnTo>
                  <a:lnTo>
                    <a:pt x="4499" y="5713"/>
                  </a:lnTo>
                  <a:lnTo>
                    <a:pt x="4415" y="5734"/>
                  </a:lnTo>
                  <a:lnTo>
                    <a:pt x="4436" y="5776"/>
                  </a:lnTo>
                  <a:lnTo>
                    <a:pt x="4520" y="5838"/>
                  </a:lnTo>
                  <a:lnTo>
                    <a:pt x="4708" y="5880"/>
                  </a:lnTo>
                  <a:lnTo>
                    <a:pt x="4708" y="5964"/>
                  </a:lnTo>
                  <a:lnTo>
                    <a:pt x="4750" y="5985"/>
                  </a:lnTo>
                  <a:lnTo>
                    <a:pt x="4897" y="6131"/>
                  </a:lnTo>
                  <a:lnTo>
                    <a:pt x="5085" y="6362"/>
                  </a:lnTo>
                  <a:lnTo>
                    <a:pt x="5231" y="6592"/>
                  </a:lnTo>
                  <a:lnTo>
                    <a:pt x="5399" y="6801"/>
                  </a:lnTo>
                  <a:lnTo>
                    <a:pt x="5399" y="6906"/>
                  </a:lnTo>
                  <a:lnTo>
                    <a:pt x="5608" y="7178"/>
                  </a:lnTo>
                  <a:lnTo>
                    <a:pt x="5650" y="7282"/>
                  </a:lnTo>
                  <a:lnTo>
                    <a:pt x="5587" y="7408"/>
                  </a:lnTo>
                  <a:lnTo>
                    <a:pt x="5650" y="7491"/>
                  </a:lnTo>
                  <a:lnTo>
                    <a:pt x="5692" y="7638"/>
                  </a:lnTo>
                  <a:lnTo>
                    <a:pt x="5817" y="7952"/>
                  </a:lnTo>
                  <a:lnTo>
                    <a:pt x="5817" y="8077"/>
                  </a:lnTo>
                  <a:lnTo>
                    <a:pt x="5775" y="8182"/>
                  </a:lnTo>
                  <a:lnTo>
                    <a:pt x="5650" y="8287"/>
                  </a:lnTo>
                  <a:lnTo>
                    <a:pt x="5608" y="8370"/>
                  </a:lnTo>
                  <a:lnTo>
                    <a:pt x="5671" y="8370"/>
                  </a:lnTo>
                  <a:lnTo>
                    <a:pt x="5754" y="8454"/>
                  </a:lnTo>
                  <a:lnTo>
                    <a:pt x="5692" y="8496"/>
                  </a:lnTo>
                  <a:lnTo>
                    <a:pt x="5566" y="8496"/>
                  </a:lnTo>
                  <a:lnTo>
                    <a:pt x="5482" y="8538"/>
                  </a:lnTo>
                  <a:lnTo>
                    <a:pt x="5482" y="8579"/>
                  </a:lnTo>
                  <a:lnTo>
                    <a:pt x="5566" y="8789"/>
                  </a:lnTo>
                  <a:lnTo>
                    <a:pt x="5650" y="8872"/>
                  </a:lnTo>
                  <a:lnTo>
                    <a:pt x="5650" y="8956"/>
                  </a:lnTo>
                  <a:lnTo>
                    <a:pt x="5754" y="9103"/>
                  </a:lnTo>
                  <a:lnTo>
                    <a:pt x="5796" y="9228"/>
                  </a:lnTo>
                  <a:lnTo>
                    <a:pt x="5859" y="9291"/>
                  </a:lnTo>
                  <a:lnTo>
                    <a:pt x="5922" y="9291"/>
                  </a:lnTo>
                  <a:lnTo>
                    <a:pt x="5943" y="9333"/>
                  </a:lnTo>
                  <a:lnTo>
                    <a:pt x="6131" y="9395"/>
                  </a:lnTo>
                  <a:lnTo>
                    <a:pt x="6278" y="9375"/>
                  </a:lnTo>
                  <a:lnTo>
                    <a:pt x="6340" y="9375"/>
                  </a:lnTo>
                  <a:lnTo>
                    <a:pt x="6299" y="9437"/>
                  </a:lnTo>
                  <a:lnTo>
                    <a:pt x="6299" y="9500"/>
                  </a:lnTo>
                  <a:lnTo>
                    <a:pt x="6424" y="9542"/>
                  </a:lnTo>
                  <a:lnTo>
                    <a:pt x="6591" y="9688"/>
                  </a:lnTo>
                  <a:lnTo>
                    <a:pt x="6696" y="9835"/>
                  </a:lnTo>
                  <a:lnTo>
                    <a:pt x="6759" y="9960"/>
                  </a:lnTo>
                  <a:lnTo>
                    <a:pt x="6863" y="10023"/>
                  </a:lnTo>
                  <a:lnTo>
                    <a:pt x="6926" y="10002"/>
                  </a:lnTo>
                  <a:lnTo>
                    <a:pt x="7031" y="10044"/>
                  </a:lnTo>
                  <a:lnTo>
                    <a:pt x="7115" y="10044"/>
                  </a:lnTo>
                  <a:lnTo>
                    <a:pt x="7345" y="10149"/>
                  </a:lnTo>
                  <a:lnTo>
                    <a:pt x="7428" y="10149"/>
                  </a:lnTo>
                  <a:lnTo>
                    <a:pt x="7449" y="10107"/>
                  </a:lnTo>
                  <a:lnTo>
                    <a:pt x="7512" y="10107"/>
                  </a:lnTo>
                  <a:lnTo>
                    <a:pt x="7575" y="10170"/>
                  </a:lnTo>
                  <a:lnTo>
                    <a:pt x="7847" y="10442"/>
                  </a:lnTo>
                  <a:lnTo>
                    <a:pt x="7910" y="10442"/>
                  </a:lnTo>
                  <a:lnTo>
                    <a:pt x="8098" y="10630"/>
                  </a:lnTo>
                  <a:lnTo>
                    <a:pt x="8328" y="10735"/>
                  </a:lnTo>
                  <a:lnTo>
                    <a:pt x="8621" y="10756"/>
                  </a:lnTo>
                  <a:lnTo>
                    <a:pt x="8747" y="10839"/>
                  </a:lnTo>
                  <a:lnTo>
                    <a:pt x="8830" y="10965"/>
                  </a:lnTo>
                  <a:lnTo>
                    <a:pt x="8998" y="10965"/>
                  </a:lnTo>
                  <a:lnTo>
                    <a:pt x="9144" y="11048"/>
                  </a:lnTo>
                  <a:lnTo>
                    <a:pt x="9228" y="10986"/>
                  </a:lnTo>
                  <a:lnTo>
                    <a:pt x="9249" y="11007"/>
                  </a:lnTo>
                  <a:lnTo>
                    <a:pt x="9332" y="11153"/>
                  </a:lnTo>
                  <a:lnTo>
                    <a:pt x="9479" y="11216"/>
                  </a:lnTo>
                  <a:lnTo>
                    <a:pt x="9625" y="11216"/>
                  </a:lnTo>
                  <a:lnTo>
                    <a:pt x="9730" y="11279"/>
                  </a:lnTo>
                  <a:lnTo>
                    <a:pt x="9960" y="11362"/>
                  </a:lnTo>
                  <a:lnTo>
                    <a:pt x="10148" y="11362"/>
                  </a:lnTo>
                  <a:lnTo>
                    <a:pt x="10295" y="11467"/>
                  </a:lnTo>
                  <a:lnTo>
                    <a:pt x="10588" y="11572"/>
                  </a:lnTo>
                  <a:lnTo>
                    <a:pt x="10692" y="11530"/>
                  </a:lnTo>
                  <a:lnTo>
                    <a:pt x="11006" y="11404"/>
                  </a:lnTo>
                  <a:lnTo>
                    <a:pt x="11111" y="11404"/>
                  </a:lnTo>
                  <a:lnTo>
                    <a:pt x="11299" y="11300"/>
                  </a:lnTo>
                  <a:lnTo>
                    <a:pt x="11404" y="11279"/>
                  </a:lnTo>
                  <a:lnTo>
                    <a:pt x="11613" y="11279"/>
                  </a:lnTo>
                  <a:lnTo>
                    <a:pt x="11613" y="11258"/>
                  </a:lnTo>
                  <a:lnTo>
                    <a:pt x="11467" y="11216"/>
                  </a:lnTo>
                  <a:lnTo>
                    <a:pt x="11404" y="11216"/>
                  </a:lnTo>
                  <a:lnTo>
                    <a:pt x="11404" y="11174"/>
                  </a:lnTo>
                  <a:lnTo>
                    <a:pt x="11529" y="11090"/>
                  </a:lnTo>
                  <a:lnTo>
                    <a:pt x="11550" y="11111"/>
                  </a:lnTo>
                  <a:lnTo>
                    <a:pt x="11550" y="11195"/>
                  </a:lnTo>
                  <a:lnTo>
                    <a:pt x="11634" y="11153"/>
                  </a:lnTo>
                  <a:lnTo>
                    <a:pt x="11718" y="11153"/>
                  </a:lnTo>
                  <a:lnTo>
                    <a:pt x="11718" y="11195"/>
                  </a:lnTo>
                  <a:lnTo>
                    <a:pt x="11655" y="11195"/>
                  </a:lnTo>
                  <a:lnTo>
                    <a:pt x="11634" y="11216"/>
                  </a:lnTo>
                  <a:lnTo>
                    <a:pt x="11655" y="11258"/>
                  </a:lnTo>
                  <a:lnTo>
                    <a:pt x="11760" y="11258"/>
                  </a:lnTo>
                  <a:lnTo>
                    <a:pt x="11864" y="11279"/>
                  </a:lnTo>
                  <a:lnTo>
                    <a:pt x="12032" y="11404"/>
                  </a:lnTo>
                  <a:lnTo>
                    <a:pt x="12094" y="11467"/>
                  </a:lnTo>
                  <a:lnTo>
                    <a:pt x="12094" y="11425"/>
                  </a:lnTo>
                  <a:lnTo>
                    <a:pt x="11969" y="11300"/>
                  </a:lnTo>
                  <a:lnTo>
                    <a:pt x="11780" y="11216"/>
                  </a:lnTo>
                  <a:lnTo>
                    <a:pt x="11780" y="11174"/>
                  </a:lnTo>
                  <a:lnTo>
                    <a:pt x="11822" y="11174"/>
                  </a:lnTo>
                  <a:lnTo>
                    <a:pt x="11843" y="11195"/>
                  </a:lnTo>
                  <a:lnTo>
                    <a:pt x="11948" y="11216"/>
                  </a:lnTo>
                  <a:lnTo>
                    <a:pt x="12053" y="11300"/>
                  </a:lnTo>
                  <a:lnTo>
                    <a:pt x="12157" y="11425"/>
                  </a:lnTo>
                  <a:lnTo>
                    <a:pt x="12157" y="11488"/>
                  </a:lnTo>
                  <a:lnTo>
                    <a:pt x="12199" y="11530"/>
                  </a:lnTo>
                  <a:lnTo>
                    <a:pt x="12597" y="11885"/>
                  </a:lnTo>
                  <a:lnTo>
                    <a:pt x="12722" y="11906"/>
                  </a:lnTo>
                  <a:lnTo>
                    <a:pt x="12764" y="11990"/>
                  </a:lnTo>
                  <a:lnTo>
                    <a:pt x="12910" y="12116"/>
                  </a:lnTo>
                  <a:lnTo>
                    <a:pt x="12994" y="12220"/>
                  </a:lnTo>
                  <a:lnTo>
                    <a:pt x="13015" y="12199"/>
                  </a:lnTo>
                  <a:lnTo>
                    <a:pt x="13036" y="12136"/>
                  </a:lnTo>
                  <a:lnTo>
                    <a:pt x="13099" y="12095"/>
                  </a:lnTo>
                  <a:lnTo>
                    <a:pt x="13099" y="12053"/>
                  </a:lnTo>
                  <a:lnTo>
                    <a:pt x="13078" y="12032"/>
                  </a:lnTo>
                  <a:lnTo>
                    <a:pt x="13036" y="11990"/>
                  </a:lnTo>
                  <a:lnTo>
                    <a:pt x="13078" y="11927"/>
                  </a:lnTo>
                  <a:lnTo>
                    <a:pt x="13036" y="11906"/>
                  </a:lnTo>
                  <a:lnTo>
                    <a:pt x="13036" y="11802"/>
                  </a:lnTo>
                  <a:lnTo>
                    <a:pt x="13392" y="11258"/>
                  </a:lnTo>
                  <a:lnTo>
                    <a:pt x="14124" y="11258"/>
                  </a:lnTo>
                  <a:lnTo>
                    <a:pt x="14187" y="11195"/>
                  </a:lnTo>
                  <a:lnTo>
                    <a:pt x="14187" y="11111"/>
                  </a:lnTo>
                  <a:lnTo>
                    <a:pt x="14124" y="11090"/>
                  </a:lnTo>
                  <a:lnTo>
                    <a:pt x="14019" y="11069"/>
                  </a:lnTo>
                  <a:lnTo>
                    <a:pt x="13977" y="11048"/>
                  </a:lnTo>
                  <a:lnTo>
                    <a:pt x="13957" y="10944"/>
                  </a:lnTo>
                  <a:lnTo>
                    <a:pt x="13936" y="10881"/>
                  </a:lnTo>
                  <a:lnTo>
                    <a:pt x="13852" y="10881"/>
                  </a:lnTo>
                  <a:lnTo>
                    <a:pt x="13768" y="10797"/>
                  </a:lnTo>
                  <a:lnTo>
                    <a:pt x="13664" y="10693"/>
                  </a:lnTo>
                  <a:lnTo>
                    <a:pt x="13643" y="10651"/>
                  </a:lnTo>
                  <a:lnTo>
                    <a:pt x="13559" y="10567"/>
                  </a:lnTo>
                  <a:lnTo>
                    <a:pt x="13810" y="10546"/>
                  </a:lnTo>
                  <a:lnTo>
                    <a:pt x="13831" y="10232"/>
                  </a:lnTo>
                  <a:lnTo>
                    <a:pt x="14814" y="10253"/>
                  </a:lnTo>
                  <a:lnTo>
                    <a:pt x="14856" y="10170"/>
                  </a:lnTo>
                  <a:lnTo>
                    <a:pt x="14898" y="10128"/>
                  </a:lnTo>
                  <a:lnTo>
                    <a:pt x="14982" y="10128"/>
                  </a:lnTo>
                  <a:lnTo>
                    <a:pt x="14982" y="10170"/>
                  </a:lnTo>
                  <a:lnTo>
                    <a:pt x="15003" y="10212"/>
                  </a:lnTo>
                  <a:lnTo>
                    <a:pt x="15024" y="10170"/>
                  </a:lnTo>
                  <a:lnTo>
                    <a:pt x="15086" y="10149"/>
                  </a:lnTo>
                  <a:lnTo>
                    <a:pt x="15086" y="10128"/>
                  </a:lnTo>
                  <a:lnTo>
                    <a:pt x="15170" y="10044"/>
                  </a:lnTo>
                  <a:lnTo>
                    <a:pt x="15191" y="9940"/>
                  </a:lnTo>
                  <a:lnTo>
                    <a:pt x="15212" y="9898"/>
                  </a:lnTo>
                  <a:lnTo>
                    <a:pt x="15317" y="9898"/>
                  </a:lnTo>
                  <a:lnTo>
                    <a:pt x="15421" y="9793"/>
                  </a:lnTo>
                  <a:lnTo>
                    <a:pt x="15526" y="9647"/>
                  </a:lnTo>
                  <a:lnTo>
                    <a:pt x="15610" y="9626"/>
                  </a:lnTo>
                  <a:lnTo>
                    <a:pt x="15610" y="9626"/>
                  </a:lnTo>
                  <a:lnTo>
                    <a:pt x="15589" y="9730"/>
                  </a:lnTo>
                  <a:lnTo>
                    <a:pt x="15526" y="9793"/>
                  </a:lnTo>
                  <a:lnTo>
                    <a:pt x="15547" y="9835"/>
                  </a:lnTo>
                  <a:lnTo>
                    <a:pt x="15651" y="9919"/>
                  </a:lnTo>
                  <a:lnTo>
                    <a:pt x="15714" y="10023"/>
                  </a:lnTo>
                  <a:lnTo>
                    <a:pt x="15735" y="10002"/>
                  </a:lnTo>
                  <a:lnTo>
                    <a:pt x="15840" y="9814"/>
                  </a:lnTo>
                  <a:lnTo>
                    <a:pt x="15944" y="9437"/>
                  </a:lnTo>
                  <a:lnTo>
                    <a:pt x="16007" y="9333"/>
                  </a:lnTo>
                  <a:lnTo>
                    <a:pt x="15944" y="9375"/>
                  </a:lnTo>
                  <a:lnTo>
                    <a:pt x="15902" y="9416"/>
                  </a:lnTo>
                  <a:lnTo>
                    <a:pt x="15840" y="9395"/>
                  </a:lnTo>
                  <a:lnTo>
                    <a:pt x="15840" y="9333"/>
                  </a:lnTo>
                  <a:lnTo>
                    <a:pt x="15965" y="9207"/>
                  </a:lnTo>
                  <a:lnTo>
                    <a:pt x="16007" y="9123"/>
                  </a:lnTo>
                  <a:lnTo>
                    <a:pt x="15902" y="9123"/>
                  </a:lnTo>
                  <a:lnTo>
                    <a:pt x="15819" y="9061"/>
                  </a:lnTo>
                  <a:lnTo>
                    <a:pt x="15840" y="9019"/>
                  </a:lnTo>
                  <a:lnTo>
                    <a:pt x="15965" y="8956"/>
                  </a:lnTo>
                  <a:lnTo>
                    <a:pt x="15965" y="8789"/>
                  </a:lnTo>
                  <a:lnTo>
                    <a:pt x="16028" y="8705"/>
                  </a:lnTo>
                  <a:lnTo>
                    <a:pt x="16279" y="8475"/>
                  </a:lnTo>
                  <a:lnTo>
                    <a:pt x="16426" y="8266"/>
                  </a:lnTo>
                  <a:lnTo>
                    <a:pt x="16488" y="8119"/>
                  </a:lnTo>
                  <a:lnTo>
                    <a:pt x="16488" y="8015"/>
                  </a:lnTo>
                  <a:lnTo>
                    <a:pt x="16321" y="7763"/>
                  </a:lnTo>
                  <a:lnTo>
                    <a:pt x="16216" y="7805"/>
                  </a:lnTo>
                  <a:lnTo>
                    <a:pt x="16237" y="7847"/>
                  </a:lnTo>
                  <a:lnTo>
                    <a:pt x="16174" y="7868"/>
                  </a:lnTo>
                  <a:lnTo>
                    <a:pt x="15923" y="7826"/>
                  </a:lnTo>
                  <a:lnTo>
                    <a:pt x="15693" y="7826"/>
                  </a:lnTo>
                  <a:lnTo>
                    <a:pt x="15693" y="7868"/>
                  </a:lnTo>
                  <a:lnTo>
                    <a:pt x="15547" y="7952"/>
                  </a:lnTo>
                  <a:lnTo>
                    <a:pt x="15505" y="7910"/>
                  </a:lnTo>
                  <a:lnTo>
                    <a:pt x="15379" y="7931"/>
                  </a:lnTo>
                  <a:lnTo>
                    <a:pt x="15275" y="8035"/>
                  </a:lnTo>
                  <a:lnTo>
                    <a:pt x="14793" y="8035"/>
                  </a:lnTo>
                  <a:lnTo>
                    <a:pt x="14396" y="8119"/>
                  </a:lnTo>
                  <a:lnTo>
                    <a:pt x="14396" y="8182"/>
                  </a:lnTo>
                  <a:lnTo>
                    <a:pt x="14501" y="8224"/>
                  </a:lnTo>
                  <a:lnTo>
                    <a:pt x="14291" y="8454"/>
                  </a:lnTo>
                  <a:lnTo>
                    <a:pt x="14270" y="8810"/>
                  </a:lnTo>
                  <a:lnTo>
                    <a:pt x="14291" y="8851"/>
                  </a:lnTo>
                  <a:lnTo>
                    <a:pt x="14082" y="9082"/>
                  </a:lnTo>
                  <a:lnTo>
                    <a:pt x="14082" y="9270"/>
                  </a:lnTo>
                  <a:lnTo>
                    <a:pt x="13957" y="9395"/>
                  </a:lnTo>
                  <a:lnTo>
                    <a:pt x="13873" y="9416"/>
                  </a:lnTo>
                  <a:lnTo>
                    <a:pt x="13622" y="9542"/>
                  </a:lnTo>
                  <a:lnTo>
                    <a:pt x="13643" y="9584"/>
                  </a:lnTo>
                  <a:lnTo>
                    <a:pt x="13747" y="9500"/>
                  </a:lnTo>
                  <a:lnTo>
                    <a:pt x="13726" y="9605"/>
                  </a:lnTo>
                  <a:lnTo>
                    <a:pt x="13726" y="9793"/>
                  </a:lnTo>
                  <a:lnTo>
                    <a:pt x="13622" y="9919"/>
                  </a:lnTo>
                  <a:lnTo>
                    <a:pt x="13538" y="9919"/>
                  </a:lnTo>
                  <a:lnTo>
                    <a:pt x="13517" y="9960"/>
                  </a:lnTo>
                  <a:lnTo>
                    <a:pt x="13454" y="9919"/>
                  </a:lnTo>
                  <a:lnTo>
                    <a:pt x="13329" y="9835"/>
                  </a:lnTo>
                  <a:lnTo>
                    <a:pt x="13350" y="9793"/>
                  </a:lnTo>
                  <a:lnTo>
                    <a:pt x="13454" y="9730"/>
                  </a:lnTo>
                  <a:lnTo>
                    <a:pt x="13308" y="9688"/>
                  </a:lnTo>
                  <a:lnTo>
                    <a:pt x="13245" y="9730"/>
                  </a:lnTo>
                  <a:lnTo>
                    <a:pt x="13120" y="9709"/>
                  </a:lnTo>
                  <a:lnTo>
                    <a:pt x="12973" y="9709"/>
                  </a:lnTo>
                  <a:lnTo>
                    <a:pt x="12869" y="9793"/>
                  </a:lnTo>
                  <a:lnTo>
                    <a:pt x="12722" y="9814"/>
                  </a:lnTo>
                  <a:lnTo>
                    <a:pt x="12513" y="9814"/>
                  </a:lnTo>
                  <a:lnTo>
                    <a:pt x="12492" y="9856"/>
                  </a:lnTo>
                  <a:lnTo>
                    <a:pt x="12262" y="10002"/>
                  </a:lnTo>
                  <a:lnTo>
                    <a:pt x="12178" y="10002"/>
                  </a:lnTo>
                  <a:lnTo>
                    <a:pt x="12157" y="9940"/>
                  </a:lnTo>
                  <a:lnTo>
                    <a:pt x="11948" y="10002"/>
                  </a:lnTo>
                  <a:lnTo>
                    <a:pt x="11822" y="10044"/>
                  </a:lnTo>
                  <a:lnTo>
                    <a:pt x="11760" y="9919"/>
                  </a:lnTo>
                  <a:lnTo>
                    <a:pt x="11634" y="9730"/>
                  </a:lnTo>
                  <a:lnTo>
                    <a:pt x="11467" y="9647"/>
                  </a:lnTo>
                  <a:lnTo>
                    <a:pt x="11425" y="9605"/>
                  </a:lnTo>
                  <a:lnTo>
                    <a:pt x="11257" y="9605"/>
                  </a:lnTo>
                  <a:lnTo>
                    <a:pt x="11216" y="9626"/>
                  </a:lnTo>
                  <a:lnTo>
                    <a:pt x="11132" y="9521"/>
                  </a:lnTo>
                  <a:lnTo>
                    <a:pt x="10902" y="9270"/>
                  </a:lnTo>
                  <a:lnTo>
                    <a:pt x="10881" y="9165"/>
                  </a:lnTo>
                  <a:lnTo>
                    <a:pt x="10881" y="9082"/>
                  </a:lnTo>
                  <a:lnTo>
                    <a:pt x="10776" y="8914"/>
                  </a:lnTo>
                  <a:lnTo>
                    <a:pt x="10713" y="8789"/>
                  </a:lnTo>
                  <a:lnTo>
                    <a:pt x="10400" y="8454"/>
                  </a:lnTo>
                  <a:lnTo>
                    <a:pt x="10379" y="8328"/>
                  </a:lnTo>
                  <a:lnTo>
                    <a:pt x="10316" y="8245"/>
                  </a:lnTo>
                  <a:lnTo>
                    <a:pt x="10358" y="8161"/>
                  </a:lnTo>
                  <a:lnTo>
                    <a:pt x="10316" y="8077"/>
                  </a:lnTo>
                  <a:lnTo>
                    <a:pt x="10253" y="7847"/>
                  </a:lnTo>
                  <a:lnTo>
                    <a:pt x="10169" y="7763"/>
                  </a:lnTo>
                  <a:lnTo>
                    <a:pt x="10190" y="7638"/>
                  </a:lnTo>
                  <a:lnTo>
                    <a:pt x="10316" y="7805"/>
                  </a:lnTo>
                  <a:lnTo>
                    <a:pt x="10316" y="8015"/>
                  </a:lnTo>
                  <a:lnTo>
                    <a:pt x="10379" y="7973"/>
                  </a:lnTo>
                  <a:lnTo>
                    <a:pt x="10379" y="7805"/>
                  </a:lnTo>
                  <a:lnTo>
                    <a:pt x="10211" y="7554"/>
                  </a:lnTo>
                  <a:lnTo>
                    <a:pt x="10253" y="7429"/>
                  </a:lnTo>
                  <a:lnTo>
                    <a:pt x="10190" y="7219"/>
                  </a:lnTo>
                  <a:lnTo>
                    <a:pt x="10169" y="7115"/>
                  </a:lnTo>
                  <a:lnTo>
                    <a:pt x="10253" y="7010"/>
                  </a:lnTo>
                  <a:lnTo>
                    <a:pt x="10295" y="6717"/>
                  </a:lnTo>
                  <a:lnTo>
                    <a:pt x="10253" y="6571"/>
                  </a:lnTo>
                  <a:lnTo>
                    <a:pt x="10316" y="6278"/>
                  </a:lnTo>
                  <a:lnTo>
                    <a:pt x="10316" y="6173"/>
                  </a:lnTo>
                  <a:lnTo>
                    <a:pt x="10358" y="6090"/>
                  </a:lnTo>
                  <a:lnTo>
                    <a:pt x="10316" y="6048"/>
                  </a:lnTo>
                  <a:lnTo>
                    <a:pt x="10316" y="5922"/>
                  </a:lnTo>
                  <a:lnTo>
                    <a:pt x="10379" y="5859"/>
                  </a:lnTo>
                  <a:lnTo>
                    <a:pt x="10400" y="5713"/>
                  </a:lnTo>
                  <a:lnTo>
                    <a:pt x="10420" y="5650"/>
                  </a:lnTo>
                  <a:lnTo>
                    <a:pt x="10358" y="5608"/>
                  </a:lnTo>
                  <a:lnTo>
                    <a:pt x="10420" y="5504"/>
                  </a:lnTo>
                  <a:lnTo>
                    <a:pt x="10420" y="5336"/>
                  </a:lnTo>
                  <a:lnTo>
                    <a:pt x="10525" y="5336"/>
                  </a:lnTo>
                  <a:lnTo>
                    <a:pt x="10504" y="5441"/>
                  </a:lnTo>
                  <a:lnTo>
                    <a:pt x="10504" y="5525"/>
                  </a:lnTo>
                  <a:lnTo>
                    <a:pt x="10567" y="5504"/>
                  </a:lnTo>
                  <a:lnTo>
                    <a:pt x="10588" y="5399"/>
                  </a:lnTo>
                  <a:lnTo>
                    <a:pt x="10672" y="5294"/>
                  </a:lnTo>
                  <a:lnTo>
                    <a:pt x="10692" y="5148"/>
                  </a:lnTo>
                  <a:lnTo>
                    <a:pt x="10734" y="5106"/>
                  </a:lnTo>
                  <a:lnTo>
                    <a:pt x="10776" y="4939"/>
                  </a:lnTo>
                  <a:lnTo>
                    <a:pt x="10776" y="4897"/>
                  </a:lnTo>
                  <a:lnTo>
                    <a:pt x="10692" y="4939"/>
                  </a:lnTo>
                  <a:lnTo>
                    <a:pt x="10672" y="5127"/>
                  </a:lnTo>
                  <a:lnTo>
                    <a:pt x="10567" y="5190"/>
                  </a:lnTo>
                  <a:lnTo>
                    <a:pt x="10588" y="5106"/>
                  </a:lnTo>
                  <a:lnTo>
                    <a:pt x="10525" y="5085"/>
                  </a:lnTo>
                  <a:lnTo>
                    <a:pt x="10504" y="5002"/>
                  </a:lnTo>
                  <a:lnTo>
                    <a:pt x="10400" y="5002"/>
                  </a:lnTo>
                  <a:lnTo>
                    <a:pt x="10295" y="4918"/>
                  </a:lnTo>
                  <a:lnTo>
                    <a:pt x="10107" y="4876"/>
                  </a:lnTo>
                  <a:lnTo>
                    <a:pt x="10002" y="4771"/>
                  </a:lnTo>
                  <a:lnTo>
                    <a:pt x="9939" y="4730"/>
                  </a:lnTo>
                  <a:lnTo>
                    <a:pt x="9856" y="4730"/>
                  </a:lnTo>
                  <a:lnTo>
                    <a:pt x="9793" y="4709"/>
                  </a:lnTo>
                  <a:lnTo>
                    <a:pt x="9772" y="4709"/>
                  </a:lnTo>
                  <a:lnTo>
                    <a:pt x="9730" y="4667"/>
                  </a:lnTo>
                  <a:lnTo>
                    <a:pt x="9751" y="4499"/>
                  </a:lnTo>
                  <a:lnTo>
                    <a:pt x="9625" y="4165"/>
                  </a:lnTo>
                  <a:lnTo>
                    <a:pt x="9625" y="4144"/>
                  </a:lnTo>
                  <a:lnTo>
                    <a:pt x="9625" y="4081"/>
                  </a:lnTo>
                  <a:lnTo>
                    <a:pt x="9625" y="3976"/>
                  </a:lnTo>
                  <a:lnTo>
                    <a:pt x="9646" y="3872"/>
                  </a:lnTo>
                  <a:lnTo>
                    <a:pt x="9542" y="3788"/>
                  </a:lnTo>
                  <a:lnTo>
                    <a:pt x="9479" y="3683"/>
                  </a:lnTo>
                  <a:lnTo>
                    <a:pt x="9458" y="3579"/>
                  </a:lnTo>
                  <a:lnTo>
                    <a:pt x="9374" y="3537"/>
                  </a:lnTo>
                  <a:lnTo>
                    <a:pt x="9353" y="3453"/>
                  </a:lnTo>
                  <a:lnTo>
                    <a:pt x="9312" y="3432"/>
                  </a:lnTo>
                  <a:lnTo>
                    <a:pt x="9228" y="3223"/>
                  </a:lnTo>
                  <a:lnTo>
                    <a:pt x="9207" y="3139"/>
                  </a:lnTo>
                  <a:lnTo>
                    <a:pt x="9123" y="3118"/>
                  </a:lnTo>
                  <a:lnTo>
                    <a:pt x="9123" y="2951"/>
                  </a:lnTo>
                  <a:lnTo>
                    <a:pt x="9123" y="2888"/>
                  </a:lnTo>
                  <a:lnTo>
                    <a:pt x="9060" y="2825"/>
                  </a:lnTo>
                  <a:lnTo>
                    <a:pt x="9040" y="2721"/>
                  </a:lnTo>
                  <a:lnTo>
                    <a:pt x="8935" y="2574"/>
                  </a:lnTo>
                  <a:lnTo>
                    <a:pt x="8830" y="2491"/>
                  </a:lnTo>
                  <a:lnTo>
                    <a:pt x="8788" y="2386"/>
                  </a:lnTo>
                  <a:lnTo>
                    <a:pt x="8705" y="2365"/>
                  </a:lnTo>
                  <a:lnTo>
                    <a:pt x="8621" y="2365"/>
                  </a:lnTo>
                  <a:lnTo>
                    <a:pt x="8600" y="2323"/>
                  </a:lnTo>
                  <a:lnTo>
                    <a:pt x="8579" y="2302"/>
                  </a:lnTo>
                  <a:lnTo>
                    <a:pt x="8475" y="2323"/>
                  </a:lnTo>
                  <a:lnTo>
                    <a:pt x="8370" y="2302"/>
                  </a:lnTo>
                  <a:lnTo>
                    <a:pt x="8265" y="2302"/>
                  </a:lnTo>
                  <a:lnTo>
                    <a:pt x="8223" y="2386"/>
                  </a:lnTo>
                  <a:lnTo>
                    <a:pt x="8182" y="2386"/>
                  </a:lnTo>
                  <a:lnTo>
                    <a:pt x="8161" y="2365"/>
                  </a:lnTo>
                  <a:lnTo>
                    <a:pt x="8119" y="2365"/>
                  </a:lnTo>
                  <a:lnTo>
                    <a:pt x="8035" y="2386"/>
                  </a:lnTo>
                  <a:lnTo>
                    <a:pt x="7993" y="2428"/>
                  </a:lnTo>
                  <a:lnTo>
                    <a:pt x="7910" y="2595"/>
                  </a:lnTo>
                  <a:lnTo>
                    <a:pt x="7868" y="2679"/>
                  </a:lnTo>
                  <a:lnTo>
                    <a:pt x="7868" y="2700"/>
                  </a:lnTo>
                  <a:lnTo>
                    <a:pt x="7868" y="2742"/>
                  </a:lnTo>
                  <a:lnTo>
                    <a:pt x="7805" y="2742"/>
                  </a:lnTo>
                  <a:lnTo>
                    <a:pt x="7700" y="2825"/>
                  </a:lnTo>
                  <a:lnTo>
                    <a:pt x="7700" y="2846"/>
                  </a:lnTo>
                  <a:lnTo>
                    <a:pt x="7659" y="2888"/>
                  </a:lnTo>
                  <a:lnTo>
                    <a:pt x="7596" y="2888"/>
                  </a:lnTo>
                  <a:lnTo>
                    <a:pt x="7575" y="2825"/>
                  </a:lnTo>
                  <a:lnTo>
                    <a:pt x="7449" y="2784"/>
                  </a:lnTo>
                  <a:lnTo>
                    <a:pt x="7366" y="2742"/>
                  </a:lnTo>
                  <a:lnTo>
                    <a:pt x="7345" y="2700"/>
                  </a:lnTo>
                  <a:lnTo>
                    <a:pt x="7219" y="2637"/>
                  </a:lnTo>
                  <a:lnTo>
                    <a:pt x="7156" y="2637"/>
                  </a:lnTo>
                  <a:lnTo>
                    <a:pt x="7115" y="2595"/>
                  </a:lnTo>
                  <a:lnTo>
                    <a:pt x="7115" y="2574"/>
                  </a:lnTo>
                  <a:lnTo>
                    <a:pt x="7073" y="2512"/>
                  </a:lnTo>
                  <a:lnTo>
                    <a:pt x="7031" y="2491"/>
                  </a:lnTo>
                  <a:lnTo>
                    <a:pt x="6989" y="2491"/>
                  </a:lnTo>
                  <a:lnTo>
                    <a:pt x="6947" y="2470"/>
                  </a:lnTo>
                  <a:lnTo>
                    <a:pt x="6926" y="2470"/>
                  </a:lnTo>
                  <a:lnTo>
                    <a:pt x="6926" y="2428"/>
                  </a:lnTo>
                  <a:lnTo>
                    <a:pt x="6905" y="2323"/>
                  </a:lnTo>
                  <a:lnTo>
                    <a:pt x="6822" y="2261"/>
                  </a:lnTo>
                  <a:lnTo>
                    <a:pt x="6717" y="2114"/>
                  </a:lnTo>
                  <a:lnTo>
                    <a:pt x="6717" y="2093"/>
                  </a:lnTo>
                  <a:lnTo>
                    <a:pt x="6801" y="2072"/>
                  </a:lnTo>
                  <a:lnTo>
                    <a:pt x="6822" y="2051"/>
                  </a:lnTo>
                  <a:lnTo>
                    <a:pt x="6822" y="1968"/>
                  </a:lnTo>
                  <a:lnTo>
                    <a:pt x="6738" y="1884"/>
                  </a:lnTo>
                  <a:lnTo>
                    <a:pt x="6717" y="1863"/>
                  </a:lnTo>
                  <a:lnTo>
                    <a:pt x="6696" y="1842"/>
                  </a:lnTo>
                  <a:lnTo>
                    <a:pt x="6654" y="1800"/>
                  </a:lnTo>
                  <a:lnTo>
                    <a:pt x="6633" y="1675"/>
                  </a:lnTo>
                  <a:lnTo>
                    <a:pt x="6591" y="1591"/>
                  </a:lnTo>
                  <a:lnTo>
                    <a:pt x="6508" y="1549"/>
                  </a:lnTo>
                  <a:lnTo>
                    <a:pt x="6424" y="1528"/>
                  </a:lnTo>
                  <a:lnTo>
                    <a:pt x="6466" y="1465"/>
                  </a:lnTo>
                  <a:lnTo>
                    <a:pt x="6466" y="1424"/>
                  </a:lnTo>
                  <a:lnTo>
                    <a:pt x="6403" y="1340"/>
                  </a:lnTo>
                  <a:lnTo>
                    <a:pt x="6299" y="1319"/>
                  </a:lnTo>
                  <a:lnTo>
                    <a:pt x="6319" y="1256"/>
                  </a:lnTo>
                  <a:lnTo>
                    <a:pt x="6278" y="1173"/>
                  </a:lnTo>
                  <a:lnTo>
                    <a:pt x="6215" y="1173"/>
                  </a:lnTo>
                  <a:lnTo>
                    <a:pt x="6194" y="1131"/>
                  </a:lnTo>
                  <a:lnTo>
                    <a:pt x="6131" y="1068"/>
                  </a:lnTo>
                  <a:lnTo>
                    <a:pt x="6068" y="942"/>
                  </a:lnTo>
                  <a:lnTo>
                    <a:pt x="5943" y="859"/>
                  </a:lnTo>
                  <a:lnTo>
                    <a:pt x="5022" y="838"/>
                  </a:lnTo>
                  <a:lnTo>
                    <a:pt x="4980" y="1047"/>
                  </a:lnTo>
                  <a:lnTo>
                    <a:pt x="3327" y="1005"/>
                  </a:lnTo>
                  <a:lnTo>
                    <a:pt x="1402" y="105"/>
                  </a:lnTo>
                  <a:lnTo>
                    <a:pt x="1402" y="64"/>
                  </a:lnTo>
                  <a:lnTo>
                    <a:pt x="1381"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3328;p50"/>
            <p:cNvSpPr/>
            <p:nvPr/>
          </p:nvSpPr>
          <p:spPr>
            <a:xfrm>
              <a:off x="7033775" y="2891157"/>
              <a:ext cx="174027" cy="106025"/>
            </a:xfrm>
            <a:custGeom>
              <a:avLst/>
              <a:gdLst/>
              <a:ahLst/>
              <a:cxnLst/>
              <a:rect l="l" t="t" r="r" b="b"/>
              <a:pathLst>
                <a:path w="5085" h="3098" extrusionOk="0">
                  <a:moveTo>
                    <a:pt x="900" y="1"/>
                  </a:moveTo>
                  <a:lnTo>
                    <a:pt x="733" y="22"/>
                  </a:lnTo>
                  <a:lnTo>
                    <a:pt x="733" y="64"/>
                  </a:lnTo>
                  <a:lnTo>
                    <a:pt x="775" y="126"/>
                  </a:lnTo>
                  <a:lnTo>
                    <a:pt x="837" y="126"/>
                  </a:lnTo>
                  <a:lnTo>
                    <a:pt x="858" y="64"/>
                  </a:lnTo>
                  <a:lnTo>
                    <a:pt x="942" y="64"/>
                  </a:lnTo>
                  <a:lnTo>
                    <a:pt x="984" y="126"/>
                  </a:lnTo>
                  <a:lnTo>
                    <a:pt x="1088" y="147"/>
                  </a:lnTo>
                  <a:lnTo>
                    <a:pt x="1047" y="210"/>
                  </a:lnTo>
                  <a:lnTo>
                    <a:pt x="942" y="168"/>
                  </a:lnTo>
                  <a:lnTo>
                    <a:pt x="837" y="168"/>
                  </a:lnTo>
                  <a:lnTo>
                    <a:pt x="858" y="231"/>
                  </a:lnTo>
                  <a:lnTo>
                    <a:pt x="1005" y="315"/>
                  </a:lnTo>
                  <a:lnTo>
                    <a:pt x="1109" y="440"/>
                  </a:lnTo>
                  <a:lnTo>
                    <a:pt x="1088" y="524"/>
                  </a:lnTo>
                  <a:lnTo>
                    <a:pt x="1047" y="545"/>
                  </a:lnTo>
                  <a:lnTo>
                    <a:pt x="1047" y="461"/>
                  </a:lnTo>
                  <a:lnTo>
                    <a:pt x="900" y="377"/>
                  </a:lnTo>
                  <a:lnTo>
                    <a:pt x="837" y="461"/>
                  </a:lnTo>
                  <a:lnTo>
                    <a:pt x="775" y="440"/>
                  </a:lnTo>
                  <a:lnTo>
                    <a:pt x="796" y="356"/>
                  </a:lnTo>
                  <a:lnTo>
                    <a:pt x="691" y="252"/>
                  </a:lnTo>
                  <a:lnTo>
                    <a:pt x="586" y="210"/>
                  </a:lnTo>
                  <a:lnTo>
                    <a:pt x="524" y="252"/>
                  </a:lnTo>
                  <a:lnTo>
                    <a:pt x="586" y="356"/>
                  </a:lnTo>
                  <a:lnTo>
                    <a:pt x="565" y="419"/>
                  </a:lnTo>
                  <a:lnTo>
                    <a:pt x="524" y="315"/>
                  </a:lnTo>
                  <a:lnTo>
                    <a:pt x="419" y="273"/>
                  </a:lnTo>
                  <a:lnTo>
                    <a:pt x="377" y="356"/>
                  </a:lnTo>
                  <a:lnTo>
                    <a:pt x="461" y="440"/>
                  </a:lnTo>
                  <a:lnTo>
                    <a:pt x="524" y="482"/>
                  </a:lnTo>
                  <a:lnTo>
                    <a:pt x="565" y="545"/>
                  </a:lnTo>
                  <a:lnTo>
                    <a:pt x="461" y="482"/>
                  </a:lnTo>
                  <a:lnTo>
                    <a:pt x="356" y="545"/>
                  </a:lnTo>
                  <a:lnTo>
                    <a:pt x="419" y="608"/>
                  </a:lnTo>
                  <a:lnTo>
                    <a:pt x="565" y="670"/>
                  </a:lnTo>
                  <a:lnTo>
                    <a:pt x="482" y="670"/>
                  </a:lnTo>
                  <a:lnTo>
                    <a:pt x="461" y="733"/>
                  </a:lnTo>
                  <a:lnTo>
                    <a:pt x="482" y="775"/>
                  </a:lnTo>
                  <a:lnTo>
                    <a:pt x="461" y="775"/>
                  </a:lnTo>
                  <a:lnTo>
                    <a:pt x="272" y="649"/>
                  </a:lnTo>
                  <a:lnTo>
                    <a:pt x="231" y="608"/>
                  </a:lnTo>
                  <a:lnTo>
                    <a:pt x="168" y="670"/>
                  </a:lnTo>
                  <a:lnTo>
                    <a:pt x="252" y="796"/>
                  </a:lnTo>
                  <a:lnTo>
                    <a:pt x="314" y="880"/>
                  </a:lnTo>
                  <a:lnTo>
                    <a:pt x="252" y="900"/>
                  </a:lnTo>
                  <a:lnTo>
                    <a:pt x="147" y="775"/>
                  </a:lnTo>
                  <a:lnTo>
                    <a:pt x="63" y="754"/>
                  </a:lnTo>
                  <a:lnTo>
                    <a:pt x="0" y="859"/>
                  </a:lnTo>
                  <a:lnTo>
                    <a:pt x="126" y="900"/>
                  </a:lnTo>
                  <a:lnTo>
                    <a:pt x="231" y="1005"/>
                  </a:lnTo>
                  <a:lnTo>
                    <a:pt x="356" y="1047"/>
                  </a:lnTo>
                  <a:lnTo>
                    <a:pt x="440" y="942"/>
                  </a:lnTo>
                  <a:lnTo>
                    <a:pt x="565" y="900"/>
                  </a:lnTo>
                  <a:lnTo>
                    <a:pt x="628" y="796"/>
                  </a:lnTo>
                  <a:lnTo>
                    <a:pt x="649" y="859"/>
                  </a:lnTo>
                  <a:lnTo>
                    <a:pt x="649" y="900"/>
                  </a:lnTo>
                  <a:lnTo>
                    <a:pt x="691" y="900"/>
                  </a:lnTo>
                  <a:lnTo>
                    <a:pt x="775" y="880"/>
                  </a:lnTo>
                  <a:lnTo>
                    <a:pt x="796" y="984"/>
                  </a:lnTo>
                  <a:lnTo>
                    <a:pt x="858" y="984"/>
                  </a:lnTo>
                  <a:lnTo>
                    <a:pt x="942" y="900"/>
                  </a:lnTo>
                  <a:lnTo>
                    <a:pt x="963" y="859"/>
                  </a:lnTo>
                  <a:lnTo>
                    <a:pt x="984" y="963"/>
                  </a:lnTo>
                  <a:lnTo>
                    <a:pt x="1005" y="963"/>
                  </a:lnTo>
                  <a:lnTo>
                    <a:pt x="1151" y="859"/>
                  </a:lnTo>
                  <a:lnTo>
                    <a:pt x="1109" y="900"/>
                  </a:lnTo>
                  <a:lnTo>
                    <a:pt x="1088" y="1005"/>
                  </a:lnTo>
                  <a:lnTo>
                    <a:pt x="1151" y="1047"/>
                  </a:lnTo>
                  <a:lnTo>
                    <a:pt x="1214" y="984"/>
                  </a:lnTo>
                  <a:lnTo>
                    <a:pt x="1360" y="1068"/>
                  </a:lnTo>
                  <a:lnTo>
                    <a:pt x="1277" y="1089"/>
                  </a:lnTo>
                  <a:lnTo>
                    <a:pt x="1193" y="1089"/>
                  </a:lnTo>
                  <a:lnTo>
                    <a:pt x="1109" y="1131"/>
                  </a:lnTo>
                  <a:lnTo>
                    <a:pt x="1047" y="1131"/>
                  </a:lnTo>
                  <a:lnTo>
                    <a:pt x="879" y="1214"/>
                  </a:lnTo>
                  <a:lnTo>
                    <a:pt x="879" y="1256"/>
                  </a:lnTo>
                  <a:lnTo>
                    <a:pt x="1068" y="1298"/>
                  </a:lnTo>
                  <a:lnTo>
                    <a:pt x="1172" y="1298"/>
                  </a:lnTo>
                  <a:lnTo>
                    <a:pt x="1214" y="1214"/>
                  </a:lnTo>
                  <a:lnTo>
                    <a:pt x="1277" y="1193"/>
                  </a:lnTo>
                  <a:lnTo>
                    <a:pt x="1277" y="1298"/>
                  </a:lnTo>
                  <a:lnTo>
                    <a:pt x="1193" y="1382"/>
                  </a:lnTo>
                  <a:lnTo>
                    <a:pt x="1005" y="1403"/>
                  </a:lnTo>
                  <a:lnTo>
                    <a:pt x="942" y="1382"/>
                  </a:lnTo>
                  <a:lnTo>
                    <a:pt x="858" y="1486"/>
                  </a:lnTo>
                  <a:lnTo>
                    <a:pt x="796" y="1403"/>
                  </a:lnTo>
                  <a:lnTo>
                    <a:pt x="775" y="1382"/>
                  </a:lnTo>
                  <a:lnTo>
                    <a:pt x="775" y="1319"/>
                  </a:lnTo>
                  <a:lnTo>
                    <a:pt x="691" y="1319"/>
                  </a:lnTo>
                  <a:lnTo>
                    <a:pt x="691" y="1361"/>
                  </a:lnTo>
                  <a:lnTo>
                    <a:pt x="691" y="1382"/>
                  </a:lnTo>
                  <a:lnTo>
                    <a:pt x="628" y="1465"/>
                  </a:lnTo>
                  <a:lnTo>
                    <a:pt x="544" y="1403"/>
                  </a:lnTo>
                  <a:lnTo>
                    <a:pt x="461" y="1424"/>
                  </a:lnTo>
                  <a:lnTo>
                    <a:pt x="356" y="1486"/>
                  </a:lnTo>
                  <a:lnTo>
                    <a:pt x="252" y="1424"/>
                  </a:lnTo>
                  <a:lnTo>
                    <a:pt x="168" y="1465"/>
                  </a:lnTo>
                  <a:lnTo>
                    <a:pt x="126" y="1465"/>
                  </a:lnTo>
                  <a:lnTo>
                    <a:pt x="168" y="1591"/>
                  </a:lnTo>
                  <a:lnTo>
                    <a:pt x="231" y="1654"/>
                  </a:lnTo>
                  <a:lnTo>
                    <a:pt x="377" y="1696"/>
                  </a:lnTo>
                  <a:lnTo>
                    <a:pt x="377" y="1633"/>
                  </a:lnTo>
                  <a:lnTo>
                    <a:pt x="565" y="1696"/>
                  </a:lnTo>
                  <a:lnTo>
                    <a:pt x="900" y="1696"/>
                  </a:lnTo>
                  <a:lnTo>
                    <a:pt x="900" y="1737"/>
                  </a:lnTo>
                  <a:lnTo>
                    <a:pt x="837" y="1800"/>
                  </a:lnTo>
                  <a:lnTo>
                    <a:pt x="837" y="1842"/>
                  </a:lnTo>
                  <a:lnTo>
                    <a:pt x="942" y="1926"/>
                  </a:lnTo>
                  <a:lnTo>
                    <a:pt x="963" y="2009"/>
                  </a:lnTo>
                  <a:lnTo>
                    <a:pt x="1005" y="2009"/>
                  </a:lnTo>
                  <a:lnTo>
                    <a:pt x="1172" y="1905"/>
                  </a:lnTo>
                  <a:lnTo>
                    <a:pt x="1151" y="1988"/>
                  </a:lnTo>
                  <a:lnTo>
                    <a:pt x="1047" y="2030"/>
                  </a:lnTo>
                  <a:lnTo>
                    <a:pt x="984" y="2135"/>
                  </a:lnTo>
                  <a:lnTo>
                    <a:pt x="1068" y="2177"/>
                  </a:lnTo>
                  <a:lnTo>
                    <a:pt x="1214" y="2051"/>
                  </a:lnTo>
                  <a:lnTo>
                    <a:pt x="1360" y="2114"/>
                  </a:lnTo>
                  <a:lnTo>
                    <a:pt x="1381" y="2156"/>
                  </a:lnTo>
                  <a:lnTo>
                    <a:pt x="1298" y="2114"/>
                  </a:lnTo>
                  <a:lnTo>
                    <a:pt x="1193" y="2156"/>
                  </a:lnTo>
                  <a:lnTo>
                    <a:pt x="1109" y="2240"/>
                  </a:lnTo>
                  <a:lnTo>
                    <a:pt x="984" y="2240"/>
                  </a:lnTo>
                  <a:lnTo>
                    <a:pt x="984" y="2323"/>
                  </a:lnTo>
                  <a:lnTo>
                    <a:pt x="942" y="2365"/>
                  </a:lnTo>
                  <a:lnTo>
                    <a:pt x="879" y="2365"/>
                  </a:lnTo>
                  <a:lnTo>
                    <a:pt x="796" y="2407"/>
                  </a:lnTo>
                  <a:lnTo>
                    <a:pt x="775" y="2344"/>
                  </a:lnTo>
                  <a:lnTo>
                    <a:pt x="670" y="2261"/>
                  </a:lnTo>
                  <a:lnTo>
                    <a:pt x="670" y="2323"/>
                  </a:lnTo>
                  <a:lnTo>
                    <a:pt x="628" y="2323"/>
                  </a:lnTo>
                  <a:lnTo>
                    <a:pt x="649" y="2449"/>
                  </a:lnTo>
                  <a:lnTo>
                    <a:pt x="691" y="2470"/>
                  </a:lnTo>
                  <a:lnTo>
                    <a:pt x="670" y="2512"/>
                  </a:lnTo>
                  <a:lnTo>
                    <a:pt x="649" y="2700"/>
                  </a:lnTo>
                  <a:lnTo>
                    <a:pt x="775" y="2679"/>
                  </a:lnTo>
                  <a:lnTo>
                    <a:pt x="837" y="2658"/>
                  </a:lnTo>
                  <a:lnTo>
                    <a:pt x="900" y="2700"/>
                  </a:lnTo>
                  <a:lnTo>
                    <a:pt x="1088" y="2742"/>
                  </a:lnTo>
                  <a:lnTo>
                    <a:pt x="1214" y="2637"/>
                  </a:lnTo>
                  <a:lnTo>
                    <a:pt x="1360" y="2679"/>
                  </a:lnTo>
                  <a:lnTo>
                    <a:pt x="1423" y="2637"/>
                  </a:lnTo>
                  <a:lnTo>
                    <a:pt x="1465" y="2679"/>
                  </a:lnTo>
                  <a:lnTo>
                    <a:pt x="1528" y="2700"/>
                  </a:lnTo>
                  <a:lnTo>
                    <a:pt x="1632" y="2679"/>
                  </a:lnTo>
                  <a:lnTo>
                    <a:pt x="1632" y="2784"/>
                  </a:lnTo>
                  <a:lnTo>
                    <a:pt x="1779" y="2930"/>
                  </a:lnTo>
                  <a:lnTo>
                    <a:pt x="1842" y="2972"/>
                  </a:lnTo>
                  <a:lnTo>
                    <a:pt x="1946" y="2888"/>
                  </a:lnTo>
                  <a:lnTo>
                    <a:pt x="2051" y="2888"/>
                  </a:lnTo>
                  <a:lnTo>
                    <a:pt x="2239" y="3077"/>
                  </a:lnTo>
                  <a:lnTo>
                    <a:pt x="2469" y="3077"/>
                  </a:lnTo>
                  <a:lnTo>
                    <a:pt x="2574" y="3097"/>
                  </a:lnTo>
                  <a:lnTo>
                    <a:pt x="2741" y="3056"/>
                  </a:lnTo>
                  <a:lnTo>
                    <a:pt x="2721" y="2951"/>
                  </a:lnTo>
                  <a:lnTo>
                    <a:pt x="2741" y="2867"/>
                  </a:lnTo>
                  <a:lnTo>
                    <a:pt x="2762" y="2951"/>
                  </a:lnTo>
                  <a:lnTo>
                    <a:pt x="2888" y="2972"/>
                  </a:lnTo>
                  <a:lnTo>
                    <a:pt x="3034" y="2867"/>
                  </a:lnTo>
                  <a:lnTo>
                    <a:pt x="3034" y="2700"/>
                  </a:lnTo>
                  <a:lnTo>
                    <a:pt x="3181" y="2700"/>
                  </a:lnTo>
                  <a:lnTo>
                    <a:pt x="3139" y="2763"/>
                  </a:lnTo>
                  <a:lnTo>
                    <a:pt x="3181" y="2846"/>
                  </a:lnTo>
                  <a:lnTo>
                    <a:pt x="3202" y="2763"/>
                  </a:lnTo>
                  <a:lnTo>
                    <a:pt x="3306" y="2763"/>
                  </a:lnTo>
                  <a:lnTo>
                    <a:pt x="3411" y="2637"/>
                  </a:lnTo>
                  <a:lnTo>
                    <a:pt x="3474" y="2658"/>
                  </a:lnTo>
                  <a:lnTo>
                    <a:pt x="3495" y="2637"/>
                  </a:lnTo>
                  <a:lnTo>
                    <a:pt x="3599" y="2658"/>
                  </a:lnTo>
                  <a:lnTo>
                    <a:pt x="3599" y="2679"/>
                  </a:lnTo>
                  <a:lnTo>
                    <a:pt x="3662" y="2658"/>
                  </a:lnTo>
                  <a:lnTo>
                    <a:pt x="3892" y="2449"/>
                  </a:lnTo>
                  <a:lnTo>
                    <a:pt x="3976" y="2323"/>
                  </a:lnTo>
                  <a:lnTo>
                    <a:pt x="4248" y="2261"/>
                  </a:lnTo>
                  <a:lnTo>
                    <a:pt x="4332" y="2177"/>
                  </a:lnTo>
                  <a:lnTo>
                    <a:pt x="4290" y="2135"/>
                  </a:lnTo>
                  <a:lnTo>
                    <a:pt x="4311" y="2051"/>
                  </a:lnTo>
                  <a:lnTo>
                    <a:pt x="4353" y="2051"/>
                  </a:lnTo>
                  <a:lnTo>
                    <a:pt x="4394" y="2156"/>
                  </a:lnTo>
                  <a:lnTo>
                    <a:pt x="4541" y="2177"/>
                  </a:lnTo>
                  <a:lnTo>
                    <a:pt x="4625" y="2114"/>
                  </a:lnTo>
                  <a:lnTo>
                    <a:pt x="4625" y="2030"/>
                  </a:lnTo>
                  <a:lnTo>
                    <a:pt x="4604" y="2009"/>
                  </a:lnTo>
                  <a:lnTo>
                    <a:pt x="4604" y="1926"/>
                  </a:lnTo>
                  <a:lnTo>
                    <a:pt x="4666" y="1905"/>
                  </a:lnTo>
                  <a:lnTo>
                    <a:pt x="4625" y="1779"/>
                  </a:lnTo>
                  <a:lnTo>
                    <a:pt x="4666" y="1716"/>
                  </a:lnTo>
                  <a:lnTo>
                    <a:pt x="4771" y="1779"/>
                  </a:lnTo>
                  <a:lnTo>
                    <a:pt x="4771" y="1884"/>
                  </a:lnTo>
                  <a:lnTo>
                    <a:pt x="4876" y="1842"/>
                  </a:lnTo>
                  <a:lnTo>
                    <a:pt x="4938" y="1716"/>
                  </a:lnTo>
                  <a:lnTo>
                    <a:pt x="4917" y="1612"/>
                  </a:lnTo>
                  <a:lnTo>
                    <a:pt x="4813" y="1507"/>
                  </a:lnTo>
                  <a:lnTo>
                    <a:pt x="4813" y="1403"/>
                  </a:lnTo>
                  <a:lnTo>
                    <a:pt x="4855" y="1361"/>
                  </a:lnTo>
                  <a:lnTo>
                    <a:pt x="4855" y="1256"/>
                  </a:lnTo>
                  <a:lnTo>
                    <a:pt x="4959" y="1193"/>
                  </a:lnTo>
                  <a:lnTo>
                    <a:pt x="5043" y="1193"/>
                  </a:lnTo>
                  <a:lnTo>
                    <a:pt x="5085" y="1110"/>
                  </a:lnTo>
                  <a:lnTo>
                    <a:pt x="5022" y="1005"/>
                  </a:lnTo>
                  <a:lnTo>
                    <a:pt x="4771" y="984"/>
                  </a:lnTo>
                  <a:lnTo>
                    <a:pt x="4708" y="1068"/>
                  </a:lnTo>
                  <a:lnTo>
                    <a:pt x="4750" y="963"/>
                  </a:lnTo>
                  <a:lnTo>
                    <a:pt x="4750" y="859"/>
                  </a:lnTo>
                  <a:lnTo>
                    <a:pt x="4625" y="859"/>
                  </a:lnTo>
                  <a:lnTo>
                    <a:pt x="4604" y="880"/>
                  </a:lnTo>
                  <a:lnTo>
                    <a:pt x="4541" y="775"/>
                  </a:lnTo>
                  <a:lnTo>
                    <a:pt x="4625" y="670"/>
                  </a:lnTo>
                  <a:lnTo>
                    <a:pt x="4708" y="649"/>
                  </a:lnTo>
                  <a:lnTo>
                    <a:pt x="4708" y="482"/>
                  </a:lnTo>
                  <a:lnTo>
                    <a:pt x="4645" y="461"/>
                  </a:lnTo>
                  <a:lnTo>
                    <a:pt x="4562" y="545"/>
                  </a:lnTo>
                  <a:lnTo>
                    <a:pt x="4457" y="482"/>
                  </a:lnTo>
                  <a:lnTo>
                    <a:pt x="4415" y="377"/>
                  </a:lnTo>
                  <a:lnTo>
                    <a:pt x="4520" y="336"/>
                  </a:lnTo>
                  <a:lnTo>
                    <a:pt x="4541" y="252"/>
                  </a:lnTo>
                  <a:lnTo>
                    <a:pt x="4604" y="210"/>
                  </a:lnTo>
                  <a:lnTo>
                    <a:pt x="4708" y="168"/>
                  </a:lnTo>
                  <a:lnTo>
                    <a:pt x="4562" y="126"/>
                  </a:lnTo>
                  <a:lnTo>
                    <a:pt x="4499" y="147"/>
                  </a:lnTo>
                  <a:lnTo>
                    <a:pt x="4311" y="336"/>
                  </a:lnTo>
                  <a:lnTo>
                    <a:pt x="4290" y="419"/>
                  </a:lnTo>
                  <a:lnTo>
                    <a:pt x="4206" y="440"/>
                  </a:lnTo>
                  <a:lnTo>
                    <a:pt x="4122" y="315"/>
                  </a:lnTo>
                  <a:lnTo>
                    <a:pt x="4185" y="252"/>
                  </a:lnTo>
                  <a:lnTo>
                    <a:pt x="4122" y="210"/>
                  </a:lnTo>
                  <a:lnTo>
                    <a:pt x="4101" y="84"/>
                  </a:lnTo>
                  <a:lnTo>
                    <a:pt x="3997" y="64"/>
                  </a:lnTo>
                  <a:lnTo>
                    <a:pt x="3913" y="126"/>
                  </a:lnTo>
                  <a:lnTo>
                    <a:pt x="3829" y="84"/>
                  </a:lnTo>
                  <a:lnTo>
                    <a:pt x="3788" y="168"/>
                  </a:lnTo>
                  <a:lnTo>
                    <a:pt x="3829" y="315"/>
                  </a:lnTo>
                  <a:lnTo>
                    <a:pt x="3788" y="377"/>
                  </a:lnTo>
                  <a:lnTo>
                    <a:pt x="3683" y="377"/>
                  </a:lnTo>
                  <a:lnTo>
                    <a:pt x="3578" y="440"/>
                  </a:lnTo>
                  <a:lnTo>
                    <a:pt x="3557" y="336"/>
                  </a:lnTo>
                  <a:lnTo>
                    <a:pt x="3495" y="315"/>
                  </a:lnTo>
                  <a:lnTo>
                    <a:pt x="3453" y="377"/>
                  </a:lnTo>
                  <a:lnTo>
                    <a:pt x="3369" y="545"/>
                  </a:lnTo>
                  <a:lnTo>
                    <a:pt x="3265" y="545"/>
                  </a:lnTo>
                  <a:lnTo>
                    <a:pt x="3160" y="356"/>
                  </a:lnTo>
                  <a:lnTo>
                    <a:pt x="3076" y="356"/>
                  </a:lnTo>
                  <a:lnTo>
                    <a:pt x="3034" y="336"/>
                  </a:lnTo>
                  <a:lnTo>
                    <a:pt x="2951" y="356"/>
                  </a:lnTo>
                  <a:lnTo>
                    <a:pt x="2888" y="545"/>
                  </a:lnTo>
                  <a:lnTo>
                    <a:pt x="2993" y="754"/>
                  </a:lnTo>
                  <a:lnTo>
                    <a:pt x="2888" y="1047"/>
                  </a:lnTo>
                  <a:lnTo>
                    <a:pt x="2930" y="775"/>
                  </a:lnTo>
                  <a:lnTo>
                    <a:pt x="2825" y="608"/>
                  </a:lnTo>
                  <a:lnTo>
                    <a:pt x="2825" y="524"/>
                  </a:lnTo>
                  <a:lnTo>
                    <a:pt x="2762" y="482"/>
                  </a:lnTo>
                  <a:lnTo>
                    <a:pt x="2783" y="356"/>
                  </a:lnTo>
                  <a:lnTo>
                    <a:pt x="2658" y="273"/>
                  </a:lnTo>
                  <a:lnTo>
                    <a:pt x="2448" y="440"/>
                  </a:lnTo>
                  <a:lnTo>
                    <a:pt x="2428" y="566"/>
                  </a:lnTo>
                  <a:lnTo>
                    <a:pt x="2448" y="649"/>
                  </a:lnTo>
                  <a:lnTo>
                    <a:pt x="2344" y="796"/>
                  </a:lnTo>
                  <a:lnTo>
                    <a:pt x="2260" y="796"/>
                  </a:lnTo>
                  <a:lnTo>
                    <a:pt x="2260" y="649"/>
                  </a:lnTo>
                  <a:lnTo>
                    <a:pt x="2156" y="587"/>
                  </a:lnTo>
                  <a:lnTo>
                    <a:pt x="2156" y="356"/>
                  </a:lnTo>
                  <a:lnTo>
                    <a:pt x="2093" y="315"/>
                  </a:lnTo>
                  <a:lnTo>
                    <a:pt x="1925" y="440"/>
                  </a:lnTo>
                  <a:lnTo>
                    <a:pt x="1946" y="691"/>
                  </a:lnTo>
                  <a:lnTo>
                    <a:pt x="2009" y="775"/>
                  </a:lnTo>
                  <a:lnTo>
                    <a:pt x="2009" y="963"/>
                  </a:lnTo>
                  <a:lnTo>
                    <a:pt x="1925" y="1047"/>
                  </a:lnTo>
                  <a:lnTo>
                    <a:pt x="1842" y="1047"/>
                  </a:lnTo>
                  <a:lnTo>
                    <a:pt x="1821" y="900"/>
                  </a:lnTo>
                  <a:lnTo>
                    <a:pt x="1716" y="963"/>
                  </a:lnTo>
                  <a:lnTo>
                    <a:pt x="1674" y="1110"/>
                  </a:lnTo>
                  <a:lnTo>
                    <a:pt x="1612" y="1131"/>
                  </a:lnTo>
                  <a:lnTo>
                    <a:pt x="1591" y="1319"/>
                  </a:lnTo>
                  <a:lnTo>
                    <a:pt x="1507" y="1131"/>
                  </a:lnTo>
                  <a:lnTo>
                    <a:pt x="1423" y="1131"/>
                  </a:lnTo>
                  <a:lnTo>
                    <a:pt x="1465" y="1068"/>
                  </a:lnTo>
                  <a:lnTo>
                    <a:pt x="1528" y="963"/>
                  </a:lnTo>
                  <a:lnTo>
                    <a:pt x="1528" y="859"/>
                  </a:lnTo>
                  <a:lnTo>
                    <a:pt x="1402" y="859"/>
                  </a:lnTo>
                  <a:lnTo>
                    <a:pt x="1465" y="775"/>
                  </a:lnTo>
                  <a:lnTo>
                    <a:pt x="1402" y="649"/>
                  </a:lnTo>
                  <a:lnTo>
                    <a:pt x="1486" y="691"/>
                  </a:lnTo>
                  <a:lnTo>
                    <a:pt x="1570" y="608"/>
                  </a:lnTo>
                  <a:lnTo>
                    <a:pt x="1528" y="545"/>
                  </a:lnTo>
                  <a:lnTo>
                    <a:pt x="1423" y="482"/>
                  </a:lnTo>
                  <a:lnTo>
                    <a:pt x="1528" y="440"/>
                  </a:lnTo>
                  <a:lnTo>
                    <a:pt x="1465" y="336"/>
                  </a:lnTo>
                  <a:lnTo>
                    <a:pt x="1381" y="377"/>
                  </a:lnTo>
                  <a:lnTo>
                    <a:pt x="1319" y="315"/>
                  </a:lnTo>
                  <a:lnTo>
                    <a:pt x="1193" y="231"/>
                  </a:lnTo>
                  <a:lnTo>
                    <a:pt x="1193" y="126"/>
                  </a:lnTo>
                  <a:lnTo>
                    <a:pt x="1109" y="22"/>
                  </a:lnTo>
                  <a:lnTo>
                    <a:pt x="1005" y="43"/>
                  </a:lnTo>
                  <a:lnTo>
                    <a:pt x="900"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30550775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31511 -0.01296 L 6.25E-7 3.7037E-6 " pathEditMode="relative" rAng="0" ptsTypes="AA">
                                      <p:cBhvr>
                                        <p:cTn id="6" dur="2000" fill="hold"/>
                                        <p:tgtEl>
                                          <p:spTgt spid="48"/>
                                        </p:tgtEl>
                                        <p:attrNameLst>
                                          <p:attrName>ppt_x</p:attrName>
                                          <p:attrName>ppt_y</p:attrName>
                                        </p:attrNameLst>
                                      </p:cBhvr>
                                      <p:rCtr x="15768" y="463"/>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animEffect transition="in" filter="wipe(left)">
                                      <p:cBhvr>
                                        <p:cTn id="11" dur="500"/>
                                        <p:tgtEl>
                                          <p:spTgt spid="93"/>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wipe(up)">
                                      <p:cBhvr>
                                        <p:cTn id="15" dur="500"/>
                                        <p:tgtEl>
                                          <p:spTgt spid="10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1"/>
                                        </p:tgtEl>
                                        <p:attrNameLst>
                                          <p:attrName>style.visibility</p:attrName>
                                        </p:attrNameLst>
                                      </p:cBhvr>
                                      <p:to>
                                        <p:strVal val="visible"/>
                                      </p:to>
                                    </p:set>
                                    <p:animEffect transition="in" filter="wipe(left)">
                                      <p:cBhvr>
                                        <p:cTn id="28" dur="500"/>
                                        <p:tgtEl>
                                          <p:spTgt spid="91"/>
                                        </p:tgtEl>
                                      </p:cBhvr>
                                    </p:animEffect>
                                  </p:childTnLst>
                                </p:cTn>
                              </p:par>
                              <p:par>
                                <p:cTn id="29" presetID="42" presetClass="path" presetSubtype="0" accel="50000" decel="50000" fill="hold" nodeType="withEffect">
                                  <p:stCondLst>
                                    <p:cond delay="0"/>
                                  </p:stCondLst>
                                  <p:childTnLst>
                                    <p:animMotion origin="layout" path="M 8.33333E-7 0 L 0.21927 0.01412 " pathEditMode="relative" rAng="0" ptsTypes="AA">
                                      <p:cBhvr>
                                        <p:cTn id="30" dur="2000" fill="hold"/>
                                        <p:tgtEl>
                                          <p:spTgt spid="48"/>
                                        </p:tgtEl>
                                        <p:attrNameLst>
                                          <p:attrName>ppt_x</p:attrName>
                                          <p:attrName>ppt_y</p:attrName>
                                        </p:attrNameLst>
                                      </p:cBhvr>
                                      <p:rCtr x="10964" y="694"/>
                                    </p:animMotion>
                                  </p:childTnLst>
                                </p:cTn>
                              </p:par>
                            </p:childTnLst>
                          </p:cTn>
                        </p:par>
                        <p:par>
                          <p:cTn id="31" fill="hold">
                            <p:stCondLst>
                              <p:cond delay="2000"/>
                            </p:stCondLst>
                            <p:childTnLst>
                              <p:par>
                                <p:cTn id="32" presetID="22" presetClass="entr" presetSubtype="1" fill="hold" grpId="0" nodeType="afterEffect">
                                  <p:stCondLst>
                                    <p:cond delay="0"/>
                                  </p:stCondLst>
                                  <p:childTnLst>
                                    <p:set>
                                      <p:cBhvr>
                                        <p:cTn id="33" dur="1" fill="hold">
                                          <p:stCondLst>
                                            <p:cond delay="0"/>
                                          </p:stCondLst>
                                        </p:cTn>
                                        <p:tgtEl>
                                          <p:spTgt spid="114"/>
                                        </p:tgtEl>
                                        <p:attrNameLst>
                                          <p:attrName>style.visibility</p:attrName>
                                        </p:attrNameLst>
                                      </p:cBhvr>
                                      <p:to>
                                        <p:strVal val="visible"/>
                                      </p:to>
                                    </p:set>
                                    <p:animEffect transition="in" filter="wipe(up)">
                                      <p:cBhvr>
                                        <p:cTn id="34" dur="500"/>
                                        <p:tgtEl>
                                          <p:spTgt spid="1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8"/>
                                        </p:tgtEl>
                                        <p:attrNameLst>
                                          <p:attrName>style.visibility</p:attrName>
                                        </p:attrNameLst>
                                      </p:cBhvr>
                                      <p:to>
                                        <p:strVal val="visible"/>
                                      </p:to>
                                    </p:set>
                                    <p:animEffect transition="in" filter="barn(inVertical)">
                                      <p:cBhvr>
                                        <p:cTn id="39" dur="500"/>
                                        <p:tgtEl>
                                          <p:spTgt spid="11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19"/>
                                        </p:tgtEl>
                                        <p:attrNameLst>
                                          <p:attrName>style.visibility</p:attrName>
                                        </p:attrNameLst>
                                      </p:cBhvr>
                                      <p:to>
                                        <p:strVal val="visible"/>
                                      </p:to>
                                    </p:set>
                                    <p:animEffect transition="in" filter="barn(inVertical)">
                                      <p:cBhvr>
                                        <p:cTn id="42" dur="500"/>
                                        <p:tgtEl>
                                          <p:spTgt spid="1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4"/>
                                        </p:tgtEl>
                                        <p:attrNameLst>
                                          <p:attrName>style.visibility</p:attrName>
                                        </p:attrNameLst>
                                      </p:cBhvr>
                                      <p:to>
                                        <p:strVal val="visible"/>
                                      </p:to>
                                    </p:set>
                                    <p:animEffect transition="in" filter="wipe(left)">
                                      <p:cBhvr>
                                        <p:cTn id="47" dur="500"/>
                                        <p:tgtEl>
                                          <p:spTgt spid="94"/>
                                        </p:tgtEl>
                                      </p:cBhvr>
                                    </p:animEffect>
                                  </p:childTnLst>
                                </p:cTn>
                              </p:par>
                              <p:par>
                                <p:cTn id="48" presetID="42" presetClass="path" presetSubtype="0" accel="50000" decel="50000" fill="hold" nodeType="withEffect">
                                  <p:stCondLst>
                                    <p:cond delay="0"/>
                                  </p:stCondLst>
                                  <p:childTnLst>
                                    <p:animMotion origin="layout" path="M 0.21927 0.01412 L 0.47057 0.01412 " pathEditMode="relative" rAng="0" ptsTypes="AA">
                                      <p:cBhvr>
                                        <p:cTn id="49" dur="2000" fill="hold"/>
                                        <p:tgtEl>
                                          <p:spTgt spid="48"/>
                                        </p:tgtEl>
                                        <p:attrNameLst>
                                          <p:attrName>ppt_x</p:attrName>
                                          <p:attrName>ppt_y</p:attrName>
                                        </p:attrNameLst>
                                      </p:cBhvr>
                                      <p:rCtr x="12617" y="764"/>
                                    </p:animMotion>
                                  </p:childTnLst>
                                </p:cTn>
                              </p:par>
                            </p:childTnLst>
                          </p:cTn>
                        </p:par>
                        <p:par>
                          <p:cTn id="50" fill="hold">
                            <p:stCondLst>
                              <p:cond delay="2000"/>
                            </p:stCondLst>
                            <p:childTnLst>
                              <p:par>
                                <p:cTn id="51" presetID="22" presetClass="entr" presetSubtype="1" fill="hold" grpId="0" nodeType="afterEffect">
                                  <p:stCondLst>
                                    <p:cond delay="0"/>
                                  </p:stCondLst>
                                  <p:childTnLst>
                                    <p:set>
                                      <p:cBhvr>
                                        <p:cTn id="52" dur="1" fill="hold">
                                          <p:stCondLst>
                                            <p:cond delay="0"/>
                                          </p:stCondLst>
                                        </p:cTn>
                                        <p:tgtEl>
                                          <p:spTgt spid="121"/>
                                        </p:tgtEl>
                                        <p:attrNameLst>
                                          <p:attrName>style.visibility</p:attrName>
                                        </p:attrNameLst>
                                      </p:cBhvr>
                                      <p:to>
                                        <p:strVal val="visible"/>
                                      </p:to>
                                    </p:set>
                                    <p:animEffect transition="in" filter="wipe(up)">
                                      <p:cBhvr>
                                        <p:cTn id="53" dur="500"/>
                                        <p:tgtEl>
                                          <p:spTgt spid="121"/>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25"/>
                                        </p:tgtEl>
                                        <p:attrNameLst>
                                          <p:attrName>style.visibility</p:attrName>
                                        </p:attrNameLst>
                                      </p:cBhvr>
                                      <p:to>
                                        <p:strVal val="visible"/>
                                      </p:to>
                                    </p:set>
                                    <p:animEffect transition="in" filter="barn(inVertical)">
                                      <p:cBhvr>
                                        <p:cTn id="58" dur="500"/>
                                        <p:tgtEl>
                                          <p:spTgt spid="125"/>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26"/>
                                        </p:tgtEl>
                                        <p:attrNameLst>
                                          <p:attrName>style.visibility</p:attrName>
                                        </p:attrNameLst>
                                      </p:cBhvr>
                                      <p:to>
                                        <p:strVal val="visible"/>
                                      </p:to>
                                    </p:set>
                                    <p:animEffect transition="in" filter="barn(inVertical)">
                                      <p:cBhvr>
                                        <p:cTn id="61" dur="500"/>
                                        <p:tgtEl>
                                          <p:spTgt spid="12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92"/>
                                        </p:tgtEl>
                                        <p:attrNameLst>
                                          <p:attrName>style.visibility</p:attrName>
                                        </p:attrNameLst>
                                      </p:cBhvr>
                                      <p:to>
                                        <p:strVal val="visible"/>
                                      </p:to>
                                    </p:set>
                                    <p:animEffect transition="in" filter="wipe(left)">
                                      <p:cBhvr>
                                        <p:cTn id="66" dur="500"/>
                                        <p:tgtEl>
                                          <p:spTgt spid="92"/>
                                        </p:tgtEl>
                                      </p:cBhvr>
                                    </p:animEffect>
                                  </p:childTnLst>
                                </p:cTn>
                              </p:par>
                              <p:par>
                                <p:cTn id="67" presetID="42" presetClass="path" presetSubtype="0" accel="50000" decel="50000" fill="hold" nodeType="withEffect">
                                  <p:stCondLst>
                                    <p:cond delay="0"/>
                                  </p:stCondLst>
                                  <p:childTnLst>
                                    <p:animMotion origin="layout" path="M 0.47057 0.01412 L 0.70234 0.01111 " pathEditMode="relative" rAng="0" ptsTypes="AA">
                                      <p:cBhvr>
                                        <p:cTn id="68" dur="2000" fill="hold"/>
                                        <p:tgtEl>
                                          <p:spTgt spid="48"/>
                                        </p:tgtEl>
                                        <p:attrNameLst>
                                          <p:attrName>ppt_x</p:attrName>
                                          <p:attrName>ppt_y</p:attrName>
                                        </p:attrNameLst>
                                      </p:cBhvr>
                                      <p:rCtr x="11589" y="-162"/>
                                    </p:animMotion>
                                  </p:childTnLst>
                                </p:cTn>
                              </p:par>
                            </p:childTnLst>
                          </p:cTn>
                        </p:par>
                        <p:par>
                          <p:cTn id="69" fill="hold">
                            <p:stCondLst>
                              <p:cond delay="2000"/>
                            </p:stCondLst>
                            <p:childTnLst>
                              <p:par>
                                <p:cTn id="70" presetID="22" presetClass="entr" presetSubtype="8" fill="hold" nodeType="after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wipe(left)">
                                      <p:cBhvr>
                                        <p:cTn id="7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2" grpId="0" animBg="1"/>
      <p:bldP spid="93" grpId="0" animBg="1"/>
      <p:bldP spid="94" grpId="0" animBg="1"/>
      <p:bldP spid="100" grpId="0" animBg="1"/>
      <p:bldP spid="5" grpId="0" animBg="1"/>
      <p:bldP spid="6" grpId="0"/>
      <p:bldP spid="114" grpId="0" animBg="1"/>
      <p:bldP spid="118" grpId="0" animBg="1"/>
      <p:bldP spid="119" grpId="0"/>
      <p:bldP spid="121" grpId="0" animBg="1"/>
      <p:bldP spid="125" grpId="0" animBg="1"/>
      <p:bldP spid="1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8E266F-C193-4686-AFE9-DCB9BC4EE808}"/>
              </a:ext>
            </a:extLst>
          </p:cNvPr>
          <p:cNvSpPr txBox="1"/>
          <p:nvPr/>
        </p:nvSpPr>
        <p:spPr>
          <a:xfrm>
            <a:off x="0" y="146871"/>
            <a:ext cx="4243665" cy="584775"/>
          </a:xfrm>
          <a:prstGeom prst="rect">
            <a:avLst/>
          </a:prstGeom>
          <a:noFill/>
        </p:spPr>
        <p:txBody>
          <a:bodyPr wrap="square" rtlCol="0">
            <a:spAutoFit/>
          </a:bodyPr>
          <a:lstStyle/>
          <a:p>
            <a:pPr algn="ctr"/>
            <a:r>
              <a:rPr lang="vi-VN" sz="3200">
                <a:solidFill>
                  <a:srgbClr val="0506FE"/>
                </a:solidFill>
                <a:latin typeface="#9Slide07 IcielBaliho Script" pitchFamily="2" charset="-93"/>
              </a:rPr>
              <a:t>1. Đặc điểm dân cư, xã hội </a:t>
            </a:r>
            <a:endParaRPr lang="vi-VN" sz="3200" dirty="0">
              <a:solidFill>
                <a:srgbClr val="0506FE"/>
              </a:solidFill>
              <a:latin typeface="#9Slide07 IcielBaliho Script" pitchFamily="2" charset="-93"/>
            </a:endParaRPr>
          </a:p>
        </p:txBody>
      </p:sp>
      <p:pic>
        <p:nvPicPr>
          <p:cNvPr id="5" name="Picture 4">
            <a:extLst>
              <a:ext uri="{FF2B5EF4-FFF2-40B4-BE49-F238E27FC236}">
                <a16:creationId xmlns:a16="http://schemas.microsoft.com/office/drawing/2014/main" id="{2A05134D-D2FC-4B7B-BCFC-2444B5967058}"/>
              </a:ext>
            </a:extLst>
          </p:cNvPr>
          <p:cNvPicPr>
            <a:picLocks noChangeAspect="1"/>
          </p:cNvPicPr>
          <p:nvPr/>
        </p:nvPicPr>
        <p:blipFill>
          <a:blip r:embed="rId2"/>
          <a:stretch>
            <a:fillRect/>
          </a:stretch>
        </p:blipFill>
        <p:spPr>
          <a:xfrm>
            <a:off x="6917484" y="67199"/>
            <a:ext cx="5129204" cy="6723601"/>
          </a:xfrm>
          <a:prstGeom prst="rect">
            <a:avLst/>
          </a:prstGeom>
        </p:spPr>
      </p:pic>
      <p:graphicFrame>
        <p:nvGraphicFramePr>
          <p:cNvPr id="6" name="Table 6">
            <a:extLst>
              <a:ext uri="{FF2B5EF4-FFF2-40B4-BE49-F238E27FC236}">
                <a16:creationId xmlns:a16="http://schemas.microsoft.com/office/drawing/2014/main" id="{F5A24367-2EFB-4DED-A70A-5AD78303803F}"/>
              </a:ext>
            </a:extLst>
          </p:cNvPr>
          <p:cNvGraphicFramePr>
            <a:graphicFrameLocks noGrp="1"/>
          </p:cNvGraphicFramePr>
          <p:nvPr>
            <p:extLst>
              <p:ext uri="{D42A27DB-BD31-4B8C-83A1-F6EECF244321}">
                <p14:modId xmlns:p14="http://schemas.microsoft.com/office/powerpoint/2010/main" val="2468907412"/>
              </p:ext>
            </p:extLst>
          </p:nvPr>
        </p:nvGraphicFramePr>
        <p:xfrm>
          <a:off x="145312" y="2345993"/>
          <a:ext cx="6463350" cy="4173897"/>
        </p:xfrm>
        <a:graphic>
          <a:graphicData uri="http://schemas.openxmlformats.org/drawingml/2006/table">
            <a:tbl>
              <a:tblPr firstRow="1" bandRow="1">
                <a:tableStyleId>{5940675A-B579-460E-94D1-54222C63F5DA}</a:tableStyleId>
              </a:tblPr>
              <a:tblGrid>
                <a:gridCol w="1753127">
                  <a:extLst>
                    <a:ext uri="{9D8B030D-6E8A-4147-A177-3AD203B41FA5}">
                      <a16:colId xmlns:a16="http://schemas.microsoft.com/office/drawing/2014/main" val="1642403740"/>
                    </a:ext>
                  </a:extLst>
                </a:gridCol>
                <a:gridCol w="4710223">
                  <a:extLst>
                    <a:ext uri="{9D8B030D-6E8A-4147-A177-3AD203B41FA5}">
                      <a16:colId xmlns:a16="http://schemas.microsoft.com/office/drawing/2014/main" val="438847813"/>
                    </a:ext>
                  </a:extLst>
                </a:gridCol>
              </a:tblGrid>
              <a:tr h="503640">
                <a:tc>
                  <a:txBody>
                    <a:bodyPr/>
                    <a:lstStyle/>
                    <a:p>
                      <a:pPr algn="ctr"/>
                      <a:r>
                        <a:rPr lang="vi-VN" sz="2000">
                          <a:solidFill>
                            <a:srgbClr val="002060"/>
                          </a:solidFill>
                          <a:latin typeface="#9Slide02 Noi dung rat dai" panose="02000000000000000000" pitchFamily="2" charset="0"/>
                          <a:ea typeface="#9Slide02 Noi dung rat dai" panose="02000000000000000000" pitchFamily="2" charset="0"/>
                        </a:rPr>
                        <a:t>Câu hỏi</a:t>
                      </a:r>
                      <a:endParaRPr lang="en-US" sz="2000">
                        <a:solidFill>
                          <a:srgbClr val="002060"/>
                        </a:solidFill>
                        <a:latin typeface="#9Slide02 Noi dung rat dai" panose="02000000000000000000" pitchFamily="2" charset="0"/>
                        <a:ea typeface="#9Slide02 Noi dung rat dai" panose="02000000000000000000" pitchFamily="2" charset="0"/>
                      </a:endParaRPr>
                    </a:p>
                  </a:txBody>
                  <a:tcPr>
                    <a:solidFill>
                      <a:srgbClr val="FFFF00"/>
                    </a:solidFill>
                  </a:tcPr>
                </a:tc>
                <a:tc>
                  <a:txBody>
                    <a:bodyPr/>
                    <a:lstStyle/>
                    <a:p>
                      <a:pPr algn="ctr"/>
                      <a:r>
                        <a:rPr lang="vi-VN" sz="2000">
                          <a:solidFill>
                            <a:srgbClr val="002060"/>
                          </a:solidFill>
                          <a:latin typeface="#9Slide02 Noi dung rat dai" panose="02000000000000000000" pitchFamily="2" charset="0"/>
                          <a:ea typeface="#9Slide02 Noi dung rat dai" panose="02000000000000000000" pitchFamily="2" charset="0"/>
                        </a:rPr>
                        <a:t>Trả lời</a:t>
                      </a:r>
                      <a:endParaRPr lang="en-US" sz="2000">
                        <a:solidFill>
                          <a:srgbClr val="002060"/>
                        </a:solidFill>
                        <a:latin typeface="#9Slide02 Noi dung rat dai" panose="02000000000000000000" pitchFamily="2" charset="0"/>
                        <a:ea typeface="#9Slide02 Noi dung rat dai" panose="02000000000000000000" pitchFamily="2" charset="0"/>
                      </a:endParaRPr>
                    </a:p>
                  </a:txBody>
                  <a:tcPr>
                    <a:solidFill>
                      <a:srgbClr val="FFFF00"/>
                    </a:solidFill>
                  </a:tcPr>
                </a:tc>
                <a:extLst>
                  <a:ext uri="{0D108BD9-81ED-4DB2-BD59-A6C34878D82A}">
                    <a16:rowId xmlns:a16="http://schemas.microsoft.com/office/drawing/2014/main" val="1029225350"/>
                  </a:ext>
                </a:extLst>
              </a:tr>
              <a:tr h="843976">
                <a:tc>
                  <a:txBody>
                    <a:bodyPr/>
                    <a:lstStyle/>
                    <a:p>
                      <a:r>
                        <a:rPr lang="vi-VN" sz="2000">
                          <a:solidFill>
                            <a:srgbClr val="002060"/>
                          </a:solidFill>
                          <a:latin typeface="#9Slide02 Noi dung rat dai" panose="02000000000000000000" pitchFamily="2" charset="0"/>
                          <a:ea typeface="#9Slide02 Noi dung rat dai" panose="02000000000000000000" pitchFamily="2" charset="0"/>
                        </a:rPr>
                        <a:t>Chủ nhân của Bắc Mĩ?</a:t>
                      </a:r>
                      <a:endParaRPr lang="en-US" sz="2000">
                        <a:solidFill>
                          <a:srgbClr val="002060"/>
                        </a:solidFill>
                        <a:latin typeface="#9Slide02 Noi dung rat dai" panose="02000000000000000000" pitchFamily="2" charset="0"/>
                        <a:ea typeface="#9Slide02 Noi dung rat dai" panose="02000000000000000000" pitchFamily="2" charset="0"/>
                      </a:endParaRPr>
                    </a:p>
                  </a:txBody>
                  <a:tcPr/>
                </a:tc>
                <a:tc>
                  <a:txBody>
                    <a:bodyPr/>
                    <a:lstStyle/>
                    <a:p>
                      <a:endParaRPr lang="en-US" sz="2000">
                        <a:solidFill>
                          <a:srgbClr val="002060"/>
                        </a:solidFill>
                        <a:latin typeface="#9Slide02 Noi dung rat dai" panose="02000000000000000000" pitchFamily="2" charset="0"/>
                        <a:ea typeface="#9Slide02 Noi dung rat dai" panose="02000000000000000000" pitchFamily="2" charset="0"/>
                      </a:endParaRPr>
                    </a:p>
                  </a:txBody>
                  <a:tcPr/>
                </a:tc>
                <a:extLst>
                  <a:ext uri="{0D108BD9-81ED-4DB2-BD59-A6C34878D82A}">
                    <a16:rowId xmlns:a16="http://schemas.microsoft.com/office/drawing/2014/main" val="3902890051"/>
                  </a:ext>
                </a:extLst>
              </a:tr>
              <a:tr h="814601">
                <a:tc>
                  <a:txBody>
                    <a:bodyPr/>
                    <a:lstStyle/>
                    <a:p>
                      <a:r>
                        <a:rPr lang="vi-VN" sz="2000">
                          <a:solidFill>
                            <a:srgbClr val="002060"/>
                          </a:solidFill>
                          <a:latin typeface="#9Slide02 Noi dung rat dai" panose="02000000000000000000" pitchFamily="2" charset="0"/>
                          <a:ea typeface="#9Slide02 Noi dung rat dai" panose="02000000000000000000" pitchFamily="2" charset="0"/>
                        </a:rPr>
                        <a:t>Tình hình nhập cư sau năm 1942?</a:t>
                      </a:r>
                      <a:endParaRPr lang="en-US" sz="2000">
                        <a:solidFill>
                          <a:srgbClr val="002060"/>
                        </a:solidFill>
                        <a:latin typeface="#9Slide02 Noi dung rat dai" panose="02000000000000000000" pitchFamily="2" charset="0"/>
                        <a:ea typeface="#9Slide02 Noi dung rat dai" panose="02000000000000000000" pitchFamily="2" charset="0"/>
                      </a:endParaRPr>
                    </a:p>
                  </a:txBody>
                  <a:tcPr/>
                </a:tc>
                <a:tc>
                  <a:txBody>
                    <a:bodyPr/>
                    <a:lstStyle/>
                    <a:p>
                      <a:endParaRPr lang="en-US" sz="2000">
                        <a:solidFill>
                          <a:srgbClr val="002060"/>
                        </a:solidFill>
                        <a:latin typeface="#9Slide02 Noi dung rat dai" panose="02000000000000000000" pitchFamily="2" charset="0"/>
                        <a:ea typeface="#9Slide02 Noi dung rat dai" panose="02000000000000000000" pitchFamily="2" charset="0"/>
                      </a:endParaRPr>
                    </a:p>
                  </a:txBody>
                  <a:tcPr/>
                </a:tc>
                <a:extLst>
                  <a:ext uri="{0D108BD9-81ED-4DB2-BD59-A6C34878D82A}">
                    <a16:rowId xmlns:a16="http://schemas.microsoft.com/office/drawing/2014/main" val="3127455845"/>
                  </a:ext>
                </a:extLst>
              </a:tr>
              <a:tr h="814601">
                <a:tc>
                  <a:txBody>
                    <a:bodyPr/>
                    <a:lstStyle/>
                    <a:p>
                      <a:r>
                        <a:rPr lang="vi-VN" sz="2000">
                          <a:solidFill>
                            <a:srgbClr val="002060"/>
                          </a:solidFill>
                          <a:latin typeface="#9Slide02 Noi dung rat dai" panose="02000000000000000000" pitchFamily="2" charset="0"/>
                          <a:ea typeface="#9Slide02 Noi dung rat dai" panose="02000000000000000000" pitchFamily="2" charset="0"/>
                        </a:rPr>
                        <a:t>Tình hình nhập cư sau CTTG thứ hai?</a:t>
                      </a:r>
                    </a:p>
                  </a:txBody>
                  <a:tcPr/>
                </a:tc>
                <a:tc>
                  <a:txBody>
                    <a:bodyPr/>
                    <a:lstStyle/>
                    <a:p>
                      <a:endParaRPr lang="en-US" sz="2000">
                        <a:solidFill>
                          <a:srgbClr val="002060"/>
                        </a:solidFill>
                        <a:latin typeface="#9Slide02 Noi dung rat dai" panose="02000000000000000000" pitchFamily="2" charset="0"/>
                        <a:ea typeface="#9Slide02 Noi dung rat dai" panose="02000000000000000000" pitchFamily="2" charset="0"/>
                      </a:endParaRPr>
                    </a:p>
                  </a:txBody>
                  <a:tcPr/>
                </a:tc>
                <a:extLst>
                  <a:ext uri="{0D108BD9-81ED-4DB2-BD59-A6C34878D82A}">
                    <a16:rowId xmlns:a16="http://schemas.microsoft.com/office/drawing/2014/main" val="1694928852"/>
                  </a:ext>
                </a:extLst>
              </a:tr>
              <a:tr h="814601">
                <a:tc>
                  <a:txBody>
                    <a:bodyPr/>
                    <a:lstStyle/>
                    <a:p>
                      <a:r>
                        <a:rPr lang="vi-VN" sz="2000">
                          <a:solidFill>
                            <a:srgbClr val="002060"/>
                          </a:solidFill>
                          <a:latin typeface="#9Slide02 Noi dung rat dai" panose="02000000000000000000" pitchFamily="2" charset="0"/>
                          <a:ea typeface="#9Slide02 Noi dung rat dai" panose="02000000000000000000" pitchFamily="2" charset="0"/>
                        </a:rPr>
                        <a:t>Hệ quả của lịch sử nhập cư?</a:t>
                      </a:r>
                      <a:endParaRPr lang="en-US" sz="2000">
                        <a:solidFill>
                          <a:srgbClr val="002060"/>
                        </a:solidFill>
                        <a:latin typeface="#9Slide02 Noi dung rat dai" panose="02000000000000000000" pitchFamily="2" charset="0"/>
                        <a:ea typeface="#9Slide02 Noi dung rat dai" panose="02000000000000000000" pitchFamily="2" charset="0"/>
                      </a:endParaRPr>
                    </a:p>
                  </a:txBody>
                  <a:tcPr/>
                </a:tc>
                <a:tc>
                  <a:txBody>
                    <a:bodyPr/>
                    <a:lstStyle/>
                    <a:p>
                      <a:endParaRPr lang="en-US" sz="2000">
                        <a:solidFill>
                          <a:srgbClr val="002060"/>
                        </a:solidFill>
                        <a:latin typeface="#9Slide02 Noi dung rat dai" panose="02000000000000000000" pitchFamily="2" charset="0"/>
                        <a:ea typeface="#9Slide02 Noi dung rat dai" panose="02000000000000000000" pitchFamily="2" charset="0"/>
                      </a:endParaRPr>
                    </a:p>
                  </a:txBody>
                  <a:tcPr/>
                </a:tc>
                <a:extLst>
                  <a:ext uri="{0D108BD9-81ED-4DB2-BD59-A6C34878D82A}">
                    <a16:rowId xmlns:a16="http://schemas.microsoft.com/office/drawing/2014/main" val="3068159391"/>
                  </a:ext>
                </a:extLst>
              </a:tr>
            </a:tbl>
          </a:graphicData>
        </a:graphic>
      </p:graphicFrame>
      <p:sp>
        <p:nvSpPr>
          <p:cNvPr id="8" name="Title 1">
            <a:extLst>
              <a:ext uri="{FF2B5EF4-FFF2-40B4-BE49-F238E27FC236}">
                <a16:creationId xmlns:a16="http://schemas.microsoft.com/office/drawing/2014/main" id="{AE93D55B-DBF6-4E8D-83E7-09B3EC88B6FB}"/>
              </a:ext>
            </a:extLst>
          </p:cNvPr>
          <p:cNvSpPr txBox="1">
            <a:spLocks/>
          </p:cNvSpPr>
          <p:nvPr/>
        </p:nvSpPr>
        <p:spPr>
          <a:xfrm>
            <a:off x="1754372" y="774780"/>
            <a:ext cx="3520145" cy="14114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vi-VN" sz="2000">
                <a:solidFill>
                  <a:srgbClr val="FF0000"/>
                </a:solidFill>
                <a:latin typeface="#9Slide02 Noi dung rat dai" panose="02000000000000000000" pitchFamily="2" charset="0"/>
                <a:ea typeface="#9Slide02 Noi dung rat dai" panose="02000000000000000000" pitchFamily="2" charset="0"/>
              </a:rPr>
              <a:t>HOẠT ĐỘNG CẶP ĐÔI</a:t>
            </a:r>
          </a:p>
          <a:p>
            <a:pPr algn="l">
              <a:spcAft>
                <a:spcPts val="600"/>
              </a:spcAft>
            </a:pPr>
            <a:r>
              <a:rPr lang="en-US" sz="2000">
                <a:solidFill>
                  <a:srgbClr val="0070C0"/>
                </a:solidFill>
                <a:latin typeface="#9Slide02 Noi dung rat dai" panose="02000000000000000000" pitchFamily="2" charset="0"/>
                <a:ea typeface="#9Slide02 Noi dung rat dai" panose="02000000000000000000" pitchFamily="2" charset="0"/>
              </a:rPr>
              <a:t>Dựa vào thông tin  SGK, các em hãy trao đổi và hoàn thành </a:t>
            </a:r>
            <a:r>
              <a:rPr lang="vi-VN" sz="2000">
                <a:solidFill>
                  <a:srgbClr val="0070C0"/>
                </a:solidFill>
                <a:latin typeface="#9Slide02 Noi dung rat dai" panose="02000000000000000000" pitchFamily="2" charset="0"/>
                <a:ea typeface="#9Slide02 Noi dung rat dai" panose="02000000000000000000" pitchFamily="2" charset="0"/>
              </a:rPr>
              <a:t>nội dung PHT số 1</a:t>
            </a:r>
            <a:r>
              <a:rPr lang="en-US" sz="2000">
                <a:solidFill>
                  <a:srgbClr val="0070C0"/>
                </a:solidFill>
                <a:latin typeface="#9Slide02 Noi dung rat dai" panose="02000000000000000000" pitchFamily="2" charset="0"/>
                <a:ea typeface="#9Slide02 Noi dung rat dai" panose="02000000000000000000" pitchFamily="2" charset="0"/>
              </a:rPr>
              <a:t> sau trong 3 phút</a:t>
            </a:r>
            <a:r>
              <a:rPr lang="vi-VN" sz="2000">
                <a:solidFill>
                  <a:srgbClr val="0070C0"/>
                </a:solidFill>
                <a:latin typeface="#9Slide02 Noi dung rat dai" panose="02000000000000000000" pitchFamily="2" charset="0"/>
                <a:ea typeface="#9Slide02 Noi dung rat dai" panose="02000000000000000000" pitchFamily="2" charset="0"/>
              </a:rPr>
              <a:t>.</a:t>
            </a:r>
            <a:endParaRPr lang="en-US" sz="2000">
              <a:solidFill>
                <a:srgbClr val="0070C0"/>
              </a:solidFill>
              <a:latin typeface="#9Slide02 Noi dung rat dai" panose="02000000000000000000" pitchFamily="2" charset="0"/>
              <a:ea typeface="#9Slide02 Noi dung rat dai" panose="02000000000000000000" pitchFamily="2" charset="0"/>
            </a:endParaRPr>
          </a:p>
        </p:txBody>
      </p:sp>
      <p:pic>
        <p:nvPicPr>
          <p:cNvPr id="9" name="Picture 8">
            <a:extLst>
              <a:ext uri="{FF2B5EF4-FFF2-40B4-BE49-F238E27FC236}">
                <a16:creationId xmlns:a16="http://schemas.microsoft.com/office/drawing/2014/main" id="{4A6CB193-8EC4-48B1-A358-140C71F97D6A}"/>
              </a:ext>
            </a:extLst>
          </p:cNvPr>
          <p:cNvPicPr>
            <a:picLocks noChangeAspect="1"/>
          </p:cNvPicPr>
          <p:nvPr/>
        </p:nvPicPr>
        <p:blipFill rotWithShape="1">
          <a:blip r:embed="rId3"/>
          <a:srcRect l="2549" r="6177" b="-1"/>
          <a:stretch/>
        </p:blipFill>
        <p:spPr>
          <a:xfrm>
            <a:off x="5110752" y="1127296"/>
            <a:ext cx="1534597" cy="972399"/>
          </a:xfrm>
          <a:prstGeom prst="rect">
            <a:avLst/>
          </a:prstGeom>
        </p:spPr>
      </p:pic>
      <p:pic>
        <p:nvPicPr>
          <p:cNvPr id="10" name="Picture 9">
            <a:extLst>
              <a:ext uri="{FF2B5EF4-FFF2-40B4-BE49-F238E27FC236}">
                <a16:creationId xmlns:a16="http://schemas.microsoft.com/office/drawing/2014/main" id="{3F749434-E231-4315-B856-806288D296A4}"/>
              </a:ext>
            </a:extLst>
          </p:cNvPr>
          <p:cNvPicPr>
            <a:picLocks noChangeAspect="1"/>
          </p:cNvPicPr>
          <p:nvPr/>
        </p:nvPicPr>
        <p:blipFill rotWithShape="1">
          <a:blip r:embed="rId4">
            <a:extLst>
              <a:ext uri="{28A0092B-C50C-407E-A947-70E740481C1C}">
                <a14:useLocalDpi xmlns:a14="http://schemas.microsoft.com/office/drawing/2010/main" val="0"/>
              </a:ext>
            </a:extLst>
          </a:blip>
          <a:srcRect l="-1" t="27874" r="2" b="1"/>
          <a:stretch/>
        </p:blipFill>
        <p:spPr>
          <a:xfrm>
            <a:off x="238146" y="1110544"/>
            <a:ext cx="1412056" cy="1018463"/>
          </a:xfrm>
          <a:prstGeom prst="rect">
            <a:avLst/>
          </a:prstGeom>
        </p:spPr>
      </p:pic>
      <p:sp>
        <p:nvSpPr>
          <p:cNvPr id="11" name="Rectangle 10">
            <a:extLst>
              <a:ext uri="{FF2B5EF4-FFF2-40B4-BE49-F238E27FC236}">
                <a16:creationId xmlns:a16="http://schemas.microsoft.com/office/drawing/2014/main" id="{632EC59F-6916-48C8-90CC-9569CF728699}"/>
              </a:ext>
            </a:extLst>
          </p:cNvPr>
          <p:cNvSpPr/>
          <p:nvPr/>
        </p:nvSpPr>
        <p:spPr>
          <a:xfrm>
            <a:off x="1964246" y="2926282"/>
            <a:ext cx="4404655" cy="707886"/>
          </a:xfrm>
          <a:prstGeom prst="rect">
            <a:avLst/>
          </a:prstGeom>
        </p:spPr>
        <p:txBody>
          <a:bodyPr wrap="square">
            <a:spAutoFit/>
          </a:bodyPr>
          <a:lstStyle/>
          <a:p>
            <a:r>
              <a:rPr lang="vi-VN" sz="2000">
                <a:latin typeface="#9Slide02 Noi dung rat dai" panose="02000000000000000000" pitchFamily="2" charset="0"/>
                <a:ea typeface="#9Slide02 Noi dung rat dai" panose="02000000000000000000" pitchFamily="2" charset="0"/>
              </a:rPr>
              <a:t>Người Anh-điêng và E-xki-mô thuộc chủng tộc Môn-gô-lô-it</a:t>
            </a:r>
            <a:endParaRPr lang="en-US" sz="2000">
              <a:latin typeface="#9Slide02 Noi dung rat dai" panose="02000000000000000000" pitchFamily="2" charset="0"/>
              <a:ea typeface="#9Slide02 Noi dung rat dai" panose="02000000000000000000" pitchFamily="2" charset="0"/>
            </a:endParaRPr>
          </a:p>
        </p:txBody>
      </p:sp>
      <p:sp>
        <p:nvSpPr>
          <p:cNvPr id="12" name="Rectangle 11">
            <a:extLst>
              <a:ext uri="{FF2B5EF4-FFF2-40B4-BE49-F238E27FC236}">
                <a16:creationId xmlns:a16="http://schemas.microsoft.com/office/drawing/2014/main" id="{A3868086-7004-409C-9294-ECEC11C74ACB}"/>
              </a:ext>
            </a:extLst>
          </p:cNvPr>
          <p:cNvSpPr/>
          <p:nvPr/>
        </p:nvSpPr>
        <p:spPr>
          <a:xfrm>
            <a:off x="1945758" y="3714042"/>
            <a:ext cx="4699591" cy="1015663"/>
          </a:xfrm>
          <a:prstGeom prst="rect">
            <a:avLst/>
          </a:prstGeom>
        </p:spPr>
        <p:txBody>
          <a:bodyPr wrap="square">
            <a:spAutoFit/>
          </a:bodyPr>
          <a:lstStyle/>
          <a:p>
            <a:r>
              <a:rPr lang="vi-VN" sz="2000">
                <a:latin typeface="#9Slide02 Noi dung rat dai" panose="02000000000000000000" pitchFamily="2" charset="0"/>
                <a:ea typeface="#9Slide02 Noi dung rat dai" panose="02000000000000000000" pitchFamily="2" charset="0"/>
              </a:rPr>
              <a:t>Người châu Âu thuộc chủng tộc Ơ-rô-pê-ô-it di cư sang. Người da đen thuộc chủng tộc Nê-grô-it từ châu Phi bị bắt sang làm nô lệ</a:t>
            </a:r>
            <a:endParaRPr lang="en-US" sz="2000">
              <a:latin typeface="#9Slide02 Noi dung rat dai" panose="02000000000000000000" pitchFamily="2" charset="0"/>
              <a:ea typeface="#9Slide02 Noi dung rat dai" panose="02000000000000000000" pitchFamily="2" charset="0"/>
            </a:endParaRPr>
          </a:p>
        </p:txBody>
      </p:sp>
      <p:sp>
        <p:nvSpPr>
          <p:cNvPr id="13" name="Rectangle 12">
            <a:extLst>
              <a:ext uri="{FF2B5EF4-FFF2-40B4-BE49-F238E27FC236}">
                <a16:creationId xmlns:a16="http://schemas.microsoft.com/office/drawing/2014/main" id="{22757902-04D1-4FEB-BA43-E217D38E5BDE}"/>
              </a:ext>
            </a:extLst>
          </p:cNvPr>
          <p:cNvSpPr/>
          <p:nvPr/>
        </p:nvSpPr>
        <p:spPr>
          <a:xfrm>
            <a:off x="1964246" y="4703991"/>
            <a:ext cx="4699591" cy="400110"/>
          </a:xfrm>
          <a:prstGeom prst="rect">
            <a:avLst/>
          </a:prstGeom>
        </p:spPr>
        <p:txBody>
          <a:bodyPr wrap="square">
            <a:spAutoFit/>
          </a:bodyPr>
          <a:lstStyle/>
          <a:p>
            <a:r>
              <a:rPr lang="vi-VN" sz="2000">
                <a:latin typeface="#9Slide02 Noi dung rat dai" panose="02000000000000000000" pitchFamily="2" charset="0"/>
                <a:ea typeface="#9Slide02 Noi dung rat dai" panose="02000000000000000000" pitchFamily="2" charset="0"/>
              </a:rPr>
              <a:t>Các luồng di dân từ châu Á --&gt; Bắc Mĩ</a:t>
            </a:r>
            <a:endParaRPr lang="en-US" sz="2000">
              <a:latin typeface="#9Slide02 Noi dung rat dai" panose="02000000000000000000" pitchFamily="2" charset="0"/>
              <a:ea typeface="#9Slide02 Noi dung rat dai" panose="02000000000000000000" pitchFamily="2" charset="0"/>
            </a:endParaRPr>
          </a:p>
        </p:txBody>
      </p:sp>
      <p:sp>
        <p:nvSpPr>
          <p:cNvPr id="14" name="Rectangle 13">
            <a:extLst>
              <a:ext uri="{FF2B5EF4-FFF2-40B4-BE49-F238E27FC236}">
                <a16:creationId xmlns:a16="http://schemas.microsoft.com/office/drawing/2014/main" id="{00732B68-601E-489A-98C4-7044EA63E730}"/>
              </a:ext>
            </a:extLst>
          </p:cNvPr>
          <p:cNvSpPr/>
          <p:nvPr/>
        </p:nvSpPr>
        <p:spPr>
          <a:xfrm>
            <a:off x="2063482" y="5820752"/>
            <a:ext cx="4699591" cy="400110"/>
          </a:xfrm>
          <a:prstGeom prst="rect">
            <a:avLst/>
          </a:prstGeom>
        </p:spPr>
        <p:txBody>
          <a:bodyPr wrap="square">
            <a:spAutoFit/>
          </a:bodyPr>
          <a:lstStyle/>
          <a:p>
            <a:r>
              <a:rPr lang="vi-VN" sz="2000">
                <a:solidFill>
                  <a:srgbClr val="FF0000"/>
                </a:solidFill>
                <a:latin typeface="#9Slide02 Noi dung rat dai" panose="02000000000000000000" pitchFamily="2" charset="0"/>
                <a:ea typeface="#9Slide02 Noi dung rat dai" panose="02000000000000000000" pitchFamily="2" charset="0"/>
              </a:rPr>
              <a:t>Thành phần chủng tộc đa dạng</a:t>
            </a:r>
            <a:endParaRPr lang="en-US" sz="2000">
              <a:solidFill>
                <a:srgbClr val="FF0000"/>
              </a:solidFill>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26893502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dkn.news/wp-content/uploads/2019/03/na-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760865" cy="28394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https://www.dkn.news/wp-content/uploads/2019/03/na-10-e155214746777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0774" y="0"/>
            <a:ext cx="4721226" cy="61950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https://www.dkn.news/wp-content/uploads/2019/03/na-1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7108" y="1382415"/>
            <a:ext cx="4234398" cy="54846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2903" y="3673549"/>
            <a:ext cx="2711302" cy="1959511"/>
          </a:xfrm>
          <a:prstGeom prst="rect">
            <a:avLst/>
          </a:prstGeom>
          <a:solidFill>
            <a:srgbClr val="0506FE"/>
          </a:solidFill>
        </p:spPr>
        <p:txBody>
          <a:bodyPr wrap="square" rtlCol="0">
            <a:spAutoFit/>
          </a:bodyPr>
          <a:lstStyle/>
          <a:p>
            <a:pPr algn="ctr">
              <a:lnSpc>
                <a:spcPct val="150000"/>
              </a:lnSpc>
            </a:pPr>
            <a:r>
              <a:rPr lang="en-US" sz="2800" dirty="0" err="1">
                <a:solidFill>
                  <a:schemeClr val="bg1"/>
                </a:solidFill>
                <a:latin typeface="#9Slide02 Noi dung rat dai" panose="02000000000000000000" pitchFamily="2" charset="0"/>
                <a:ea typeface="#9Slide02 Noi dung rat dai" panose="02000000000000000000" pitchFamily="2" charset="0"/>
              </a:rPr>
              <a:t>Hình</a:t>
            </a:r>
            <a:r>
              <a:rPr lang="en-US" sz="2800" dirty="0">
                <a:solidFill>
                  <a:schemeClr val="bg1"/>
                </a:solidFill>
                <a:latin typeface="#9Slide02 Noi dung rat dai" panose="02000000000000000000" pitchFamily="2" charset="0"/>
                <a:ea typeface="#9Slide02 Noi dung rat dai" panose="02000000000000000000" pitchFamily="2" charset="0"/>
              </a:rPr>
              <a:t> </a:t>
            </a:r>
            <a:r>
              <a:rPr lang="en-US" sz="2800" dirty="0" err="1">
                <a:solidFill>
                  <a:schemeClr val="bg1"/>
                </a:solidFill>
                <a:latin typeface="#9Slide02 Noi dung rat dai" panose="02000000000000000000" pitchFamily="2" charset="0"/>
                <a:ea typeface="#9Slide02 Noi dung rat dai" panose="02000000000000000000" pitchFamily="2" charset="0"/>
              </a:rPr>
              <a:t>ảnh</a:t>
            </a:r>
            <a:r>
              <a:rPr lang="en-US" sz="2800" dirty="0">
                <a:solidFill>
                  <a:schemeClr val="bg1"/>
                </a:solidFill>
                <a:latin typeface="#9Slide02 Noi dung rat dai" panose="02000000000000000000" pitchFamily="2" charset="0"/>
                <a:ea typeface="#9Slide02 Noi dung rat dai" panose="02000000000000000000" pitchFamily="2" charset="0"/>
              </a:rPr>
              <a:t> </a:t>
            </a:r>
            <a:r>
              <a:rPr lang="en-US" sz="2800" dirty="0" err="1">
                <a:solidFill>
                  <a:schemeClr val="bg1"/>
                </a:solidFill>
                <a:latin typeface="#9Slide02 Noi dung rat dai" panose="02000000000000000000" pitchFamily="2" charset="0"/>
                <a:ea typeface="#9Slide02 Noi dung rat dai" panose="02000000000000000000" pitchFamily="2" charset="0"/>
              </a:rPr>
              <a:t>về</a:t>
            </a:r>
            <a:r>
              <a:rPr lang="en-US" sz="2800" dirty="0">
                <a:solidFill>
                  <a:schemeClr val="bg1"/>
                </a:solidFill>
                <a:latin typeface="#9Slide02 Noi dung rat dai" panose="02000000000000000000" pitchFamily="2" charset="0"/>
                <a:ea typeface="#9Slide02 Noi dung rat dai" panose="02000000000000000000" pitchFamily="2" charset="0"/>
              </a:rPr>
              <a:t> </a:t>
            </a:r>
            <a:r>
              <a:rPr lang="en-US" sz="2800" dirty="0" err="1">
                <a:solidFill>
                  <a:schemeClr val="bg1"/>
                </a:solidFill>
                <a:latin typeface="#9Slide02 Noi dung rat dai" panose="02000000000000000000" pitchFamily="2" charset="0"/>
                <a:ea typeface="#9Slide02 Noi dung rat dai" panose="02000000000000000000" pitchFamily="2" charset="0"/>
              </a:rPr>
              <a:t>những</a:t>
            </a:r>
            <a:r>
              <a:rPr lang="en-US" sz="2800" dirty="0">
                <a:solidFill>
                  <a:schemeClr val="bg1"/>
                </a:solidFill>
                <a:latin typeface="#9Slide02 Noi dung rat dai" panose="02000000000000000000" pitchFamily="2" charset="0"/>
                <a:ea typeface="#9Slide02 Noi dung rat dai" panose="02000000000000000000" pitchFamily="2" charset="0"/>
              </a:rPr>
              <a:t> </a:t>
            </a:r>
            <a:r>
              <a:rPr lang="en-US" sz="2800" dirty="0" err="1">
                <a:solidFill>
                  <a:schemeClr val="bg1"/>
                </a:solidFill>
                <a:latin typeface="#9Slide02 Noi dung rat dai" panose="02000000000000000000" pitchFamily="2" charset="0"/>
                <a:ea typeface="#9Slide02 Noi dung rat dai" panose="02000000000000000000" pitchFamily="2" charset="0"/>
              </a:rPr>
              <a:t>người</a:t>
            </a:r>
            <a:r>
              <a:rPr lang="en-US" sz="2800" dirty="0">
                <a:solidFill>
                  <a:schemeClr val="bg1"/>
                </a:solidFill>
                <a:latin typeface="#9Slide02 Noi dung rat dai" panose="02000000000000000000" pitchFamily="2" charset="0"/>
                <a:ea typeface="#9Slide02 Noi dung rat dai" panose="02000000000000000000" pitchFamily="2" charset="0"/>
              </a:rPr>
              <a:t> </a:t>
            </a:r>
            <a:r>
              <a:rPr lang="en-US" sz="2800" dirty="0" err="1">
                <a:solidFill>
                  <a:schemeClr val="bg1"/>
                </a:solidFill>
                <a:latin typeface="#9Slide02 Noi dung rat dai" panose="02000000000000000000" pitchFamily="2" charset="0"/>
                <a:ea typeface="#9Slide02 Noi dung rat dai" panose="02000000000000000000" pitchFamily="2" charset="0"/>
              </a:rPr>
              <a:t>bản</a:t>
            </a:r>
            <a:r>
              <a:rPr lang="en-US" sz="2800" dirty="0">
                <a:solidFill>
                  <a:schemeClr val="bg1"/>
                </a:solidFill>
                <a:latin typeface="#9Slide02 Noi dung rat dai" panose="02000000000000000000" pitchFamily="2" charset="0"/>
                <a:ea typeface="#9Slide02 Noi dung rat dai" panose="02000000000000000000" pitchFamily="2" charset="0"/>
              </a:rPr>
              <a:t> </a:t>
            </a:r>
            <a:r>
              <a:rPr lang="en-US" sz="2800" err="1">
                <a:solidFill>
                  <a:schemeClr val="bg1"/>
                </a:solidFill>
                <a:latin typeface="#9Slide02 Noi dung rat dai" panose="02000000000000000000" pitchFamily="2" charset="0"/>
                <a:ea typeface="#9Slide02 Noi dung rat dai" panose="02000000000000000000" pitchFamily="2" charset="0"/>
              </a:rPr>
              <a:t>địa</a:t>
            </a:r>
            <a:r>
              <a:rPr lang="en-US" sz="2800">
                <a:solidFill>
                  <a:schemeClr val="bg1"/>
                </a:solidFill>
                <a:latin typeface="#9Slide02 Noi dung rat dai" panose="02000000000000000000" pitchFamily="2" charset="0"/>
                <a:ea typeface="#9Slide02 Noi dung rat dai" panose="02000000000000000000" pitchFamily="2" charset="0"/>
              </a:rPr>
              <a:t> ở </a:t>
            </a:r>
            <a:r>
              <a:rPr lang="en-US" sz="2800" dirty="0" err="1">
                <a:solidFill>
                  <a:schemeClr val="bg1"/>
                </a:solidFill>
                <a:latin typeface="#9Slide02 Noi dung rat dai" panose="02000000000000000000" pitchFamily="2" charset="0"/>
                <a:ea typeface="#9Slide02 Noi dung rat dai" panose="02000000000000000000" pitchFamily="2" charset="0"/>
              </a:rPr>
              <a:t>Bắc</a:t>
            </a:r>
            <a:r>
              <a:rPr lang="en-US" sz="2800" dirty="0">
                <a:solidFill>
                  <a:schemeClr val="bg1"/>
                </a:solidFill>
                <a:latin typeface="#9Slide02 Noi dung rat dai" panose="02000000000000000000" pitchFamily="2" charset="0"/>
                <a:ea typeface="#9Slide02 Noi dung rat dai" panose="02000000000000000000" pitchFamily="2" charset="0"/>
              </a:rPr>
              <a:t> </a:t>
            </a:r>
            <a:r>
              <a:rPr lang="en-US" sz="2800" dirty="0" err="1">
                <a:solidFill>
                  <a:schemeClr val="bg1"/>
                </a:solidFill>
                <a:latin typeface="#9Slide02 Noi dung rat dai" panose="02000000000000000000" pitchFamily="2" charset="0"/>
                <a:ea typeface="#9Slide02 Noi dung rat dai" panose="02000000000000000000" pitchFamily="2" charset="0"/>
              </a:rPr>
              <a:t>Mỹ</a:t>
            </a:r>
            <a:endParaRPr lang="en-US" sz="2800" dirty="0">
              <a:solidFill>
                <a:schemeClr val="bg1"/>
              </a:solidFill>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3744152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Migration data in Northern America | Migrationsdatenportal">
            <a:extLst>
              <a:ext uri="{FF2B5EF4-FFF2-40B4-BE49-F238E27FC236}">
                <a16:creationId xmlns:a16="http://schemas.microsoft.com/office/drawing/2014/main" id="{D1A72711-4ED5-4DA6-84BD-5CC1465B3D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14" t="3895" b="2922"/>
          <a:stretch/>
        </p:blipFill>
        <p:spPr bwMode="auto">
          <a:xfrm>
            <a:off x="308344" y="234386"/>
            <a:ext cx="8688831" cy="59525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Content Placeholder 10">
            <a:extLst>
              <a:ext uri="{FF2B5EF4-FFF2-40B4-BE49-F238E27FC236}">
                <a16:creationId xmlns:a16="http://schemas.microsoft.com/office/drawing/2014/main" id="{9227E1E3-B67C-4E6E-8B18-1922EE04E947}"/>
              </a:ext>
            </a:extLst>
          </p:cNvPr>
          <p:cNvSpPr>
            <a:spLocks noGrp="1"/>
          </p:cNvSpPr>
          <p:nvPr>
            <p:ph type="subTitle" idx="1"/>
          </p:nvPr>
        </p:nvSpPr>
        <p:spPr>
          <a:xfrm>
            <a:off x="-146825" y="6186917"/>
            <a:ext cx="9144000" cy="1655762"/>
          </a:xfrm>
        </p:spPr>
        <p:txBody>
          <a:bodyPr anchor="t">
            <a:normAutofit/>
          </a:bodyPr>
          <a:lstStyle/>
          <a:p>
            <a:pPr marL="0" indent="0" algn="ctr">
              <a:lnSpc>
                <a:spcPct val="150000"/>
              </a:lnSpc>
              <a:spcAft>
                <a:spcPts val="600"/>
              </a:spcAft>
              <a:buNone/>
            </a:pPr>
            <a:r>
              <a:rPr lang="en-US" sz="2800" dirty="0" err="1">
                <a:solidFill>
                  <a:srgbClr val="2780B8"/>
                </a:solidFill>
                <a:latin typeface="#9Slide05 SVNBulgary" pitchFamily="2" charset="0"/>
              </a:rPr>
              <a:t>Bản</a:t>
            </a:r>
            <a:r>
              <a:rPr lang="en-US" sz="2800" dirty="0">
                <a:solidFill>
                  <a:srgbClr val="2780B8"/>
                </a:solidFill>
                <a:latin typeface="#9Slide05 SVNBulgary" pitchFamily="2" charset="0"/>
              </a:rPr>
              <a:t> </a:t>
            </a:r>
            <a:r>
              <a:rPr lang="en-US" sz="2800" dirty="0" err="1">
                <a:solidFill>
                  <a:srgbClr val="2780B8"/>
                </a:solidFill>
                <a:latin typeface="#9Slide05 SVNBulgary" pitchFamily="2" charset="0"/>
              </a:rPr>
              <a:t>đồ</a:t>
            </a:r>
            <a:r>
              <a:rPr lang="en-US" sz="2800" dirty="0">
                <a:solidFill>
                  <a:srgbClr val="2780B8"/>
                </a:solidFill>
                <a:latin typeface="#9Slide05 SVNBulgary" pitchFamily="2" charset="0"/>
              </a:rPr>
              <a:t> </a:t>
            </a:r>
            <a:r>
              <a:rPr lang="en-US" sz="2800" dirty="0" err="1">
                <a:solidFill>
                  <a:srgbClr val="2780B8"/>
                </a:solidFill>
                <a:latin typeface="#9Slide05 SVNBulgary" pitchFamily="2" charset="0"/>
              </a:rPr>
              <a:t>số</a:t>
            </a:r>
            <a:r>
              <a:rPr lang="en-US" sz="2800" dirty="0">
                <a:solidFill>
                  <a:srgbClr val="2780B8"/>
                </a:solidFill>
                <a:latin typeface="#9Slide05 SVNBulgary" pitchFamily="2" charset="0"/>
              </a:rPr>
              <a:t> </a:t>
            </a:r>
            <a:r>
              <a:rPr lang="en-US" sz="2800" dirty="0" err="1">
                <a:solidFill>
                  <a:srgbClr val="2780B8"/>
                </a:solidFill>
                <a:latin typeface="#9Slide05 SVNBulgary" pitchFamily="2" charset="0"/>
              </a:rPr>
              <a:t>người</a:t>
            </a:r>
            <a:r>
              <a:rPr lang="en-US" sz="2800" dirty="0">
                <a:solidFill>
                  <a:srgbClr val="2780B8"/>
                </a:solidFill>
                <a:latin typeface="#9Slide05 SVNBulgary" pitchFamily="2" charset="0"/>
              </a:rPr>
              <a:t> di </a:t>
            </a:r>
            <a:r>
              <a:rPr lang="en-US" sz="2800" dirty="0" err="1">
                <a:solidFill>
                  <a:srgbClr val="2780B8"/>
                </a:solidFill>
                <a:latin typeface="#9Slide05 SVNBulgary" pitchFamily="2" charset="0"/>
              </a:rPr>
              <a:t>cư</a:t>
            </a:r>
            <a:r>
              <a:rPr lang="en-US" sz="2800" dirty="0">
                <a:solidFill>
                  <a:srgbClr val="2780B8"/>
                </a:solidFill>
                <a:latin typeface="#9Slide05 SVNBulgary" pitchFamily="2" charset="0"/>
              </a:rPr>
              <a:t> </a:t>
            </a:r>
            <a:r>
              <a:rPr lang="en-US" sz="2800" dirty="0" err="1">
                <a:solidFill>
                  <a:srgbClr val="2780B8"/>
                </a:solidFill>
                <a:latin typeface="#9Slide05 SVNBulgary" pitchFamily="2" charset="0"/>
              </a:rPr>
              <a:t>đến</a:t>
            </a:r>
            <a:r>
              <a:rPr lang="en-US" sz="2800" dirty="0">
                <a:solidFill>
                  <a:srgbClr val="2780B8"/>
                </a:solidFill>
                <a:latin typeface="#9Slide05 SVNBulgary" pitchFamily="2" charset="0"/>
              </a:rPr>
              <a:t> </a:t>
            </a:r>
            <a:r>
              <a:rPr lang="en-US" sz="2800" dirty="0" err="1">
                <a:solidFill>
                  <a:srgbClr val="2780B8"/>
                </a:solidFill>
                <a:latin typeface="#9Slide05 SVNBulgary" pitchFamily="2" charset="0"/>
              </a:rPr>
              <a:t>Bắc</a:t>
            </a:r>
            <a:r>
              <a:rPr lang="en-US" sz="2800" dirty="0">
                <a:solidFill>
                  <a:srgbClr val="2780B8"/>
                </a:solidFill>
                <a:latin typeface="#9Slide05 SVNBulgary" pitchFamily="2" charset="0"/>
              </a:rPr>
              <a:t> </a:t>
            </a:r>
            <a:r>
              <a:rPr lang="en-US" sz="2800" dirty="0" err="1">
                <a:solidFill>
                  <a:srgbClr val="2780B8"/>
                </a:solidFill>
                <a:latin typeface="#9Slide05 SVNBulgary" pitchFamily="2" charset="0"/>
              </a:rPr>
              <a:t>Mỹ</a:t>
            </a:r>
            <a:r>
              <a:rPr lang="en-US" sz="2800" dirty="0">
                <a:solidFill>
                  <a:srgbClr val="2780B8"/>
                </a:solidFill>
                <a:latin typeface="#9Slide05 SVNBulgary" pitchFamily="2" charset="0"/>
              </a:rPr>
              <a:t> </a:t>
            </a:r>
            <a:r>
              <a:rPr lang="en-US" sz="2800" dirty="0" err="1">
                <a:solidFill>
                  <a:srgbClr val="2780B8"/>
                </a:solidFill>
                <a:latin typeface="#9Slide05 SVNBulgary" pitchFamily="2" charset="0"/>
              </a:rPr>
              <a:t>năm</a:t>
            </a:r>
            <a:r>
              <a:rPr lang="en-US" sz="2800" dirty="0">
                <a:solidFill>
                  <a:srgbClr val="2780B8"/>
                </a:solidFill>
                <a:latin typeface="#9Slide05 SVNBulgary" pitchFamily="2" charset="0"/>
              </a:rPr>
              <a:t> 2020</a:t>
            </a:r>
          </a:p>
        </p:txBody>
      </p:sp>
      <p:sp>
        <p:nvSpPr>
          <p:cNvPr id="6" name="Content Placeholder 10">
            <a:extLst>
              <a:ext uri="{FF2B5EF4-FFF2-40B4-BE49-F238E27FC236}">
                <a16:creationId xmlns:a16="http://schemas.microsoft.com/office/drawing/2014/main" id="{01EE0E50-849C-4111-802C-B91402BB13BA}"/>
              </a:ext>
            </a:extLst>
          </p:cNvPr>
          <p:cNvSpPr txBox="1">
            <a:spLocks/>
          </p:cNvSpPr>
          <p:nvPr/>
        </p:nvSpPr>
        <p:spPr>
          <a:xfrm>
            <a:off x="9082236" y="1068489"/>
            <a:ext cx="2801420" cy="4284324"/>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Aft>
                <a:spcPts val="600"/>
              </a:spcAft>
              <a:buFont typeface="Arial" panose="020B0604020202020204" pitchFamily="34" charset="0"/>
              <a:buNone/>
            </a:pPr>
            <a:r>
              <a:rPr lang="en-US" sz="5400" dirty="0" err="1">
                <a:solidFill>
                  <a:srgbClr val="FF0000"/>
                </a:solidFill>
                <a:latin typeface="#9Slide07 Cadena" panose="02000503000000020004" pitchFamily="2" charset="0"/>
              </a:rPr>
              <a:t>HOA</a:t>
            </a:r>
            <a:r>
              <a:rPr lang="en-US" sz="5400" dirty="0">
                <a:solidFill>
                  <a:srgbClr val="FF0000"/>
                </a:solidFill>
                <a:latin typeface="#9Slide07 Cadena" panose="02000503000000020004" pitchFamily="2" charset="0"/>
              </a:rPr>
              <a:t> </a:t>
            </a:r>
            <a:r>
              <a:rPr lang="en-US" sz="5400" dirty="0" err="1">
                <a:solidFill>
                  <a:srgbClr val="FF0000"/>
                </a:solidFill>
                <a:latin typeface="#9Slide07 Cadena" panose="02000503000000020004" pitchFamily="2" charset="0"/>
              </a:rPr>
              <a:t>KÌ</a:t>
            </a:r>
            <a:endParaRPr lang="en-US" sz="5400" dirty="0">
              <a:solidFill>
                <a:srgbClr val="FF0000"/>
              </a:solidFill>
              <a:latin typeface="#9Slide07 Cadena" panose="02000503000000020004" pitchFamily="2" charset="0"/>
            </a:endParaRPr>
          </a:p>
          <a:p>
            <a:pPr marL="0" indent="0" algn="ctr">
              <a:lnSpc>
                <a:spcPct val="150000"/>
              </a:lnSpc>
              <a:spcAft>
                <a:spcPts val="600"/>
              </a:spcAft>
              <a:buFont typeface="Arial" panose="020B0604020202020204" pitchFamily="34" charset="0"/>
              <a:buNone/>
            </a:pPr>
            <a:r>
              <a:rPr lang="en-US" sz="3200" dirty="0" err="1">
                <a:latin typeface="#9Slide07 IcielBaliho Script" pitchFamily="2" charset="-93"/>
              </a:rPr>
              <a:t>ĐẤT</a:t>
            </a:r>
            <a:r>
              <a:rPr lang="en-US" sz="3200" dirty="0">
                <a:latin typeface="#9Slide07 IcielBaliho Script" pitchFamily="2" charset="-93"/>
              </a:rPr>
              <a:t> </a:t>
            </a:r>
            <a:r>
              <a:rPr lang="en-US" sz="3200" dirty="0" err="1">
                <a:latin typeface="#9Slide07 IcielBaliho Script" pitchFamily="2" charset="-93"/>
              </a:rPr>
              <a:t>NƯỚC</a:t>
            </a:r>
            <a:r>
              <a:rPr lang="en-US" sz="3200" dirty="0">
                <a:latin typeface="#9Slide07 IcielBaliho Script" pitchFamily="2" charset="-93"/>
              </a:rPr>
              <a:t> </a:t>
            </a:r>
            <a:r>
              <a:rPr lang="en-US" sz="3200" dirty="0" err="1">
                <a:latin typeface="#9Slide07 IcielBaliho Script" pitchFamily="2" charset="-93"/>
              </a:rPr>
              <a:t>CỦA</a:t>
            </a:r>
            <a:r>
              <a:rPr lang="en-US" sz="3200" dirty="0">
                <a:latin typeface="#9Slide07 IcielBaliho Script" pitchFamily="2" charset="-93"/>
              </a:rPr>
              <a:t> </a:t>
            </a:r>
            <a:r>
              <a:rPr lang="en-US" sz="3200" dirty="0" err="1">
                <a:latin typeface="#9Slide07 IcielBaliho Script" pitchFamily="2" charset="-93"/>
              </a:rPr>
              <a:t>NHỮNG</a:t>
            </a:r>
            <a:r>
              <a:rPr lang="en-US" sz="3200" dirty="0">
                <a:latin typeface="#9Slide07 IcielBaliho Script" pitchFamily="2" charset="-93"/>
              </a:rPr>
              <a:t> </a:t>
            </a:r>
            <a:r>
              <a:rPr lang="en-US" sz="3200" dirty="0" err="1">
                <a:latin typeface="#9Slide07 IcielBaliho Script" pitchFamily="2" charset="-93"/>
              </a:rPr>
              <a:t>NGƯỜI</a:t>
            </a:r>
            <a:r>
              <a:rPr lang="en-US" sz="3200" dirty="0">
                <a:latin typeface="#9Slide07 IcielBaliho Script" pitchFamily="2" charset="-93"/>
              </a:rPr>
              <a:t> </a:t>
            </a:r>
            <a:r>
              <a:rPr lang="en-US" sz="3200" dirty="0" err="1">
                <a:latin typeface="#9Slide07 IcielBaliho Script" pitchFamily="2" charset="-93"/>
              </a:rPr>
              <a:t>NHẬP</a:t>
            </a:r>
            <a:r>
              <a:rPr lang="en-US" sz="3200" dirty="0">
                <a:latin typeface="#9Slide07 IcielBaliho Script" pitchFamily="2" charset="-93"/>
              </a:rPr>
              <a:t> </a:t>
            </a:r>
            <a:r>
              <a:rPr lang="en-US" sz="3200" dirty="0" err="1">
                <a:latin typeface="#9Slide07 IcielBaliho Script" pitchFamily="2" charset="-93"/>
              </a:rPr>
              <a:t>CƯ</a:t>
            </a:r>
            <a:endParaRPr lang="en-US" sz="3200" dirty="0">
              <a:latin typeface="#9Slide07 IcielBaliho Script" pitchFamily="2" charset="-93"/>
            </a:endParaRPr>
          </a:p>
        </p:txBody>
      </p:sp>
    </p:spTree>
    <p:extLst>
      <p:ext uri="{BB962C8B-B14F-4D97-AF65-F5344CB8AC3E}">
        <p14:creationId xmlns:p14="http://schemas.microsoft.com/office/powerpoint/2010/main" val="355760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TotalTime>
  <Words>1577</Words>
  <Application>Microsoft Office PowerPoint</Application>
  <PresentationFormat>Widescreen</PresentationFormat>
  <Paragraphs>251</Paragraphs>
  <Slides>35</Slides>
  <Notes>10</Notes>
  <HiddenSlides>0</HiddenSlides>
  <MMClips>6</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35</vt:i4>
      </vt:variant>
    </vt:vector>
  </HeadingPairs>
  <TitlesOfParts>
    <vt:vector size="50" baseType="lpstr">
      <vt:lpstr>#9Slide02 Noi dung rat dai</vt:lpstr>
      <vt:lpstr>#9Slide03 SVNNeutraface 2</vt:lpstr>
      <vt:lpstr>#9Slide05 SVNBulgary</vt:lpstr>
      <vt:lpstr>#9Slide07 Cadena</vt:lpstr>
      <vt:lpstr>#9Slide07 IcielBaliho Script</vt:lpstr>
      <vt:lpstr>.VnBlack</vt:lpstr>
      <vt:lpstr>Arial</vt:lpstr>
      <vt:lpstr>Calibri</vt:lpstr>
      <vt:lpstr>Calibri Light</vt:lpstr>
      <vt:lpstr>Symbol</vt:lpstr>
      <vt:lpstr>Times New Roman</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pham</dc:creator>
  <cp:lastModifiedBy>Administrator</cp:lastModifiedBy>
  <cp:revision>19</cp:revision>
  <dcterms:created xsi:type="dcterms:W3CDTF">2022-10-23T19:31:07Z</dcterms:created>
  <dcterms:modified xsi:type="dcterms:W3CDTF">2025-03-24T09:04:40Z</dcterms:modified>
</cp:coreProperties>
</file>