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50" r:id="rId2"/>
    <p:sldId id="564" r:id="rId3"/>
    <p:sldId id="503" r:id="rId4"/>
    <p:sldId id="525" r:id="rId5"/>
    <p:sldId id="566" r:id="rId6"/>
    <p:sldId id="497" r:id="rId7"/>
    <p:sldId id="548" r:id="rId8"/>
    <p:sldId id="547" r:id="rId9"/>
    <p:sldId id="528" r:id="rId10"/>
    <p:sldId id="557" r:id="rId11"/>
    <p:sldId id="559" r:id="rId12"/>
    <p:sldId id="549" r:id="rId13"/>
    <p:sldId id="532" r:id="rId14"/>
    <p:sldId id="562" r:id="rId15"/>
    <p:sldId id="551" r:id="rId16"/>
    <p:sldId id="560" r:id="rId17"/>
    <p:sldId id="521" r:id="rId18"/>
    <p:sldId id="534" r:id="rId19"/>
    <p:sldId id="565" r:id="rId20"/>
    <p:sldId id="535" r:id="rId21"/>
    <p:sldId id="536" r:id="rId22"/>
    <p:sldId id="572" r:id="rId23"/>
    <p:sldId id="573" r:id="rId24"/>
    <p:sldId id="574" r:id="rId25"/>
    <p:sldId id="575" r:id="rId26"/>
    <p:sldId id="576" r:id="rId27"/>
    <p:sldId id="537" r:id="rId28"/>
    <p:sldId id="5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DD"/>
    <a:srgbClr val="FF0000"/>
    <a:srgbClr val="009900"/>
    <a:srgbClr val="BCFCD4"/>
    <a:srgbClr val="FFCCFF"/>
    <a:srgbClr val="99FF66"/>
    <a:srgbClr val="33CCFF"/>
    <a:srgbClr val="F11BAA"/>
    <a:srgbClr val="00FF00"/>
    <a:srgbClr val="11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66" d="100"/>
          <a:sy n="66" d="100"/>
        </p:scale>
        <p:origin x="130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Thời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gian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từ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tháng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11 – 4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năm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sau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.</a:t>
          </a:r>
        </a:p>
        <a:p>
          <a:pPr algn="just"/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Nguồn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gốc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áp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cao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Xi-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bia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.</a:t>
          </a:r>
        </a:p>
        <a:p>
          <a:pPr algn="just"/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Hướng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gió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  <a:r>
            <a:rPr lang="en-US" sz="16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đông</a:t>
          </a:r>
          <a:r>
            <a:rPr lang="en-US" sz="16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bắc</a:t>
          </a:r>
          <a:endParaRPr lang="en-US" sz="16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l"/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Đặc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điểm</a:t>
          </a:r>
          <a:r>
            <a:rPr lang="en-US" sz="16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</a:p>
        <a:p>
          <a:pPr algn="just"/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+ Ở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miền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Bắc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nửa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đầu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mùa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đông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thời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tiết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lạnh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khô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,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nửa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cuối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mùa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đông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thời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tiết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lạnh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ẩm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.</a:t>
          </a:r>
        </a:p>
        <a:p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+ Ở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miền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Nam,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Tín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phong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gây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mưa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cho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vùng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biển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Nam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Trung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Bộ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,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gây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thời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tiết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nóng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,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khô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cho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Nan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Bộ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và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Tây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6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Nguyên</a:t>
          </a:r>
          <a:r>
            <a:rPr lang="en-US" sz="16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pPr algn="just"/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4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4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nhân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</a:t>
          </a:r>
          <a:r>
            <a:rPr lang="vi-VN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</a:t>
          </a:r>
          <a:r>
            <a:rPr lang="vi-VN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ào đầu mùa đông, gió mùa đông bắc di chuyển với quãng đường dài qua lục địa Trung Quốc nên lạnh và mất ẩm.</a:t>
          </a:r>
          <a:endParaRPr lang="en-US" sz="14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</a:t>
          </a:r>
          <a:r>
            <a:rPr lang="vi-VN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Vào cuối mùa đông, khối không khí lạnh di chuyển qua vùng biển phía đông Nhật Bản và Trung Quốc nên được tăng cường ẩm. </a:t>
          </a:r>
          <a:endParaRPr lang="en-US" sz="14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Mùa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đông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có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những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ngày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nắng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vì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có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sự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xen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kẽ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hoạt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động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gió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tín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phong</a:t>
          </a:r>
          <a:r>
            <a:rPr lang="en-US" sz="14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1014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37464" custLinFactNeighborX="-386" custLinFactNeighborY="-63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155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en-US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5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Thời</a:t>
          </a:r>
          <a:r>
            <a:rPr lang="en-US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gian</a:t>
          </a:r>
          <a:r>
            <a:rPr lang="en-US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từ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tháng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5 – 10. </a:t>
          </a:r>
        </a:p>
        <a:p>
          <a:pPr algn="just"/>
          <a:r>
            <a:rPr lang="vi-VN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Nguồn gốc: </a:t>
          </a:r>
          <a:r>
            <a:rPr lang="vi-VN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áp cao Bắc Ấn Độ Dương và áp cao cận chí tuyến Nam bán cầu.</a:t>
          </a:r>
          <a:endParaRPr lang="en-US" sz="1500" b="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  <a:cs typeface="Times New Roman"/>
          </a:endParaRPr>
        </a:p>
        <a:p>
          <a:pPr algn="just"/>
          <a:r>
            <a:rPr lang="vi-VN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Hướng gió: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tây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nam</a:t>
          </a:r>
          <a:r>
            <a:rPr lang="vi-VN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, đối với miền Bắc là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đông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nam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.</a:t>
          </a: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l"/>
          <a:r>
            <a:rPr lang="en-US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5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Đặc</a:t>
          </a:r>
          <a:r>
            <a:rPr lang="en-US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1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điểm</a:t>
          </a:r>
          <a:r>
            <a:rPr lang="en-US" sz="1500" b="1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</a:p>
        <a:p>
          <a:pPr algn="just"/>
          <a:r>
            <a:rPr lang="vi-VN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+ Đầu mùa hạ: gây mưa cho Nam Bộ, Tây Nguyên nhưng gây khô nóng cho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phía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đông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Trường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Sơn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và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nam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vi-VN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Tây Bắc.</a:t>
          </a:r>
          <a:endParaRPr lang="en-US" sz="1500" b="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  <a:cs typeface="Times New Roman"/>
          </a:endParaRPr>
        </a:p>
        <a:p>
          <a:pPr algn="just"/>
          <a:r>
            <a:rPr lang="vi-VN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+ Giữa và cuối mùa hạ: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nóng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ẩm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,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mưa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nhiều</a:t>
          </a:r>
          <a:r>
            <a:rPr lang="en-US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vi-VN" sz="1500" b="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trên phạm vi cả nước.</a:t>
          </a:r>
          <a:endParaRPr lang="en-US" sz="1500" b="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  <a:cs typeface="Times New Roman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pPr algn="just"/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5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5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nhân</a:t>
          </a:r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vi-VN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Ở miền Bắc, do ảnh hưởng của áp thấp Bắc Bộ nén gió thổi vào đất liền theo hướng </a:t>
          </a:r>
          <a:r>
            <a:rPr lang="en-US" sz="15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đông</a:t>
          </a:r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nam</a:t>
          </a:r>
          <a:r>
            <a:rPr lang="vi-VN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  <a:endParaRPr lang="en-US" sz="15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Nửa đầu mùa hạ, gió </a:t>
          </a:r>
          <a:r>
            <a:rPr lang="en-US" sz="15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mùa</a:t>
          </a:r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nam</a:t>
          </a:r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vượt dãy Trường Sơn, Pu Đen Đinh, Pu Sam Sao gây ra hiệu ứng phơn khô nóng cho cho phía  đông Trường Sơn và nam Tây Bắc</a:t>
          </a:r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5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nên</a:t>
          </a:r>
          <a:r>
            <a:rPr lang="en-US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5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Trường Sơn Tây hay Tây Nguyên mưa quây, Trường Sơn Đông hay ven biển miền Trung thì nắng đốt.</a:t>
          </a:r>
          <a:endParaRPr lang="en-US" sz="15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1162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22686" custLinFactNeighborX="-386" custLinFactNeighborY="-63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169458" custLinFactNeighborX="-131" custLinFactNeighborY="7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8761B4AA-516C-43AC-9284-45EC045711C4}" type="presOf" srcId="{A55E36B4-5DBD-4D69-9E07-2ACE1B02C75C}" destId="{287E208B-7CBA-48D9-A845-7C3BA9246006}" srcOrd="0" destOrd="0" presId="urn:microsoft.com/office/officeart/2008/layout/VerticalCurvedList"/>
    <dgm:cxn modelId="{9B0613D0-75A7-4897-8914-A71D4AB711FD}" type="presOf" srcId="{2EA4557B-2359-4BA8-9F14-A6ECB8DAC4AB}" destId="{DD97E049-4A6C-47F8-8707-C5FFDBF743ED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266245F-5263-4E70-88F5-4D1674DB3B84}" type="presOf" srcId="{9B38993F-91D9-4E45-89FE-E7C2053BB052}" destId="{A0E9B536-5134-4AC7-990D-17E1F41843BA}" srcOrd="0" destOrd="0" presId="urn:microsoft.com/office/officeart/2008/layout/VerticalCurvedList"/>
    <dgm:cxn modelId="{5778B1B4-E560-4E84-AD4D-A813FF78C10F}" type="presOf" srcId="{9DA92A08-ED37-48A9-A0DD-F521D2142CD2}" destId="{C7497E28-FAE4-42DA-8D9D-5B4659273D7A}" srcOrd="0" destOrd="0" presId="urn:microsoft.com/office/officeart/2008/layout/VerticalCurvedList"/>
    <dgm:cxn modelId="{E924C404-B05C-465B-8D1C-00EC910A951E}" type="presOf" srcId="{75A2E02A-7769-4E94-8561-8178449CF35B}" destId="{534504B8-3AD3-4D7F-BA10-772C4BC9F4DA}" srcOrd="0" destOrd="0" presId="urn:microsoft.com/office/officeart/2008/layout/VerticalCurvedList"/>
    <dgm:cxn modelId="{C4F98C06-AD96-432A-B4D9-282520DE6931}" type="presParOf" srcId="{287E208B-7CBA-48D9-A845-7C3BA9246006}" destId="{5A99791D-9E28-4B3D-8ACD-8F48A5C6199A}" srcOrd="0" destOrd="0" presId="urn:microsoft.com/office/officeart/2008/layout/VerticalCurvedList"/>
    <dgm:cxn modelId="{99688B73-F52A-4B19-BFC8-912C86E0CE37}" type="presParOf" srcId="{5A99791D-9E28-4B3D-8ACD-8F48A5C6199A}" destId="{9839DEA4-81CC-40F3-A882-992AC1AF75D3}" srcOrd="0" destOrd="0" presId="urn:microsoft.com/office/officeart/2008/layout/VerticalCurvedList"/>
    <dgm:cxn modelId="{59FE6BC5-49C9-4D06-A5DE-A9A49B8BF90F}" type="presParOf" srcId="{9839DEA4-81CC-40F3-A882-992AC1AF75D3}" destId="{28F6DBF1-E187-4C38-B1F1-C875CC0EEA2D}" srcOrd="0" destOrd="0" presId="urn:microsoft.com/office/officeart/2008/layout/VerticalCurvedList"/>
    <dgm:cxn modelId="{12D7A639-2081-46BC-A6D9-C40AEB029806}" type="presParOf" srcId="{9839DEA4-81CC-40F3-A882-992AC1AF75D3}" destId="{C7497E28-FAE4-42DA-8D9D-5B4659273D7A}" srcOrd="1" destOrd="0" presId="urn:microsoft.com/office/officeart/2008/layout/VerticalCurvedList"/>
    <dgm:cxn modelId="{B85A564F-332C-4C27-8212-07053B76FA55}" type="presParOf" srcId="{9839DEA4-81CC-40F3-A882-992AC1AF75D3}" destId="{175AA276-58F2-4DD9-80FC-A508711E986D}" srcOrd="2" destOrd="0" presId="urn:microsoft.com/office/officeart/2008/layout/VerticalCurvedList"/>
    <dgm:cxn modelId="{91D9C5BB-E272-4F49-85F8-42160FDBDCA7}" type="presParOf" srcId="{9839DEA4-81CC-40F3-A882-992AC1AF75D3}" destId="{99D1BCB1-BBEC-4020-AF46-9B84DFEEEB12}" srcOrd="3" destOrd="0" presId="urn:microsoft.com/office/officeart/2008/layout/VerticalCurvedList"/>
    <dgm:cxn modelId="{87D60E70-C750-4784-9701-EA9A65D9C29D}" type="presParOf" srcId="{5A99791D-9E28-4B3D-8ACD-8F48A5C6199A}" destId="{534504B8-3AD3-4D7F-BA10-772C4BC9F4DA}" srcOrd="1" destOrd="0" presId="urn:microsoft.com/office/officeart/2008/layout/VerticalCurvedList"/>
    <dgm:cxn modelId="{C50289AF-CC35-43F9-97D6-9BCFF4DA522E}" type="presParOf" srcId="{5A99791D-9E28-4B3D-8ACD-8F48A5C6199A}" destId="{449D8CCB-25E3-4F77-9AA7-F013F49094ED}" srcOrd="2" destOrd="0" presId="urn:microsoft.com/office/officeart/2008/layout/VerticalCurvedList"/>
    <dgm:cxn modelId="{84363DD2-33CD-4AD3-9C19-6DEC7CD11601}" type="presParOf" srcId="{449D8CCB-25E3-4F77-9AA7-F013F49094ED}" destId="{467C472B-F399-46AE-B017-5DC56BBEA7D7}" srcOrd="0" destOrd="0" presId="urn:microsoft.com/office/officeart/2008/layout/VerticalCurvedList"/>
    <dgm:cxn modelId="{53733497-AA19-4E1B-BA25-1E01CD2BFE69}" type="presParOf" srcId="{5A99791D-9E28-4B3D-8ACD-8F48A5C6199A}" destId="{DD97E049-4A6C-47F8-8707-C5FFDBF743ED}" srcOrd="3" destOrd="0" presId="urn:microsoft.com/office/officeart/2008/layout/VerticalCurvedList"/>
    <dgm:cxn modelId="{61777AB4-CD13-405F-8969-F233BE03E632}" type="presParOf" srcId="{5A99791D-9E28-4B3D-8ACD-8F48A5C6199A}" destId="{7DBD23B7-51C8-4591-8906-0B740EFCF017}" srcOrd="4" destOrd="0" presId="urn:microsoft.com/office/officeart/2008/layout/VerticalCurvedList"/>
    <dgm:cxn modelId="{4850C10E-D050-489E-802B-FC0905711AB4}" type="presParOf" srcId="{7DBD23B7-51C8-4591-8906-0B740EFCF017}" destId="{9D6C96D5-59F1-4074-AA4E-276172A59D56}" srcOrd="0" destOrd="0" presId="urn:microsoft.com/office/officeart/2008/layout/VerticalCurvedList"/>
    <dgm:cxn modelId="{EC709D6F-5D7D-47FE-9831-D33B042E3E43}" type="presParOf" srcId="{5A99791D-9E28-4B3D-8ACD-8F48A5C6199A}" destId="{A0E9B536-5134-4AC7-990D-17E1F41843BA}" srcOrd="5" destOrd="0" presId="urn:microsoft.com/office/officeart/2008/layout/VerticalCurvedList"/>
    <dgm:cxn modelId="{96211963-6FC7-44C5-BBE7-BCD02AD2AAF5}" type="presParOf" srcId="{5A99791D-9E28-4B3D-8ACD-8F48A5C6199A}" destId="{E6CA5371-E765-4FE6-A6BE-7ECD1C15C765}" srcOrd="6" destOrd="0" presId="urn:microsoft.com/office/officeart/2008/layout/VerticalCurvedList"/>
    <dgm:cxn modelId="{912F6EC4-5AB2-49FB-BEF4-AD9D2E4E5D37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431800"/>
          <a:ext cx="6528363" cy="11988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500" b="1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Thời</a:t>
          </a:r>
          <a:r>
            <a:rPr lang="en-US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1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gian</a:t>
          </a:r>
          <a:r>
            <a:rPr lang="en-US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từ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tháng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5 – 10.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Nguồn gốc: </a:t>
          </a:r>
          <a:r>
            <a:rPr lang="vi-VN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áp cao Bắc Ấn Độ Dương và áp cao cận chí tuyến Nam bán cầu.</a:t>
          </a:r>
          <a:endParaRPr lang="en-US" sz="1500" b="0" kern="120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  <a:cs typeface="Times New Roman"/>
          </a:endParaRP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Hướng gió: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tây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nam</a:t>
          </a:r>
          <a:r>
            <a:rPr lang="vi-VN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, đối với miền Bắc là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đông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nam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.</a:t>
          </a:r>
        </a:p>
      </dsp:txBody>
      <dsp:txXfrm>
        <a:off x="715680" y="431800"/>
        <a:ext cx="6528363" cy="11988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66783" y="1879599"/>
          <a:ext cx="6153508" cy="1265187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- </a:t>
          </a:r>
          <a:r>
            <a:rPr lang="en-US" sz="1500" b="1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Đặc</a:t>
          </a:r>
          <a:r>
            <a:rPr lang="en-US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1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điểm</a:t>
          </a:r>
          <a:r>
            <a:rPr lang="en-US" sz="1500" b="1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: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+ Đầu mùa hạ: gây mưa cho Nam Bộ, Tây Nguyên nhưng gây khô nóng cho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phía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đông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Trường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Sơn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và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nam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vi-VN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Tây Bắc.</a:t>
          </a:r>
          <a:endParaRPr lang="en-US" sz="1500" b="0" kern="120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  <a:cs typeface="Times New Roman"/>
          </a:endParaRP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+ Giữa và cuối mùa hạ: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nóng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ẩm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,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mưa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en-US" sz="1500" b="0" kern="1200" dirty="0" err="1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nhiều</a:t>
          </a:r>
          <a:r>
            <a:rPr lang="en-US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 </a:t>
          </a:r>
          <a:r>
            <a:rPr lang="vi-VN" sz="1500" b="0" kern="1200" dirty="0">
              <a:solidFill>
                <a:schemeClr val="tx1"/>
              </a:solidFill>
              <a:effectLst/>
              <a:latin typeface="Cambria" pitchFamily="18" charset="0"/>
              <a:ea typeface="Cambria" pitchFamily="18" charset="0"/>
              <a:cs typeface="Times New Roman"/>
            </a:rPr>
            <a:t>trên phạm vi cả nước.</a:t>
          </a:r>
          <a:endParaRPr lang="en-US" sz="1500" b="0" kern="1200" dirty="0">
            <a:solidFill>
              <a:schemeClr val="tx1"/>
            </a:solidFill>
            <a:effectLst/>
            <a:latin typeface="Cambria" pitchFamily="18" charset="0"/>
            <a:ea typeface="Cambria" pitchFamily="18" charset="0"/>
            <a:cs typeface="Times New Roman"/>
          </a:endParaRPr>
        </a:p>
      </dsp:txBody>
      <dsp:txXfrm>
        <a:off x="1066783" y="1879599"/>
        <a:ext cx="6153508" cy="1265187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07128" y="3327398"/>
          <a:ext cx="6528363" cy="17475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5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5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nhân</a:t>
          </a: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vi-VN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Ở miền Bắc, do ảnh hưởng của áp thấp Bắc Bộ nén gió thổi vào đất liền theo hướng </a:t>
          </a:r>
          <a:r>
            <a:rPr lang="en-US" sz="15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đông</a:t>
          </a: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nam</a:t>
          </a:r>
          <a:r>
            <a:rPr lang="vi-VN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  <a:endParaRPr lang="en-US" sz="15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Nửa đầu mùa hạ, gió </a:t>
          </a:r>
          <a:r>
            <a:rPr lang="en-US" sz="15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mùa</a:t>
          </a: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nam</a:t>
          </a: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vượt dãy Trường Sơn, Pu Đen Đinh, Pu Sam Sao gây ra hiệu ứng phơn khô nóng cho cho phía  đông Trường Sơn và nam Tây Bắc</a:t>
          </a: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5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nên</a:t>
          </a:r>
          <a:r>
            <a:rPr lang="en-US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5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Trường Sơn Tây hay Tây Nguyên mưa quây, Trường Sơn Đông hay ven biển miền Trung thì nắng đốt.</a:t>
          </a:r>
          <a:endParaRPr lang="en-US" sz="15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07128" y="3327398"/>
        <a:ext cx="6528363" cy="17475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6.png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6.png"/><Relationship Id="rId4" Type="http://schemas.openxmlformats.org/officeDocument/2006/relationships/image" Target="../media/image13.jpe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49.png"/><Relationship Id="rId10" Type="http://schemas.openxmlformats.org/officeDocument/2006/relationships/image" Target="../media/image27.sv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jpeg"/><Relationship Id="rId7" Type="http://schemas.openxmlformats.org/officeDocument/2006/relationships/image" Target="../media/image29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openxmlformats.org/officeDocument/2006/relationships/image" Target="../media/image13.jpeg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openxmlformats.org/officeDocument/2006/relationships/image" Target="../media/image13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gợi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hát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159" y="6248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SỢI NHỚ SỢI THƯƠNG – PHAN HUỲNH ĐIỂU</a:t>
            </a:r>
          </a:p>
        </p:txBody>
      </p:sp>
      <p:pic>
        <p:nvPicPr>
          <p:cNvPr id="7" name="Bai 6-1">
            <a:hlinkClick r:id="" action="ppaction://media"/>
            <a:extLst>
              <a:ext uri="{FF2B5EF4-FFF2-40B4-BE49-F238E27FC236}">
                <a16:creationId xmlns:a16="http://schemas.microsoft.com/office/drawing/2014/main" xmlns="" id="{79902C5C-9E09-2843-60A8-9FFCF2BE1F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828800"/>
            <a:ext cx="8229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31CA2D67-FF11-0C59-AF89-F3C375F933AA}"/>
              </a:ext>
            </a:extLst>
          </p:cNvPr>
          <p:cNvSpPr txBox="1"/>
          <p:nvPr/>
        </p:nvSpPr>
        <p:spPr>
          <a:xfrm>
            <a:off x="304800" y="2674586"/>
            <a:ext cx="38510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xmlns="" id="{E79B1DCB-EC71-3D3C-3ED3-0364F6C90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679303"/>
              </p:ext>
            </p:extLst>
          </p:nvPr>
        </p:nvGraphicFramePr>
        <p:xfrm>
          <a:off x="208391" y="3657600"/>
          <a:ext cx="4744609" cy="163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051">
                  <a:extLst>
                    <a:ext uri="{9D8B030D-6E8A-4147-A177-3AD203B41FA5}">
                      <a16:colId xmlns:a16="http://schemas.microsoft.com/office/drawing/2014/main" xmlns="" val="4029400070"/>
                    </a:ext>
                  </a:extLst>
                </a:gridCol>
                <a:gridCol w="2372558">
                  <a:extLst>
                    <a:ext uri="{9D8B030D-6E8A-4147-A177-3AD203B41FA5}">
                      <a16:colId xmlns:a16="http://schemas.microsoft.com/office/drawing/2014/main" xmlns="" val="42825362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7611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3960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636626"/>
                  </a:ext>
                </a:extLst>
              </a:tr>
            </a:tbl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4B08051B-5859-FFA6-C0C9-1D53BC24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5616"/>
            <a:ext cx="4874851" cy="23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946D129-7629-4824-746C-F15BFEB0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51" y="304800"/>
            <a:ext cx="3957690" cy="56420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3AE4DBF0-28E3-00C4-0D56-6D681878C852}"/>
              </a:ext>
            </a:extLst>
          </p:cNvPr>
          <p:cNvSpPr txBox="1"/>
          <p:nvPr/>
        </p:nvSpPr>
        <p:spPr>
          <a:xfrm>
            <a:off x="208391" y="5325675"/>
            <a:ext cx="3957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ADA696D-77D9-1654-3ADE-84DFA2B8E2CC}"/>
              </a:ext>
            </a:extLst>
          </p:cNvPr>
          <p:cNvSpPr txBox="1"/>
          <p:nvPr/>
        </p:nvSpPr>
        <p:spPr>
          <a:xfrm>
            <a:off x="5179651" y="5980884"/>
            <a:ext cx="3957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?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A8B83FCC-D96E-7C95-9FF3-A6ECE3D9D345}"/>
              </a:ext>
            </a:extLst>
          </p:cNvPr>
          <p:cNvSpPr/>
          <p:nvPr/>
        </p:nvSpPr>
        <p:spPr>
          <a:xfrm>
            <a:off x="3267118" y="4325589"/>
            <a:ext cx="1219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1700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29BE2BB-B02D-DDCA-667B-31D617AE14F1}"/>
              </a:ext>
            </a:extLst>
          </p:cNvPr>
          <p:cNvSpPr txBox="1"/>
          <p:nvPr/>
        </p:nvSpPr>
        <p:spPr>
          <a:xfrm>
            <a:off x="3534220" y="4657686"/>
            <a:ext cx="113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34642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" grpId="0" animBg="1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53406" y="1087073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32D8F2A-E4D3-4860-B8F3-CCE594FC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84" y="1909463"/>
            <a:ext cx="3535052" cy="28793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D59B816-DCE8-0A33-8059-C0FDF1752DBA}"/>
              </a:ext>
            </a:extLst>
          </p:cNvPr>
          <p:cNvSpPr txBox="1"/>
          <p:nvPr/>
        </p:nvSpPr>
        <p:spPr>
          <a:xfrm>
            <a:off x="609600" y="4999166"/>
            <a:ext cx="3592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97500FC-98D8-E661-245B-1EFB5FAABD59}"/>
              </a:ext>
            </a:extLst>
          </p:cNvPr>
          <p:cNvSpPr txBox="1"/>
          <p:nvPr/>
        </p:nvSpPr>
        <p:spPr>
          <a:xfrm>
            <a:off x="5257800" y="4860667"/>
            <a:ext cx="3276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E1F6D8-33F5-4F55-B83C-1CF8988E7CD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544" y="1909463"/>
            <a:ext cx="4563101" cy="2927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685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Tính chất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803767" y="1920747"/>
            <a:ext cx="6792509" cy="2807459"/>
          </a:xfrm>
          <a:prstGeom prst="wedgeRoundRectCallout">
            <a:avLst>
              <a:gd name="adj1" fmla="val 46412"/>
              <a:gd name="adj2" fmla="val 8204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890143" y="1920747"/>
            <a:ext cx="655319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nl-NL" sz="2400" dirty="0">
                <a:latin typeface="Cambria" pitchFamily="18" charset="0"/>
                <a:ea typeface="Cambria" pitchFamily="18" charset="0"/>
              </a:rPr>
              <a:t> Lượng mưa trung bình năm lớn: từ 1500 - 2000 mm/năm. 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Đ</a:t>
            </a:r>
            <a:r>
              <a:rPr lang="nl-NL" sz="2400" dirty="0">
                <a:latin typeface="Cambria" pitchFamily="18" charset="0"/>
                <a:ea typeface="Cambria" pitchFamily="18" charset="0"/>
              </a:rPr>
              <a:t>ộ ẩm không khí cao, trên 80%.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itchFamily="18" charset="0"/>
                <a:ea typeface="Cambria" pitchFamily="18" charset="0"/>
              </a:rPr>
              <a:t>- Nguyên nhân: Do vị trí nước ta </a:t>
            </a:r>
            <a:r>
              <a:rPr lang="nl-NL" sz="2400">
                <a:effectLst/>
                <a:latin typeface="Cambria" pitchFamily="18" charset="0"/>
                <a:ea typeface="Cambria" pitchFamily="18" charset="0"/>
              </a:rPr>
              <a:t>gần </a:t>
            </a:r>
            <a:r>
              <a:rPr lang="nl-NL" sz="2400" smtClean="0">
                <a:effectLst/>
                <a:latin typeface="Cambria" pitchFamily="18" charset="0"/>
                <a:ea typeface="Cambria" pitchFamily="18" charset="0"/>
              </a:rPr>
              <a:t>biển với nguồn trữ nhiệt ẩm dồi dào,các khối khí  mang theo hơi ẩm di chuyển từ biển vào.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</p:spTree>
    <p:extLst>
      <p:ext uri="{BB962C8B-B14F-4D97-AF65-F5344CB8AC3E}">
        <p14:creationId xmlns:p14="http://schemas.microsoft.com/office/powerpoint/2010/main" val="39246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B7BBDFF9-FD15-15BE-0CAD-42E4D3F8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0" y="1934303"/>
            <a:ext cx="7859310" cy="45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76211" y="1129988"/>
            <a:ext cx="8816075" cy="5525233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BB79170-83F6-87ED-CB60-F99CD1F5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3" y="1847279"/>
            <a:ext cx="7595294" cy="45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BB18DC92-9250-B7C7-7032-3D9E3726D2C5}"/>
              </a:ext>
            </a:extLst>
          </p:cNvPr>
          <p:cNvSpPr/>
          <p:nvPr/>
        </p:nvSpPr>
        <p:spPr>
          <a:xfrm>
            <a:off x="824513" y="5715000"/>
            <a:ext cx="3899887" cy="65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B67F6544-1021-2677-6635-5D3E9A08679E}"/>
              </a:ext>
            </a:extLst>
          </p:cNvPr>
          <p:cNvSpPr/>
          <p:nvPr/>
        </p:nvSpPr>
        <p:spPr>
          <a:xfrm>
            <a:off x="4723074" y="5694466"/>
            <a:ext cx="3784694" cy="65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6-2">
            <a:hlinkClick r:id="" action="ppaction://media"/>
            <a:extLst>
              <a:ext uri="{FF2B5EF4-FFF2-40B4-BE49-F238E27FC236}">
                <a16:creationId xmlns:a16="http://schemas.microsoft.com/office/drawing/2014/main" xmlns="" id="{DED1931C-4D2A-1104-8525-FD107861A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8991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3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7834" y="1106154"/>
            <a:ext cx="9096165" cy="5700773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09" y="881604"/>
            <a:ext cx="3982971" cy="592400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52F8D901-CC27-A830-76EB-247C59CE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6" y="1817911"/>
            <a:ext cx="4287915" cy="20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55000AA0-A9EA-8960-66BF-8D1F020C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6" y="3828713"/>
            <a:ext cx="4343400" cy="27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2093804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3" y="347737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07709" y="3618276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1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842DDAC5-3BF9-9F88-3E2D-BB0F55620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6446" y="1059747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A8F9953-86BC-A7AB-0D71-27DAE0F40D1E}"/>
              </a:ext>
            </a:extLst>
          </p:cNvPr>
          <p:cNvSpPr txBox="1"/>
          <p:nvPr/>
        </p:nvSpPr>
        <p:spPr>
          <a:xfrm>
            <a:off x="2601428" y="1521412"/>
            <a:ext cx="226803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đông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Tính chất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133600"/>
            <a:ext cx="655319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50" b="1" dirty="0">
                <a:latin typeface="Cambria" pitchFamily="18" charset="0"/>
                <a:ea typeface="Cambria" pitchFamily="18" charset="0"/>
              </a:rPr>
              <a:t>* Gió mùa mùa đông: </a:t>
            </a:r>
            <a:endParaRPr lang="en-US" sz="1950" b="1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50" dirty="0">
                <a:latin typeface="Cambria" pitchFamily="18" charset="0"/>
                <a:ea typeface="Cambria" pitchFamily="18" charset="0"/>
              </a:rPr>
              <a:t>- Thời gian: từ tháng 11 – 4 năm sau</a:t>
            </a:r>
            <a:endParaRPr lang="en-US" sz="195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50" dirty="0">
                <a:latin typeface="Cambria" pitchFamily="18" charset="0"/>
                <a:ea typeface="Cambria" pitchFamily="18" charset="0"/>
              </a:rPr>
              <a:t>- Nguồn gốc: áp cao Xi-bia.</a:t>
            </a:r>
            <a:endParaRPr lang="en-US" sz="195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50" dirty="0">
                <a:latin typeface="Cambria" pitchFamily="18" charset="0"/>
                <a:ea typeface="Cambria" pitchFamily="18" charset="0"/>
              </a:rPr>
              <a:t>- Hướng gió: đ</a:t>
            </a:r>
            <a:r>
              <a:rPr lang="en-US" sz="1950" dirty="0" err="1">
                <a:latin typeface="Cambria" pitchFamily="18" charset="0"/>
                <a:ea typeface="Cambria" pitchFamily="18" charset="0"/>
              </a:rPr>
              <a:t>ông</a:t>
            </a:r>
            <a:r>
              <a:rPr lang="en-US" sz="19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950" dirty="0" err="1">
                <a:latin typeface="Cambria" pitchFamily="18" charset="0"/>
                <a:ea typeface="Cambria" pitchFamily="18" charset="0"/>
              </a:rPr>
              <a:t>bắc</a:t>
            </a:r>
            <a:r>
              <a:rPr lang="en-US" sz="195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50" dirty="0">
                <a:latin typeface="Cambria" pitchFamily="18" charset="0"/>
                <a:ea typeface="Cambria" pitchFamily="18" charset="0"/>
              </a:rPr>
              <a:t>- Đặc điểm: </a:t>
            </a:r>
            <a:endParaRPr lang="en-US" sz="195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950" dirty="0">
                <a:latin typeface="Cambria" pitchFamily="18" charset="0"/>
                <a:ea typeface="Cambria" pitchFamily="18" charset="0"/>
              </a:rPr>
              <a:t>+ Ở miền Bắc: nửa đầu mùa đông thời tiết lạnh khô, nửa cuối mùa đông thời tiết lạnh ẩm.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950" dirty="0">
                <a:latin typeface="Cambria" pitchFamily="18" charset="0"/>
                <a:ea typeface="Cambria" pitchFamily="18" charset="0"/>
              </a:rPr>
              <a:t>+ Ở miền Nam, Tín phong gây mưa cho vùng biển Nam Trung Bộ, gây thời tiết nóng, khô </a:t>
            </a:r>
            <a:r>
              <a:rPr lang="vi-VN" sz="1950">
                <a:latin typeface="Cambria" pitchFamily="18" charset="0"/>
                <a:ea typeface="Cambria" pitchFamily="18" charset="0"/>
              </a:rPr>
              <a:t>cho </a:t>
            </a:r>
            <a:r>
              <a:rPr lang="vi-VN" sz="1950" smtClean="0">
                <a:latin typeface="Cambria" pitchFamily="18" charset="0"/>
                <a:ea typeface="Cambria" pitchFamily="18" charset="0"/>
              </a:rPr>
              <a:t>Na</a:t>
            </a:r>
            <a:r>
              <a:rPr lang="en-US" sz="1950" smtClean="0">
                <a:latin typeface="Cambria" pitchFamily="18" charset="0"/>
                <a:ea typeface="Cambria" pitchFamily="18" charset="0"/>
              </a:rPr>
              <a:t>m</a:t>
            </a:r>
            <a:r>
              <a:rPr lang="vi-VN" sz="1950" smtClean="0">
                <a:latin typeface="Cambria" pitchFamily="18" charset="0"/>
                <a:ea typeface="Cambria" pitchFamily="18" charset="0"/>
              </a:rPr>
              <a:t> </a:t>
            </a:r>
            <a:r>
              <a:rPr lang="vi-VN" sz="1950" dirty="0">
                <a:latin typeface="Cambria" pitchFamily="18" charset="0"/>
                <a:ea typeface="Cambria" pitchFamily="18" charset="0"/>
              </a:rPr>
              <a:t>Bộ và Tây Nguyên.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</p:spTree>
    <p:extLst>
      <p:ext uri="{BB962C8B-B14F-4D97-AF65-F5344CB8AC3E}">
        <p14:creationId xmlns:p14="http://schemas.microsoft.com/office/powerpoint/2010/main" val="12893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C665BBC-88D0-7B46-13E3-1A5F2D9F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5725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17B897BB-32B9-370C-C286-140ECEB227A2}"/>
              </a:ext>
            </a:extLst>
          </p:cNvPr>
          <p:cNvSpPr/>
          <p:nvPr/>
        </p:nvSpPr>
        <p:spPr>
          <a:xfrm>
            <a:off x="6705600" y="2590800"/>
            <a:ext cx="457200" cy="685800"/>
          </a:xfrm>
          <a:prstGeom prst="ellipse">
            <a:avLst/>
          </a:prstGeom>
          <a:noFill/>
          <a:ln>
            <a:solidFill>
              <a:srgbClr val="0D30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0132E31-32F6-E2B5-FE45-41A3327B482B}"/>
              </a:ext>
            </a:extLst>
          </p:cNvPr>
          <p:cNvSpPr txBox="1"/>
          <p:nvPr/>
        </p:nvSpPr>
        <p:spPr>
          <a:xfrm>
            <a:off x="2286000" y="6096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TẢ VỀ GIÓ MÙA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ĐÔNG</a:t>
            </a:r>
          </a:p>
        </p:txBody>
      </p:sp>
    </p:spTree>
    <p:extLst>
      <p:ext uri="{BB962C8B-B14F-4D97-AF65-F5344CB8AC3E}">
        <p14:creationId xmlns:p14="http://schemas.microsoft.com/office/powerpoint/2010/main" val="158243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1BFED53-7F78-B780-C4B0-C7A978E4AB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76200"/>
            <a:ext cx="4396946" cy="34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15346D6-8DAA-7DF2-8020-1CFFE1E7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7" y="85855"/>
            <a:ext cx="4518453" cy="33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CFC9CEE2-4782-0625-4D4E-F196292A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45" y="3657600"/>
            <a:ext cx="4308806" cy="29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8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31361591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3" y="347737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07709" y="3618276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409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Tính chất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981200"/>
            <a:ext cx="65531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00" b="1" dirty="0">
                <a:latin typeface="Cambria" pitchFamily="18" charset="0"/>
                <a:ea typeface="Cambria" pitchFamily="18" charset="0"/>
              </a:rPr>
              <a:t>* Gió mùa mùa hạ: </a:t>
            </a:r>
            <a:endParaRPr lang="en-US" sz="1900" b="1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00" dirty="0">
                <a:latin typeface="Cambria" pitchFamily="18" charset="0"/>
                <a:ea typeface="Cambria" pitchFamily="18" charset="0"/>
              </a:rPr>
              <a:t>- Thời gian: từ tháng 5 – 10. </a:t>
            </a:r>
            <a:endParaRPr lang="en-US" sz="19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00" dirty="0">
                <a:latin typeface="Cambria" pitchFamily="18" charset="0"/>
                <a:ea typeface="Cambria" pitchFamily="18" charset="0"/>
              </a:rPr>
              <a:t>- Nguồn gốc: áp cao Bắc Ấn Độ Dương và áp cao cận chí tuyến Nam bán cầu.</a:t>
            </a:r>
            <a:endParaRPr lang="en-US" sz="19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00" dirty="0">
                <a:latin typeface="Cambria" pitchFamily="18" charset="0"/>
                <a:ea typeface="Cambria" pitchFamily="18" charset="0"/>
              </a:rPr>
              <a:t>- Hướng gió: tây nam, đối với miền Bắc là đông nam.</a:t>
            </a:r>
            <a:endParaRPr lang="en-US" sz="19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1900" dirty="0">
                <a:latin typeface="Cambria" pitchFamily="18" charset="0"/>
                <a:ea typeface="Cambria" pitchFamily="18" charset="0"/>
              </a:rPr>
              <a:t>- Đặc điểm: </a:t>
            </a:r>
            <a:endParaRPr lang="en-US" sz="19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900" dirty="0">
                <a:latin typeface="Cambria" pitchFamily="18" charset="0"/>
                <a:ea typeface="Cambria" pitchFamily="18" charset="0"/>
              </a:rPr>
              <a:t>+ Đầu mùa hạ: gây mưa cho Nam Bộ, Tây Nguyên nhưng gây khô nóng cho phía  đông Trường Sơn và nam Tây Bắc.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900" dirty="0">
                <a:latin typeface="Cambria" pitchFamily="18" charset="0"/>
                <a:ea typeface="Cambria" pitchFamily="18" charset="0"/>
              </a:rPr>
              <a:t>+ Giữa và cuối mùa hạ: nóng ẩm, mưa nhiều trên phạm vi </a:t>
            </a:r>
            <a:r>
              <a:rPr lang="en-US" sz="1900" dirty="0">
                <a:latin typeface="Cambria" pitchFamily="18" charset="0"/>
                <a:ea typeface="Cambria" pitchFamily="18" charset="0"/>
              </a:rPr>
              <a:t>      </a:t>
            </a:r>
            <a:r>
              <a:rPr lang="vi-VN" sz="1900" dirty="0">
                <a:latin typeface="Cambria" pitchFamily="18" charset="0"/>
                <a:ea typeface="Cambria" pitchFamily="18" charset="0"/>
              </a:rPr>
              <a:t>cả nước.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</p:spTree>
    <p:extLst>
      <p:ext uri="{BB962C8B-B14F-4D97-AF65-F5344CB8AC3E}">
        <p14:creationId xmlns:p14="http://schemas.microsoft.com/office/powerpoint/2010/main" val="28242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11" y="15744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 t="-37695" r="-18996" b="-75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945" y="4830389"/>
            <a:ext cx="9414191" cy="3400877"/>
          </a:xfrm>
          <a:custGeom>
            <a:avLst/>
            <a:gdLst/>
            <a:ahLst/>
            <a:cxnLst/>
            <a:rect l="l" t="t" r="r" b="b"/>
            <a:pathLst>
              <a:path w="18828381" h="6801753">
                <a:moveTo>
                  <a:pt x="0" y="0"/>
                </a:moveTo>
                <a:lnTo>
                  <a:pt x="18828381" y="0"/>
                </a:lnTo>
                <a:lnTo>
                  <a:pt x="18828381" y="6801753"/>
                </a:lnTo>
                <a:lnTo>
                  <a:pt x="0" y="6801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67449">
            <a:off x="-1199029" y="-60260"/>
            <a:ext cx="2398057" cy="1835019"/>
          </a:xfrm>
          <a:custGeom>
            <a:avLst/>
            <a:gdLst/>
            <a:ahLst/>
            <a:cxnLst/>
            <a:rect l="l" t="t" r="r" b="b"/>
            <a:pathLst>
              <a:path w="4796114" h="3670037">
                <a:moveTo>
                  <a:pt x="0" y="0"/>
                </a:moveTo>
                <a:lnTo>
                  <a:pt x="4796114" y="0"/>
                </a:lnTo>
                <a:lnTo>
                  <a:pt x="4796114" y="3670037"/>
                </a:lnTo>
                <a:lnTo>
                  <a:pt x="0" y="367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45" b="-7845"/>
            </a:stretch>
          </a:blipFill>
        </p:spPr>
      </p:sp>
      <p:sp>
        <p:nvSpPr>
          <p:cNvPr id="7" name="Freeform 7"/>
          <p:cNvSpPr/>
          <p:nvPr/>
        </p:nvSpPr>
        <p:spPr>
          <a:xfrm rot="281099">
            <a:off x="-1994481" y="4996632"/>
            <a:ext cx="7492243" cy="1638928"/>
          </a:xfrm>
          <a:custGeom>
            <a:avLst/>
            <a:gdLst/>
            <a:ahLst/>
            <a:cxnLst/>
            <a:rect l="l" t="t" r="r" b="b"/>
            <a:pathLst>
              <a:path w="14984485" h="3277856">
                <a:moveTo>
                  <a:pt x="0" y="0"/>
                </a:moveTo>
                <a:lnTo>
                  <a:pt x="14984485" y="0"/>
                </a:lnTo>
                <a:lnTo>
                  <a:pt x="1498448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42654">
            <a:off x="-341742" y="4145023"/>
            <a:ext cx="2111224" cy="2640405"/>
          </a:xfrm>
          <a:custGeom>
            <a:avLst/>
            <a:gdLst/>
            <a:ahLst/>
            <a:cxnLst/>
            <a:rect l="l" t="t" r="r" b="b"/>
            <a:pathLst>
              <a:path w="4222447" h="5280810">
                <a:moveTo>
                  <a:pt x="0" y="0"/>
                </a:moveTo>
                <a:lnTo>
                  <a:pt x="4222447" y="0"/>
                </a:lnTo>
                <a:lnTo>
                  <a:pt x="4222447" y="5280810"/>
                </a:lnTo>
                <a:lnTo>
                  <a:pt x="0" y="528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104" y="5816096"/>
            <a:ext cx="2236112" cy="566811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4421" r="-348" b="-66120"/>
            </a:stretch>
          </a:blipFill>
        </p:spPr>
        <p:txBody>
          <a:bodyPr/>
          <a:lstStyle/>
          <a:p>
            <a:endParaRPr lang="en-US" sz="9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E3F16CC-8E87-AE20-D9F0-7521062D0841}"/>
              </a:ext>
            </a:extLst>
          </p:cNvPr>
          <p:cNvSpPr/>
          <p:nvPr/>
        </p:nvSpPr>
        <p:spPr>
          <a:xfrm>
            <a:off x="2226008" y="580264"/>
            <a:ext cx="5486400" cy="13716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0972800"/>
                      <a:gd name="connsiteY0" fmla="*/ 1371600 h 2743200"/>
                      <a:gd name="connsiteX1" fmla="*/ 1371600 w 10972800"/>
                      <a:gd name="connsiteY1" fmla="*/ 0 h 2743200"/>
                      <a:gd name="connsiteX2" fmla="*/ 1712541 w 10972800"/>
                      <a:gd name="connsiteY2" fmla="*/ 0 h 2743200"/>
                      <a:gd name="connsiteX3" fmla="*/ 2218073 w 10972800"/>
                      <a:gd name="connsiteY3" fmla="*/ 0 h 2743200"/>
                      <a:gd name="connsiteX4" fmla="*/ 2970494 w 10972800"/>
                      <a:gd name="connsiteY4" fmla="*/ 0 h 2743200"/>
                      <a:gd name="connsiteX5" fmla="*/ 3393730 w 10972800"/>
                      <a:gd name="connsiteY5" fmla="*/ 0 h 2743200"/>
                      <a:gd name="connsiteX6" fmla="*/ 3734671 w 10972800"/>
                      <a:gd name="connsiteY6" fmla="*/ 0 h 2743200"/>
                      <a:gd name="connsiteX7" fmla="*/ 4075611 w 10972800"/>
                      <a:gd name="connsiteY7" fmla="*/ 0 h 2743200"/>
                      <a:gd name="connsiteX8" fmla="*/ 4745736 w 10972800"/>
                      <a:gd name="connsiteY8" fmla="*/ 0 h 2743200"/>
                      <a:gd name="connsiteX9" fmla="*/ 5086677 w 10972800"/>
                      <a:gd name="connsiteY9" fmla="*/ 0 h 2743200"/>
                      <a:gd name="connsiteX10" fmla="*/ 5674505 w 10972800"/>
                      <a:gd name="connsiteY10" fmla="*/ 0 h 2743200"/>
                      <a:gd name="connsiteX11" fmla="*/ 6097742 w 10972800"/>
                      <a:gd name="connsiteY11" fmla="*/ 0 h 2743200"/>
                      <a:gd name="connsiteX12" fmla="*/ 6685570 w 10972800"/>
                      <a:gd name="connsiteY12" fmla="*/ 0 h 2743200"/>
                      <a:gd name="connsiteX13" fmla="*/ 7273399 w 10972800"/>
                      <a:gd name="connsiteY13" fmla="*/ 0 h 2743200"/>
                      <a:gd name="connsiteX14" fmla="*/ 7861227 w 10972800"/>
                      <a:gd name="connsiteY14" fmla="*/ 0 h 2743200"/>
                      <a:gd name="connsiteX15" fmla="*/ 8449056 w 10972800"/>
                      <a:gd name="connsiteY15" fmla="*/ 0 h 2743200"/>
                      <a:gd name="connsiteX16" fmla="*/ 8954589 w 10972800"/>
                      <a:gd name="connsiteY16" fmla="*/ 0 h 2743200"/>
                      <a:gd name="connsiteX17" fmla="*/ 9601200 w 10972800"/>
                      <a:gd name="connsiteY17" fmla="*/ 0 h 2743200"/>
                      <a:gd name="connsiteX18" fmla="*/ 10972800 w 10972800"/>
                      <a:gd name="connsiteY18" fmla="*/ 1371600 h 2743200"/>
                      <a:gd name="connsiteX19" fmla="*/ 10972800 w 10972800"/>
                      <a:gd name="connsiteY19" fmla="*/ 1371600 h 2743200"/>
                      <a:gd name="connsiteX20" fmla="*/ 9601200 w 10972800"/>
                      <a:gd name="connsiteY20" fmla="*/ 2743200 h 2743200"/>
                      <a:gd name="connsiteX21" fmla="*/ 8931075 w 10972800"/>
                      <a:gd name="connsiteY21" fmla="*/ 2743200 h 2743200"/>
                      <a:gd name="connsiteX22" fmla="*/ 8425543 w 10972800"/>
                      <a:gd name="connsiteY22" fmla="*/ 2743200 h 2743200"/>
                      <a:gd name="connsiteX23" fmla="*/ 8002306 w 10972800"/>
                      <a:gd name="connsiteY23" fmla="*/ 2743200 h 2743200"/>
                      <a:gd name="connsiteX24" fmla="*/ 7414478 w 10972800"/>
                      <a:gd name="connsiteY24" fmla="*/ 2743200 h 2743200"/>
                      <a:gd name="connsiteX25" fmla="*/ 6744353 w 10972800"/>
                      <a:gd name="connsiteY25" fmla="*/ 2743200 h 2743200"/>
                      <a:gd name="connsiteX26" fmla="*/ 5991933 w 10972800"/>
                      <a:gd name="connsiteY26" fmla="*/ 2743200 h 2743200"/>
                      <a:gd name="connsiteX27" fmla="*/ 5321808 w 10972800"/>
                      <a:gd name="connsiteY27" fmla="*/ 2743200 h 2743200"/>
                      <a:gd name="connsiteX28" fmla="*/ 4569387 w 10972800"/>
                      <a:gd name="connsiteY28" fmla="*/ 2743200 h 2743200"/>
                      <a:gd name="connsiteX29" fmla="*/ 3899263 w 10972800"/>
                      <a:gd name="connsiteY29" fmla="*/ 2743200 h 2743200"/>
                      <a:gd name="connsiteX30" fmla="*/ 3476026 w 10972800"/>
                      <a:gd name="connsiteY30" fmla="*/ 2743200 h 2743200"/>
                      <a:gd name="connsiteX31" fmla="*/ 2805902 w 10972800"/>
                      <a:gd name="connsiteY31" fmla="*/ 2743200 h 2743200"/>
                      <a:gd name="connsiteX32" fmla="*/ 2300369 w 10972800"/>
                      <a:gd name="connsiteY32" fmla="*/ 2743200 h 2743200"/>
                      <a:gd name="connsiteX33" fmla="*/ 1877133 w 10972800"/>
                      <a:gd name="connsiteY33" fmla="*/ 2743200 h 2743200"/>
                      <a:gd name="connsiteX34" fmla="*/ 1371600 w 10972800"/>
                      <a:gd name="connsiteY34" fmla="*/ 2743200 h 2743200"/>
                      <a:gd name="connsiteX35" fmla="*/ 0 w 10972800"/>
                      <a:gd name="connsiteY35" fmla="*/ 1371600 h 27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972800" h="2743200" fill="none" extrusionOk="0">
                        <a:moveTo>
                          <a:pt x="0" y="1371600"/>
                        </a:moveTo>
                        <a:cubicBezTo>
                          <a:pt x="-148778" y="557052"/>
                          <a:pt x="716031" y="-100246"/>
                          <a:pt x="1371600" y="0"/>
                        </a:cubicBezTo>
                        <a:cubicBezTo>
                          <a:pt x="1503928" y="-28213"/>
                          <a:pt x="1574731" y="33361"/>
                          <a:pt x="1712541" y="0"/>
                        </a:cubicBezTo>
                        <a:cubicBezTo>
                          <a:pt x="1850351" y="-33361"/>
                          <a:pt x="2056818" y="60556"/>
                          <a:pt x="2218073" y="0"/>
                        </a:cubicBezTo>
                        <a:cubicBezTo>
                          <a:pt x="2379328" y="-60556"/>
                          <a:pt x="2624915" y="17242"/>
                          <a:pt x="2970494" y="0"/>
                        </a:cubicBezTo>
                        <a:cubicBezTo>
                          <a:pt x="3316073" y="-17242"/>
                          <a:pt x="3209587" y="26054"/>
                          <a:pt x="3393730" y="0"/>
                        </a:cubicBezTo>
                        <a:cubicBezTo>
                          <a:pt x="3577873" y="-26054"/>
                          <a:pt x="3596256" y="11483"/>
                          <a:pt x="3734671" y="0"/>
                        </a:cubicBezTo>
                        <a:cubicBezTo>
                          <a:pt x="3873086" y="-11483"/>
                          <a:pt x="3928801" y="13934"/>
                          <a:pt x="4075611" y="0"/>
                        </a:cubicBezTo>
                        <a:cubicBezTo>
                          <a:pt x="4222421" y="-13934"/>
                          <a:pt x="4413382" y="78285"/>
                          <a:pt x="4745736" y="0"/>
                        </a:cubicBezTo>
                        <a:cubicBezTo>
                          <a:pt x="5078091" y="-78285"/>
                          <a:pt x="5001604" y="27096"/>
                          <a:pt x="5086677" y="0"/>
                        </a:cubicBezTo>
                        <a:cubicBezTo>
                          <a:pt x="5171750" y="-27096"/>
                          <a:pt x="5518904" y="25817"/>
                          <a:pt x="5674505" y="0"/>
                        </a:cubicBezTo>
                        <a:cubicBezTo>
                          <a:pt x="5830106" y="-25817"/>
                          <a:pt x="5939100" y="16726"/>
                          <a:pt x="6097742" y="0"/>
                        </a:cubicBezTo>
                        <a:cubicBezTo>
                          <a:pt x="6256384" y="-16726"/>
                          <a:pt x="6411873" y="69038"/>
                          <a:pt x="6685570" y="0"/>
                        </a:cubicBezTo>
                        <a:cubicBezTo>
                          <a:pt x="6959267" y="-69038"/>
                          <a:pt x="7062033" y="28831"/>
                          <a:pt x="7273399" y="0"/>
                        </a:cubicBezTo>
                        <a:cubicBezTo>
                          <a:pt x="7484765" y="-28831"/>
                          <a:pt x="7677570" y="8695"/>
                          <a:pt x="7861227" y="0"/>
                        </a:cubicBezTo>
                        <a:cubicBezTo>
                          <a:pt x="8044884" y="-8695"/>
                          <a:pt x="8246764" y="13819"/>
                          <a:pt x="8449056" y="0"/>
                        </a:cubicBezTo>
                        <a:cubicBezTo>
                          <a:pt x="8651348" y="-13819"/>
                          <a:pt x="8746593" y="32719"/>
                          <a:pt x="8954589" y="0"/>
                        </a:cubicBezTo>
                        <a:cubicBezTo>
                          <a:pt x="9162585" y="-32719"/>
                          <a:pt x="9467097" y="13827"/>
                          <a:pt x="9601200" y="0"/>
                        </a:cubicBezTo>
                        <a:cubicBezTo>
                          <a:pt x="10386886" y="-83283"/>
                          <a:pt x="10852575" y="623472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1019021" y="2057152"/>
                          <a:pt x="10533353" y="2605773"/>
                          <a:pt x="9601200" y="2743200"/>
                        </a:cubicBezTo>
                        <a:cubicBezTo>
                          <a:pt x="9386192" y="2748028"/>
                          <a:pt x="9197926" y="2689253"/>
                          <a:pt x="8931075" y="2743200"/>
                        </a:cubicBezTo>
                        <a:cubicBezTo>
                          <a:pt x="8664225" y="2797147"/>
                          <a:pt x="8532267" y="2720265"/>
                          <a:pt x="8425543" y="2743200"/>
                        </a:cubicBezTo>
                        <a:cubicBezTo>
                          <a:pt x="8318819" y="2766135"/>
                          <a:pt x="8194746" y="2725876"/>
                          <a:pt x="8002306" y="2743200"/>
                        </a:cubicBezTo>
                        <a:cubicBezTo>
                          <a:pt x="7809866" y="2760524"/>
                          <a:pt x="7556006" y="2726552"/>
                          <a:pt x="7414478" y="2743200"/>
                        </a:cubicBezTo>
                        <a:cubicBezTo>
                          <a:pt x="7272950" y="2759848"/>
                          <a:pt x="6903279" y="2733579"/>
                          <a:pt x="6744353" y="2743200"/>
                        </a:cubicBezTo>
                        <a:cubicBezTo>
                          <a:pt x="6585428" y="2752821"/>
                          <a:pt x="6156208" y="2692021"/>
                          <a:pt x="5991933" y="2743200"/>
                        </a:cubicBezTo>
                        <a:cubicBezTo>
                          <a:pt x="5827658" y="2794379"/>
                          <a:pt x="5492985" y="2737113"/>
                          <a:pt x="5321808" y="2743200"/>
                        </a:cubicBezTo>
                        <a:cubicBezTo>
                          <a:pt x="5150631" y="2749287"/>
                          <a:pt x="4812830" y="2729694"/>
                          <a:pt x="4569387" y="2743200"/>
                        </a:cubicBezTo>
                        <a:cubicBezTo>
                          <a:pt x="4325944" y="2756706"/>
                          <a:pt x="4129666" y="2704069"/>
                          <a:pt x="3899263" y="2743200"/>
                        </a:cubicBezTo>
                        <a:cubicBezTo>
                          <a:pt x="3668860" y="2782331"/>
                          <a:pt x="3565711" y="2695748"/>
                          <a:pt x="3476026" y="2743200"/>
                        </a:cubicBezTo>
                        <a:cubicBezTo>
                          <a:pt x="3386341" y="2790652"/>
                          <a:pt x="2974001" y="2701926"/>
                          <a:pt x="2805902" y="2743200"/>
                        </a:cubicBezTo>
                        <a:cubicBezTo>
                          <a:pt x="2637803" y="2784474"/>
                          <a:pt x="2425939" y="2695164"/>
                          <a:pt x="2300369" y="2743200"/>
                        </a:cubicBezTo>
                        <a:cubicBezTo>
                          <a:pt x="2174799" y="2791236"/>
                          <a:pt x="2041749" y="2719498"/>
                          <a:pt x="1877133" y="2743200"/>
                        </a:cubicBezTo>
                        <a:cubicBezTo>
                          <a:pt x="1712517" y="2766902"/>
                          <a:pt x="1558455" y="2697247"/>
                          <a:pt x="1371600" y="2743200"/>
                        </a:cubicBezTo>
                        <a:cubicBezTo>
                          <a:pt x="611785" y="2683593"/>
                          <a:pt x="55912" y="2022076"/>
                          <a:pt x="0" y="1371600"/>
                        </a:cubicBezTo>
                        <a:close/>
                      </a:path>
                      <a:path w="10972800" h="2743200" stroke="0" extrusionOk="0">
                        <a:moveTo>
                          <a:pt x="0" y="1371600"/>
                        </a:moveTo>
                        <a:cubicBezTo>
                          <a:pt x="-38901" y="590091"/>
                          <a:pt x="531899" y="30846"/>
                          <a:pt x="1371600" y="0"/>
                        </a:cubicBezTo>
                        <a:cubicBezTo>
                          <a:pt x="1690382" y="-25682"/>
                          <a:pt x="1799599" y="42379"/>
                          <a:pt x="2124021" y="0"/>
                        </a:cubicBezTo>
                        <a:cubicBezTo>
                          <a:pt x="2448443" y="-42379"/>
                          <a:pt x="2414677" y="22042"/>
                          <a:pt x="2629553" y="0"/>
                        </a:cubicBezTo>
                        <a:cubicBezTo>
                          <a:pt x="2844429" y="-22042"/>
                          <a:pt x="2865328" y="5374"/>
                          <a:pt x="3052790" y="0"/>
                        </a:cubicBezTo>
                        <a:cubicBezTo>
                          <a:pt x="3240252" y="-5374"/>
                          <a:pt x="3519293" y="2748"/>
                          <a:pt x="3722914" y="0"/>
                        </a:cubicBezTo>
                        <a:cubicBezTo>
                          <a:pt x="3926535" y="-2748"/>
                          <a:pt x="4020519" y="45445"/>
                          <a:pt x="4228447" y="0"/>
                        </a:cubicBezTo>
                        <a:cubicBezTo>
                          <a:pt x="4436375" y="-45445"/>
                          <a:pt x="4771921" y="62533"/>
                          <a:pt x="4980867" y="0"/>
                        </a:cubicBezTo>
                        <a:cubicBezTo>
                          <a:pt x="5189813" y="-62533"/>
                          <a:pt x="5267891" y="30501"/>
                          <a:pt x="5404104" y="0"/>
                        </a:cubicBezTo>
                        <a:cubicBezTo>
                          <a:pt x="5540317" y="-30501"/>
                          <a:pt x="5871064" y="62901"/>
                          <a:pt x="6156525" y="0"/>
                        </a:cubicBezTo>
                        <a:cubicBezTo>
                          <a:pt x="6441986" y="-62901"/>
                          <a:pt x="6344736" y="22158"/>
                          <a:pt x="6497465" y="0"/>
                        </a:cubicBezTo>
                        <a:cubicBezTo>
                          <a:pt x="6650194" y="-22158"/>
                          <a:pt x="6920820" y="57191"/>
                          <a:pt x="7085294" y="0"/>
                        </a:cubicBezTo>
                        <a:cubicBezTo>
                          <a:pt x="7249768" y="-57191"/>
                          <a:pt x="7447480" y="32109"/>
                          <a:pt x="7673122" y="0"/>
                        </a:cubicBezTo>
                        <a:cubicBezTo>
                          <a:pt x="7898764" y="-32109"/>
                          <a:pt x="7935274" y="20032"/>
                          <a:pt x="8178655" y="0"/>
                        </a:cubicBezTo>
                        <a:cubicBezTo>
                          <a:pt x="8422036" y="-20032"/>
                          <a:pt x="8758061" y="69106"/>
                          <a:pt x="8931075" y="0"/>
                        </a:cubicBezTo>
                        <a:cubicBezTo>
                          <a:pt x="9104089" y="-69106"/>
                          <a:pt x="9372042" y="72386"/>
                          <a:pt x="9601200" y="0"/>
                        </a:cubicBezTo>
                        <a:cubicBezTo>
                          <a:pt x="10230627" y="21033"/>
                          <a:pt x="10823273" y="510915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0875776" y="2122227"/>
                          <a:pt x="10300962" y="2625475"/>
                          <a:pt x="9601200" y="2743200"/>
                        </a:cubicBezTo>
                        <a:cubicBezTo>
                          <a:pt x="9456996" y="2798840"/>
                          <a:pt x="9288022" y="2693554"/>
                          <a:pt x="9095667" y="2743200"/>
                        </a:cubicBezTo>
                        <a:cubicBezTo>
                          <a:pt x="8903312" y="2792846"/>
                          <a:pt x="8880137" y="2728883"/>
                          <a:pt x="8754727" y="2743200"/>
                        </a:cubicBezTo>
                        <a:cubicBezTo>
                          <a:pt x="8629317" y="2757517"/>
                          <a:pt x="8439650" y="2734737"/>
                          <a:pt x="8331490" y="2743200"/>
                        </a:cubicBezTo>
                        <a:cubicBezTo>
                          <a:pt x="8223330" y="2751663"/>
                          <a:pt x="7993129" y="2686171"/>
                          <a:pt x="7661366" y="2743200"/>
                        </a:cubicBezTo>
                        <a:cubicBezTo>
                          <a:pt x="7329603" y="2800229"/>
                          <a:pt x="7319572" y="2716396"/>
                          <a:pt x="7155833" y="2743200"/>
                        </a:cubicBezTo>
                        <a:cubicBezTo>
                          <a:pt x="6992094" y="2770004"/>
                          <a:pt x="6899122" y="2694023"/>
                          <a:pt x="6732597" y="2743200"/>
                        </a:cubicBezTo>
                        <a:cubicBezTo>
                          <a:pt x="6566072" y="2792377"/>
                          <a:pt x="6345186" y="2691699"/>
                          <a:pt x="6062472" y="2743200"/>
                        </a:cubicBezTo>
                        <a:cubicBezTo>
                          <a:pt x="5779758" y="2794701"/>
                          <a:pt x="5691257" y="2698567"/>
                          <a:pt x="5474643" y="2743200"/>
                        </a:cubicBezTo>
                        <a:cubicBezTo>
                          <a:pt x="5258029" y="2787833"/>
                          <a:pt x="5055787" y="2705104"/>
                          <a:pt x="4886815" y="2743200"/>
                        </a:cubicBezTo>
                        <a:cubicBezTo>
                          <a:pt x="4717843" y="2781296"/>
                          <a:pt x="4426321" y="2715996"/>
                          <a:pt x="4134394" y="2743200"/>
                        </a:cubicBezTo>
                        <a:cubicBezTo>
                          <a:pt x="3842467" y="2770404"/>
                          <a:pt x="3657957" y="2664978"/>
                          <a:pt x="3464270" y="2743200"/>
                        </a:cubicBezTo>
                        <a:cubicBezTo>
                          <a:pt x="3270583" y="2821422"/>
                          <a:pt x="3284567" y="2720904"/>
                          <a:pt x="3123329" y="2743200"/>
                        </a:cubicBezTo>
                        <a:cubicBezTo>
                          <a:pt x="2962091" y="2765496"/>
                          <a:pt x="2835414" y="2697181"/>
                          <a:pt x="2617797" y="2743200"/>
                        </a:cubicBezTo>
                        <a:cubicBezTo>
                          <a:pt x="2400180" y="2789219"/>
                          <a:pt x="1926466" y="2651098"/>
                          <a:pt x="1371600" y="2743200"/>
                        </a:cubicBezTo>
                        <a:cubicBezTo>
                          <a:pt x="643385" y="2721193"/>
                          <a:pt x="80594" y="1989189"/>
                          <a:pt x="0" y="13716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đới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7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75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/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DBDFF0A0-98EE-DAFF-96D7-B13492E3384C}"/>
              </a:ext>
            </a:extLst>
          </p:cNvPr>
          <p:cNvSpPr/>
          <p:nvPr/>
        </p:nvSpPr>
        <p:spPr>
          <a:xfrm>
            <a:off x="713870" y="2555919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500" dirty="0" err="1">
                <a:solidFill>
                  <a:schemeClr val="bg1"/>
                </a:solidFill>
              </a:rPr>
              <a:t>Nhiệt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độ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trung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bình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năm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dưới</a:t>
            </a:r>
            <a:r>
              <a:rPr lang="en-US" sz="1500" dirty="0">
                <a:solidFill>
                  <a:schemeClr val="bg1"/>
                </a:solidFill>
              </a:rPr>
              <a:t> 20</a:t>
            </a:r>
            <a:r>
              <a:rPr lang="en-US" sz="1500" baseline="30000" dirty="0">
                <a:solidFill>
                  <a:schemeClr val="bg1"/>
                </a:solidFill>
              </a:rPr>
              <a:t>0</a:t>
            </a:r>
            <a:r>
              <a:rPr lang="en-US" sz="1500" dirty="0">
                <a:solidFill>
                  <a:schemeClr val="bg1"/>
                </a:solidFill>
              </a:rPr>
              <a:t>C</a:t>
            </a: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221F685A-2357-E037-AFE3-4C3C768C7908}"/>
              </a:ext>
            </a:extLst>
          </p:cNvPr>
          <p:cNvSpPr/>
          <p:nvPr/>
        </p:nvSpPr>
        <p:spPr>
          <a:xfrm rot="10800000" flipV="1">
            <a:off x="5192666" y="3793231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xmlns="" id="{1712A787-9F79-5049-C0A0-3C15247233EC}"/>
              </a:ext>
            </a:extLst>
          </p:cNvPr>
          <p:cNvSpPr/>
          <p:nvPr/>
        </p:nvSpPr>
        <p:spPr>
          <a:xfrm rot="10800000" flipH="1" flipV="1">
            <a:off x="566703" y="3871912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18-22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xmlns="" id="{F1C3A28B-1E9A-0C46-9BA8-EFA44E561103}"/>
              </a:ext>
            </a:extLst>
          </p:cNvPr>
          <p:cNvSpPr/>
          <p:nvPr/>
        </p:nvSpPr>
        <p:spPr>
          <a:xfrm flipH="1">
            <a:off x="5136513" y="240823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xmlns="" id="{BF13CCAC-BF8C-7989-CEF0-F37AFBC91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21AF2D45-5E90-2951-C37D-14C8F0C1F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411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156221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9" grpId="0" animBg="1"/>
      <p:bldP spid="19" grpId="1" build="allAtOnce" animBg="1"/>
      <p:bldP spid="20" grpId="0" animBg="1"/>
      <p:bldP spid="20" grpId="1" build="allAtOnce" animBg="1"/>
      <p:bldP spid="20" grpId="2" build="allAtOnce" animBg="1"/>
      <p:bldP spid="21" grpId="0" animBg="1"/>
      <p:bldP spid="21" grpI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47DDBA-7298-7484-A02B-DF113F30D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31CA0643-1E08-2A3D-3C76-FAC68BF70A07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 t="-37695" r="-18996" b="-75217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BE95F35-570E-CBB0-67BB-CFF5BF20F9C4}"/>
              </a:ext>
            </a:extLst>
          </p:cNvPr>
          <p:cNvSpPr/>
          <p:nvPr/>
        </p:nvSpPr>
        <p:spPr>
          <a:xfrm>
            <a:off x="2011993" y="1717328"/>
            <a:ext cx="5486400" cy="13716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0972800"/>
                      <a:gd name="connsiteY0" fmla="*/ 1371600 h 2743200"/>
                      <a:gd name="connsiteX1" fmla="*/ 1371600 w 10972800"/>
                      <a:gd name="connsiteY1" fmla="*/ 0 h 2743200"/>
                      <a:gd name="connsiteX2" fmla="*/ 1712541 w 10972800"/>
                      <a:gd name="connsiteY2" fmla="*/ 0 h 2743200"/>
                      <a:gd name="connsiteX3" fmla="*/ 2218073 w 10972800"/>
                      <a:gd name="connsiteY3" fmla="*/ 0 h 2743200"/>
                      <a:gd name="connsiteX4" fmla="*/ 2970494 w 10972800"/>
                      <a:gd name="connsiteY4" fmla="*/ 0 h 2743200"/>
                      <a:gd name="connsiteX5" fmla="*/ 3393730 w 10972800"/>
                      <a:gd name="connsiteY5" fmla="*/ 0 h 2743200"/>
                      <a:gd name="connsiteX6" fmla="*/ 3734671 w 10972800"/>
                      <a:gd name="connsiteY6" fmla="*/ 0 h 2743200"/>
                      <a:gd name="connsiteX7" fmla="*/ 4075611 w 10972800"/>
                      <a:gd name="connsiteY7" fmla="*/ 0 h 2743200"/>
                      <a:gd name="connsiteX8" fmla="*/ 4745736 w 10972800"/>
                      <a:gd name="connsiteY8" fmla="*/ 0 h 2743200"/>
                      <a:gd name="connsiteX9" fmla="*/ 5086677 w 10972800"/>
                      <a:gd name="connsiteY9" fmla="*/ 0 h 2743200"/>
                      <a:gd name="connsiteX10" fmla="*/ 5674505 w 10972800"/>
                      <a:gd name="connsiteY10" fmla="*/ 0 h 2743200"/>
                      <a:gd name="connsiteX11" fmla="*/ 6097742 w 10972800"/>
                      <a:gd name="connsiteY11" fmla="*/ 0 h 2743200"/>
                      <a:gd name="connsiteX12" fmla="*/ 6685570 w 10972800"/>
                      <a:gd name="connsiteY12" fmla="*/ 0 h 2743200"/>
                      <a:gd name="connsiteX13" fmla="*/ 7273399 w 10972800"/>
                      <a:gd name="connsiteY13" fmla="*/ 0 h 2743200"/>
                      <a:gd name="connsiteX14" fmla="*/ 7861227 w 10972800"/>
                      <a:gd name="connsiteY14" fmla="*/ 0 h 2743200"/>
                      <a:gd name="connsiteX15" fmla="*/ 8449056 w 10972800"/>
                      <a:gd name="connsiteY15" fmla="*/ 0 h 2743200"/>
                      <a:gd name="connsiteX16" fmla="*/ 8954589 w 10972800"/>
                      <a:gd name="connsiteY16" fmla="*/ 0 h 2743200"/>
                      <a:gd name="connsiteX17" fmla="*/ 9601200 w 10972800"/>
                      <a:gd name="connsiteY17" fmla="*/ 0 h 2743200"/>
                      <a:gd name="connsiteX18" fmla="*/ 10972800 w 10972800"/>
                      <a:gd name="connsiteY18" fmla="*/ 1371600 h 2743200"/>
                      <a:gd name="connsiteX19" fmla="*/ 10972800 w 10972800"/>
                      <a:gd name="connsiteY19" fmla="*/ 1371600 h 2743200"/>
                      <a:gd name="connsiteX20" fmla="*/ 9601200 w 10972800"/>
                      <a:gd name="connsiteY20" fmla="*/ 2743200 h 2743200"/>
                      <a:gd name="connsiteX21" fmla="*/ 8931075 w 10972800"/>
                      <a:gd name="connsiteY21" fmla="*/ 2743200 h 2743200"/>
                      <a:gd name="connsiteX22" fmla="*/ 8425543 w 10972800"/>
                      <a:gd name="connsiteY22" fmla="*/ 2743200 h 2743200"/>
                      <a:gd name="connsiteX23" fmla="*/ 8002306 w 10972800"/>
                      <a:gd name="connsiteY23" fmla="*/ 2743200 h 2743200"/>
                      <a:gd name="connsiteX24" fmla="*/ 7414478 w 10972800"/>
                      <a:gd name="connsiteY24" fmla="*/ 2743200 h 2743200"/>
                      <a:gd name="connsiteX25" fmla="*/ 6744353 w 10972800"/>
                      <a:gd name="connsiteY25" fmla="*/ 2743200 h 2743200"/>
                      <a:gd name="connsiteX26" fmla="*/ 5991933 w 10972800"/>
                      <a:gd name="connsiteY26" fmla="*/ 2743200 h 2743200"/>
                      <a:gd name="connsiteX27" fmla="*/ 5321808 w 10972800"/>
                      <a:gd name="connsiteY27" fmla="*/ 2743200 h 2743200"/>
                      <a:gd name="connsiteX28" fmla="*/ 4569387 w 10972800"/>
                      <a:gd name="connsiteY28" fmla="*/ 2743200 h 2743200"/>
                      <a:gd name="connsiteX29" fmla="*/ 3899263 w 10972800"/>
                      <a:gd name="connsiteY29" fmla="*/ 2743200 h 2743200"/>
                      <a:gd name="connsiteX30" fmla="*/ 3476026 w 10972800"/>
                      <a:gd name="connsiteY30" fmla="*/ 2743200 h 2743200"/>
                      <a:gd name="connsiteX31" fmla="*/ 2805902 w 10972800"/>
                      <a:gd name="connsiteY31" fmla="*/ 2743200 h 2743200"/>
                      <a:gd name="connsiteX32" fmla="*/ 2300369 w 10972800"/>
                      <a:gd name="connsiteY32" fmla="*/ 2743200 h 2743200"/>
                      <a:gd name="connsiteX33" fmla="*/ 1877133 w 10972800"/>
                      <a:gd name="connsiteY33" fmla="*/ 2743200 h 2743200"/>
                      <a:gd name="connsiteX34" fmla="*/ 1371600 w 10972800"/>
                      <a:gd name="connsiteY34" fmla="*/ 2743200 h 2743200"/>
                      <a:gd name="connsiteX35" fmla="*/ 0 w 10972800"/>
                      <a:gd name="connsiteY35" fmla="*/ 1371600 h 27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972800" h="2743200" fill="none" extrusionOk="0">
                        <a:moveTo>
                          <a:pt x="0" y="1371600"/>
                        </a:moveTo>
                        <a:cubicBezTo>
                          <a:pt x="-148778" y="557052"/>
                          <a:pt x="716031" y="-100246"/>
                          <a:pt x="1371600" y="0"/>
                        </a:cubicBezTo>
                        <a:cubicBezTo>
                          <a:pt x="1503928" y="-28213"/>
                          <a:pt x="1574731" y="33361"/>
                          <a:pt x="1712541" y="0"/>
                        </a:cubicBezTo>
                        <a:cubicBezTo>
                          <a:pt x="1850351" y="-33361"/>
                          <a:pt x="2056818" y="60556"/>
                          <a:pt x="2218073" y="0"/>
                        </a:cubicBezTo>
                        <a:cubicBezTo>
                          <a:pt x="2379328" y="-60556"/>
                          <a:pt x="2624915" y="17242"/>
                          <a:pt x="2970494" y="0"/>
                        </a:cubicBezTo>
                        <a:cubicBezTo>
                          <a:pt x="3316073" y="-17242"/>
                          <a:pt x="3209587" y="26054"/>
                          <a:pt x="3393730" y="0"/>
                        </a:cubicBezTo>
                        <a:cubicBezTo>
                          <a:pt x="3577873" y="-26054"/>
                          <a:pt x="3596256" y="11483"/>
                          <a:pt x="3734671" y="0"/>
                        </a:cubicBezTo>
                        <a:cubicBezTo>
                          <a:pt x="3873086" y="-11483"/>
                          <a:pt x="3928801" y="13934"/>
                          <a:pt x="4075611" y="0"/>
                        </a:cubicBezTo>
                        <a:cubicBezTo>
                          <a:pt x="4222421" y="-13934"/>
                          <a:pt x="4413382" y="78285"/>
                          <a:pt x="4745736" y="0"/>
                        </a:cubicBezTo>
                        <a:cubicBezTo>
                          <a:pt x="5078091" y="-78285"/>
                          <a:pt x="5001604" y="27096"/>
                          <a:pt x="5086677" y="0"/>
                        </a:cubicBezTo>
                        <a:cubicBezTo>
                          <a:pt x="5171750" y="-27096"/>
                          <a:pt x="5518904" y="25817"/>
                          <a:pt x="5674505" y="0"/>
                        </a:cubicBezTo>
                        <a:cubicBezTo>
                          <a:pt x="5830106" y="-25817"/>
                          <a:pt x="5939100" y="16726"/>
                          <a:pt x="6097742" y="0"/>
                        </a:cubicBezTo>
                        <a:cubicBezTo>
                          <a:pt x="6256384" y="-16726"/>
                          <a:pt x="6411873" y="69038"/>
                          <a:pt x="6685570" y="0"/>
                        </a:cubicBezTo>
                        <a:cubicBezTo>
                          <a:pt x="6959267" y="-69038"/>
                          <a:pt x="7062033" y="28831"/>
                          <a:pt x="7273399" y="0"/>
                        </a:cubicBezTo>
                        <a:cubicBezTo>
                          <a:pt x="7484765" y="-28831"/>
                          <a:pt x="7677570" y="8695"/>
                          <a:pt x="7861227" y="0"/>
                        </a:cubicBezTo>
                        <a:cubicBezTo>
                          <a:pt x="8044884" y="-8695"/>
                          <a:pt x="8246764" y="13819"/>
                          <a:pt x="8449056" y="0"/>
                        </a:cubicBezTo>
                        <a:cubicBezTo>
                          <a:pt x="8651348" y="-13819"/>
                          <a:pt x="8746593" y="32719"/>
                          <a:pt x="8954589" y="0"/>
                        </a:cubicBezTo>
                        <a:cubicBezTo>
                          <a:pt x="9162585" y="-32719"/>
                          <a:pt x="9467097" y="13827"/>
                          <a:pt x="9601200" y="0"/>
                        </a:cubicBezTo>
                        <a:cubicBezTo>
                          <a:pt x="10386886" y="-83283"/>
                          <a:pt x="10852575" y="623472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1019021" y="2057152"/>
                          <a:pt x="10533353" y="2605773"/>
                          <a:pt x="9601200" y="2743200"/>
                        </a:cubicBezTo>
                        <a:cubicBezTo>
                          <a:pt x="9386192" y="2748028"/>
                          <a:pt x="9197926" y="2689253"/>
                          <a:pt x="8931075" y="2743200"/>
                        </a:cubicBezTo>
                        <a:cubicBezTo>
                          <a:pt x="8664225" y="2797147"/>
                          <a:pt x="8532267" y="2720265"/>
                          <a:pt x="8425543" y="2743200"/>
                        </a:cubicBezTo>
                        <a:cubicBezTo>
                          <a:pt x="8318819" y="2766135"/>
                          <a:pt x="8194746" y="2725876"/>
                          <a:pt x="8002306" y="2743200"/>
                        </a:cubicBezTo>
                        <a:cubicBezTo>
                          <a:pt x="7809866" y="2760524"/>
                          <a:pt x="7556006" y="2726552"/>
                          <a:pt x="7414478" y="2743200"/>
                        </a:cubicBezTo>
                        <a:cubicBezTo>
                          <a:pt x="7272950" y="2759848"/>
                          <a:pt x="6903279" y="2733579"/>
                          <a:pt x="6744353" y="2743200"/>
                        </a:cubicBezTo>
                        <a:cubicBezTo>
                          <a:pt x="6585428" y="2752821"/>
                          <a:pt x="6156208" y="2692021"/>
                          <a:pt x="5991933" y="2743200"/>
                        </a:cubicBezTo>
                        <a:cubicBezTo>
                          <a:pt x="5827658" y="2794379"/>
                          <a:pt x="5492985" y="2737113"/>
                          <a:pt x="5321808" y="2743200"/>
                        </a:cubicBezTo>
                        <a:cubicBezTo>
                          <a:pt x="5150631" y="2749287"/>
                          <a:pt x="4812830" y="2729694"/>
                          <a:pt x="4569387" y="2743200"/>
                        </a:cubicBezTo>
                        <a:cubicBezTo>
                          <a:pt x="4325944" y="2756706"/>
                          <a:pt x="4129666" y="2704069"/>
                          <a:pt x="3899263" y="2743200"/>
                        </a:cubicBezTo>
                        <a:cubicBezTo>
                          <a:pt x="3668860" y="2782331"/>
                          <a:pt x="3565711" y="2695748"/>
                          <a:pt x="3476026" y="2743200"/>
                        </a:cubicBezTo>
                        <a:cubicBezTo>
                          <a:pt x="3386341" y="2790652"/>
                          <a:pt x="2974001" y="2701926"/>
                          <a:pt x="2805902" y="2743200"/>
                        </a:cubicBezTo>
                        <a:cubicBezTo>
                          <a:pt x="2637803" y="2784474"/>
                          <a:pt x="2425939" y="2695164"/>
                          <a:pt x="2300369" y="2743200"/>
                        </a:cubicBezTo>
                        <a:cubicBezTo>
                          <a:pt x="2174799" y="2791236"/>
                          <a:pt x="2041749" y="2719498"/>
                          <a:pt x="1877133" y="2743200"/>
                        </a:cubicBezTo>
                        <a:cubicBezTo>
                          <a:pt x="1712517" y="2766902"/>
                          <a:pt x="1558455" y="2697247"/>
                          <a:pt x="1371600" y="2743200"/>
                        </a:cubicBezTo>
                        <a:cubicBezTo>
                          <a:pt x="611785" y="2683593"/>
                          <a:pt x="55912" y="2022076"/>
                          <a:pt x="0" y="1371600"/>
                        </a:cubicBezTo>
                        <a:close/>
                      </a:path>
                      <a:path w="10972800" h="2743200" stroke="0" extrusionOk="0">
                        <a:moveTo>
                          <a:pt x="0" y="1371600"/>
                        </a:moveTo>
                        <a:cubicBezTo>
                          <a:pt x="-38901" y="590091"/>
                          <a:pt x="531899" y="30846"/>
                          <a:pt x="1371600" y="0"/>
                        </a:cubicBezTo>
                        <a:cubicBezTo>
                          <a:pt x="1690382" y="-25682"/>
                          <a:pt x="1799599" y="42379"/>
                          <a:pt x="2124021" y="0"/>
                        </a:cubicBezTo>
                        <a:cubicBezTo>
                          <a:pt x="2448443" y="-42379"/>
                          <a:pt x="2414677" y="22042"/>
                          <a:pt x="2629553" y="0"/>
                        </a:cubicBezTo>
                        <a:cubicBezTo>
                          <a:pt x="2844429" y="-22042"/>
                          <a:pt x="2865328" y="5374"/>
                          <a:pt x="3052790" y="0"/>
                        </a:cubicBezTo>
                        <a:cubicBezTo>
                          <a:pt x="3240252" y="-5374"/>
                          <a:pt x="3519293" y="2748"/>
                          <a:pt x="3722914" y="0"/>
                        </a:cubicBezTo>
                        <a:cubicBezTo>
                          <a:pt x="3926535" y="-2748"/>
                          <a:pt x="4020519" y="45445"/>
                          <a:pt x="4228447" y="0"/>
                        </a:cubicBezTo>
                        <a:cubicBezTo>
                          <a:pt x="4436375" y="-45445"/>
                          <a:pt x="4771921" y="62533"/>
                          <a:pt x="4980867" y="0"/>
                        </a:cubicBezTo>
                        <a:cubicBezTo>
                          <a:pt x="5189813" y="-62533"/>
                          <a:pt x="5267891" y="30501"/>
                          <a:pt x="5404104" y="0"/>
                        </a:cubicBezTo>
                        <a:cubicBezTo>
                          <a:pt x="5540317" y="-30501"/>
                          <a:pt x="5871064" y="62901"/>
                          <a:pt x="6156525" y="0"/>
                        </a:cubicBezTo>
                        <a:cubicBezTo>
                          <a:pt x="6441986" y="-62901"/>
                          <a:pt x="6344736" y="22158"/>
                          <a:pt x="6497465" y="0"/>
                        </a:cubicBezTo>
                        <a:cubicBezTo>
                          <a:pt x="6650194" y="-22158"/>
                          <a:pt x="6920820" y="57191"/>
                          <a:pt x="7085294" y="0"/>
                        </a:cubicBezTo>
                        <a:cubicBezTo>
                          <a:pt x="7249768" y="-57191"/>
                          <a:pt x="7447480" y="32109"/>
                          <a:pt x="7673122" y="0"/>
                        </a:cubicBezTo>
                        <a:cubicBezTo>
                          <a:pt x="7898764" y="-32109"/>
                          <a:pt x="7935274" y="20032"/>
                          <a:pt x="8178655" y="0"/>
                        </a:cubicBezTo>
                        <a:cubicBezTo>
                          <a:pt x="8422036" y="-20032"/>
                          <a:pt x="8758061" y="69106"/>
                          <a:pt x="8931075" y="0"/>
                        </a:cubicBezTo>
                        <a:cubicBezTo>
                          <a:pt x="9104089" y="-69106"/>
                          <a:pt x="9372042" y="72386"/>
                          <a:pt x="9601200" y="0"/>
                        </a:cubicBezTo>
                        <a:cubicBezTo>
                          <a:pt x="10230627" y="21033"/>
                          <a:pt x="10823273" y="510915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0875776" y="2122227"/>
                          <a:pt x="10300962" y="2625475"/>
                          <a:pt x="9601200" y="2743200"/>
                        </a:cubicBezTo>
                        <a:cubicBezTo>
                          <a:pt x="9456996" y="2798840"/>
                          <a:pt x="9288022" y="2693554"/>
                          <a:pt x="9095667" y="2743200"/>
                        </a:cubicBezTo>
                        <a:cubicBezTo>
                          <a:pt x="8903312" y="2792846"/>
                          <a:pt x="8880137" y="2728883"/>
                          <a:pt x="8754727" y="2743200"/>
                        </a:cubicBezTo>
                        <a:cubicBezTo>
                          <a:pt x="8629317" y="2757517"/>
                          <a:pt x="8439650" y="2734737"/>
                          <a:pt x="8331490" y="2743200"/>
                        </a:cubicBezTo>
                        <a:cubicBezTo>
                          <a:pt x="8223330" y="2751663"/>
                          <a:pt x="7993129" y="2686171"/>
                          <a:pt x="7661366" y="2743200"/>
                        </a:cubicBezTo>
                        <a:cubicBezTo>
                          <a:pt x="7329603" y="2800229"/>
                          <a:pt x="7319572" y="2716396"/>
                          <a:pt x="7155833" y="2743200"/>
                        </a:cubicBezTo>
                        <a:cubicBezTo>
                          <a:pt x="6992094" y="2770004"/>
                          <a:pt x="6899122" y="2694023"/>
                          <a:pt x="6732597" y="2743200"/>
                        </a:cubicBezTo>
                        <a:cubicBezTo>
                          <a:pt x="6566072" y="2792377"/>
                          <a:pt x="6345186" y="2691699"/>
                          <a:pt x="6062472" y="2743200"/>
                        </a:cubicBezTo>
                        <a:cubicBezTo>
                          <a:pt x="5779758" y="2794701"/>
                          <a:pt x="5691257" y="2698567"/>
                          <a:pt x="5474643" y="2743200"/>
                        </a:cubicBezTo>
                        <a:cubicBezTo>
                          <a:pt x="5258029" y="2787833"/>
                          <a:pt x="5055787" y="2705104"/>
                          <a:pt x="4886815" y="2743200"/>
                        </a:cubicBezTo>
                        <a:cubicBezTo>
                          <a:pt x="4717843" y="2781296"/>
                          <a:pt x="4426321" y="2715996"/>
                          <a:pt x="4134394" y="2743200"/>
                        </a:cubicBezTo>
                        <a:cubicBezTo>
                          <a:pt x="3842467" y="2770404"/>
                          <a:pt x="3657957" y="2664978"/>
                          <a:pt x="3464270" y="2743200"/>
                        </a:cubicBezTo>
                        <a:cubicBezTo>
                          <a:pt x="3270583" y="2821422"/>
                          <a:pt x="3284567" y="2720904"/>
                          <a:pt x="3123329" y="2743200"/>
                        </a:cubicBezTo>
                        <a:cubicBezTo>
                          <a:pt x="2962091" y="2765496"/>
                          <a:pt x="2835414" y="2697181"/>
                          <a:pt x="2617797" y="2743200"/>
                        </a:cubicBezTo>
                        <a:cubicBezTo>
                          <a:pt x="2400180" y="2789219"/>
                          <a:pt x="1926466" y="2651098"/>
                          <a:pt x="1371600" y="2743200"/>
                        </a:cubicBezTo>
                        <a:cubicBezTo>
                          <a:pt x="643385" y="2721193"/>
                          <a:pt x="80594" y="1989189"/>
                          <a:pt x="0" y="13716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5D822627-07E5-11B0-8A3F-8030EBA4D0A4}"/>
              </a:ext>
            </a:extLst>
          </p:cNvPr>
          <p:cNvSpPr/>
          <p:nvPr/>
        </p:nvSpPr>
        <p:spPr>
          <a:xfrm>
            <a:off x="-381000" y="3888687"/>
            <a:ext cx="9379888" cy="3064717"/>
          </a:xfrm>
          <a:custGeom>
            <a:avLst/>
            <a:gdLst/>
            <a:ahLst/>
            <a:cxnLst/>
            <a:rect l="l" t="t" r="r" b="b"/>
            <a:pathLst>
              <a:path w="18759776" h="6129434">
                <a:moveTo>
                  <a:pt x="0" y="0"/>
                </a:moveTo>
                <a:lnTo>
                  <a:pt x="18759776" y="0"/>
                </a:lnTo>
                <a:lnTo>
                  <a:pt x="18759776" y="6129434"/>
                </a:lnTo>
                <a:lnTo>
                  <a:pt x="0" y="6129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69" r="-2867" b="-33922"/>
            </a:stretch>
          </a:blipFill>
        </p:spPr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116AA65D-7F9B-8629-5810-1024ED65DADB}"/>
              </a:ext>
            </a:extLst>
          </p:cNvPr>
          <p:cNvSpPr/>
          <p:nvPr/>
        </p:nvSpPr>
        <p:spPr>
          <a:xfrm>
            <a:off x="5110969" y="342900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900" dirty="0"/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0F9EA9C-FCF4-D570-DD2C-8ADA897A33BD}"/>
              </a:ext>
            </a:extLst>
          </p:cNvPr>
          <p:cNvSpPr/>
          <p:nvPr/>
        </p:nvSpPr>
        <p:spPr>
          <a:xfrm rot="10800000" flipV="1">
            <a:off x="544670" y="346392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xmlns="" id="{2559E69A-E077-5930-D51D-95CA306243CF}"/>
              </a:ext>
            </a:extLst>
          </p:cNvPr>
          <p:cNvSpPr/>
          <p:nvPr/>
        </p:nvSpPr>
        <p:spPr>
          <a:xfrm rot="10800000" flipH="1" flipV="1">
            <a:off x="544670" y="4786312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xmlns="" id="{4A52E624-B5A9-0910-246D-E70674B72916}"/>
              </a:ext>
            </a:extLst>
          </p:cNvPr>
          <p:cNvSpPr/>
          <p:nvPr/>
        </p:nvSpPr>
        <p:spPr>
          <a:xfrm flipH="1">
            <a:off x="5110969" y="4786312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xmlns="" id="{A0007C0E-C33F-37DF-7C4A-3E45A8B9D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720ADBF5-E29E-3462-F596-7D42DB98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411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xmlns="" id="{4F11F845-456E-07B6-4B90-D7505A664AA6}"/>
              </a:ext>
            </a:extLst>
          </p:cNvPr>
          <p:cNvSpPr/>
          <p:nvPr/>
        </p:nvSpPr>
        <p:spPr>
          <a:xfrm rot="10210985">
            <a:off x="-520704" y="-57615"/>
            <a:ext cx="3979636" cy="1454014"/>
          </a:xfrm>
          <a:custGeom>
            <a:avLst/>
            <a:gdLst/>
            <a:ahLst/>
            <a:cxnLst/>
            <a:rect l="l" t="t" r="r" b="b"/>
            <a:pathLst>
              <a:path w="7959271" h="2908027">
                <a:moveTo>
                  <a:pt x="0" y="0"/>
                </a:moveTo>
                <a:lnTo>
                  <a:pt x="7959271" y="0"/>
                </a:lnTo>
                <a:lnTo>
                  <a:pt x="7959271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63" r="-41110"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7A9B1B3-6B9B-50C9-2E6B-9E4EDA760EA1}"/>
              </a:ext>
            </a:extLst>
          </p:cNvPr>
          <p:cNvGrpSpPr/>
          <p:nvPr/>
        </p:nvGrpSpPr>
        <p:grpSpPr>
          <a:xfrm rot="1675514">
            <a:off x="-46897" y="1796775"/>
            <a:ext cx="1786648" cy="1319049"/>
            <a:chOff x="604973" y="4719740"/>
            <a:chExt cx="3573296" cy="2638097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xmlns="" id="{EDCC60AE-F0DF-A851-C1A8-464C5505BA65}"/>
                </a:ext>
              </a:extLst>
            </p:cNvPr>
            <p:cNvSpPr/>
            <p:nvPr/>
          </p:nvSpPr>
          <p:spPr>
            <a:xfrm rot="20333503">
              <a:off x="1560622" y="4719740"/>
              <a:ext cx="2617647" cy="2638097"/>
            </a:xfrm>
            <a:custGeom>
              <a:avLst/>
              <a:gdLst/>
              <a:ahLst/>
              <a:cxnLst/>
              <a:rect l="l" t="t" r="r" b="b"/>
              <a:pathLst>
                <a:path w="2617647" h="2638097">
                  <a:moveTo>
                    <a:pt x="0" y="0"/>
                  </a:moveTo>
                  <a:lnTo>
                    <a:pt x="2617646" y="0"/>
                  </a:lnTo>
                  <a:lnTo>
                    <a:pt x="2617646" y="2638097"/>
                  </a:lnTo>
                  <a:lnTo>
                    <a:pt x="0" y="2638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xmlns="" id="{B275D71E-C55F-7BCF-8331-E79AC095C8D3}"/>
                </a:ext>
              </a:extLst>
            </p:cNvPr>
            <p:cNvSpPr/>
            <p:nvPr/>
          </p:nvSpPr>
          <p:spPr>
            <a:xfrm rot="20333503">
              <a:off x="604973" y="6056400"/>
              <a:ext cx="2273935" cy="1136968"/>
            </a:xfrm>
            <a:custGeom>
              <a:avLst/>
              <a:gdLst/>
              <a:ahLst/>
              <a:cxnLst/>
              <a:rect l="l" t="t" r="r" b="b"/>
              <a:pathLst>
                <a:path w="2273935" h="1136968">
                  <a:moveTo>
                    <a:pt x="0" y="0"/>
                  </a:moveTo>
                  <a:lnTo>
                    <a:pt x="2273935" y="0"/>
                  </a:lnTo>
                  <a:lnTo>
                    <a:pt x="2273935" y="1136968"/>
                  </a:lnTo>
                  <a:lnTo>
                    <a:pt x="0" y="1136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FE00C462-F7D7-8017-B93A-DB431E00F4A3}"/>
                </a:ext>
              </a:extLst>
            </p:cNvPr>
            <p:cNvSpPr/>
            <p:nvPr/>
          </p:nvSpPr>
          <p:spPr>
            <a:xfrm rot="20333503">
              <a:off x="1856928" y="5022494"/>
              <a:ext cx="2025033" cy="2032590"/>
            </a:xfrm>
            <a:custGeom>
              <a:avLst/>
              <a:gdLst/>
              <a:ahLst/>
              <a:cxnLst/>
              <a:rect l="l" t="t" r="r" b="b"/>
              <a:pathLst>
                <a:path w="2025033" h="2032590">
                  <a:moveTo>
                    <a:pt x="0" y="0"/>
                  </a:moveTo>
                  <a:lnTo>
                    <a:pt x="2025034" y="0"/>
                  </a:lnTo>
                  <a:lnTo>
                    <a:pt x="2025034" y="2032589"/>
                  </a:lnTo>
                  <a:lnTo>
                    <a:pt x="0" y="2032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877230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9" grpId="0" animBg="1"/>
      <p:bldP spid="19" grpId="1" build="allAtOnce" animBg="1"/>
      <p:bldP spid="20" grpId="0" animBg="1"/>
      <p:bldP spid="20" grpId="1" build="allAtOnce" animBg="1"/>
      <p:bldP spid="21" grpId="0" animBg="1"/>
      <p:bldP spid="21" grpId="1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C965D3-3B88-42DD-9396-5D33F2911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CD0DFCE0-F3BD-5D5B-1202-7CEDB408002B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 t="-37695" r="-18996" b="-75217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DF4CA20-5E94-401D-860B-E3FD98C8F189}"/>
              </a:ext>
            </a:extLst>
          </p:cNvPr>
          <p:cNvSpPr/>
          <p:nvPr/>
        </p:nvSpPr>
        <p:spPr>
          <a:xfrm>
            <a:off x="2011993" y="1717328"/>
            <a:ext cx="5486400" cy="13716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0972800"/>
                      <a:gd name="connsiteY0" fmla="*/ 1371600 h 2743200"/>
                      <a:gd name="connsiteX1" fmla="*/ 1371600 w 10972800"/>
                      <a:gd name="connsiteY1" fmla="*/ 0 h 2743200"/>
                      <a:gd name="connsiteX2" fmla="*/ 1712541 w 10972800"/>
                      <a:gd name="connsiteY2" fmla="*/ 0 h 2743200"/>
                      <a:gd name="connsiteX3" fmla="*/ 2218073 w 10972800"/>
                      <a:gd name="connsiteY3" fmla="*/ 0 h 2743200"/>
                      <a:gd name="connsiteX4" fmla="*/ 2970494 w 10972800"/>
                      <a:gd name="connsiteY4" fmla="*/ 0 h 2743200"/>
                      <a:gd name="connsiteX5" fmla="*/ 3393730 w 10972800"/>
                      <a:gd name="connsiteY5" fmla="*/ 0 h 2743200"/>
                      <a:gd name="connsiteX6" fmla="*/ 3734671 w 10972800"/>
                      <a:gd name="connsiteY6" fmla="*/ 0 h 2743200"/>
                      <a:gd name="connsiteX7" fmla="*/ 4075611 w 10972800"/>
                      <a:gd name="connsiteY7" fmla="*/ 0 h 2743200"/>
                      <a:gd name="connsiteX8" fmla="*/ 4745736 w 10972800"/>
                      <a:gd name="connsiteY8" fmla="*/ 0 h 2743200"/>
                      <a:gd name="connsiteX9" fmla="*/ 5086677 w 10972800"/>
                      <a:gd name="connsiteY9" fmla="*/ 0 h 2743200"/>
                      <a:gd name="connsiteX10" fmla="*/ 5674505 w 10972800"/>
                      <a:gd name="connsiteY10" fmla="*/ 0 h 2743200"/>
                      <a:gd name="connsiteX11" fmla="*/ 6097742 w 10972800"/>
                      <a:gd name="connsiteY11" fmla="*/ 0 h 2743200"/>
                      <a:gd name="connsiteX12" fmla="*/ 6685570 w 10972800"/>
                      <a:gd name="connsiteY12" fmla="*/ 0 h 2743200"/>
                      <a:gd name="connsiteX13" fmla="*/ 7273399 w 10972800"/>
                      <a:gd name="connsiteY13" fmla="*/ 0 h 2743200"/>
                      <a:gd name="connsiteX14" fmla="*/ 7861227 w 10972800"/>
                      <a:gd name="connsiteY14" fmla="*/ 0 h 2743200"/>
                      <a:gd name="connsiteX15" fmla="*/ 8449056 w 10972800"/>
                      <a:gd name="connsiteY15" fmla="*/ 0 h 2743200"/>
                      <a:gd name="connsiteX16" fmla="*/ 8954589 w 10972800"/>
                      <a:gd name="connsiteY16" fmla="*/ 0 h 2743200"/>
                      <a:gd name="connsiteX17" fmla="*/ 9601200 w 10972800"/>
                      <a:gd name="connsiteY17" fmla="*/ 0 h 2743200"/>
                      <a:gd name="connsiteX18" fmla="*/ 10972800 w 10972800"/>
                      <a:gd name="connsiteY18" fmla="*/ 1371600 h 2743200"/>
                      <a:gd name="connsiteX19" fmla="*/ 10972800 w 10972800"/>
                      <a:gd name="connsiteY19" fmla="*/ 1371600 h 2743200"/>
                      <a:gd name="connsiteX20" fmla="*/ 9601200 w 10972800"/>
                      <a:gd name="connsiteY20" fmla="*/ 2743200 h 2743200"/>
                      <a:gd name="connsiteX21" fmla="*/ 8931075 w 10972800"/>
                      <a:gd name="connsiteY21" fmla="*/ 2743200 h 2743200"/>
                      <a:gd name="connsiteX22" fmla="*/ 8425543 w 10972800"/>
                      <a:gd name="connsiteY22" fmla="*/ 2743200 h 2743200"/>
                      <a:gd name="connsiteX23" fmla="*/ 8002306 w 10972800"/>
                      <a:gd name="connsiteY23" fmla="*/ 2743200 h 2743200"/>
                      <a:gd name="connsiteX24" fmla="*/ 7414478 w 10972800"/>
                      <a:gd name="connsiteY24" fmla="*/ 2743200 h 2743200"/>
                      <a:gd name="connsiteX25" fmla="*/ 6744353 w 10972800"/>
                      <a:gd name="connsiteY25" fmla="*/ 2743200 h 2743200"/>
                      <a:gd name="connsiteX26" fmla="*/ 5991933 w 10972800"/>
                      <a:gd name="connsiteY26" fmla="*/ 2743200 h 2743200"/>
                      <a:gd name="connsiteX27" fmla="*/ 5321808 w 10972800"/>
                      <a:gd name="connsiteY27" fmla="*/ 2743200 h 2743200"/>
                      <a:gd name="connsiteX28" fmla="*/ 4569387 w 10972800"/>
                      <a:gd name="connsiteY28" fmla="*/ 2743200 h 2743200"/>
                      <a:gd name="connsiteX29" fmla="*/ 3899263 w 10972800"/>
                      <a:gd name="connsiteY29" fmla="*/ 2743200 h 2743200"/>
                      <a:gd name="connsiteX30" fmla="*/ 3476026 w 10972800"/>
                      <a:gd name="connsiteY30" fmla="*/ 2743200 h 2743200"/>
                      <a:gd name="connsiteX31" fmla="*/ 2805902 w 10972800"/>
                      <a:gd name="connsiteY31" fmla="*/ 2743200 h 2743200"/>
                      <a:gd name="connsiteX32" fmla="*/ 2300369 w 10972800"/>
                      <a:gd name="connsiteY32" fmla="*/ 2743200 h 2743200"/>
                      <a:gd name="connsiteX33" fmla="*/ 1877133 w 10972800"/>
                      <a:gd name="connsiteY33" fmla="*/ 2743200 h 2743200"/>
                      <a:gd name="connsiteX34" fmla="*/ 1371600 w 10972800"/>
                      <a:gd name="connsiteY34" fmla="*/ 2743200 h 2743200"/>
                      <a:gd name="connsiteX35" fmla="*/ 0 w 10972800"/>
                      <a:gd name="connsiteY35" fmla="*/ 1371600 h 27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972800" h="2743200" fill="none" extrusionOk="0">
                        <a:moveTo>
                          <a:pt x="0" y="1371600"/>
                        </a:moveTo>
                        <a:cubicBezTo>
                          <a:pt x="-148778" y="557052"/>
                          <a:pt x="716031" y="-100246"/>
                          <a:pt x="1371600" y="0"/>
                        </a:cubicBezTo>
                        <a:cubicBezTo>
                          <a:pt x="1503928" y="-28213"/>
                          <a:pt x="1574731" y="33361"/>
                          <a:pt x="1712541" y="0"/>
                        </a:cubicBezTo>
                        <a:cubicBezTo>
                          <a:pt x="1850351" y="-33361"/>
                          <a:pt x="2056818" y="60556"/>
                          <a:pt x="2218073" y="0"/>
                        </a:cubicBezTo>
                        <a:cubicBezTo>
                          <a:pt x="2379328" y="-60556"/>
                          <a:pt x="2624915" y="17242"/>
                          <a:pt x="2970494" y="0"/>
                        </a:cubicBezTo>
                        <a:cubicBezTo>
                          <a:pt x="3316073" y="-17242"/>
                          <a:pt x="3209587" y="26054"/>
                          <a:pt x="3393730" y="0"/>
                        </a:cubicBezTo>
                        <a:cubicBezTo>
                          <a:pt x="3577873" y="-26054"/>
                          <a:pt x="3596256" y="11483"/>
                          <a:pt x="3734671" y="0"/>
                        </a:cubicBezTo>
                        <a:cubicBezTo>
                          <a:pt x="3873086" y="-11483"/>
                          <a:pt x="3928801" y="13934"/>
                          <a:pt x="4075611" y="0"/>
                        </a:cubicBezTo>
                        <a:cubicBezTo>
                          <a:pt x="4222421" y="-13934"/>
                          <a:pt x="4413382" y="78285"/>
                          <a:pt x="4745736" y="0"/>
                        </a:cubicBezTo>
                        <a:cubicBezTo>
                          <a:pt x="5078091" y="-78285"/>
                          <a:pt x="5001604" y="27096"/>
                          <a:pt x="5086677" y="0"/>
                        </a:cubicBezTo>
                        <a:cubicBezTo>
                          <a:pt x="5171750" y="-27096"/>
                          <a:pt x="5518904" y="25817"/>
                          <a:pt x="5674505" y="0"/>
                        </a:cubicBezTo>
                        <a:cubicBezTo>
                          <a:pt x="5830106" y="-25817"/>
                          <a:pt x="5939100" y="16726"/>
                          <a:pt x="6097742" y="0"/>
                        </a:cubicBezTo>
                        <a:cubicBezTo>
                          <a:pt x="6256384" y="-16726"/>
                          <a:pt x="6411873" y="69038"/>
                          <a:pt x="6685570" y="0"/>
                        </a:cubicBezTo>
                        <a:cubicBezTo>
                          <a:pt x="6959267" y="-69038"/>
                          <a:pt x="7062033" y="28831"/>
                          <a:pt x="7273399" y="0"/>
                        </a:cubicBezTo>
                        <a:cubicBezTo>
                          <a:pt x="7484765" y="-28831"/>
                          <a:pt x="7677570" y="8695"/>
                          <a:pt x="7861227" y="0"/>
                        </a:cubicBezTo>
                        <a:cubicBezTo>
                          <a:pt x="8044884" y="-8695"/>
                          <a:pt x="8246764" y="13819"/>
                          <a:pt x="8449056" y="0"/>
                        </a:cubicBezTo>
                        <a:cubicBezTo>
                          <a:pt x="8651348" y="-13819"/>
                          <a:pt x="8746593" y="32719"/>
                          <a:pt x="8954589" y="0"/>
                        </a:cubicBezTo>
                        <a:cubicBezTo>
                          <a:pt x="9162585" y="-32719"/>
                          <a:pt x="9467097" y="13827"/>
                          <a:pt x="9601200" y="0"/>
                        </a:cubicBezTo>
                        <a:cubicBezTo>
                          <a:pt x="10386886" y="-83283"/>
                          <a:pt x="10852575" y="623472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1019021" y="2057152"/>
                          <a:pt x="10533353" y="2605773"/>
                          <a:pt x="9601200" y="2743200"/>
                        </a:cubicBezTo>
                        <a:cubicBezTo>
                          <a:pt x="9386192" y="2748028"/>
                          <a:pt x="9197926" y="2689253"/>
                          <a:pt x="8931075" y="2743200"/>
                        </a:cubicBezTo>
                        <a:cubicBezTo>
                          <a:pt x="8664225" y="2797147"/>
                          <a:pt x="8532267" y="2720265"/>
                          <a:pt x="8425543" y="2743200"/>
                        </a:cubicBezTo>
                        <a:cubicBezTo>
                          <a:pt x="8318819" y="2766135"/>
                          <a:pt x="8194746" y="2725876"/>
                          <a:pt x="8002306" y="2743200"/>
                        </a:cubicBezTo>
                        <a:cubicBezTo>
                          <a:pt x="7809866" y="2760524"/>
                          <a:pt x="7556006" y="2726552"/>
                          <a:pt x="7414478" y="2743200"/>
                        </a:cubicBezTo>
                        <a:cubicBezTo>
                          <a:pt x="7272950" y="2759848"/>
                          <a:pt x="6903279" y="2733579"/>
                          <a:pt x="6744353" y="2743200"/>
                        </a:cubicBezTo>
                        <a:cubicBezTo>
                          <a:pt x="6585428" y="2752821"/>
                          <a:pt x="6156208" y="2692021"/>
                          <a:pt x="5991933" y="2743200"/>
                        </a:cubicBezTo>
                        <a:cubicBezTo>
                          <a:pt x="5827658" y="2794379"/>
                          <a:pt x="5492985" y="2737113"/>
                          <a:pt x="5321808" y="2743200"/>
                        </a:cubicBezTo>
                        <a:cubicBezTo>
                          <a:pt x="5150631" y="2749287"/>
                          <a:pt x="4812830" y="2729694"/>
                          <a:pt x="4569387" y="2743200"/>
                        </a:cubicBezTo>
                        <a:cubicBezTo>
                          <a:pt x="4325944" y="2756706"/>
                          <a:pt x="4129666" y="2704069"/>
                          <a:pt x="3899263" y="2743200"/>
                        </a:cubicBezTo>
                        <a:cubicBezTo>
                          <a:pt x="3668860" y="2782331"/>
                          <a:pt x="3565711" y="2695748"/>
                          <a:pt x="3476026" y="2743200"/>
                        </a:cubicBezTo>
                        <a:cubicBezTo>
                          <a:pt x="3386341" y="2790652"/>
                          <a:pt x="2974001" y="2701926"/>
                          <a:pt x="2805902" y="2743200"/>
                        </a:cubicBezTo>
                        <a:cubicBezTo>
                          <a:pt x="2637803" y="2784474"/>
                          <a:pt x="2425939" y="2695164"/>
                          <a:pt x="2300369" y="2743200"/>
                        </a:cubicBezTo>
                        <a:cubicBezTo>
                          <a:pt x="2174799" y="2791236"/>
                          <a:pt x="2041749" y="2719498"/>
                          <a:pt x="1877133" y="2743200"/>
                        </a:cubicBezTo>
                        <a:cubicBezTo>
                          <a:pt x="1712517" y="2766902"/>
                          <a:pt x="1558455" y="2697247"/>
                          <a:pt x="1371600" y="2743200"/>
                        </a:cubicBezTo>
                        <a:cubicBezTo>
                          <a:pt x="611785" y="2683593"/>
                          <a:pt x="55912" y="2022076"/>
                          <a:pt x="0" y="1371600"/>
                        </a:cubicBezTo>
                        <a:close/>
                      </a:path>
                      <a:path w="10972800" h="2743200" stroke="0" extrusionOk="0">
                        <a:moveTo>
                          <a:pt x="0" y="1371600"/>
                        </a:moveTo>
                        <a:cubicBezTo>
                          <a:pt x="-38901" y="590091"/>
                          <a:pt x="531899" y="30846"/>
                          <a:pt x="1371600" y="0"/>
                        </a:cubicBezTo>
                        <a:cubicBezTo>
                          <a:pt x="1690382" y="-25682"/>
                          <a:pt x="1799599" y="42379"/>
                          <a:pt x="2124021" y="0"/>
                        </a:cubicBezTo>
                        <a:cubicBezTo>
                          <a:pt x="2448443" y="-42379"/>
                          <a:pt x="2414677" y="22042"/>
                          <a:pt x="2629553" y="0"/>
                        </a:cubicBezTo>
                        <a:cubicBezTo>
                          <a:pt x="2844429" y="-22042"/>
                          <a:pt x="2865328" y="5374"/>
                          <a:pt x="3052790" y="0"/>
                        </a:cubicBezTo>
                        <a:cubicBezTo>
                          <a:pt x="3240252" y="-5374"/>
                          <a:pt x="3519293" y="2748"/>
                          <a:pt x="3722914" y="0"/>
                        </a:cubicBezTo>
                        <a:cubicBezTo>
                          <a:pt x="3926535" y="-2748"/>
                          <a:pt x="4020519" y="45445"/>
                          <a:pt x="4228447" y="0"/>
                        </a:cubicBezTo>
                        <a:cubicBezTo>
                          <a:pt x="4436375" y="-45445"/>
                          <a:pt x="4771921" y="62533"/>
                          <a:pt x="4980867" y="0"/>
                        </a:cubicBezTo>
                        <a:cubicBezTo>
                          <a:pt x="5189813" y="-62533"/>
                          <a:pt x="5267891" y="30501"/>
                          <a:pt x="5404104" y="0"/>
                        </a:cubicBezTo>
                        <a:cubicBezTo>
                          <a:pt x="5540317" y="-30501"/>
                          <a:pt x="5871064" y="62901"/>
                          <a:pt x="6156525" y="0"/>
                        </a:cubicBezTo>
                        <a:cubicBezTo>
                          <a:pt x="6441986" y="-62901"/>
                          <a:pt x="6344736" y="22158"/>
                          <a:pt x="6497465" y="0"/>
                        </a:cubicBezTo>
                        <a:cubicBezTo>
                          <a:pt x="6650194" y="-22158"/>
                          <a:pt x="6920820" y="57191"/>
                          <a:pt x="7085294" y="0"/>
                        </a:cubicBezTo>
                        <a:cubicBezTo>
                          <a:pt x="7249768" y="-57191"/>
                          <a:pt x="7447480" y="32109"/>
                          <a:pt x="7673122" y="0"/>
                        </a:cubicBezTo>
                        <a:cubicBezTo>
                          <a:pt x="7898764" y="-32109"/>
                          <a:pt x="7935274" y="20032"/>
                          <a:pt x="8178655" y="0"/>
                        </a:cubicBezTo>
                        <a:cubicBezTo>
                          <a:pt x="8422036" y="-20032"/>
                          <a:pt x="8758061" y="69106"/>
                          <a:pt x="8931075" y="0"/>
                        </a:cubicBezTo>
                        <a:cubicBezTo>
                          <a:pt x="9104089" y="-69106"/>
                          <a:pt x="9372042" y="72386"/>
                          <a:pt x="9601200" y="0"/>
                        </a:cubicBezTo>
                        <a:cubicBezTo>
                          <a:pt x="10230627" y="21033"/>
                          <a:pt x="10823273" y="510915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0875776" y="2122227"/>
                          <a:pt x="10300962" y="2625475"/>
                          <a:pt x="9601200" y="2743200"/>
                        </a:cubicBezTo>
                        <a:cubicBezTo>
                          <a:pt x="9456996" y="2798840"/>
                          <a:pt x="9288022" y="2693554"/>
                          <a:pt x="9095667" y="2743200"/>
                        </a:cubicBezTo>
                        <a:cubicBezTo>
                          <a:pt x="8903312" y="2792846"/>
                          <a:pt x="8880137" y="2728883"/>
                          <a:pt x="8754727" y="2743200"/>
                        </a:cubicBezTo>
                        <a:cubicBezTo>
                          <a:pt x="8629317" y="2757517"/>
                          <a:pt x="8439650" y="2734737"/>
                          <a:pt x="8331490" y="2743200"/>
                        </a:cubicBezTo>
                        <a:cubicBezTo>
                          <a:pt x="8223330" y="2751663"/>
                          <a:pt x="7993129" y="2686171"/>
                          <a:pt x="7661366" y="2743200"/>
                        </a:cubicBezTo>
                        <a:cubicBezTo>
                          <a:pt x="7329603" y="2800229"/>
                          <a:pt x="7319572" y="2716396"/>
                          <a:pt x="7155833" y="2743200"/>
                        </a:cubicBezTo>
                        <a:cubicBezTo>
                          <a:pt x="6992094" y="2770004"/>
                          <a:pt x="6899122" y="2694023"/>
                          <a:pt x="6732597" y="2743200"/>
                        </a:cubicBezTo>
                        <a:cubicBezTo>
                          <a:pt x="6566072" y="2792377"/>
                          <a:pt x="6345186" y="2691699"/>
                          <a:pt x="6062472" y="2743200"/>
                        </a:cubicBezTo>
                        <a:cubicBezTo>
                          <a:pt x="5779758" y="2794701"/>
                          <a:pt x="5691257" y="2698567"/>
                          <a:pt x="5474643" y="2743200"/>
                        </a:cubicBezTo>
                        <a:cubicBezTo>
                          <a:pt x="5258029" y="2787833"/>
                          <a:pt x="5055787" y="2705104"/>
                          <a:pt x="4886815" y="2743200"/>
                        </a:cubicBezTo>
                        <a:cubicBezTo>
                          <a:pt x="4717843" y="2781296"/>
                          <a:pt x="4426321" y="2715996"/>
                          <a:pt x="4134394" y="2743200"/>
                        </a:cubicBezTo>
                        <a:cubicBezTo>
                          <a:pt x="3842467" y="2770404"/>
                          <a:pt x="3657957" y="2664978"/>
                          <a:pt x="3464270" y="2743200"/>
                        </a:cubicBezTo>
                        <a:cubicBezTo>
                          <a:pt x="3270583" y="2821422"/>
                          <a:pt x="3284567" y="2720904"/>
                          <a:pt x="3123329" y="2743200"/>
                        </a:cubicBezTo>
                        <a:cubicBezTo>
                          <a:pt x="2962091" y="2765496"/>
                          <a:pt x="2835414" y="2697181"/>
                          <a:pt x="2617797" y="2743200"/>
                        </a:cubicBezTo>
                        <a:cubicBezTo>
                          <a:pt x="2400180" y="2789219"/>
                          <a:pt x="1926466" y="2651098"/>
                          <a:pt x="1371600" y="2743200"/>
                        </a:cubicBezTo>
                        <a:cubicBezTo>
                          <a:pt x="643385" y="2721193"/>
                          <a:pt x="80594" y="1989189"/>
                          <a:pt x="0" y="13716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F6FF44A2-53CC-A354-9735-D5775F4F3E12}"/>
              </a:ext>
            </a:extLst>
          </p:cNvPr>
          <p:cNvSpPr/>
          <p:nvPr/>
        </p:nvSpPr>
        <p:spPr>
          <a:xfrm rot="15415881">
            <a:off x="344856" y="3659855"/>
            <a:ext cx="2852730" cy="3826833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0" y="0"/>
                </a:moveTo>
                <a:lnTo>
                  <a:pt x="5705460" y="0"/>
                </a:lnTo>
                <a:lnTo>
                  <a:pt x="5705460" y="7653665"/>
                </a:lnTo>
                <a:lnTo>
                  <a:pt x="0" y="76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BBE7F0D0-EB1C-0696-60DA-3A5D2C9882E4}"/>
              </a:ext>
            </a:extLst>
          </p:cNvPr>
          <p:cNvSpPr/>
          <p:nvPr/>
        </p:nvSpPr>
        <p:spPr>
          <a:xfrm>
            <a:off x="5110969" y="342900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80%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8B4BE5A8-5FF5-FF16-3F54-843A367A465C}"/>
              </a:ext>
            </a:extLst>
          </p:cNvPr>
          <p:cNvSpPr/>
          <p:nvPr/>
        </p:nvSpPr>
        <p:spPr>
          <a:xfrm rot="10800000" flipV="1">
            <a:off x="544670" y="346392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900" dirty="0"/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85% 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94DDF424-F219-523E-E9BA-062932038B3F}"/>
              </a:ext>
            </a:extLst>
          </p:cNvPr>
          <p:cNvSpPr/>
          <p:nvPr/>
        </p:nvSpPr>
        <p:spPr>
          <a:xfrm rot="8768189">
            <a:off x="6184470" y="5546746"/>
            <a:ext cx="3829506" cy="1742425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B">
            <a:extLst>
              <a:ext uri="{FF2B5EF4-FFF2-40B4-BE49-F238E27FC236}">
                <a16:creationId xmlns:a16="http://schemas.microsoft.com/office/drawing/2014/main" xmlns="" id="{D56F9859-3F08-7734-E9BE-D9B8B758A09F}"/>
              </a:ext>
            </a:extLst>
          </p:cNvPr>
          <p:cNvSpPr/>
          <p:nvPr/>
        </p:nvSpPr>
        <p:spPr>
          <a:xfrm flipH="1">
            <a:off x="544670" y="4786312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80%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xmlns="" id="{D651D35C-DE90-E3F3-8467-E8B739828932}"/>
              </a:ext>
            </a:extLst>
          </p:cNvPr>
          <p:cNvSpPr/>
          <p:nvPr/>
        </p:nvSpPr>
        <p:spPr>
          <a:xfrm rot="10800000" flipH="1" flipV="1">
            <a:off x="5110969" y="4783308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85%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xmlns="" id="{D44124BF-A8E7-3F1C-5429-9BACAEA18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F482C1C4-8385-E6C1-3C5B-05FAFFA7D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411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xmlns="" id="{AB92EFF3-85DB-DAD4-E409-B6A5919ED9FB}"/>
              </a:ext>
            </a:extLst>
          </p:cNvPr>
          <p:cNvSpPr/>
          <p:nvPr/>
        </p:nvSpPr>
        <p:spPr>
          <a:xfrm rot="887513">
            <a:off x="7022769" y="27693"/>
            <a:ext cx="2442103" cy="1638928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009" r="-91785"/>
            </a:stretch>
          </a:blipFill>
        </p:spPr>
      </p:sp>
    </p:spTree>
    <p:extLst>
      <p:ext uri="{BB962C8B-B14F-4D97-AF65-F5344CB8AC3E}">
        <p14:creationId xmlns:p14="http://schemas.microsoft.com/office/powerpoint/2010/main" val="39643999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9" grpId="0" animBg="1"/>
      <p:bldP spid="19" grpId="1" build="allAtOnce" animBg="1"/>
      <p:bldP spid="21" grpId="0" animBg="1"/>
      <p:bldP spid="21" grpId="1" build="allAtOnce" animBg="1"/>
      <p:bldP spid="20" grpId="0" animBg="1"/>
      <p:bldP spid="20" grpId="1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025768-AC7A-46D3-01D4-ED309BEE5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336F515-80DB-68F2-9566-CCD7B279C544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 t="-37695" r="-18996" b="-75217"/>
            </a:stretch>
          </a:blipFill>
        </p:spPr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138C6D9F-8984-EB1F-5095-652FB6DE1A59}"/>
              </a:ext>
            </a:extLst>
          </p:cNvPr>
          <p:cNvGrpSpPr>
            <a:grpSpLocks noChangeAspect="1"/>
          </p:cNvGrpSpPr>
          <p:nvPr/>
        </p:nvGrpSpPr>
        <p:grpSpPr>
          <a:xfrm rot="-366701">
            <a:off x="352209" y="991797"/>
            <a:ext cx="1185769" cy="1848009"/>
            <a:chOff x="0" y="0"/>
            <a:chExt cx="3365500" cy="52451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860AA4C1-AB3E-85E8-CF93-21A88EFE1E27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3"/>
              <a:stretch>
                <a:fillRect l="-74296" r="-74296"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922D5806-B931-7E8B-5A57-7090B9D1BFCE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258DC03C-67C8-4D45-5480-F428104D4357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A08A459-1DDD-C2D6-7213-3BD53376E692}"/>
              </a:ext>
            </a:extLst>
          </p:cNvPr>
          <p:cNvSpPr/>
          <p:nvPr/>
        </p:nvSpPr>
        <p:spPr>
          <a:xfrm>
            <a:off x="2011993" y="1717328"/>
            <a:ext cx="5486400" cy="13716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0972800"/>
                      <a:gd name="connsiteY0" fmla="*/ 1371600 h 2743200"/>
                      <a:gd name="connsiteX1" fmla="*/ 1371600 w 10972800"/>
                      <a:gd name="connsiteY1" fmla="*/ 0 h 2743200"/>
                      <a:gd name="connsiteX2" fmla="*/ 1712541 w 10972800"/>
                      <a:gd name="connsiteY2" fmla="*/ 0 h 2743200"/>
                      <a:gd name="connsiteX3" fmla="*/ 2218073 w 10972800"/>
                      <a:gd name="connsiteY3" fmla="*/ 0 h 2743200"/>
                      <a:gd name="connsiteX4" fmla="*/ 2970494 w 10972800"/>
                      <a:gd name="connsiteY4" fmla="*/ 0 h 2743200"/>
                      <a:gd name="connsiteX5" fmla="*/ 3393730 w 10972800"/>
                      <a:gd name="connsiteY5" fmla="*/ 0 h 2743200"/>
                      <a:gd name="connsiteX6" fmla="*/ 3734671 w 10972800"/>
                      <a:gd name="connsiteY6" fmla="*/ 0 h 2743200"/>
                      <a:gd name="connsiteX7" fmla="*/ 4075611 w 10972800"/>
                      <a:gd name="connsiteY7" fmla="*/ 0 h 2743200"/>
                      <a:gd name="connsiteX8" fmla="*/ 4745736 w 10972800"/>
                      <a:gd name="connsiteY8" fmla="*/ 0 h 2743200"/>
                      <a:gd name="connsiteX9" fmla="*/ 5086677 w 10972800"/>
                      <a:gd name="connsiteY9" fmla="*/ 0 h 2743200"/>
                      <a:gd name="connsiteX10" fmla="*/ 5674505 w 10972800"/>
                      <a:gd name="connsiteY10" fmla="*/ 0 h 2743200"/>
                      <a:gd name="connsiteX11" fmla="*/ 6097742 w 10972800"/>
                      <a:gd name="connsiteY11" fmla="*/ 0 h 2743200"/>
                      <a:gd name="connsiteX12" fmla="*/ 6685570 w 10972800"/>
                      <a:gd name="connsiteY12" fmla="*/ 0 h 2743200"/>
                      <a:gd name="connsiteX13" fmla="*/ 7273399 w 10972800"/>
                      <a:gd name="connsiteY13" fmla="*/ 0 h 2743200"/>
                      <a:gd name="connsiteX14" fmla="*/ 7861227 w 10972800"/>
                      <a:gd name="connsiteY14" fmla="*/ 0 h 2743200"/>
                      <a:gd name="connsiteX15" fmla="*/ 8449056 w 10972800"/>
                      <a:gd name="connsiteY15" fmla="*/ 0 h 2743200"/>
                      <a:gd name="connsiteX16" fmla="*/ 8954589 w 10972800"/>
                      <a:gd name="connsiteY16" fmla="*/ 0 h 2743200"/>
                      <a:gd name="connsiteX17" fmla="*/ 9601200 w 10972800"/>
                      <a:gd name="connsiteY17" fmla="*/ 0 h 2743200"/>
                      <a:gd name="connsiteX18" fmla="*/ 10972800 w 10972800"/>
                      <a:gd name="connsiteY18" fmla="*/ 1371600 h 2743200"/>
                      <a:gd name="connsiteX19" fmla="*/ 10972800 w 10972800"/>
                      <a:gd name="connsiteY19" fmla="*/ 1371600 h 2743200"/>
                      <a:gd name="connsiteX20" fmla="*/ 9601200 w 10972800"/>
                      <a:gd name="connsiteY20" fmla="*/ 2743200 h 2743200"/>
                      <a:gd name="connsiteX21" fmla="*/ 8931075 w 10972800"/>
                      <a:gd name="connsiteY21" fmla="*/ 2743200 h 2743200"/>
                      <a:gd name="connsiteX22" fmla="*/ 8425543 w 10972800"/>
                      <a:gd name="connsiteY22" fmla="*/ 2743200 h 2743200"/>
                      <a:gd name="connsiteX23" fmla="*/ 8002306 w 10972800"/>
                      <a:gd name="connsiteY23" fmla="*/ 2743200 h 2743200"/>
                      <a:gd name="connsiteX24" fmla="*/ 7414478 w 10972800"/>
                      <a:gd name="connsiteY24" fmla="*/ 2743200 h 2743200"/>
                      <a:gd name="connsiteX25" fmla="*/ 6744353 w 10972800"/>
                      <a:gd name="connsiteY25" fmla="*/ 2743200 h 2743200"/>
                      <a:gd name="connsiteX26" fmla="*/ 5991933 w 10972800"/>
                      <a:gd name="connsiteY26" fmla="*/ 2743200 h 2743200"/>
                      <a:gd name="connsiteX27" fmla="*/ 5321808 w 10972800"/>
                      <a:gd name="connsiteY27" fmla="*/ 2743200 h 2743200"/>
                      <a:gd name="connsiteX28" fmla="*/ 4569387 w 10972800"/>
                      <a:gd name="connsiteY28" fmla="*/ 2743200 h 2743200"/>
                      <a:gd name="connsiteX29" fmla="*/ 3899263 w 10972800"/>
                      <a:gd name="connsiteY29" fmla="*/ 2743200 h 2743200"/>
                      <a:gd name="connsiteX30" fmla="*/ 3476026 w 10972800"/>
                      <a:gd name="connsiteY30" fmla="*/ 2743200 h 2743200"/>
                      <a:gd name="connsiteX31" fmla="*/ 2805902 w 10972800"/>
                      <a:gd name="connsiteY31" fmla="*/ 2743200 h 2743200"/>
                      <a:gd name="connsiteX32" fmla="*/ 2300369 w 10972800"/>
                      <a:gd name="connsiteY32" fmla="*/ 2743200 h 2743200"/>
                      <a:gd name="connsiteX33" fmla="*/ 1877133 w 10972800"/>
                      <a:gd name="connsiteY33" fmla="*/ 2743200 h 2743200"/>
                      <a:gd name="connsiteX34" fmla="*/ 1371600 w 10972800"/>
                      <a:gd name="connsiteY34" fmla="*/ 2743200 h 2743200"/>
                      <a:gd name="connsiteX35" fmla="*/ 0 w 10972800"/>
                      <a:gd name="connsiteY35" fmla="*/ 1371600 h 27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972800" h="2743200" fill="none" extrusionOk="0">
                        <a:moveTo>
                          <a:pt x="0" y="1371600"/>
                        </a:moveTo>
                        <a:cubicBezTo>
                          <a:pt x="-148778" y="557052"/>
                          <a:pt x="716031" y="-100246"/>
                          <a:pt x="1371600" y="0"/>
                        </a:cubicBezTo>
                        <a:cubicBezTo>
                          <a:pt x="1503928" y="-28213"/>
                          <a:pt x="1574731" y="33361"/>
                          <a:pt x="1712541" y="0"/>
                        </a:cubicBezTo>
                        <a:cubicBezTo>
                          <a:pt x="1850351" y="-33361"/>
                          <a:pt x="2056818" y="60556"/>
                          <a:pt x="2218073" y="0"/>
                        </a:cubicBezTo>
                        <a:cubicBezTo>
                          <a:pt x="2379328" y="-60556"/>
                          <a:pt x="2624915" y="17242"/>
                          <a:pt x="2970494" y="0"/>
                        </a:cubicBezTo>
                        <a:cubicBezTo>
                          <a:pt x="3316073" y="-17242"/>
                          <a:pt x="3209587" y="26054"/>
                          <a:pt x="3393730" y="0"/>
                        </a:cubicBezTo>
                        <a:cubicBezTo>
                          <a:pt x="3577873" y="-26054"/>
                          <a:pt x="3596256" y="11483"/>
                          <a:pt x="3734671" y="0"/>
                        </a:cubicBezTo>
                        <a:cubicBezTo>
                          <a:pt x="3873086" y="-11483"/>
                          <a:pt x="3928801" y="13934"/>
                          <a:pt x="4075611" y="0"/>
                        </a:cubicBezTo>
                        <a:cubicBezTo>
                          <a:pt x="4222421" y="-13934"/>
                          <a:pt x="4413382" y="78285"/>
                          <a:pt x="4745736" y="0"/>
                        </a:cubicBezTo>
                        <a:cubicBezTo>
                          <a:pt x="5078091" y="-78285"/>
                          <a:pt x="5001604" y="27096"/>
                          <a:pt x="5086677" y="0"/>
                        </a:cubicBezTo>
                        <a:cubicBezTo>
                          <a:pt x="5171750" y="-27096"/>
                          <a:pt x="5518904" y="25817"/>
                          <a:pt x="5674505" y="0"/>
                        </a:cubicBezTo>
                        <a:cubicBezTo>
                          <a:pt x="5830106" y="-25817"/>
                          <a:pt x="5939100" y="16726"/>
                          <a:pt x="6097742" y="0"/>
                        </a:cubicBezTo>
                        <a:cubicBezTo>
                          <a:pt x="6256384" y="-16726"/>
                          <a:pt x="6411873" y="69038"/>
                          <a:pt x="6685570" y="0"/>
                        </a:cubicBezTo>
                        <a:cubicBezTo>
                          <a:pt x="6959267" y="-69038"/>
                          <a:pt x="7062033" y="28831"/>
                          <a:pt x="7273399" y="0"/>
                        </a:cubicBezTo>
                        <a:cubicBezTo>
                          <a:pt x="7484765" y="-28831"/>
                          <a:pt x="7677570" y="8695"/>
                          <a:pt x="7861227" y="0"/>
                        </a:cubicBezTo>
                        <a:cubicBezTo>
                          <a:pt x="8044884" y="-8695"/>
                          <a:pt x="8246764" y="13819"/>
                          <a:pt x="8449056" y="0"/>
                        </a:cubicBezTo>
                        <a:cubicBezTo>
                          <a:pt x="8651348" y="-13819"/>
                          <a:pt x="8746593" y="32719"/>
                          <a:pt x="8954589" y="0"/>
                        </a:cubicBezTo>
                        <a:cubicBezTo>
                          <a:pt x="9162585" y="-32719"/>
                          <a:pt x="9467097" y="13827"/>
                          <a:pt x="9601200" y="0"/>
                        </a:cubicBezTo>
                        <a:cubicBezTo>
                          <a:pt x="10386886" y="-83283"/>
                          <a:pt x="10852575" y="623472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1019021" y="2057152"/>
                          <a:pt x="10533353" y="2605773"/>
                          <a:pt x="9601200" y="2743200"/>
                        </a:cubicBezTo>
                        <a:cubicBezTo>
                          <a:pt x="9386192" y="2748028"/>
                          <a:pt x="9197926" y="2689253"/>
                          <a:pt x="8931075" y="2743200"/>
                        </a:cubicBezTo>
                        <a:cubicBezTo>
                          <a:pt x="8664225" y="2797147"/>
                          <a:pt x="8532267" y="2720265"/>
                          <a:pt x="8425543" y="2743200"/>
                        </a:cubicBezTo>
                        <a:cubicBezTo>
                          <a:pt x="8318819" y="2766135"/>
                          <a:pt x="8194746" y="2725876"/>
                          <a:pt x="8002306" y="2743200"/>
                        </a:cubicBezTo>
                        <a:cubicBezTo>
                          <a:pt x="7809866" y="2760524"/>
                          <a:pt x="7556006" y="2726552"/>
                          <a:pt x="7414478" y="2743200"/>
                        </a:cubicBezTo>
                        <a:cubicBezTo>
                          <a:pt x="7272950" y="2759848"/>
                          <a:pt x="6903279" y="2733579"/>
                          <a:pt x="6744353" y="2743200"/>
                        </a:cubicBezTo>
                        <a:cubicBezTo>
                          <a:pt x="6585428" y="2752821"/>
                          <a:pt x="6156208" y="2692021"/>
                          <a:pt x="5991933" y="2743200"/>
                        </a:cubicBezTo>
                        <a:cubicBezTo>
                          <a:pt x="5827658" y="2794379"/>
                          <a:pt x="5492985" y="2737113"/>
                          <a:pt x="5321808" y="2743200"/>
                        </a:cubicBezTo>
                        <a:cubicBezTo>
                          <a:pt x="5150631" y="2749287"/>
                          <a:pt x="4812830" y="2729694"/>
                          <a:pt x="4569387" y="2743200"/>
                        </a:cubicBezTo>
                        <a:cubicBezTo>
                          <a:pt x="4325944" y="2756706"/>
                          <a:pt x="4129666" y="2704069"/>
                          <a:pt x="3899263" y="2743200"/>
                        </a:cubicBezTo>
                        <a:cubicBezTo>
                          <a:pt x="3668860" y="2782331"/>
                          <a:pt x="3565711" y="2695748"/>
                          <a:pt x="3476026" y="2743200"/>
                        </a:cubicBezTo>
                        <a:cubicBezTo>
                          <a:pt x="3386341" y="2790652"/>
                          <a:pt x="2974001" y="2701926"/>
                          <a:pt x="2805902" y="2743200"/>
                        </a:cubicBezTo>
                        <a:cubicBezTo>
                          <a:pt x="2637803" y="2784474"/>
                          <a:pt x="2425939" y="2695164"/>
                          <a:pt x="2300369" y="2743200"/>
                        </a:cubicBezTo>
                        <a:cubicBezTo>
                          <a:pt x="2174799" y="2791236"/>
                          <a:pt x="2041749" y="2719498"/>
                          <a:pt x="1877133" y="2743200"/>
                        </a:cubicBezTo>
                        <a:cubicBezTo>
                          <a:pt x="1712517" y="2766902"/>
                          <a:pt x="1558455" y="2697247"/>
                          <a:pt x="1371600" y="2743200"/>
                        </a:cubicBezTo>
                        <a:cubicBezTo>
                          <a:pt x="611785" y="2683593"/>
                          <a:pt x="55912" y="2022076"/>
                          <a:pt x="0" y="1371600"/>
                        </a:cubicBezTo>
                        <a:close/>
                      </a:path>
                      <a:path w="10972800" h="2743200" stroke="0" extrusionOk="0">
                        <a:moveTo>
                          <a:pt x="0" y="1371600"/>
                        </a:moveTo>
                        <a:cubicBezTo>
                          <a:pt x="-38901" y="590091"/>
                          <a:pt x="531899" y="30846"/>
                          <a:pt x="1371600" y="0"/>
                        </a:cubicBezTo>
                        <a:cubicBezTo>
                          <a:pt x="1690382" y="-25682"/>
                          <a:pt x="1799599" y="42379"/>
                          <a:pt x="2124021" y="0"/>
                        </a:cubicBezTo>
                        <a:cubicBezTo>
                          <a:pt x="2448443" y="-42379"/>
                          <a:pt x="2414677" y="22042"/>
                          <a:pt x="2629553" y="0"/>
                        </a:cubicBezTo>
                        <a:cubicBezTo>
                          <a:pt x="2844429" y="-22042"/>
                          <a:pt x="2865328" y="5374"/>
                          <a:pt x="3052790" y="0"/>
                        </a:cubicBezTo>
                        <a:cubicBezTo>
                          <a:pt x="3240252" y="-5374"/>
                          <a:pt x="3519293" y="2748"/>
                          <a:pt x="3722914" y="0"/>
                        </a:cubicBezTo>
                        <a:cubicBezTo>
                          <a:pt x="3926535" y="-2748"/>
                          <a:pt x="4020519" y="45445"/>
                          <a:pt x="4228447" y="0"/>
                        </a:cubicBezTo>
                        <a:cubicBezTo>
                          <a:pt x="4436375" y="-45445"/>
                          <a:pt x="4771921" y="62533"/>
                          <a:pt x="4980867" y="0"/>
                        </a:cubicBezTo>
                        <a:cubicBezTo>
                          <a:pt x="5189813" y="-62533"/>
                          <a:pt x="5267891" y="30501"/>
                          <a:pt x="5404104" y="0"/>
                        </a:cubicBezTo>
                        <a:cubicBezTo>
                          <a:pt x="5540317" y="-30501"/>
                          <a:pt x="5871064" y="62901"/>
                          <a:pt x="6156525" y="0"/>
                        </a:cubicBezTo>
                        <a:cubicBezTo>
                          <a:pt x="6441986" y="-62901"/>
                          <a:pt x="6344736" y="22158"/>
                          <a:pt x="6497465" y="0"/>
                        </a:cubicBezTo>
                        <a:cubicBezTo>
                          <a:pt x="6650194" y="-22158"/>
                          <a:pt x="6920820" y="57191"/>
                          <a:pt x="7085294" y="0"/>
                        </a:cubicBezTo>
                        <a:cubicBezTo>
                          <a:pt x="7249768" y="-57191"/>
                          <a:pt x="7447480" y="32109"/>
                          <a:pt x="7673122" y="0"/>
                        </a:cubicBezTo>
                        <a:cubicBezTo>
                          <a:pt x="7898764" y="-32109"/>
                          <a:pt x="7935274" y="20032"/>
                          <a:pt x="8178655" y="0"/>
                        </a:cubicBezTo>
                        <a:cubicBezTo>
                          <a:pt x="8422036" y="-20032"/>
                          <a:pt x="8758061" y="69106"/>
                          <a:pt x="8931075" y="0"/>
                        </a:cubicBezTo>
                        <a:cubicBezTo>
                          <a:pt x="9104089" y="-69106"/>
                          <a:pt x="9372042" y="72386"/>
                          <a:pt x="9601200" y="0"/>
                        </a:cubicBezTo>
                        <a:cubicBezTo>
                          <a:pt x="10230627" y="21033"/>
                          <a:pt x="10823273" y="510915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0875776" y="2122227"/>
                          <a:pt x="10300962" y="2625475"/>
                          <a:pt x="9601200" y="2743200"/>
                        </a:cubicBezTo>
                        <a:cubicBezTo>
                          <a:pt x="9456996" y="2798840"/>
                          <a:pt x="9288022" y="2693554"/>
                          <a:pt x="9095667" y="2743200"/>
                        </a:cubicBezTo>
                        <a:cubicBezTo>
                          <a:pt x="8903312" y="2792846"/>
                          <a:pt x="8880137" y="2728883"/>
                          <a:pt x="8754727" y="2743200"/>
                        </a:cubicBezTo>
                        <a:cubicBezTo>
                          <a:pt x="8629317" y="2757517"/>
                          <a:pt x="8439650" y="2734737"/>
                          <a:pt x="8331490" y="2743200"/>
                        </a:cubicBezTo>
                        <a:cubicBezTo>
                          <a:pt x="8223330" y="2751663"/>
                          <a:pt x="7993129" y="2686171"/>
                          <a:pt x="7661366" y="2743200"/>
                        </a:cubicBezTo>
                        <a:cubicBezTo>
                          <a:pt x="7329603" y="2800229"/>
                          <a:pt x="7319572" y="2716396"/>
                          <a:pt x="7155833" y="2743200"/>
                        </a:cubicBezTo>
                        <a:cubicBezTo>
                          <a:pt x="6992094" y="2770004"/>
                          <a:pt x="6899122" y="2694023"/>
                          <a:pt x="6732597" y="2743200"/>
                        </a:cubicBezTo>
                        <a:cubicBezTo>
                          <a:pt x="6566072" y="2792377"/>
                          <a:pt x="6345186" y="2691699"/>
                          <a:pt x="6062472" y="2743200"/>
                        </a:cubicBezTo>
                        <a:cubicBezTo>
                          <a:pt x="5779758" y="2794701"/>
                          <a:pt x="5691257" y="2698567"/>
                          <a:pt x="5474643" y="2743200"/>
                        </a:cubicBezTo>
                        <a:cubicBezTo>
                          <a:pt x="5258029" y="2787833"/>
                          <a:pt x="5055787" y="2705104"/>
                          <a:pt x="4886815" y="2743200"/>
                        </a:cubicBezTo>
                        <a:cubicBezTo>
                          <a:pt x="4717843" y="2781296"/>
                          <a:pt x="4426321" y="2715996"/>
                          <a:pt x="4134394" y="2743200"/>
                        </a:cubicBezTo>
                        <a:cubicBezTo>
                          <a:pt x="3842467" y="2770404"/>
                          <a:pt x="3657957" y="2664978"/>
                          <a:pt x="3464270" y="2743200"/>
                        </a:cubicBezTo>
                        <a:cubicBezTo>
                          <a:pt x="3270583" y="2821422"/>
                          <a:pt x="3284567" y="2720904"/>
                          <a:pt x="3123329" y="2743200"/>
                        </a:cubicBezTo>
                        <a:cubicBezTo>
                          <a:pt x="2962091" y="2765496"/>
                          <a:pt x="2835414" y="2697181"/>
                          <a:pt x="2617797" y="2743200"/>
                        </a:cubicBezTo>
                        <a:cubicBezTo>
                          <a:pt x="2400180" y="2789219"/>
                          <a:pt x="1926466" y="2651098"/>
                          <a:pt x="1371600" y="2743200"/>
                        </a:cubicBezTo>
                        <a:cubicBezTo>
                          <a:pt x="643385" y="2721193"/>
                          <a:pt x="80594" y="1989189"/>
                          <a:pt x="0" y="13716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5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0667D65B-73C1-187E-D508-0368EF60951E}"/>
              </a:ext>
            </a:extLst>
          </p:cNvPr>
          <p:cNvSpPr/>
          <p:nvPr/>
        </p:nvSpPr>
        <p:spPr>
          <a:xfrm rot="15415881">
            <a:off x="344856" y="3659855"/>
            <a:ext cx="2852730" cy="3826833"/>
          </a:xfrm>
          <a:custGeom>
            <a:avLst/>
            <a:gdLst/>
            <a:ahLst/>
            <a:cxnLst/>
            <a:rect l="l" t="t" r="r" b="b"/>
            <a:pathLst>
              <a:path w="5705460" h="7653665">
                <a:moveTo>
                  <a:pt x="0" y="0"/>
                </a:moveTo>
                <a:lnTo>
                  <a:pt x="5705460" y="0"/>
                </a:lnTo>
                <a:lnTo>
                  <a:pt x="5705460" y="7653665"/>
                </a:lnTo>
                <a:lnTo>
                  <a:pt x="0" y="7653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20E0709F-C940-CDEA-5EE0-55371EB7BFD0}"/>
              </a:ext>
            </a:extLst>
          </p:cNvPr>
          <p:cNvSpPr/>
          <p:nvPr/>
        </p:nvSpPr>
        <p:spPr>
          <a:xfrm>
            <a:off x="5110969" y="342900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900" dirty="0"/>
              <a:t> </a:t>
            </a:r>
            <a:r>
              <a:rPr lang="en-US" sz="1500" dirty="0"/>
              <a:t>3000-3500mm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42724EF9-D809-6A32-5AB2-325C31F228F0}"/>
              </a:ext>
            </a:extLst>
          </p:cNvPr>
          <p:cNvSpPr/>
          <p:nvPr/>
        </p:nvSpPr>
        <p:spPr>
          <a:xfrm rot="10800000" flipV="1">
            <a:off x="544670" y="346392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900" dirty="0"/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2000-2500mm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EC8DE377-369F-EAFB-6F2F-FA796F3431B1}"/>
              </a:ext>
            </a:extLst>
          </p:cNvPr>
          <p:cNvSpPr/>
          <p:nvPr/>
        </p:nvSpPr>
        <p:spPr>
          <a:xfrm rot="8768189">
            <a:off x="6184470" y="5546746"/>
            <a:ext cx="3829506" cy="1742425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B">
            <a:extLst>
              <a:ext uri="{FF2B5EF4-FFF2-40B4-BE49-F238E27FC236}">
                <a16:creationId xmlns:a16="http://schemas.microsoft.com/office/drawing/2014/main" xmlns="" id="{A5D90BFB-BA3D-FA23-54BF-5630B9523F60}"/>
              </a:ext>
            </a:extLst>
          </p:cNvPr>
          <p:cNvSpPr/>
          <p:nvPr/>
        </p:nvSpPr>
        <p:spPr>
          <a:xfrm flipH="1">
            <a:off x="544670" y="4786312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/>
              <a:t>1500-2000mm.</a:t>
            </a: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xmlns="" id="{AC08B7E3-461B-B146-77C9-0296CB6072F6}"/>
              </a:ext>
            </a:extLst>
          </p:cNvPr>
          <p:cNvSpPr/>
          <p:nvPr/>
        </p:nvSpPr>
        <p:spPr>
          <a:xfrm rot="10800000" flipH="1" flipV="1">
            <a:off x="5110969" y="4783308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500" dirty="0"/>
              <a:t>3500-4000mm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xmlns="" id="{FC838FFC-2BB6-06C7-5D07-DACE77D2B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3EA00917-6862-32E1-0A7C-8A8896B94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411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xmlns="" id="{ED9A5812-C8BC-DD05-50CA-109E886BBBC6}"/>
              </a:ext>
            </a:extLst>
          </p:cNvPr>
          <p:cNvSpPr/>
          <p:nvPr/>
        </p:nvSpPr>
        <p:spPr>
          <a:xfrm rot="887513">
            <a:off x="7022769" y="27693"/>
            <a:ext cx="2442103" cy="1638928"/>
          </a:xfrm>
          <a:custGeom>
            <a:avLst/>
            <a:gdLst/>
            <a:ahLst/>
            <a:cxnLst/>
            <a:rect l="l" t="t" r="r" b="b"/>
            <a:pathLst>
              <a:path w="4884205" h="3277856">
                <a:moveTo>
                  <a:pt x="0" y="0"/>
                </a:moveTo>
                <a:lnTo>
                  <a:pt x="4884205" y="0"/>
                </a:lnTo>
                <a:lnTo>
                  <a:pt x="488420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5009" r="-91785"/>
            </a:stretch>
          </a:blipFill>
        </p:spPr>
      </p:sp>
    </p:spTree>
    <p:extLst>
      <p:ext uri="{BB962C8B-B14F-4D97-AF65-F5344CB8AC3E}">
        <p14:creationId xmlns:p14="http://schemas.microsoft.com/office/powerpoint/2010/main" val="31913721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9" grpId="0" animBg="1"/>
      <p:bldP spid="19" grpId="1" build="allAtOnce" animBg="1"/>
      <p:bldP spid="21" grpId="0" animBg="1"/>
      <p:bldP spid="21" grpId="1" build="allAtOnce" animBg="1"/>
      <p:bldP spid="20" grpId="0" animBg="1"/>
      <p:bldP spid="20" grpI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34A755-5050-2AB8-650C-25C6347D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3451959-9069-1F90-E89D-CFA575BC93D7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 t="-37695" r="-18996" b="-75217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A852C0A-127D-FA8B-2656-68BA6A52B876}"/>
              </a:ext>
            </a:extLst>
          </p:cNvPr>
          <p:cNvSpPr/>
          <p:nvPr/>
        </p:nvSpPr>
        <p:spPr>
          <a:xfrm>
            <a:off x="2011993" y="1717328"/>
            <a:ext cx="5486400" cy="13716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0972800"/>
                      <a:gd name="connsiteY0" fmla="*/ 1371600 h 2743200"/>
                      <a:gd name="connsiteX1" fmla="*/ 1371600 w 10972800"/>
                      <a:gd name="connsiteY1" fmla="*/ 0 h 2743200"/>
                      <a:gd name="connsiteX2" fmla="*/ 1712541 w 10972800"/>
                      <a:gd name="connsiteY2" fmla="*/ 0 h 2743200"/>
                      <a:gd name="connsiteX3" fmla="*/ 2218073 w 10972800"/>
                      <a:gd name="connsiteY3" fmla="*/ 0 h 2743200"/>
                      <a:gd name="connsiteX4" fmla="*/ 2970494 w 10972800"/>
                      <a:gd name="connsiteY4" fmla="*/ 0 h 2743200"/>
                      <a:gd name="connsiteX5" fmla="*/ 3393730 w 10972800"/>
                      <a:gd name="connsiteY5" fmla="*/ 0 h 2743200"/>
                      <a:gd name="connsiteX6" fmla="*/ 3734671 w 10972800"/>
                      <a:gd name="connsiteY6" fmla="*/ 0 h 2743200"/>
                      <a:gd name="connsiteX7" fmla="*/ 4075611 w 10972800"/>
                      <a:gd name="connsiteY7" fmla="*/ 0 h 2743200"/>
                      <a:gd name="connsiteX8" fmla="*/ 4745736 w 10972800"/>
                      <a:gd name="connsiteY8" fmla="*/ 0 h 2743200"/>
                      <a:gd name="connsiteX9" fmla="*/ 5086677 w 10972800"/>
                      <a:gd name="connsiteY9" fmla="*/ 0 h 2743200"/>
                      <a:gd name="connsiteX10" fmla="*/ 5674505 w 10972800"/>
                      <a:gd name="connsiteY10" fmla="*/ 0 h 2743200"/>
                      <a:gd name="connsiteX11" fmla="*/ 6097742 w 10972800"/>
                      <a:gd name="connsiteY11" fmla="*/ 0 h 2743200"/>
                      <a:gd name="connsiteX12" fmla="*/ 6685570 w 10972800"/>
                      <a:gd name="connsiteY12" fmla="*/ 0 h 2743200"/>
                      <a:gd name="connsiteX13" fmla="*/ 7273399 w 10972800"/>
                      <a:gd name="connsiteY13" fmla="*/ 0 h 2743200"/>
                      <a:gd name="connsiteX14" fmla="*/ 7861227 w 10972800"/>
                      <a:gd name="connsiteY14" fmla="*/ 0 h 2743200"/>
                      <a:gd name="connsiteX15" fmla="*/ 8449056 w 10972800"/>
                      <a:gd name="connsiteY15" fmla="*/ 0 h 2743200"/>
                      <a:gd name="connsiteX16" fmla="*/ 8954589 w 10972800"/>
                      <a:gd name="connsiteY16" fmla="*/ 0 h 2743200"/>
                      <a:gd name="connsiteX17" fmla="*/ 9601200 w 10972800"/>
                      <a:gd name="connsiteY17" fmla="*/ 0 h 2743200"/>
                      <a:gd name="connsiteX18" fmla="*/ 10972800 w 10972800"/>
                      <a:gd name="connsiteY18" fmla="*/ 1371600 h 2743200"/>
                      <a:gd name="connsiteX19" fmla="*/ 10972800 w 10972800"/>
                      <a:gd name="connsiteY19" fmla="*/ 1371600 h 2743200"/>
                      <a:gd name="connsiteX20" fmla="*/ 9601200 w 10972800"/>
                      <a:gd name="connsiteY20" fmla="*/ 2743200 h 2743200"/>
                      <a:gd name="connsiteX21" fmla="*/ 8931075 w 10972800"/>
                      <a:gd name="connsiteY21" fmla="*/ 2743200 h 2743200"/>
                      <a:gd name="connsiteX22" fmla="*/ 8425543 w 10972800"/>
                      <a:gd name="connsiteY22" fmla="*/ 2743200 h 2743200"/>
                      <a:gd name="connsiteX23" fmla="*/ 8002306 w 10972800"/>
                      <a:gd name="connsiteY23" fmla="*/ 2743200 h 2743200"/>
                      <a:gd name="connsiteX24" fmla="*/ 7414478 w 10972800"/>
                      <a:gd name="connsiteY24" fmla="*/ 2743200 h 2743200"/>
                      <a:gd name="connsiteX25" fmla="*/ 6744353 w 10972800"/>
                      <a:gd name="connsiteY25" fmla="*/ 2743200 h 2743200"/>
                      <a:gd name="connsiteX26" fmla="*/ 5991933 w 10972800"/>
                      <a:gd name="connsiteY26" fmla="*/ 2743200 h 2743200"/>
                      <a:gd name="connsiteX27" fmla="*/ 5321808 w 10972800"/>
                      <a:gd name="connsiteY27" fmla="*/ 2743200 h 2743200"/>
                      <a:gd name="connsiteX28" fmla="*/ 4569387 w 10972800"/>
                      <a:gd name="connsiteY28" fmla="*/ 2743200 h 2743200"/>
                      <a:gd name="connsiteX29" fmla="*/ 3899263 w 10972800"/>
                      <a:gd name="connsiteY29" fmla="*/ 2743200 h 2743200"/>
                      <a:gd name="connsiteX30" fmla="*/ 3476026 w 10972800"/>
                      <a:gd name="connsiteY30" fmla="*/ 2743200 h 2743200"/>
                      <a:gd name="connsiteX31" fmla="*/ 2805902 w 10972800"/>
                      <a:gd name="connsiteY31" fmla="*/ 2743200 h 2743200"/>
                      <a:gd name="connsiteX32" fmla="*/ 2300369 w 10972800"/>
                      <a:gd name="connsiteY32" fmla="*/ 2743200 h 2743200"/>
                      <a:gd name="connsiteX33" fmla="*/ 1877133 w 10972800"/>
                      <a:gd name="connsiteY33" fmla="*/ 2743200 h 2743200"/>
                      <a:gd name="connsiteX34" fmla="*/ 1371600 w 10972800"/>
                      <a:gd name="connsiteY34" fmla="*/ 2743200 h 2743200"/>
                      <a:gd name="connsiteX35" fmla="*/ 0 w 10972800"/>
                      <a:gd name="connsiteY35" fmla="*/ 1371600 h 27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972800" h="2743200" fill="none" extrusionOk="0">
                        <a:moveTo>
                          <a:pt x="0" y="1371600"/>
                        </a:moveTo>
                        <a:cubicBezTo>
                          <a:pt x="-148778" y="557052"/>
                          <a:pt x="716031" y="-100246"/>
                          <a:pt x="1371600" y="0"/>
                        </a:cubicBezTo>
                        <a:cubicBezTo>
                          <a:pt x="1503928" y="-28213"/>
                          <a:pt x="1574731" y="33361"/>
                          <a:pt x="1712541" y="0"/>
                        </a:cubicBezTo>
                        <a:cubicBezTo>
                          <a:pt x="1850351" y="-33361"/>
                          <a:pt x="2056818" y="60556"/>
                          <a:pt x="2218073" y="0"/>
                        </a:cubicBezTo>
                        <a:cubicBezTo>
                          <a:pt x="2379328" y="-60556"/>
                          <a:pt x="2624915" y="17242"/>
                          <a:pt x="2970494" y="0"/>
                        </a:cubicBezTo>
                        <a:cubicBezTo>
                          <a:pt x="3316073" y="-17242"/>
                          <a:pt x="3209587" y="26054"/>
                          <a:pt x="3393730" y="0"/>
                        </a:cubicBezTo>
                        <a:cubicBezTo>
                          <a:pt x="3577873" y="-26054"/>
                          <a:pt x="3596256" y="11483"/>
                          <a:pt x="3734671" y="0"/>
                        </a:cubicBezTo>
                        <a:cubicBezTo>
                          <a:pt x="3873086" y="-11483"/>
                          <a:pt x="3928801" y="13934"/>
                          <a:pt x="4075611" y="0"/>
                        </a:cubicBezTo>
                        <a:cubicBezTo>
                          <a:pt x="4222421" y="-13934"/>
                          <a:pt x="4413382" y="78285"/>
                          <a:pt x="4745736" y="0"/>
                        </a:cubicBezTo>
                        <a:cubicBezTo>
                          <a:pt x="5078091" y="-78285"/>
                          <a:pt x="5001604" y="27096"/>
                          <a:pt x="5086677" y="0"/>
                        </a:cubicBezTo>
                        <a:cubicBezTo>
                          <a:pt x="5171750" y="-27096"/>
                          <a:pt x="5518904" y="25817"/>
                          <a:pt x="5674505" y="0"/>
                        </a:cubicBezTo>
                        <a:cubicBezTo>
                          <a:pt x="5830106" y="-25817"/>
                          <a:pt x="5939100" y="16726"/>
                          <a:pt x="6097742" y="0"/>
                        </a:cubicBezTo>
                        <a:cubicBezTo>
                          <a:pt x="6256384" y="-16726"/>
                          <a:pt x="6411873" y="69038"/>
                          <a:pt x="6685570" y="0"/>
                        </a:cubicBezTo>
                        <a:cubicBezTo>
                          <a:pt x="6959267" y="-69038"/>
                          <a:pt x="7062033" y="28831"/>
                          <a:pt x="7273399" y="0"/>
                        </a:cubicBezTo>
                        <a:cubicBezTo>
                          <a:pt x="7484765" y="-28831"/>
                          <a:pt x="7677570" y="8695"/>
                          <a:pt x="7861227" y="0"/>
                        </a:cubicBezTo>
                        <a:cubicBezTo>
                          <a:pt x="8044884" y="-8695"/>
                          <a:pt x="8246764" y="13819"/>
                          <a:pt x="8449056" y="0"/>
                        </a:cubicBezTo>
                        <a:cubicBezTo>
                          <a:pt x="8651348" y="-13819"/>
                          <a:pt x="8746593" y="32719"/>
                          <a:pt x="8954589" y="0"/>
                        </a:cubicBezTo>
                        <a:cubicBezTo>
                          <a:pt x="9162585" y="-32719"/>
                          <a:pt x="9467097" y="13827"/>
                          <a:pt x="9601200" y="0"/>
                        </a:cubicBezTo>
                        <a:cubicBezTo>
                          <a:pt x="10386886" y="-83283"/>
                          <a:pt x="10852575" y="623472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1019021" y="2057152"/>
                          <a:pt x="10533353" y="2605773"/>
                          <a:pt x="9601200" y="2743200"/>
                        </a:cubicBezTo>
                        <a:cubicBezTo>
                          <a:pt x="9386192" y="2748028"/>
                          <a:pt x="9197926" y="2689253"/>
                          <a:pt x="8931075" y="2743200"/>
                        </a:cubicBezTo>
                        <a:cubicBezTo>
                          <a:pt x="8664225" y="2797147"/>
                          <a:pt x="8532267" y="2720265"/>
                          <a:pt x="8425543" y="2743200"/>
                        </a:cubicBezTo>
                        <a:cubicBezTo>
                          <a:pt x="8318819" y="2766135"/>
                          <a:pt x="8194746" y="2725876"/>
                          <a:pt x="8002306" y="2743200"/>
                        </a:cubicBezTo>
                        <a:cubicBezTo>
                          <a:pt x="7809866" y="2760524"/>
                          <a:pt x="7556006" y="2726552"/>
                          <a:pt x="7414478" y="2743200"/>
                        </a:cubicBezTo>
                        <a:cubicBezTo>
                          <a:pt x="7272950" y="2759848"/>
                          <a:pt x="6903279" y="2733579"/>
                          <a:pt x="6744353" y="2743200"/>
                        </a:cubicBezTo>
                        <a:cubicBezTo>
                          <a:pt x="6585428" y="2752821"/>
                          <a:pt x="6156208" y="2692021"/>
                          <a:pt x="5991933" y="2743200"/>
                        </a:cubicBezTo>
                        <a:cubicBezTo>
                          <a:pt x="5827658" y="2794379"/>
                          <a:pt x="5492985" y="2737113"/>
                          <a:pt x="5321808" y="2743200"/>
                        </a:cubicBezTo>
                        <a:cubicBezTo>
                          <a:pt x="5150631" y="2749287"/>
                          <a:pt x="4812830" y="2729694"/>
                          <a:pt x="4569387" y="2743200"/>
                        </a:cubicBezTo>
                        <a:cubicBezTo>
                          <a:pt x="4325944" y="2756706"/>
                          <a:pt x="4129666" y="2704069"/>
                          <a:pt x="3899263" y="2743200"/>
                        </a:cubicBezTo>
                        <a:cubicBezTo>
                          <a:pt x="3668860" y="2782331"/>
                          <a:pt x="3565711" y="2695748"/>
                          <a:pt x="3476026" y="2743200"/>
                        </a:cubicBezTo>
                        <a:cubicBezTo>
                          <a:pt x="3386341" y="2790652"/>
                          <a:pt x="2974001" y="2701926"/>
                          <a:pt x="2805902" y="2743200"/>
                        </a:cubicBezTo>
                        <a:cubicBezTo>
                          <a:pt x="2637803" y="2784474"/>
                          <a:pt x="2425939" y="2695164"/>
                          <a:pt x="2300369" y="2743200"/>
                        </a:cubicBezTo>
                        <a:cubicBezTo>
                          <a:pt x="2174799" y="2791236"/>
                          <a:pt x="2041749" y="2719498"/>
                          <a:pt x="1877133" y="2743200"/>
                        </a:cubicBezTo>
                        <a:cubicBezTo>
                          <a:pt x="1712517" y="2766902"/>
                          <a:pt x="1558455" y="2697247"/>
                          <a:pt x="1371600" y="2743200"/>
                        </a:cubicBezTo>
                        <a:cubicBezTo>
                          <a:pt x="611785" y="2683593"/>
                          <a:pt x="55912" y="2022076"/>
                          <a:pt x="0" y="1371600"/>
                        </a:cubicBezTo>
                        <a:close/>
                      </a:path>
                      <a:path w="10972800" h="2743200" stroke="0" extrusionOk="0">
                        <a:moveTo>
                          <a:pt x="0" y="1371600"/>
                        </a:moveTo>
                        <a:cubicBezTo>
                          <a:pt x="-38901" y="590091"/>
                          <a:pt x="531899" y="30846"/>
                          <a:pt x="1371600" y="0"/>
                        </a:cubicBezTo>
                        <a:cubicBezTo>
                          <a:pt x="1690382" y="-25682"/>
                          <a:pt x="1799599" y="42379"/>
                          <a:pt x="2124021" y="0"/>
                        </a:cubicBezTo>
                        <a:cubicBezTo>
                          <a:pt x="2448443" y="-42379"/>
                          <a:pt x="2414677" y="22042"/>
                          <a:pt x="2629553" y="0"/>
                        </a:cubicBezTo>
                        <a:cubicBezTo>
                          <a:pt x="2844429" y="-22042"/>
                          <a:pt x="2865328" y="5374"/>
                          <a:pt x="3052790" y="0"/>
                        </a:cubicBezTo>
                        <a:cubicBezTo>
                          <a:pt x="3240252" y="-5374"/>
                          <a:pt x="3519293" y="2748"/>
                          <a:pt x="3722914" y="0"/>
                        </a:cubicBezTo>
                        <a:cubicBezTo>
                          <a:pt x="3926535" y="-2748"/>
                          <a:pt x="4020519" y="45445"/>
                          <a:pt x="4228447" y="0"/>
                        </a:cubicBezTo>
                        <a:cubicBezTo>
                          <a:pt x="4436375" y="-45445"/>
                          <a:pt x="4771921" y="62533"/>
                          <a:pt x="4980867" y="0"/>
                        </a:cubicBezTo>
                        <a:cubicBezTo>
                          <a:pt x="5189813" y="-62533"/>
                          <a:pt x="5267891" y="30501"/>
                          <a:pt x="5404104" y="0"/>
                        </a:cubicBezTo>
                        <a:cubicBezTo>
                          <a:pt x="5540317" y="-30501"/>
                          <a:pt x="5871064" y="62901"/>
                          <a:pt x="6156525" y="0"/>
                        </a:cubicBezTo>
                        <a:cubicBezTo>
                          <a:pt x="6441986" y="-62901"/>
                          <a:pt x="6344736" y="22158"/>
                          <a:pt x="6497465" y="0"/>
                        </a:cubicBezTo>
                        <a:cubicBezTo>
                          <a:pt x="6650194" y="-22158"/>
                          <a:pt x="6920820" y="57191"/>
                          <a:pt x="7085294" y="0"/>
                        </a:cubicBezTo>
                        <a:cubicBezTo>
                          <a:pt x="7249768" y="-57191"/>
                          <a:pt x="7447480" y="32109"/>
                          <a:pt x="7673122" y="0"/>
                        </a:cubicBezTo>
                        <a:cubicBezTo>
                          <a:pt x="7898764" y="-32109"/>
                          <a:pt x="7935274" y="20032"/>
                          <a:pt x="8178655" y="0"/>
                        </a:cubicBezTo>
                        <a:cubicBezTo>
                          <a:pt x="8422036" y="-20032"/>
                          <a:pt x="8758061" y="69106"/>
                          <a:pt x="8931075" y="0"/>
                        </a:cubicBezTo>
                        <a:cubicBezTo>
                          <a:pt x="9104089" y="-69106"/>
                          <a:pt x="9372042" y="72386"/>
                          <a:pt x="9601200" y="0"/>
                        </a:cubicBezTo>
                        <a:cubicBezTo>
                          <a:pt x="10230627" y="21033"/>
                          <a:pt x="10823273" y="510915"/>
                          <a:pt x="10972800" y="1371600"/>
                        </a:cubicBezTo>
                        <a:lnTo>
                          <a:pt x="10972800" y="1371600"/>
                        </a:lnTo>
                        <a:cubicBezTo>
                          <a:pt x="10875776" y="2122227"/>
                          <a:pt x="10300962" y="2625475"/>
                          <a:pt x="9601200" y="2743200"/>
                        </a:cubicBezTo>
                        <a:cubicBezTo>
                          <a:pt x="9456996" y="2798840"/>
                          <a:pt x="9288022" y="2693554"/>
                          <a:pt x="9095667" y="2743200"/>
                        </a:cubicBezTo>
                        <a:cubicBezTo>
                          <a:pt x="8903312" y="2792846"/>
                          <a:pt x="8880137" y="2728883"/>
                          <a:pt x="8754727" y="2743200"/>
                        </a:cubicBezTo>
                        <a:cubicBezTo>
                          <a:pt x="8629317" y="2757517"/>
                          <a:pt x="8439650" y="2734737"/>
                          <a:pt x="8331490" y="2743200"/>
                        </a:cubicBezTo>
                        <a:cubicBezTo>
                          <a:pt x="8223330" y="2751663"/>
                          <a:pt x="7993129" y="2686171"/>
                          <a:pt x="7661366" y="2743200"/>
                        </a:cubicBezTo>
                        <a:cubicBezTo>
                          <a:pt x="7329603" y="2800229"/>
                          <a:pt x="7319572" y="2716396"/>
                          <a:pt x="7155833" y="2743200"/>
                        </a:cubicBezTo>
                        <a:cubicBezTo>
                          <a:pt x="6992094" y="2770004"/>
                          <a:pt x="6899122" y="2694023"/>
                          <a:pt x="6732597" y="2743200"/>
                        </a:cubicBezTo>
                        <a:cubicBezTo>
                          <a:pt x="6566072" y="2792377"/>
                          <a:pt x="6345186" y="2691699"/>
                          <a:pt x="6062472" y="2743200"/>
                        </a:cubicBezTo>
                        <a:cubicBezTo>
                          <a:pt x="5779758" y="2794701"/>
                          <a:pt x="5691257" y="2698567"/>
                          <a:pt x="5474643" y="2743200"/>
                        </a:cubicBezTo>
                        <a:cubicBezTo>
                          <a:pt x="5258029" y="2787833"/>
                          <a:pt x="5055787" y="2705104"/>
                          <a:pt x="4886815" y="2743200"/>
                        </a:cubicBezTo>
                        <a:cubicBezTo>
                          <a:pt x="4717843" y="2781296"/>
                          <a:pt x="4426321" y="2715996"/>
                          <a:pt x="4134394" y="2743200"/>
                        </a:cubicBezTo>
                        <a:cubicBezTo>
                          <a:pt x="3842467" y="2770404"/>
                          <a:pt x="3657957" y="2664978"/>
                          <a:pt x="3464270" y="2743200"/>
                        </a:cubicBezTo>
                        <a:cubicBezTo>
                          <a:pt x="3270583" y="2821422"/>
                          <a:pt x="3284567" y="2720904"/>
                          <a:pt x="3123329" y="2743200"/>
                        </a:cubicBezTo>
                        <a:cubicBezTo>
                          <a:pt x="2962091" y="2765496"/>
                          <a:pt x="2835414" y="2697181"/>
                          <a:pt x="2617797" y="2743200"/>
                        </a:cubicBezTo>
                        <a:cubicBezTo>
                          <a:pt x="2400180" y="2789219"/>
                          <a:pt x="1926466" y="2651098"/>
                          <a:pt x="1371600" y="2743200"/>
                        </a:cubicBezTo>
                        <a:cubicBezTo>
                          <a:pt x="643385" y="2721193"/>
                          <a:pt x="80594" y="1989189"/>
                          <a:pt x="0" y="13716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xmlns="" id="{30910E8C-C00F-E868-8819-46C50E129E0B}"/>
              </a:ext>
            </a:extLst>
          </p:cNvPr>
          <p:cNvSpPr/>
          <p:nvPr/>
        </p:nvSpPr>
        <p:spPr>
          <a:xfrm rot="1537744">
            <a:off x="-637961" y="4732126"/>
            <a:ext cx="3001501" cy="1913004"/>
          </a:xfrm>
          <a:custGeom>
            <a:avLst/>
            <a:gdLst/>
            <a:ahLst/>
            <a:cxnLst/>
            <a:rect l="l" t="t" r="r" b="b"/>
            <a:pathLst>
              <a:path w="6003002" h="3826007">
                <a:moveTo>
                  <a:pt x="0" y="0"/>
                </a:moveTo>
                <a:lnTo>
                  <a:pt x="6003003" y="0"/>
                </a:lnTo>
                <a:lnTo>
                  <a:pt x="6003003" y="3826007"/>
                </a:lnTo>
                <a:lnTo>
                  <a:pt x="0" y="3826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980" t="-19727" r="-26619"/>
            </a:stretch>
          </a:blipFill>
        </p:spPr>
      </p:sp>
      <p:sp>
        <p:nvSpPr>
          <p:cNvPr id="21" name="B">
            <a:extLst>
              <a:ext uri="{FF2B5EF4-FFF2-40B4-BE49-F238E27FC236}">
                <a16:creationId xmlns:a16="http://schemas.microsoft.com/office/drawing/2014/main" xmlns="" id="{6E49ED73-2C63-51DF-878D-B809DF4734A2}"/>
              </a:ext>
            </a:extLst>
          </p:cNvPr>
          <p:cNvSpPr/>
          <p:nvPr/>
        </p:nvSpPr>
        <p:spPr>
          <a:xfrm flipH="1">
            <a:off x="5120494" y="3437103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/>
              <a:t>Nằm</a:t>
            </a:r>
            <a:r>
              <a:rPr lang="en-US" sz="1500" dirty="0"/>
              <a:t> </a:t>
            </a:r>
            <a:r>
              <a:rPr lang="en-US" sz="1500" dirty="0" err="1"/>
              <a:t>trong</a:t>
            </a:r>
            <a:r>
              <a:rPr lang="en-US" sz="1500" dirty="0"/>
              <a:t> </a:t>
            </a:r>
            <a:r>
              <a:rPr lang="en-US" sz="1500" dirty="0" err="1"/>
              <a:t>vùng</a:t>
            </a:r>
            <a:r>
              <a:rPr lang="en-US" sz="1500" dirty="0"/>
              <a:t> </a:t>
            </a:r>
            <a:r>
              <a:rPr lang="en-US" sz="1500" dirty="0" err="1"/>
              <a:t>nội</a:t>
            </a:r>
            <a:r>
              <a:rPr lang="en-US" sz="1500" dirty="0"/>
              <a:t> </a:t>
            </a:r>
            <a:r>
              <a:rPr lang="en-US" sz="1500" dirty="0" err="1"/>
              <a:t>chí</a:t>
            </a:r>
            <a:r>
              <a:rPr lang="en-US" sz="1500" dirty="0"/>
              <a:t> </a:t>
            </a:r>
            <a:r>
              <a:rPr lang="en-US" sz="1500" dirty="0" err="1"/>
              <a:t>tuyến</a:t>
            </a:r>
            <a:endParaRPr lang="en-US" sz="1500" dirty="0"/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xmlns="" id="{F6F4ECCE-F6A3-FE21-EAD4-E9D5691BDC21}"/>
              </a:ext>
            </a:extLst>
          </p:cNvPr>
          <p:cNvSpPr/>
          <p:nvPr/>
        </p:nvSpPr>
        <p:spPr>
          <a:xfrm rot="20626809">
            <a:off x="3290025" y="5246236"/>
            <a:ext cx="8372287" cy="1831438"/>
          </a:xfrm>
          <a:custGeom>
            <a:avLst/>
            <a:gdLst/>
            <a:ahLst/>
            <a:cxnLst/>
            <a:rect l="l" t="t" r="r" b="b"/>
            <a:pathLst>
              <a:path w="16744574" h="3662875">
                <a:moveTo>
                  <a:pt x="0" y="0"/>
                </a:moveTo>
                <a:lnTo>
                  <a:pt x="16744573" y="0"/>
                </a:lnTo>
                <a:lnTo>
                  <a:pt x="16744573" y="3662876"/>
                </a:lnTo>
                <a:lnTo>
                  <a:pt x="0" y="366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06F66FCB-FA67-FEE2-6700-C00CD9D05A7D}"/>
              </a:ext>
            </a:extLst>
          </p:cNvPr>
          <p:cNvSpPr/>
          <p:nvPr/>
        </p:nvSpPr>
        <p:spPr>
          <a:xfrm>
            <a:off x="544670" y="4783308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900" dirty="0"/>
              <a:t> </a:t>
            </a:r>
            <a:r>
              <a:rPr lang="en-US" sz="1500" dirty="0" err="1"/>
              <a:t>Chịu</a:t>
            </a:r>
            <a:r>
              <a:rPr lang="en-US" sz="1500" dirty="0"/>
              <a:t> </a:t>
            </a:r>
            <a:r>
              <a:rPr lang="en-US" sz="1500" dirty="0" err="1"/>
              <a:t>ảnh</a:t>
            </a:r>
            <a:r>
              <a:rPr lang="en-US" sz="1500" dirty="0"/>
              <a:t> </a:t>
            </a:r>
            <a:r>
              <a:rPr lang="en-US" sz="1500" dirty="0" err="1"/>
              <a:t>hưởng</a:t>
            </a:r>
            <a:r>
              <a:rPr lang="en-US" sz="1500" dirty="0"/>
              <a:t> </a:t>
            </a:r>
            <a:r>
              <a:rPr lang="en-US" sz="1500" dirty="0" err="1"/>
              <a:t>của</a:t>
            </a:r>
            <a:r>
              <a:rPr lang="en-US" sz="1500" dirty="0"/>
              <a:t> </a:t>
            </a:r>
            <a:r>
              <a:rPr lang="en-US" sz="1500" dirty="0" err="1"/>
              <a:t>gió</a:t>
            </a:r>
            <a:r>
              <a:rPr lang="en-US" sz="1500" dirty="0"/>
              <a:t> </a:t>
            </a:r>
            <a:r>
              <a:rPr lang="en-US" sz="1500" dirty="0" err="1"/>
              <a:t>mùa</a:t>
            </a:r>
            <a:r>
              <a:rPr lang="en-US" sz="1500" dirty="0"/>
              <a:t> </a:t>
            </a:r>
            <a:r>
              <a:rPr lang="en-US" sz="1500" dirty="0" err="1"/>
              <a:t>Tây</a:t>
            </a:r>
            <a:r>
              <a:rPr lang="en-US" sz="1500" dirty="0"/>
              <a:t> Nam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0BEB82F8-ACED-9662-8830-8312F9599F89}"/>
              </a:ext>
            </a:extLst>
          </p:cNvPr>
          <p:cNvSpPr/>
          <p:nvPr/>
        </p:nvSpPr>
        <p:spPr>
          <a:xfrm rot="10800000" flipV="1">
            <a:off x="544670" y="3463920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900" dirty="0"/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xmlns="" id="{E90147B7-7BFA-F3B9-C4B1-56A53B7FB1C9}"/>
              </a:ext>
            </a:extLst>
          </p:cNvPr>
          <p:cNvSpPr/>
          <p:nvPr/>
        </p:nvSpPr>
        <p:spPr>
          <a:xfrm rot="10800000" flipH="1" flipV="1">
            <a:off x="5120494" y="4783308"/>
            <a:ext cx="3657600" cy="914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889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15200"/>
                      <a:gd name="connsiteY0" fmla="*/ 914400 h 1828800"/>
                      <a:gd name="connsiteX1" fmla="*/ 914400 w 7315200"/>
                      <a:gd name="connsiteY1" fmla="*/ 0 h 1828800"/>
                      <a:gd name="connsiteX2" fmla="*/ 1463040 w 7315200"/>
                      <a:gd name="connsiteY2" fmla="*/ 0 h 1828800"/>
                      <a:gd name="connsiteX3" fmla="*/ 1901952 w 7315200"/>
                      <a:gd name="connsiteY3" fmla="*/ 0 h 1828800"/>
                      <a:gd name="connsiteX4" fmla="*/ 2560320 w 7315200"/>
                      <a:gd name="connsiteY4" fmla="*/ 0 h 1828800"/>
                      <a:gd name="connsiteX5" fmla="*/ 3054096 w 7315200"/>
                      <a:gd name="connsiteY5" fmla="*/ 0 h 1828800"/>
                      <a:gd name="connsiteX6" fmla="*/ 3438144 w 7315200"/>
                      <a:gd name="connsiteY6" fmla="*/ 0 h 1828800"/>
                      <a:gd name="connsiteX7" fmla="*/ 4041648 w 7315200"/>
                      <a:gd name="connsiteY7" fmla="*/ 0 h 1828800"/>
                      <a:gd name="connsiteX8" fmla="*/ 4480560 w 7315200"/>
                      <a:gd name="connsiteY8" fmla="*/ 0 h 1828800"/>
                      <a:gd name="connsiteX9" fmla="*/ 5084064 w 7315200"/>
                      <a:gd name="connsiteY9" fmla="*/ 0 h 1828800"/>
                      <a:gd name="connsiteX10" fmla="*/ 5742432 w 7315200"/>
                      <a:gd name="connsiteY10" fmla="*/ 0 h 1828800"/>
                      <a:gd name="connsiteX11" fmla="*/ 6400800 w 7315200"/>
                      <a:gd name="connsiteY11" fmla="*/ 0 h 1828800"/>
                      <a:gd name="connsiteX12" fmla="*/ 7315200 w 7315200"/>
                      <a:gd name="connsiteY12" fmla="*/ 914400 h 1828800"/>
                      <a:gd name="connsiteX13" fmla="*/ 7315200 w 7315200"/>
                      <a:gd name="connsiteY13" fmla="*/ 914400 h 1828800"/>
                      <a:gd name="connsiteX14" fmla="*/ 6400800 w 7315200"/>
                      <a:gd name="connsiteY14" fmla="*/ 1828800 h 1828800"/>
                      <a:gd name="connsiteX15" fmla="*/ 5852160 w 7315200"/>
                      <a:gd name="connsiteY15" fmla="*/ 1828800 h 1828800"/>
                      <a:gd name="connsiteX16" fmla="*/ 5303520 w 7315200"/>
                      <a:gd name="connsiteY16" fmla="*/ 1828800 h 1828800"/>
                      <a:gd name="connsiteX17" fmla="*/ 4864608 w 7315200"/>
                      <a:gd name="connsiteY17" fmla="*/ 1828800 h 1828800"/>
                      <a:gd name="connsiteX18" fmla="*/ 4206240 w 7315200"/>
                      <a:gd name="connsiteY18" fmla="*/ 1828800 h 1828800"/>
                      <a:gd name="connsiteX19" fmla="*/ 3657600 w 7315200"/>
                      <a:gd name="connsiteY19" fmla="*/ 1828800 h 1828800"/>
                      <a:gd name="connsiteX20" fmla="*/ 2999232 w 7315200"/>
                      <a:gd name="connsiteY20" fmla="*/ 1828800 h 1828800"/>
                      <a:gd name="connsiteX21" fmla="*/ 2395728 w 7315200"/>
                      <a:gd name="connsiteY21" fmla="*/ 1828800 h 1828800"/>
                      <a:gd name="connsiteX22" fmla="*/ 1901952 w 7315200"/>
                      <a:gd name="connsiteY22" fmla="*/ 1828800 h 1828800"/>
                      <a:gd name="connsiteX23" fmla="*/ 914400 w 7315200"/>
                      <a:gd name="connsiteY23" fmla="*/ 1828800 h 1828800"/>
                      <a:gd name="connsiteX24" fmla="*/ 0 w 7315200"/>
                      <a:gd name="connsiteY24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315200" h="1828800" fill="none" extrusionOk="0">
                        <a:moveTo>
                          <a:pt x="0" y="914400"/>
                        </a:moveTo>
                        <a:cubicBezTo>
                          <a:pt x="38873" y="442858"/>
                          <a:pt x="399960" y="28478"/>
                          <a:pt x="914400" y="0"/>
                        </a:cubicBezTo>
                        <a:cubicBezTo>
                          <a:pt x="1034198" y="-57901"/>
                          <a:pt x="1208471" y="20975"/>
                          <a:pt x="1463040" y="0"/>
                        </a:cubicBezTo>
                        <a:cubicBezTo>
                          <a:pt x="1717609" y="-20975"/>
                          <a:pt x="1794461" y="30889"/>
                          <a:pt x="1901952" y="0"/>
                        </a:cubicBezTo>
                        <a:cubicBezTo>
                          <a:pt x="2009443" y="-30889"/>
                          <a:pt x="2418328" y="7602"/>
                          <a:pt x="2560320" y="0"/>
                        </a:cubicBezTo>
                        <a:cubicBezTo>
                          <a:pt x="2702312" y="-7602"/>
                          <a:pt x="2855774" y="38905"/>
                          <a:pt x="3054096" y="0"/>
                        </a:cubicBezTo>
                        <a:cubicBezTo>
                          <a:pt x="3252418" y="-38905"/>
                          <a:pt x="3280935" y="25805"/>
                          <a:pt x="3438144" y="0"/>
                        </a:cubicBezTo>
                        <a:cubicBezTo>
                          <a:pt x="3595353" y="-25805"/>
                          <a:pt x="3769618" y="44379"/>
                          <a:pt x="4041648" y="0"/>
                        </a:cubicBezTo>
                        <a:cubicBezTo>
                          <a:pt x="4313678" y="-44379"/>
                          <a:pt x="4289415" y="38373"/>
                          <a:pt x="4480560" y="0"/>
                        </a:cubicBezTo>
                        <a:cubicBezTo>
                          <a:pt x="4671705" y="-38373"/>
                          <a:pt x="4909122" y="2518"/>
                          <a:pt x="5084064" y="0"/>
                        </a:cubicBezTo>
                        <a:cubicBezTo>
                          <a:pt x="5259006" y="-2518"/>
                          <a:pt x="5539817" y="22857"/>
                          <a:pt x="5742432" y="0"/>
                        </a:cubicBezTo>
                        <a:cubicBezTo>
                          <a:pt x="5945047" y="-22857"/>
                          <a:pt x="6125600" y="19360"/>
                          <a:pt x="6400800" y="0"/>
                        </a:cubicBezTo>
                        <a:cubicBezTo>
                          <a:pt x="6949405" y="12504"/>
                          <a:pt x="7290448" y="328695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99702" y="1422095"/>
                          <a:pt x="6979650" y="1905312"/>
                          <a:pt x="6400800" y="1828800"/>
                        </a:cubicBezTo>
                        <a:cubicBezTo>
                          <a:pt x="6204962" y="1834438"/>
                          <a:pt x="6014687" y="1788220"/>
                          <a:pt x="5852160" y="1828800"/>
                        </a:cubicBezTo>
                        <a:cubicBezTo>
                          <a:pt x="5689633" y="1869380"/>
                          <a:pt x="5455730" y="1767115"/>
                          <a:pt x="5303520" y="1828800"/>
                        </a:cubicBezTo>
                        <a:cubicBezTo>
                          <a:pt x="5151310" y="1890485"/>
                          <a:pt x="4981662" y="1790611"/>
                          <a:pt x="4864608" y="1828800"/>
                        </a:cubicBezTo>
                        <a:cubicBezTo>
                          <a:pt x="4747554" y="1866989"/>
                          <a:pt x="4506813" y="1768657"/>
                          <a:pt x="4206240" y="1828800"/>
                        </a:cubicBezTo>
                        <a:cubicBezTo>
                          <a:pt x="3905667" y="1888943"/>
                          <a:pt x="3841947" y="1766525"/>
                          <a:pt x="3657600" y="1828800"/>
                        </a:cubicBezTo>
                        <a:cubicBezTo>
                          <a:pt x="3473253" y="1891075"/>
                          <a:pt x="3149421" y="1815250"/>
                          <a:pt x="2999232" y="1828800"/>
                        </a:cubicBezTo>
                        <a:cubicBezTo>
                          <a:pt x="2849043" y="1842350"/>
                          <a:pt x="2637324" y="1798351"/>
                          <a:pt x="2395728" y="1828800"/>
                        </a:cubicBezTo>
                        <a:cubicBezTo>
                          <a:pt x="2154132" y="1859249"/>
                          <a:pt x="2023113" y="1811011"/>
                          <a:pt x="1901952" y="1828800"/>
                        </a:cubicBezTo>
                        <a:cubicBezTo>
                          <a:pt x="1780791" y="1846589"/>
                          <a:pt x="1192919" y="1747730"/>
                          <a:pt x="914400" y="1828800"/>
                        </a:cubicBezTo>
                        <a:cubicBezTo>
                          <a:pt x="412461" y="1968548"/>
                          <a:pt x="69964" y="1356629"/>
                          <a:pt x="0" y="914400"/>
                        </a:cubicBezTo>
                        <a:close/>
                      </a:path>
                      <a:path w="7315200" h="1828800" stroke="0" extrusionOk="0">
                        <a:moveTo>
                          <a:pt x="0" y="914400"/>
                        </a:moveTo>
                        <a:cubicBezTo>
                          <a:pt x="-93718" y="351584"/>
                          <a:pt x="268344" y="52937"/>
                          <a:pt x="914400" y="0"/>
                        </a:cubicBezTo>
                        <a:cubicBezTo>
                          <a:pt x="1242423" y="-69004"/>
                          <a:pt x="1323405" y="32298"/>
                          <a:pt x="1572768" y="0"/>
                        </a:cubicBezTo>
                        <a:cubicBezTo>
                          <a:pt x="1822131" y="-32298"/>
                          <a:pt x="1849649" y="19511"/>
                          <a:pt x="2066544" y="0"/>
                        </a:cubicBezTo>
                        <a:cubicBezTo>
                          <a:pt x="2283439" y="-19511"/>
                          <a:pt x="2310170" y="48896"/>
                          <a:pt x="2505456" y="0"/>
                        </a:cubicBezTo>
                        <a:cubicBezTo>
                          <a:pt x="2700742" y="-48896"/>
                          <a:pt x="2963150" y="29559"/>
                          <a:pt x="3108960" y="0"/>
                        </a:cubicBezTo>
                        <a:cubicBezTo>
                          <a:pt x="3254770" y="-29559"/>
                          <a:pt x="3490883" y="56109"/>
                          <a:pt x="3602736" y="0"/>
                        </a:cubicBezTo>
                        <a:cubicBezTo>
                          <a:pt x="3714589" y="-56109"/>
                          <a:pt x="4041096" y="15145"/>
                          <a:pt x="4261104" y="0"/>
                        </a:cubicBezTo>
                        <a:cubicBezTo>
                          <a:pt x="4481112" y="-15145"/>
                          <a:pt x="4494879" y="20239"/>
                          <a:pt x="4700016" y="0"/>
                        </a:cubicBezTo>
                        <a:cubicBezTo>
                          <a:pt x="4905153" y="-20239"/>
                          <a:pt x="5119898" y="63548"/>
                          <a:pt x="5358384" y="0"/>
                        </a:cubicBezTo>
                        <a:cubicBezTo>
                          <a:pt x="5596870" y="-63548"/>
                          <a:pt x="5620265" y="762"/>
                          <a:pt x="5742432" y="0"/>
                        </a:cubicBezTo>
                        <a:cubicBezTo>
                          <a:pt x="5864599" y="-762"/>
                          <a:pt x="6258660" y="17025"/>
                          <a:pt x="6400800" y="0"/>
                        </a:cubicBezTo>
                        <a:cubicBezTo>
                          <a:pt x="6970069" y="95657"/>
                          <a:pt x="7328370" y="545792"/>
                          <a:pt x="7315200" y="914400"/>
                        </a:cubicBezTo>
                        <a:lnTo>
                          <a:pt x="7315200" y="914400"/>
                        </a:lnTo>
                        <a:cubicBezTo>
                          <a:pt x="7349029" y="1471516"/>
                          <a:pt x="6957051" y="1891567"/>
                          <a:pt x="6400800" y="1828800"/>
                        </a:cubicBezTo>
                        <a:cubicBezTo>
                          <a:pt x="6215960" y="1865082"/>
                          <a:pt x="6017350" y="1810801"/>
                          <a:pt x="5907024" y="1828800"/>
                        </a:cubicBezTo>
                        <a:cubicBezTo>
                          <a:pt x="5796698" y="1846799"/>
                          <a:pt x="5605530" y="1763803"/>
                          <a:pt x="5358384" y="1828800"/>
                        </a:cubicBezTo>
                        <a:cubicBezTo>
                          <a:pt x="5111238" y="1893797"/>
                          <a:pt x="4977808" y="1770673"/>
                          <a:pt x="4754880" y="1828800"/>
                        </a:cubicBezTo>
                        <a:cubicBezTo>
                          <a:pt x="4531952" y="1886927"/>
                          <a:pt x="4431431" y="1801578"/>
                          <a:pt x="4151376" y="1828800"/>
                        </a:cubicBezTo>
                        <a:cubicBezTo>
                          <a:pt x="3871321" y="1856022"/>
                          <a:pt x="3697768" y="1792273"/>
                          <a:pt x="3547872" y="1828800"/>
                        </a:cubicBezTo>
                        <a:cubicBezTo>
                          <a:pt x="3397976" y="1865327"/>
                          <a:pt x="3350867" y="1792795"/>
                          <a:pt x="3163824" y="1828800"/>
                        </a:cubicBezTo>
                        <a:cubicBezTo>
                          <a:pt x="2976781" y="1864805"/>
                          <a:pt x="2821360" y="1786128"/>
                          <a:pt x="2724912" y="1828800"/>
                        </a:cubicBezTo>
                        <a:cubicBezTo>
                          <a:pt x="2628464" y="1871472"/>
                          <a:pt x="2407075" y="1800578"/>
                          <a:pt x="2121408" y="1828800"/>
                        </a:cubicBezTo>
                        <a:cubicBezTo>
                          <a:pt x="1835741" y="1857022"/>
                          <a:pt x="1774625" y="1791907"/>
                          <a:pt x="1627632" y="1828800"/>
                        </a:cubicBezTo>
                        <a:cubicBezTo>
                          <a:pt x="1480639" y="1865693"/>
                          <a:pt x="1087094" y="1750566"/>
                          <a:pt x="914400" y="1828800"/>
                        </a:cubicBezTo>
                        <a:cubicBezTo>
                          <a:pt x="415824" y="1792013"/>
                          <a:pt x="-17941" y="1418394"/>
                          <a:pt x="0" y="914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500" dirty="0" err="1"/>
              <a:t>Chịu</a:t>
            </a:r>
            <a:r>
              <a:rPr lang="en-US" sz="1500" dirty="0"/>
              <a:t> </a:t>
            </a:r>
            <a:r>
              <a:rPr lang="en-US" sz="1500" dirty="0" err="1"/>
              <a:t>ảnh</a:t>
            </a:r>
            <a:r>
              <a:rPr lang="en-US" sz="1500" dirty="0"/>
              <a:t> </a:t>
            </a:r>
            <a:r>
              <a:rPr lang="en-US" sz="1500" dirty="0" err="1"/>
              <a:t>hưởng</a:t>
            </a:r>
            <a:r>
              <a:rPr lang="en-US" sz="1500" dirty="0"/>
              <a:t> </a:t>
            </a:r>
            <a:r>
              <a:rPr lang="en-US" sz="1500" dirty="0" err="1"/>
              <a:t>của</a:t>
            </a:r>
            <a:r>
              <a:rPr lang="en-US" sz="1500" dirty="0"/>
              <a:t> </a:t>
            </a:r>
            <a:r>
              <a:rPr lang="en-US" sz="1500" dirty="0" err="1"/>
              <a:t>gió</a:t>
            </a:r>
            <a:r>
              <a:rPr lang="en-US" sz="1500" dirty="0"/>
              <a:t> </a:t>
            </a:r>
            <a:r>
              <a:rPr lang="en-US" sz="1500" dirty="0" err="1"/>
              <a:t>mùa</a:t>
            </a:r>
            <a:r>
              <a:rPr lang="en-US" sz="1500" dirty="0"/>
              <a:t> </a:t>
            </a:r>
            <a:r>
              <a:rPr lang="en-US" sz="1500" dirty="0" err="1"/>
              <a:t>Đông</a:t>
            </a:r>
            <a:r>
              <a:rPr lang="en-US" sz="1500" dirty="0"/>
              <a:t> </a:t>
            </a:r>
            <a:r>
              <a:rPr lang="en-US" sz="1500" dirty="0" err="1"/>
              <a:t>Bắc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xmlns="" id="{A9BFF271-B08D-0F7B-9DB4-95F56AFE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638D17CD-1F83-DC73-3E6B-037658E13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411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D0E0FBEC-4762-09A8-2FBD-EBCE6EDDE6F3}"/>
              </a:ext>
            </a:extLst>
          </p:cNvPr>
          <p:cNvSpPr/>
          <p:nvPr/>
        </p:nvSpPr>
        <p:spPr>
          <a:xfrm rot="4814765">
            <a:off x="-192722" y="2661"/>
            <a:ext cx="1414144" cy="2328681"/>
          </a:xfrm>
          <a:custGeom>
            <a:avLst/>
            <a:gdLst/>
            <a:ahLst/>
            <a:cxnLst/>
            <a:rect l="l" t="t" r="r" b="b"/>
            <a:pathLst>
              <a:path w="2828288" h="4657361">
                <a:moveTo>
                  <a:pt x="0" y="0"/>
                </a:moveTo>
                <a:lnTo>
                  <a:pt x="2828288" y="0"/>
                </a:lnTo>
                <a:lnTo>
                  <a:pt x="2828288" y="4657360"/>
                </a:lnTo>
                <a:lnTo>
                  <a:pt x="0" y="4657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xmlns="" id="{FF682757-D373-230B-B062-EEFA6ADCB197}"/>
              </a:ext>
            </a:extLst>
          </p:cNvPr>
          <p:cNvSpPr/>
          <p:nvPr/>
        </p:nvSpPr>
        <p:spPr>
          <a:xfrm>
            <a:off x="584573" y="1086068"/>
            <a:ext cx="918892" cy="915550"/>
          </a:xfrm>
          <a:custGeom>
            <a:avLst/>
            <a:gdLst/>
            <a:ahLst/>
            <a:cxnLst/>
            <a:rect l="l" t="t" r="r" b="b"/>
            <a:pathLst>
              <a:path w="1837783" h="1831100">
                <a:moveTo>
                  <a:pt x="0" y="0"/>
                </a:moveTo>
                <a:lnTo>
                  <a:pt x="1837783" y="0"/>
                </a:lnTo>
                <a:lnTo>
                  <a:pt x="1837783" y="1831100"/>
                </a:lnTo>
                <a:lnTo>
                  <a:pt x="0" y="1831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xmlns="" id="{6A5EDB5B-81A3-609A-B254-84CA6AD73EAA}"/>
              </a:ext>
            </a:extLst>
          </p:cNvPr>
          <p:cNvSpPr/>
          <p:nvPr/>
        </p:nvSpPr>
        <p:spPr>
          <a:xfrm rot="21322352">
            <a:off x="7191312" y="-57475"/>
            <a:ext cx="3829506" cy="1742425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1"/>
                </a:lnTo>
                <a:lnTo>
                  <a:pt x="0" y="3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2756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1" grpId="1" build="allAtOnce" animBg="1"/>
      <p:bldP spid="17" grpId="0" animBg="1"/>
      <p:bldP spid="17" grpId="1" animBg="1"/>
      <p:bldP spid="19" grpId="0" animBg="1"/>
      <p:bldP spid="19" grpId="1" build="allAtOnce" animBg="1"/>
      <p:bldP spid="20" grpId="0" animBg="1"/>
      <p:bldP spid="20" grpId="1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6422" y="2135832"/>
            <a:ext cx="7400378" cy="46166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ìm hiểu và cho biết đặc điểm khí hậu ở địa phương em</a:t>
            </a:r>
            <a:r>
              <a:rPr lang="vi-VN" sz="17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199"/>
            <a:ext cx="856661" cy="900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323996" y="3962400"/>
            <a:ext cx="884052" cy="10080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17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41288" y="1577217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anose="02040503050406030204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3852" y="1186680"/>
            <a:ext cx="7400378" cy="46166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ìm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và cho biết đặc điểm khí hậu ở địa phương em</a:t>
            </a:r>
            <a:r>
              <a:rPr lang="vi-VN" sz="17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199"/>
            <a:ext cx="856661" cy="900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323996" y="3962400"/>
            <a:ext cx="884052" cy="10080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brightnessContrast contrast="20000"/>
                      </a14:imgEffect>
                      <a14:imgEffect>
                        <a14:colorTemperature colorTemp="112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>
              <a:fillRect/>
            </a:stretch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367406" y="1853862"/>
            <a:ext cx="7400378" cy="4842864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9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/>
              </a:rPr>
              <a:t>VÍ DỤ: KHÍ HẬU </a:t>
            </a:r>
            <a:r>
              <a:rPr lang="en-US" sz="1900" b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/>
              </a:rPr>
              <a:t>Ở HẢI PHÒNG</a:t>
            </a:r>
            <a:endParaRPr lang="en-US" sz="1900" b="1" dirty="0" smtClean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/>
            </a:endParaRPr>
          </a:p>
          <a:p>
            <a:r>
              <a:rPr lang="vi-VN" sz="19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/>
              </a:rPr>
              <a:t> </a:t>
            </a:r>
            <a:r>
              <a:rPr lang="vi-VN" sz="2000">
                <a:latin typeface="+mj-lt"/>
              </a:rPr>
              <a:t>Thời tiết Hải phòng mang tính chất đặc trưng của thời tiết miền Bắc Việt Nam: nóng ẩm, mưa nhiều, có 4 mùa Xuân, Hạ, Thu, Đông tương đối rõ rệt. Trong đó, từ tháng 11 đến tháng 4 năm sau là khí hậu của một mùa đông lạnh và khô, mùa đông là 20,3°C; từ tháng 5 đến tháng 10 là khí hậu của mùa hè, nồm mát và mưa nhiều, nhiệt độ trung bình vào mùa hè là khoảng 32,5°C.</a:t>
            </a:r>
          </a:p>
          <a:p>
            <a:r>
              <a:rPr lang="vi-VN" sz="2000">
                <a:latin typeface="+mj-lt"/>
              </a:rPr>
              <a:t>Lượng mưa trung bình từ 1.600 – 1.800 mm/năm. Do nằm sát biển nên vào mùa đông, Hải Phòng ấm hơn 1</a:t>
            </a:r>
            <a:r>
              <a:rPr lang="vi-VN" sz="2000" baseline="30000">
                <a:latin typeface="+mj-lt"/>
              </a:rPr>
              <a:t>o</a:t>
            </a:r>
            <a:r>
              <a:rPr lang="vi-VN" sz="2000">
                <a:latin typeface="+mj-lt"/>
              </a:rPr>
              <a:t>C và mùa hè mát hơn 1</a:t>
            </a:r>
            <a:r>
              <a:rPr lang="vi-VN" sz="2000" baseline="30000">
                <a:latin typeface="+mj-lt"/>
              </a:rPr>
              <a:t>o</a:t>
            </a:r>
            <a:r>
              <a:rPr lang="vi-VN" sz="2000">
                <a:latin typeface="+mj-lt"/>
              </a:rPr>
              <a:t>C so với Hà Nội. Nhiệt độ trung bình trong năm từ 23°C – 26</a:t>
            </a:r>
            <a:r>
              <a:rPr lang="vi-VN" sz="2000" baseline="30000">
                <a:latin typeface="+mj-lt"/>
              </a:rPr>
              <a:t>o</a:t>
            </a:r>
            <a:r>
              <a:rPr lang="vi-VN" sz="2000">
                <a:latin typeface="+mj-lt"/>
              </a:rPr>
              <a:t>C, tháng nóng nhất (tháng 6,7) nhiệt độ có thể lên đến </a:t>
            </a:r>
            <a:r>
              <a:rPr lang="en-US" sz="2000" smtClean="0">
                <a:latin typeface="+mj-lt"/>
              </a:rPr>
              <a:t>39- </a:t>
            </a:r>
            <a:r>
              <a:rPr lang="vi-VN" sz="2000" smtClean="0">
                <a:latin typeface="+mj-lt"/>
              </a:rPr>
              <a:t>40</a:t>
            </a:r>
            <a:r>
              <a:rPr lang="vi-VN" sz="2000" baseline="30000" smtClean="0">
                <a:latin typeface="+mj-lt"/>
              </a:rPr>
              <a:t>o</a:t>
            </a:r>
            <a:r>
              <a:rPr lang="vi-VN" sz="2000" smtClean="0">
                <a:latin typeface="+mj-lt"/>
              </a:rPr>
              <a:t>C </a:t>
            </a:r>
            <a:r>
              <a:rPr lang="vi-VN" sz="2000">
                <a:latin typeface="+mj-lt"/>
              </a:rPr>
              <a:t>và tháng lạnh nhất (tháng 1,2) nhiệt độ có thể xuống dưới 5</a:t>
            </a:r>
            <a:r>
              <a:rPr lang="vi-VN" sz="2000" baseline="30000">
                <a:latin typeface="+mj-lt"/>
              </a:rPr>
              <a:t>o</a:t>
            </a:r>
            <a:r>
              <a:rPr lang="vi-VN" sz="2000">
                <a:latin typeface="+mj-lt"/>
              </a:rPr>
              <a:t>C. Độ ẩm trung bình vào khoảng 80-85%, cao nhất vào tháng 7, 8, 9 và thấp nhất là tháng 1, tháng 12.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0049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TIẾT </a:t>
            </a:r>
            <a:r>
              <a:rPr lang="en-US" sz="3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15,16,17,18:</a:t>
            </a:r>
            <a: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VIỆT NAM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96043" y="275655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5086" y="32289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0665" y="5005044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3962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226283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168089"/>
            <a:ext cx="2247900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571500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15487" y="982152"/>
            <a:ext cx="7924800" cy="1043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 HẬU VIỆT NAM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1790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 HẬU NHIỆT ĐỚI ẨM GIÓ MÙA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35640" y="41529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 PHÂN HÓA ĐA DẠNG CỦA KHÍ HẬU VIỆT NAM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17705" y="5143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07769" y="2495550"/>
            <a:ext cx="8102831" cy="3905250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/>
          <p:cNvSpPr/>
          <p:nvPr/>
        </p:nvSpPr>
        <p:spPr>
          <a:xfrm rot="5400000">
            <a:off x="339292" y="404333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4135" y="41529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22" name="Round Same Side Corner Rectangle 21"/>
          <p:cNvSpPr/>
          <p:nvPr/>
        </p:nvSpPr>
        <p:spPr>
          <a:xfrm rot="5400000">
            <a:off x="321357" y="5094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6200" y="5143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B76634F-346B-42CA-B1C9-38A70F1515A9}"/>
              </a:ext>
            </a:extLst>
          </p:cNvPr>
          <p:cNvSpPr txBox="1"/>
          <p:nvPr/>
        </p:nvSpPr>
        <p:spPr>
          <a:xfrm>
            <a:off x="2895993" y="1954332"/>
            <a:ext cx="464741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vi-VN" sz="25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84F8164B-97C4-7D97-D7E2-7570D19A19C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590800" y="685800"/>
            <a:ext cx="44196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xmlns="" id="{2979189D-137F-34C0-2BCE-1F89DAAD5CCA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285999" y="1147465"/>
            <a:ext cx="2514601" cy="1024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xmlns="" id="{34FF48FC-4488-54F5-7DC6-48E58F46D3CE}"/>
              </a:ext>
            </a:extLst>
          </p:cNvPr>
          <p:cNvCxnSpPr>
            <a:stCxn id="4" idx="2"/>
          </p:cNvCxnSpPr>
          <p:nvPr/>
        </p:nvCxnSpPr>
        <p:spPr>
          <a:xfrm>
            <a:off x="4800600" y="1147465"/>
            <a:ext cx="0" cy="986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434B83AF-07C7-6271-6326-9227EF06B8F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800600" y="1147465"/>
            <a:ext cx="2209800" cy="909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5B406DE1-BECD-7951-0F7D-79F6DF8473E3}"/>
              </a:ext>
            </a:extLst>
          </p:cNvPr>
          <p:cNvSpPr/>
          <p:nvPr/>
        </p:nvSpPr>
        <p:spPr>
          <a:xfrm>
            <a:off x="685800" y="2209800"/>
            <a:ext cx="23622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4F7E3527-B6E9-7699-A989-497F582CA907}"/>
              </a:ext>
            </a:extLst>
          </p:cNvPr>
          <p:cNvSpPr/>
          <p:nvPr/>
        </p:nvSpPr>
        <p:spPr>
          <a:xfrm>
            <a:off x="3733800" y="2209800"/>
            <a:ext cx="2133600" cy="762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945767D2-D829-ED0E-5E86-9EC4CE7243D5}"/>
              </a:ext>
            </a:extLst>
          </p:cNvPr>
          <p:cNvSpPr/>
          <p:nvPr/>
        </p:nvSpPr>
        <p:spPr>
          <a:xfrm>
            <a:off x="6629400" y="2209800"/>
            <a:ext cx="2209800" cy="76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928872" cy="61581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968873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9368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9459912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8207210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31" y="1909462"/>
            <a:ext cx="4535469" cy="275997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F68849AE-40CF-D0D0-BC58-4B30059F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" b="-1"/>
          <a:stretch/>
        </p:blipFill>
        <p:spPr bwMode="auto">
          <a:xfrm>
            <a:off x="479123" y="4680100"/>
            <a:ext cx="8969677" cy="24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123" y="1893529"/>
            <a:ext cx="4433455" cy="2770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635421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56709" y="-9293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13562" y="1178263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0" y="2012956"/>
            <a:ext cx="5123598" cy="46164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49" y="864833"/>
            <a:ext cx="3611782" cy="24272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FDABB306-E650-C0E6-FC80-1A2723B4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50" y="3233886"/>
            <a:ext cx="3570160" cy="3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8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457200" y="745199"/>
            <a:ext cx="9753600" cy="6112801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Tính chất nhiệt đới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FEC444E0-5217-1F62-2821-754704C5BFF6}"/>
              </a:ext>
            </a:extLst>
          </p:cNvPr>
          <p:cNvSpPr txBox="1"/>
          <p:nvPr/>
        </p:nvSpPr>
        <p:spPr>
          <a:xfrm>
            <a:off x="1860540" y="2209800"/>
            <a:ext cx="6170947" cy="2739211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1400 – 3000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70-100kcal/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:khí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4" name="Mũi tên: Phải 13">
            <a:extLst>
              <a:ext uri="{FF2B5EF4-FFF2-40B4-BE49-F238E27FC236}">
                <a16:creationId xmlns:a16="http://schemas.microsoft.com/office/drawing/2014/main" xmlns="" id="{32235534-9505-13F2-380D-4D534C4A7CB8}"/>
              </a:ext>
            </a:extLst>
          </p:cNvPr>
          <p:cNvSpPr/>
          <p:nvPr/>
        </p:nvSpPr>
        <p:spPr>
          <a:xfrm>
            <a:off x="289263" y="3746132"/>
            <a:ext cx="1443538" cy="152400"/>
          </a:xfrm>
          <a:prstGeom prst="rightArrow">
            <a:avLst/>
          </a:prstGeom>
          <a:solidFill>
            <a:srgbClr val="00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53406" y="1087073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 NHIỆT ĐỚI ẨM GIÓ MÙA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46" y="1168217"/>
            <a:ext cx="3957690" cy="56420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E1F6D8-33F5-4F55-B83C-1CF8988E7CD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544" y="1847279"/>
            <a:ext cx="4563101" cy="2694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32D8F2A-E4D3-4860-B8F3-CCE594FC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0" y="4704126"/>
            <a:ext cx="4464152" cy="18502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5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6063</TotalTime>
  <Words>1556</Words>
  <Application>Microsoft Office PowerPoint</Application>
  <PresentationFormat>On-screen Show (4:3)</PresentationFormat>
  <Paragraphs>167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Cambria</vt:lpstr>
      <vt:lpstr>Times New Roman</vt:lpstr>
      <vt:lpstr>Office Theme</vt:lpstr>
      <vt:lpstr>KHỞI ĐỘNG</vt:lpstr>
      <vt:lpstr>PowerPoint Presentation</vt:lpstr>
      <vt:lpstr>TIẾT 15,16,17,18:  KHÍ HẬU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ASUS</cp:lastModifiedBy>
  <cp:revision>451</cp:revision>
  <dcterms:created xsi:type="dcterms:W3CDTF">2016-02-15T14:28:12Z</dcterms:created>
  <dcterms:modified xsi:type="dcterms:W3CDTF">2025-03-26T09:05:00Z</dcterms:modified>
</cp:coreProperties>
</file>