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42" r:id="rId2"/>
    <p:sldId id="343" r:id="rId3"/>
    <p:sldId id="344" r:id="rId4"/>
    <p:sldId id="346" r:id="rId5"/>
    <p:sldId id="347" r:id="rId6"/>
    <p:sldId id="384" r:id="rId7"/>
    <p:sldId id="369" r:id="rId8"/>
    <p:sldId id="397" r:id="rId9"/>
    <p:sldId id="370" r:id="rId10"/>
    <p:sldId id="373" r:id="rId11"/>
    <p:sldId id="349" r:id="rId12"/>
    <p:sldId id="372" r:id="rId13"/>
    <p:sldId id="374" r:id="rId14"/>
    <p:sldId id="375" r:id="rId15"/>
    <p:sldId id="364" r:id="rId16"/>
    <p:sldId id="361" r:id="rId17"/>
    <p:sldId id="362" r:id="rId18"/>
    <p:sldId id="363" r:id="rId19"/>
    <p:sldId id="365" r:id="rId20"/>
    <p:sldId id="327" r:id="rId21"/>
    <p:sldId id="376" r:id="rId22"/>
    <p:sldId id="379" r:id="rId23"/>
    <p:sldId id="318" r:id="rId24"/>
    <p:sldId id="380" r:id="rId25"/>
    <p:sldId id="323" r:id="rId26"/>
    <p:sldId id="285" r:id="rId27"/>
    <p:sldId id="368" r:id="rId28"/>
    <p:sldId id="381" r:id="rId29"/>
    <p:sldId id="407" r:id="rId30"/>
    <p:sldId id="401" r:id="rId31"/>
    <p:sldId id="408" r:id="rId32"/>
    <p:sldId id="32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4C4B4B"/>
    <a:srgbClr val="DDE7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9" autoAdjust="0"/>
    <p:restoredTop sz="94434" autoAdjust="0"/>
  </p:normalViewPr>
  <p:slideViewPr>
    <p:cSldViewPr snapToGrid="0">
      <p:cViewPr varScale="1">
        <p:scale>
          <a:sx n="88" d="100"/>
          <a:sy n="88" d="100"/>
        </p:scale>
        <p:origin x="202" y="67"/>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0A56F-8E14-4DBB-A3FE-1E5FE5095A1C}" type="datetimeFigureOut">
              <a:rPr lang="en-US" smtClean="0"/>
              <a:pPr/>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64855-75DA-48BB-B818-E903B880EB75}" type="slidenum">
              <a:rPr lang="en-US" smtClean="0"/>
              <a:pPr/>
              <a:t>‹#›</a:t>
            </a:fld>
            <a:endParaRPr lang="en-US"/>
          </a:p>
        </p:txBody>
      </p:sp>
    </p:spTree>
    <p:extLst>
      <p:ext uri="{BB962C8B-B14F-4D97-AF65-F5344CB8AC3E}">
        <p14:creationId xmlns:p14="http://schemas.microsoft.com/office/powerpoint/2010/main" val="3679854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ChangeArrowheads="1" noTextEdit="1"/>
          </p:cNvSpPr>
          <p:nvPr>
            <p:ph type="sldImg"/>
          </p:nvPr>
        </p:nvSpPr>
        <p:spPr>
          <a:ln/>
        </p:spPr>
      </p:sp>
      <p:sp>
        <p:nvSpPr>
          <p:cNvPr id="9219"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20"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1784C2-7729-435B-9362-4EB2E26B5274}" type="slidenum">
              <a:rPr lang="en-US" altLang="en-US">
                <a:latin typeface="Arial" panose="020B0604020202020204" pitchFamily="34" charset="0"/>
              </a:rPr>
              <a:pPr/>
              <a:t>3</a:t>
            </a:fld>
            <a:endParaRPr lang="en-US" altLang="en-US">
              <a:latin typeface="Arial" panose="020B0604020202020204" pitchFamily="34" charset="0"/>
            </a:endParaRPr>
          </a:p>
        </p:txBody>
      </p:sp>
    </p:spTree>
    <p:extLst>
      <p:ext uri="{BB962C8B-B14F-4D97-AF65-F5344CB8AC3E}">
        <p14:creationId xmlns:p14="http://schemas.microsoft.com/office/powerpoint/2010/main" val="211400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6</a:t>
            </a:fld>
            <a:endParaRPr lang="en-US"/>
          </a:p>
        </p:txBody>
      </p:sp>
    </p:spTree>
    <p:extLst>
      <p:ext uri="{BB962C8B-B14F-4D97-AF65-F5344CB8AC3E}">
        <p14:creationId xmlns:p14="http://schemas.microsoft.com/office/powerpoint/2010/main" val="306991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2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2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303AAF-C10E-41BF-ACF8-A98092EE8FF8}"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4167915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03AAF-C10E-41BF-ACF8-A98092EE8FF8}"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3847140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03AAF-C10E-41BF-ACF8-A98092EE8FF8}"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463041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CF5E5C6A-F5E4-47C2-B607-57CA71070F89}" type="slidenum">
              <a:rPr lang="en-US" altLang="en-US"/>
              <a:pPr>
                <a:defRPr/>
              </a:pPr>
              <a:t>‹#›</a:t>
            </a:fld>
            <a:endParaRPr lang="en-US" altLang="en-US"/>
          </a:p>
        </p:txBody>
      </p:sp>
    </p:spTree>
    <p:extLst>
      <p:ext uri="{BB962C8B-B14F-4D97-AF65-F5344CB8AC3E}">
        <p14:creationId xmlns:p14="http://schemas.microsoft.com/office/powerpoint/2010/main" val="427408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124"/>
        <p:cNvGrpSpPr/>
        <p:nvPr/>
      </p:nvGrpSpPr>
      <p:grpSpPr>
        <a:xfrm>
          <a:off x="0" y="0"/>
          <a:ext cx="0" cy="0"/>
          <a:chOff x="0" y="0"/>
          <a:chExt cx="0" cy="0"/>
        </a:xfrm>
      </p:grpSpPr>
      <p:sp>
        <p:nvSpPr>
          <p:cNvPr id="7125" name="Google Shape;7125;p37"/>
          <p:cNvSpPr/>
          <p:nvPr/>
        </p:nvSpPr>
        <p:spPr>
          <a:xfrm rot="5555378" flipH="1">
            <a:off x="9308920" y="233993"/>
            <a:ext cx="3524491" cy="3032165"/>
          </a:xfrm>
          <a:custGeom>
            <a:avLst/>
            <a:gdLst/>
            <a:ahLst/>
            <a:cxnLst/>
            <a:rect l="l" t="t" r="r" b="b"/>
            <a:pathLst>
              <a:path w="128079" h="110188" extrusionOk="0">
                <a:moveTo>
                  <a:pt x="128079" y="110188"/>
                </a:moveTo>
                <a:cubicBezTo>
                  <a:pt x="101952" y="110188"/>
                  <a:pt x="71107" y="102619"/>
                  <a:pt x="54891" y="82133"/>
                </a:cubicBezTo>
                <a:cubicBezTo>
                  <a:pt x="40590" y="64067"/>
                  <a:pt x="38397" y="38687"/>
                  <a:pt x="25616" y="19516"/>
                </a:cubicBezTo>
                <a:cubicBezTo>
                  <a:pt x="19662" y="10584"/>
                  <a:pt x="9604" y="4796"/>
                  <a:pt x="0" y="0"/>
                </a:cubicBezTo>
              </a:path>
            </a:pathLst>
          </a:custGeom>
          <a:noFill/>
          <a:ln w="19050" cap="flat" cmpd="sng">
            <a:solidFill>
              <a:schemeClr val="accent1"/>
            </a:solidFill>
            <a:prstDash val="solid"/>
            <a:round/>
            <a:headEnd type="none" w="med" len="med"/>
            <a:tailEnd type="none" w="med" len="med"/>
          </a:ln>
        </p:spPr>
      </p:sp>
      <p:sp>
        <p:nvSpPr>
          <p:cNvPr id="7126" name="Google Shape;7126;p37"/>
          <p:cNvSpPr/>
          <p:nvPr/>
        </p:nvSpPr>
        <p:spPr>
          <a:xfrm rot="-8709996">
            <a:off x="-1223788" y="3171721"/>
            <a:ext cx="3524911" cy="3032527"/>
          </a:xfrm>
          <a:custGeom>
            <a:avLst/>
            <a:gdLst/>
            <a:ahLst/>
            <a:cxnLst/>
            <a:rect l="l" t="t" r="r" b="b"/>
            <a:pathLst>
              <a:path w="128079" h="110188" extrusionOk="0">
                <a:moveTo>
                  <a:pt x="128079" y="110188"/>
                </a:moveTo>
                <a:cubicBezTo>
                  <a:pt x="101952" y="110188"/>
                  <a:pt x="71107" y="102619"/>
                  <a:pt x="54891" y="82133"/>
                </a:cubicBezTo>
                <a:cubicBezTo>
                  <a:pt x="40590" y="64067"/>
                  <a:pt x="38397" y="38687"/>
                  <a:pt x="25616" y="19516"/>
                </a:cubicBezTo>
                <a:cubicBezTo>
                  <a:pt x="19662" y="10584"/>
                  <a:pt x="9604" y="4796"/>
                  <a:pt x="0" y="0"/>
                </a:cubicBezTo>
              </a:path>
            </a:pathLst>
          </a:custGeom>
          <a:noFill/>
          <a:ln w="19050" cap="flat" cmpd="sng">
            <a:solidFill>
              <a:schemeClr val="accent1"/>
            </a:solidFill>
            <a:prstDash val="solid"/>
            <a:round/>
            <a:headEnd type="none" w="med" len="med"/>
            <a:tailEnd type="none" w="med" len="med"/>
          </a:ln>
        </p:spPr>
      </p:sp>
      <p:grpSp>
        <p:nvGrpSpPr>
          <p:cNvPr id="2" name="Google Shape;7127;p37"/>
          <p:cNvGrpSpPr/>
          <p:nvPr/>
        </p:nvGrpSpPr>
        <p:grpSpPr>
          <a:xfrm rot="-4080479" flipH="1">
            <a:off x="9743747" y="4482999"/>
            <a:ext cx="1640635" cy="3148376"/>
            <a:chOff x="361278" y="2038239"/>
            <a:chExt cx="1344182" cy="2579484"/>
          </a:xfrm>
        </p:grpSpPr>
        <p:sp>
          <p:nvSpPr>
            <p:cNvPr id="7128" name="Google Shape;7128;p37"/>
            <p:cNvSpPr/>
            <p:nvPr/>
          </p:nvSpPr>
          <p:spPr>
            <a:xfrm rot="2700000">
              <a:off x="1201792" y="4410182"/>
              <a:ext cx="167947" cy="28032"/>
            </a:xfrm>
            <a:custGeom>
              <a:avLst/>
              <a:gdLst/>
              <a:ahLst/>
              <a:cxnLst/>
              <a:rect l="l" t="t" r="r" b="b"/>
              <a:pathLst>
                <a:path w="3403" h="568" extrusionOk="0">
                  <a:moveTo>
                    <a:pt x="33" y="0"/>
                  </a:moveTo>
                  <a:lnTo>
                    <a:pt x="33" y="67"/>
                  </a:lnTo>
                  <a:lnTo>
                    <a:pt x="33" y="334"/>
                  </a:lnTo>
                  <a:cubicBezTo>
                    <a:pt x="33" y="400"/>
                    <a:pt x="0" y="434"/>
                    <a:pt x="0" y="467"/>
                  </a:cubicBezTo>
                  <a:cubicBezTo>
                    <a:pt x="1034" y="567"/>
                    <a:pt x="2135" y="567"/>
                    <a:pt x="3169" y="567"/>
                  </a:cubicBezTo>
                  <a:cubicBezTo>
                    <a:pt x="3403" y="567"/>
                    <a:pt x="3403" y="134"/>
                    <a:pt x="3169" y="134"/>
                  </a:cubicBezTo>
                  <a:cubicBezTo>
                    <a:pt x="2068" y="134"/>
                    <a:pt x="1034" y="10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37"/>
            <p:cNvSpPr/>
            <p:nvPr/>
          </p:nvSpPr>
          <p:spPr>
            <a:xfrm rot="2700000">
              <a:off x="1232309" y="3855106"/>
              <a:ext cx="329280" cy="543322"/>
            </a:xfrm>
            <a:custGeom>
              <a:avLst/>
              <a:gdLst/>
              <a:ahLst/>
              <a:cxnLst/>
              <a:rect l="l" t="t" r="r" b="b"/>
              <a:pathLst>
                <a:path w="6672" h="11009" extrusionOk="0">
                  <a:moveTo>
                    <a:pt x="1835" y="1"/>
                  </a:moveTo>
                  <a:cubicBezTo>
                    <a:pt x="33" y="1"/>
                    <a:pt x="0" y="2702"/>
                    <a:pt x="0" y="3837"/>
                  </a:cubicBezTo>
                  <a:cubicBezTo>
                    <a:pt x="33" y="4804"/>
                    <a:pt x="167" y="5805"/>
                    <a:pt x="534" y="6705"/>
                  </a:cubicBezTo>
                  <a:cubicBezTo>
                    <a:pt x="1168" y="8240"/>
                    <a:pt x="2302" y="9541"/>
                    <a:pt x="3202" y="10908"/>
                  </a:cubicBezTo>
                  <a:cubicBezTo>
                    <a:pt x="3302" y="10908"/>
                    <a:pt x="3436" y="10975"/>
                    <a:pt x="3536" y="10975"/>
                  </a:cubicBezTo>
                  <a:cubicBezTo>
                    <a:pt x="3603" y="10975"/>
                    <a:pt x="3603" y="10908"/>
                    <a:pt x="3636" y="10908"/>
                  </a:cubicBezTo>
                  <a:lnTo>
                    <a:pt x="3703" y="10908"/>
                  </a:lnTo>
                  <a:cubicBezTo>
                    <a:pt x="2368" y="8874"/>
                    <a:pt x="701" y="7172"/>
                    <a:pt x="467" y="4637"/>
                  </a:cubicBezTo>
                  <a:cubicBezTo>
                    <a:pt x="342" y="3420"/>
                    <a:pt x="188" y="423"/>
                    <a:pt x="1916" y="423"/>
                  </a:cubicBezTo>
                  <a:cubicBezTo>
                    <a:pt x="2035" y="423"/>
                    <a:pt x="2164" y="437"/>
                    <a:pt x="2302" y="468"/>
                  </a:cubicBezTo>
                  <a:cubicBezTo>
                    <a:pt x="6671" y="1368"/>
                    <a:pt x="3970" y="7906"/>
                    <a:pt x="3869" y="11008"/>
                  </a:cubicBezTo>
                  <a:cubicBezTo>
                    <a:pt x="3936" y="11008"/>
                    <a:pt x="3936" y="10975"/>
                    <a:pt x="3936" y="10975"/>
                  </a:cubicBezTo>
                  <a:cubicBezTo>
                    <a:pt x="3968" y="10896"/>
                    <a:pt x="4029" y="10862"/>
                    <a:pt x="4095" y="10862"/>
                  </a:cubicBezTo>
                  <a:cubicBezTo>
                    <a:pt x="4170" y="10862"/>
                    <a:pt x="4250" y="10905"/>
                    <a:pt x="4303" y="10975"/>
                  </a:cubicBezTo>
                  <a:cubicBezTo>
                    <a:pt x="4303" y="8707"/>
                    <a:pt x="5170" y="6472"/>
                    <a:pt x="5170" y="4204"/>
                  </a:cubicBezTo>
                  <a:cubicBezTo>
                    <a:pt x="5170" y="2235"/>
                    <a:pt x="4103" y="34"/>
                    <a:pt x="1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37"/>
            <p:cNvSpPr/>
            <p:nvPr/>
          </p:nvSpPr>
          <p:spPr>
            <a:xfrm rot="2700000">
              <a:off x="1236052" y="4352196"/>
              <a:ext cx="1678" cy="6613"/>
            </a:xfrm>
            <a:custGeom>
              <a:avLst/>
              <a:gdLst/>
              <a:ahLst/>
              <a:cxnLst/>
              <a:rect l="l" t="t" r="r" b="b"/>
              <a:pathLst>
                <a:path w="34" h="134" extrusionOk="0">
                  <a:moveTo>
                    <a:pt x="0" y="0"/>
                  </a:moveTo>
                  <a:lnTo>
                    <a:pt x="0" y="134"/>
                  </a:lnTo>
                  <a:cubicBezTo>
                    <a:pt x="33" y="67"/>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37"/>
            <p:cNvSpPr/>
            <p:nvPr/>
          </p:nvSpPr>
          <p:spPr>
            <a:xfrm rot="2700000">
              <a:off x="1217674" y="4352826"/>
              <a:ext cx="11598" cy="18162"/>
            </a:xfrm>
            <a:custGeom>
              <a:avLst/>
              <a:gdLst/>
              <a:ahLst/>
              <a:cxnLst/>
              <a:rect l="l" t="t" r="r" b="b"/>
              <a:pathLst>
                <a:path w="235" h="368" extrusionOk="0">
                  <a:moveTo>
                    <a:pt x="201" y="0"/>
                  </a:moveTo>
                  <a:cubicBezTo>
                    <a:pt x="168" y="0"/>
                    <a:pt x="168" y="34"/>
                    <a:pt x="168" y="34"/>
                  </a:cubicBezTo>
                  <a:cubicBezTo>
                    <a:pt x="101" y="167"/>
                    <a:pt x="34" y="234"/>
                    <a:pt x="1" y="367"/>
                  </a:cubicBezTo>
                  <a:lnTo>
                    <a:pt x="201" y="367"/>
                  </a:lnTo>
                  <a:cubicBezTo>
                    <a:pt x="234" y="334"/>
                    <a:pt x="234" y="300"/>
                    <a:pt x="234" y="234"/>
                  </a:cubicBezTo>
                  <a:cubicBezTo>
                    <a:pt x="234" y="134"/>
                    <a:pt x="201" y="34"/>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37"/>
            <p:cNvSpPr/>
            <p:nvPr/>
          </p:nvSpPr>
          <p:spPr>
            <a:xfrm rot="2700000">
              <a:off x="1234883" y="4355019"/>
              <a:ext cx="1678" cy="3307"/>
            </a:xfrm>
            <a:custGeom>
              <a:avLst/>
              <a:gdLst/>
              <a:ahLst/>
              <a:cxnLst/>
              <a:rect l="l" t="t" r="r" b="b"/>
              <a:pathLst>
                <a:path w="34" h="67" extrusionOk="0">
                  <a:moveTo>
                    <a:pt x="0" y="0"/>
                  </a:moveTo>
                  <a:cubicBezTo>
                    <a:pt x="0" y="0"/>
                    <a:pt x="33" y="0"/>
                    <a:pt x="0" y="0"/>
                  </a:cubicBezTo>
                  <a:cubicBezTo>
                    <a:pt x="33" y="67"/>
                    <a:pt x="33" y="67"/>
                    <a:pt x="0" y="0"/>
                  </a:cubicBezTo>
                  <a:cubicBezTo>
                    <a:pt x="0" y="67"/>
                    <a:pt x="0" y="6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37"/>
            <p:cNvSpPr/>
            <p:nvPr/>
          </p:nvSpPr>
          <p:spPr>
            <a:xfrm rot="2700000">
              <a:off x="1213258" y="4345387"/>
              <a:ext cx="18162" cy="21419"/>
            </a:xfrm>
            <a:custGeom>
              <a:avLst/>
              <a:gdLst/>
              <a:ahLst/>
              <a:cxnLst/>
              <a:rect l="l" t="t" r="r" b="b"/>
              <a:pathLst>
                <a:path w="368" h="434" extrusionOk="0">
                  <a:moveTo>
                    <a:pt x="34" y="0"/>
                  </a:moveTo>
                  <a:cubicBezTo>
                    <a:pt x="100" y="100"/>
                    <a:pt x="100" y="234"/>
                    <a:pt x="0" y="300"/>
                  </a:cubicBezTo>
                  <a:lnTo>
                    <a:pt x="0" y="334"/>
                  </a:lnTo>
                  <a:lnTo>
                    <a:pt x="0" y="434"/>
                  </a:lnTo>
                  <a:lnTo>
                    <a:pt x="167" y="434"/>
                  </a:lnTo>
                  <a:cubicBezTo>
                    <a:pt x="200" y="300"/>
                    <a:pt x="234" y="234"/>
                    <a:pt x="334" y="100"/>
                  </a:cubicBezTo>
                  <a:cubicBezTo>
                    <a:pt x="367" y="67"/>
                    <a:pt x="367" y="67"/>
                    <a:pt x="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37"/>
            <p:cNvSpPr/>
            <p:nvPr/>
          </p:nvSpPr>
          <p:spPr>
            <a:xfrm rot="2700000">
              <a:off x="1220207" y="4338740"/>
              <a:ext cx="21468" cy="12832"/>
            </a:xfrm>
            <a:custGeom>
              <a:avLst/>
              <a:gdLst/>
              <a:ahLst/>
              <a:cxnLst/>
              <a:rect l="l" t="t" r="r" b="b"/>
              <a:pathLst>
                <a:path w="435" h="260" extrusionOk="0">
                  <a:moveTo>
                    <a:pt x="254" y="0"/>
                  </a:moveTo>
                  <a:cubicBezTo>
                    <a:pt x="185" y="0"/>
                    <a:pt x="112" y="36"/>
                    <a:pt x="67" y="126"/>
                  </a:cubicBezTo>
                  <a:lnTo>
                    <a:pt x="0" y="160"/>
                  </a:lnTo>
                  <a:lnTo>
                    <a:pt x="67" y="193"/>
                  </a:lnTo>
                  <a:cubicBezTo>
                    <a:pt x="167" y="260"/>
                    <a:pt x="301" y="260"/>
                    <a:pt x="434" y="260"/>
                  </a:cubicBezTo>
                  <a:lnTo>
                    <a:pt x="434" y="126"/>
                  </a:lnTo>
                  <a:cubicBezTo>
                    <a:pt x="416" y="53"/>
                    <a:pt x="337"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37"/>
            <p:cNvSpPr/>
            <p:nvPr/>
          </p:nvSpPr>
          <p:spPr>
            <a:xfrm rot="2700000">
              <a:off x="1208258" y="4364685"/>
              <a:ext cx="13226" cy="4738"/>
            </a:xfrm>
            <a:custGeom>
              <a:avLst/>
              <a:gdLst/>
              <a:ahLst/>
              <a:cxnLst/>
              <a:rect l="l" t="t" r="r" b="b"/>
              <a:pathLst>
                <a:path w="268" h="96" extrusionOk="0">
                  <a:moveTo>
                    <a:pt x="67" y="1"/>
                  </a:moveTo>
                  <a:cubicBezTo>
                    <a:pt x="67" y="34"/>
                    <a:pt x="67" y="34"/>
                    <a:pt x="0" y="67"/>
                  </a:cubicBezTo>
                  <a:cubicBezTo>
                    <a:pt x="30" y="87"/>
                    <a:pt x="62" y="95"/>
                    <a:pt x="93" y="95"/>
                  </a:cubicBezTo>
                  <a:cubicBezTo>
                    <a:pt x="170" y="95"/>
                    <a:pt x="244" y="48"/>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37"/>
            <p:cNvSpPr/>
            <p:nvPr/>
          </p:nvSpPr>
          <p:spPr>
            <a:xfrm rot="2700000">
              <a:off x="1206562" y="4358245"/>
              <a:ext cx="8242" cy="4985"/>
            </a:xfrm>
            <a:custGeom>
              <a:avLst/>
              <a:gdLst/>
              <a:ahLst/>
              <a:cxnLst/>
              <a:rect l="l" t="t" r="r" b="b"/>
              <a:pathLst>
                <a:path w="167" h="101" extrusionOk="0">
                  <a:moveTo>
                    <a:pt x="0" y="0"/>
                  </a:moveTo>
                  <a:cubicBezTo>
                    <a:pt x="0" y="67"/>
                    <a:pt x="67" y="100"/>
                    <a:pt x="100" y="100"/>
                  </a:cubicBezTo>
                  <a:cubicBezTo>
                    <a:pt x="100" y="100"/>
                    <a:pt x="100" y="67"/>
                    <a:pt x="167" y="34"/>
                  </a:cubicBezTo>
                  <a:cubicBezTo>
                    <a:pt x="100" y="34"/>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37"/>
            <p:cNvSpPr/>
            <p:nvPr/>
          </p:nvSpPr>
          <p:spPr>
            <a:xfrm rot="2700000">
              <a:off x="1214686" y="4340520"/>
              <a:ext cx="8291" cy="14855"/>
            </a:xfrm>
            <a:custGeom>
              <a:avLst/>
              <a:gdLst/>
              <a:ahLst/>
              <a:cxnLst/>
              <a:rect l="l" t="t" r="r" b="b"/>
              <a:pathLst>
                <a:path w="168" h="301" extrusionOk="0">
                  <a:moveTo>
                    <a:pt x="101" y="0"/>
                  </a:moveTo>
                  <a:lnTo>
                    <a:pt x="101" y="0"/>
                  </a:lnTo>
                  <a:cubicBezTo>
                    <a:pt x="0" y="100"/>
                    <a:pt x="0" y="167"/>
                    <a:pt x="67" y="300"/>
                  </a:cubicBezTo>
                  <a:cubicBezTo>
                    <a:pt x="167" y="234"/>
                    <a:pt x="167" y="10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37"/>
            <p:cNvSpPr/>
            <p:nvPr/>
          </p:nvSpPr>
          <p:spPr>
            <a:xfrm rot="2700000">
              <a:off x="1223821" y="4341256"/>
              <a:ext cx="1678" cy="1727"/>
            </a:xfrm>
            <a:custGeom>
              <a:avLst/>
              <a:gdLst/>
              <a:ahLst/>
              <a:cxnLst/>
              <a:rect l="l" t="t" r="r" b="b"/>
              <a:pathLst>
                <a:path w="34" h="35" extrusionOk="0">
                  <a:moveTo>
                    <a:pt x="34" y="34"/>
                  </a:moveTo>
                  <a:cubicBezTo>
                    <a:pt x="0" y="34"/>
                    <a:pt x="0" y="34"/>
                    <a:pt x="34" y="34"/>
                  </a:cubicBezTo>
                  <a:cubicBezTo>
                    <a:pt x="0" y="1"/>
                    <a:pt x="0" y="1"/>
                    <a:pt x="34" y="34"/>
                  </a:cubicBezTo>
                  <a:cubicBezTo>
                    <a:pt x="0" y="1"/>
                    <a:pt x="0" y="1"/>
                    <a:pt x="34"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37"/>
            <p:cNvSpPr/>
            <p:nvPr/>
          </p:nvSpPr>
          <p:spPr>
            <a:xfrm rot="2700000">
              <a:off x="806879" y="4188035"/>
              <a:ext cx="326023" cy="368367"/>
            </a:xfrm>
            <a:custGeom>
              <a:avLst/>
              <a:gdLst/>
              <a:ahLst/>
              <a:cxnLst/>
              <a:rect l="l" t="t" r="r" b="b"/>
              <a:pathLst>
                <a:path w="6606" h="7464" extrusionOk="0">
                  <a:moveTo>
                    <a:pt x="6161" y="155"/>
                  </a:moveTo>
                  <a:cubicBezTo>
                    <a:pt x="5070" y="2356"/>
                    <a:pt x="4964" y="5476"/>
                    <a:pt x="2836" y="6839"/>
                  </a:cubicBezTo>
                  <a:cubicBezTo>
                    <a:pt x="2590" y="6999"/>
                    <a:pt x="2277" y="7086"/>
                    <a:pt x="1974" y="7086"/>
                  </a:cubicBezTo>
                  <a:cubicBezTo>
                    <a:pt x="1454" y="7086"/>
                    <a:pt x="964" y="6829"/>
                    <a:pt x="901" y="6239"/>
                  </a:cubicBezTo>
                  <a:cubicBezTo>
                    <a:pt x="868" y="5505"/>
                    <a:pt x="1268" y="4771"/>
                    <a:pt x="1602" y="4137"/>
                  </a:cubicBezTo>
                  <a:cubicBezTo>
                    <a:pt x="2561" y="2350"/>
                    <a:pt x="4374" y="1023"/>
                    <a:pt x="6161" y="155"/>
                  </a:cubicBezTo>
                  <a:close/>
                  <a:moveTo>
                    <a:pt x="5504" y="1"/>
                  </a:moveTo>
                  <a:cubicBezTo>
                    <a:pt x="3703" y="968"/>
                    <a:pt x="2035" y="2402"/>
                    <a:pt x="1068" y="4237"/>
                  </a:cubicBezTo>
                  <a:cubicBezTo>
                    <a:pt x="501" y="5305"/>
                    <a:pt x="1" y="7173"/>
                    <a:pt x="1702" y="7439"/>
                  </a:cubicBezTo>
                  <a:cubicBezTo>
                    <a:pt x="1810" y="7455"/>
                    <a:pt x="1915" y="7463"/>
                    <a:pt x="2017" y="7463"/>
                  </a:cubicBezTo>
                  <a:cubicBezTo>
                    <a:pt x="3401" y="7463"/>
                    <a:pt x="4278" y="6056"/>
                    <a:pt x="4837" y="4938"/>
                  </a:cubicBezTo>
                  <a:cubicBezTo>
                    <a:pt x="5538" y="3437"/>
                    <a:pt x="5838" y="1669"/>
                    <a:pt x="6605" y="234"/>
                  </a:cubicBezTo>
                  <a:lnTo>
                    <a:pt x="6505" y="101"/>
                  </a:lnTo>
                  <a:cubicBezTo>
                    <a:pt x="6464" y="87"/>
                    <a:pt x="6428" y="79"/>
                    <a:pt x="6391" y="79"/>
                  </a:cubicBezTo>
                  <a:cubicBezTo>
                    <a:pt x="6338" y="79"/>
                    <a:pt x="6283" y="95"/>
                    <a:pt x="6205" y="134"/>
                  </a:cubicBezTo>
                  <a:lnTo>
                    <a:pt x="6205" y="101"/>
                  </a:lnTo>
                  <a:cubicBezTo>
                    <a:pt x="5938" y="67"/>
                    <a:pt x="5738" y="67"/>
                    <a:pt x="5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37"/>
            <p:cNvSpPr/>
            <p:nvPr/>
          </p:nvSpPr>
          <p:spPr>
            <a:xfrm rot="2700000">
              <a:off x="1232847" y="3878509"/>
              <a:ext cx="320002" cy="522446"/>
            </a:xfrm>
            <a:custGeom>
              <a:avLst/>
              <a:gdLst/>
              <a:ahLst/>
              <a:cxnLst/>
              <a:rect l="l" t="t" r="r" b="b"/>
              <a:pathLst>
                <a:path w="6484" h="10586" extrusionOk="0">
                  <a:moveTo>
                    <a:pt x="1729" y="0"/>
                  </a:moveTo>
                  <a:cubicBezTo>
                    <a:pt x="1" y="0"/>
                    <a:pt x="155" y="3000"/>
                    <a:pt x="279" y="4248"/>
                  </a:cubicBezTo>
                  <a:cubicBezTo>
                    <a:pt x="580" y="6783"/>
                    <a:pt x="2214" y="8518"/>
                    <a:pt x="3548" y="10552"/>
                  </a:cubicBezTo>
                  <a:cubicBezTo>
                    <a:pt x="3615" y="10552"/>
                    <a:pt x="3648" y="10552"/>
                    <a:pt x="3715" y="10586"/>
                  </a:cubicBezTo>
                  <a:cubicBezTo>
                    <a:pt x="3782" y="7517"/>
                    <a:pt x="6484" y="946"/>
                    <a:pt x="2114" y="45"/>
                  </a:cubicBezTo>
                  <a:cubicBezTo>
                    <a:pt x="1976" y="15"/>
                    <a:pt x="1848"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37"/>
            <p:cNvSpPr/>
            <p:nvPr/>
          </p:nvSpPr>
          <p:spPr>
            <a:xfrm rot="2700000">
              <a:off x="1198853" y="4348352"/>
              <a:ext cx="13226" cy="4985"/>
            </a:xfrm>
            <a:custGeom>
              <a:avLst/>
              <a:gdLst/>
              <a:ahLst/>
              <a:cxnLst/>
              <a:rect l="l" t="t" r="r" b="b"/>
              <a:pathLst>
                <a:path w="268" h="101" extrusionOk="0">
                  <a:moveTo>
                    <a:pt x="267" y="1"/>
                  </a:moveTo>
                  <a:cubicBezTo>
                    <a:pt x="167" y="1"/>
                    <a:pt x="100" y="1"/>
                    <a:pt x="0" y="101"/>
                  </a:cubicBezTo>
                  <a:lnTo>
                    <a:pt x="267" y="101"/>
                  </a:ln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37"/>
            <p:cNvSpPr/>
            <p:nvPr/>
          </p:nvSpPr>
          <p:spPr>
            <a:xfrm rot="2700000">
              <a:off x="1225228" y="4339536"/>
              <a:ext cx="49" cy="1678"/>
            </a:xfrm>
            <a:custGeom>
              <a:avLst/>
              <a:gdLst/>
              <a:ahLst/>
              <a:cxnLst/>
              <a:rect l="l" t="t" r="r" b="b"/>
              <a:pathLst>
                <a:path w="1" h="34" extrusionOk="0">
                  <a:moveTo>
                    <a:pt x="0" y="34"/>
                  </a:moveTo>
                  <a:cubicBezTo>
                    <a:pt x="0" y="34"/>
                    <a:pt x="0" y="0"/>
                    <a:pt x="0" y="34"/>
                  </a:cubicBez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37"/>
            <p:cNvSpPr/>
            <p:nvPr/>
          </p:nvSpPr>
          <p:spPr>
            <a:xfrm rot="2700000">
              <a:off x="1221237" y="4339511"/>
              <a:ext cx="3356" cy="1727"/>
            </a:xfrm>
            <a:custGeom>
              <a:avLst/>
              <a:gdLst/>
              <a:ahLst/>
              <a:cxnLst/>
              <a:rect l="l" t="t" r="r" b="b"/>
              <a:pathLst>
                <a:path w="68" h="35" extrusionOk="0">
                  <a:moveTo>
                    <a:pt x="67" y="1"/>
                  </a:moveTo>
                  <a:lnTo>
                    <a:pt x="67" y="1"/>
                  </a:lnTo>
                  <a:lnTo>
                    <a:pt x="67" y="1"/>
                  </a:lnTo>
                  <a:cubicBezTo>
                    <a:pt x="0" y="34"/>
                    <a:pt x="0" y="34"/>
                    <a:pt x="67" y="1"/>
                  </a:cubicBezTo>
                  <a:cubicBezTo>
                    <a:pt x="0" y="1"/>
                    <a:pt x="0"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37"/>
            <p:cNvSpPr/>
            <p:nvPr/>
          </p:nvSpPr>
          <p:spPr>
            <a:xfrm rot="2700000">
              <a:off x="1203807" y="4333969"/>
              <a:ext cx="14904" cy="19790"/>
            </a:xfrm>
            <a:custGeom>
              <a:avLst/>
              <a:gdLst/>
              <a:ahLst/>
              <a:cxnLst/>
              <a:rect l="l" t="t" r="r" b="b"/>
              <a:pathLst>
                <a:path w="302" h="401" extrusionOk="0">
                  <a:moveTo>
                    <a:pt x="301" y="0"/>
                  </a:moveTo>
                  <a:cubicBezTo>
                    <a:pt x="168" y="134"/>
                    <a:pt x="134" y="267"/>
                    <a:pt x="1" y="400"/>
                  </a:cubicBezTo>
                  <a:lnTo>
                    <a:pt x="34" y="400"/>
                  </a:lnTo>
                  <a:cubicBezTo>
                    <a:pt x="134" y="400"/>
                    <a:pt x="168" y="334"/>
                    <a:pt x="234" y="300"/>
                  </a:cubicBezTo>
                  <a:lnTo>
                    <a:pt x="301" y="300"/>
                  </a:ln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37"/>
            <p:cNvSpPr/>
            <p:nvPr/>
          </p:nvSpPr>
          <p:spPr>
            <a:xfrm rot="2700000">
              <a:off x="1217844" y="4335786"/>
              <a:ext cx="8291" cy="4047"/>
            </a:xfrm>
            <a:custGeom>
              <a:avLst/>
              <a:gdLst/>
              <a:ahLst/>
              <a:cxnLst/>
              <a:rect l="l" t="t" r="r" b="b"/>
              <a:pathLst>
                <a:path w="168" h="82" extrusionOk="0">
                  <a:moveTo>
                    <a:pt x="37" y="1"/>
                  </a:moveTo>
                  <a:cubicBezTo>
                    <a:pt x="23" y="1"/>
                    <a:pt x="10" y="5"/>
                    <a:pt x="0" y="14"/>
                  </a:cubicBezTo>
                  <a:cubicBezTo>
                    <a:pt x="34" y="48"/>
                    <a:pt x="34" y="48"/>
                    <a:pt x="34" y="81"/>
                  </a:cubicBezTo>
                  <a:cubicBezTo>
                    <a:pt x="67" y="81"/>
                    <a:pt x="67" y="81"/>
                    <a:pt x="167" y="48"/>
                  </a:cubicBezTo>
                  <a:cubicBezTo>
                    <a:pt x="120" y="24"/>
                    <a:pt x="73"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37"/>
            <p:cNvSpPr/>
            <p:nvPr/>
          </p:nvSpPr>
          <p:spPr>
            <a:xfrm rot="2700000">
              <a:off x="1176787" y="4319730"/>
              <a:ext cx="44516" cy="21468"/>
            </a:xfrm>
            <a:custGeom>
              <a:avLst/>
              <a:gdLst/>
              <a:ahLst/>
              <a:cxnLst/>
              <a:rect l="l" t="t" r="r" b="b"/>
              <a:pathLst>
                <a:path w="902" h="435" extrusionOk="0">
                  <a:moveTo>
                    <a:pt x="801" y="1"/>
                  </a:moveTo>
                  <a:cubicBezTo>
                    <a:pt x="823" y="131"/>
                    <a:pt x="703" y="233"/>
                    <a:pt x="580" y="233"/>
                  </a:cubicBezTo>
                  <a:cubicBezTo>
                    <a:pt x="514" y="233"/>
                    <a:pt x="448" y="204"/>
                    <a:pt x="401" y="134"/>
                  </a:cubicBezTo>
                  <a:cubicBezTo>
                    <a:pt x="301" y="168"/>
                    <a:pt x="134" y="268"/>
                    <a:pt x="1" y="334"/>
                  </a:cubicBezTo>
                  <a:cubicBezTo>
                    <a:pt x="234" y="368"/>
                    <a:pt x="468" y="434"/>
                    <a:pt x="701" y="434"/>
                  </a:cubicBezTo>
                  <a:cubicBezTo>
                    <a:pt x="735" y="268"/>
                    <a:pt x="835" y="134"/>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37"/>
            <p:cNvSpPr/>
            <p:nvPr/>
          </p:nvSpPr>
          <p:spPr>
            <a:xfrm rot="2700000">
              <a:off x="1197890" y="4326876"/>
              <a:ext cx="20876" cy="11154"/>
            </a:xfrm>
            <a:custGeom>
              <a:avLst/>
              <a:gdLst/>
              <a:ahLst/>
              <a:cxnLst/>
              <a:rect l="l" t="t" r="r" b="b"/>
              <a:pathLst>
                <a:path w="423" h="226" extrusionOk="0">
                  <a:moveTo>
                    <a:pt x="267" y="1"/>
                  </a:moveTo>
                  <a:lnTo>
                    <a:pt x="0" y="134"/>
                  </a:lnTo>
                  <a:cubicBezTo>
                    <a:pt x="44" y="199"/>
                    <a:pt x="105" y="226"/>
                    <a:pt x="166" y="226"/>
                  </a:cubicBezTo>
                  <a:cubicBezTo>
                    <a:pt x="294" y="226"/>
                    <a:pt x="423" y="113"/>
                    <a:pt x="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37"/>
            <p:cNvSpPr/>
            <p:nvPr/>
          </p:nvSpPr>
          <p:spPr>
            <a:xfrm rot="2700000">
              <a:off x="1212366" y="4330794"/>
              <a:ext cx="8291" cy="1678"/>
            </a:xfrm>
            <a:custGeom>
              <a:avLst/>
              <a:gdLst/>
              <a:ahLst/>
              <a:cxnLst/>
              <a:rect l="l" t="t" r="r" b="b"/>
              <a:pathLst>
                <a:path w="168" h="34" extrusionOk="0">
                  <a:moveTo>
                    <a:pt x="67" y="0"/>
                  </a:moveTo>
                  <a:cubicBezTo>
                    <a:pt x="34" y="0"/>
                    <a:pt x="34" y="34"/>
                    <a:pt x="1" y="34"/>
                  </a:cubicBezTo>
                  <a:lnTo>
                    <a:pt x="167" y="34"/>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37"/>
            <p:cNvSpPr/>
            <p:nvPr/>
          </p:nvSpPr>
          <p:spPr>
            <a:xfrm rot="2700000">
              <a:off x="1200189" y="4346754"/>
              <a:ext cx="49" cy="49"/>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37"/>
            <p:cNvSpPr/>
            <p:nvPr/>
          </p:nvSpPr>
          <p:spPr>
            <a:xfrm rot="2700000">
              <a:off x="1196968" y="4321677"/>
              <a:ext cx="18112" cy="8291"/>
            </a:xfrm>
            <a:custGeom>
              <a:avLst/>
              <a:gdLst/>
              <a:ahLst/>
              <a:cxnLst/>
              <a:rect l="l" t="t" r="r" b="b"/>
              <a:pathLst>
                <a:path w="367" h="168" extrusionOk="0">
                  <a:moveTo>
                    <a:pt x="0" y="0"/>
                  </a:moveTo>
                  <a:cubicBezTo>
                    <a:pt x="33" y="34"/>
                    <a:pt x="67" y="134"/>
                    <a:pt x="100" y="167"/>
                  </a:cubicBezTo>
                  <a:lnTo>
                    <a:pt x="367" y="34"/>
                  </a:lnTo>
                  <a:cubicBezTo>
                    <a:pt x="234" y="34"/>
                    <a:pt x="10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37"/>
            <p:cNvSpPr/>
            <p:nvPr/>
          </p:nvSpPr>
          <p:spPr>
            <a:xfrm rot="2700000">
              <a:off x="935391" y="4140376"/>
              <a:ext cx="337571" cy="85676"/>
            </a:xfrm>
            <a:custGeom>
              <a:avLst/>
              <a:gdLst/>
              <a:ahLst/>
              <a:cxnLst/>
              <a:rect l="l" t="t" r="r" b="b"/>
              <a:pathLst>
                <a:path w="6840" h="1736" extrusionOk="0">
                  <a:moveTo>
                    <a:pt x="268" y="1"/>
                  </a:moveTo>
                  <a:cubicBezTo>
                    <a:pt x="301" y="67"/>
                    <a:pt x="301" y="201"/>
                    <a:pt x="168" y="268"/>
                  </a:cubicBezTo>
                  <a:cubicBezTo>
                    <a:pt x="101" y="301"/>
                    <a:pt x="68" y="301"/>
                    <a:pt x="1" y="368"/>
                  </a:cubicBezTo>
                  <a:cubicBezTo>
                    <a:pt x="2102" y="1035"/>
                    <a:pt x="4237" y="1502"/>
                    <a:pt x="6439" y="1735"/>
                  </a:cubicBezTo>
                  <a:cubicBezTo>
                    <a:pt x="6572" y="1669"/>
                    <a:pt x="6739" y="1602"/>
                    <a:pt x="6839" y="1535"/>
                  </a:cubicBezTo>
                  <a:cubicBezTo>
                    <a:pt x="6806" y="1435"/>
                    <a:pt x="6772" y="1402"/>
                    <a:pt x="6739" y="1368"/>
                  </a:cubicBezTo>
                  <a:cubicBezTo>
                    <a:pt x="4504" y="1102"/>
                    <a:pt x="2303" y="668"/>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37"/>
            <p:cNvSpPr/>
            <p:nvPr/>
          </p:nvSpPr>
          <p:spPr>
            <a:xfrm rot="2700000">
              <a:off x="854338" y="4205126"/>
              <a:ext cx="261815" cy="343049"/>
            </a:xfrm>
            <a:custGeom>
              <a:avLst/>
              <a:gdLst/>
              <a:ahLst/>
              <a:cxnLst/>
              <a:rect l="l" t="t" r="r" b="b"/>
              <a:pathLst>
                <a:path w="5305" h="6951" extrusionOk="0">
                  <a:moveTo>
                    <a:pt x="5304" y="1"/>
                  </a:moveTo>
                  <a:cubicBezTo>
                    <a:pt x="3503" y="868"/>
                    <a:pt x="1668" y="2202"/>
                    <a:pt x="768" y="4004"/>
                  </a:cubicBezTo>
                  <a:cubicBezTo>
                    <a:pt x="434" y="4571"/>
                    <a:pt x="1" y="5371"/>
                    <a:pt x="67" y="6072"/>
                  </a:cubicBezTo>
                  <a:cubicBezTo>
                    <a:pt x="88" y="6686"/>
                    <a:pt x="581" y="6951"/>
                    <a:pt x="1108" y="6951"/>
                  </a:cubicBezTo>
                  <a:cubicBezTo>
                    <a:pt x="1411" y="6951"/>
                    <a:pt x="1725" y="6864"/>
                    <a:pt x="1969" y="6706"/>
                  </a:cubicBezTo>
                  <a:cubicBezTo>
                    <a:pt x="4137" y="5338"/>
                    <a:pt x="4237" y="2169"/>
                    <a:pt x="5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37"/>
            <p:cNvSpPr/>
            <p:nvPr/>
          </p:nvSpPr>
          <p:spPr>
            <a:xfrm rot="2700000">
              <a:off x="999486" y="4029320"/>
              <a:ext cx="23097" cy="21419"/>
            </a:xfrm>
            <a:custGeom>
              <a:avLst/>
              <a:gdLst/>
              <a:ahLst/>
              <a:cxnLst/>
              <a:rect l="l" t="t" r="r" b="b"/>
              <a:pathLst>
                <a:path w="468" h="434" extrusionOk="0">
                  <a:moveTo>
                    <a:pt x="101" y="0"/>
                  </a:moveTo>
                  <a:cubicBezTo>
                    <a:pt x="34" y="0"/>
                    <a:pt x="34" y="67"/>
                    <a:pt x="1" y="67"/>
                  </a:cubicBezTo>
                  <a:cubicBezTo>
                    <a:pt x="34" y="100"/>
                    <a:pt x="34" y="167"/>
                    <a:pt x="101" y="234"/>
                  </a:cubicBezTo>
                  <a:cubicBezTo>
                    <a:pt x="101" y="267"/>
                    <a:pt x="101" y="334"/>
                    <a:pt x="34" y="367"/>
                  </a:cubicBezTo>
                  <a:cubicBezTo>
                    <a:pt x="101" y="367"/>
                    <a:pt x="134" y="434"/>
                    <a:pt x="168" y="434"/>
                  </a:cubicBezTo>
                  <a:cubicBezTo>
                    <a:pt x="268" y="400"/>
                    <a:pt x="301" y="400"/>
                    <a:pt x="334" y="334"/>
                  </a:cubicBezTo>
                  <a:cubicBezTo>
                    <a:pt x="468" y="267"/>
                    <a:pt x="468" y="133"/>
                    <a:pt x="434" y="67"/>
                  </a:cubicBezTo>
                  <a:cubicBezTo>
                    <a:pt x="301" y="67"/>
                    <a:pt x="20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37"/>
            <p:cNvSpPr/>
            <p:nvPr/>
          </p:nvSpPr>
          <p:spPr>
            <a:xfrm rot="2700000">
              <a:off x="1013060" y="4030628"/>
              <a:ext cx="11548" cy="5577"/>
            </a:xfrm>
            <a:custGeom>
              <a:avLst/>
              <a:gdLst/>
              <a:ahLst/>
              <a:cxnLst/>
              <a:rect l="l" t="t" r="r" b="b"/>
              <a:pathLst>
                <a:path w="234" h="113" extrusionOk="0">
                  <a:moveTo>
                    <a:pt x="88" y="0"/>
                  </a:moveTo>
                  <a:cubicBezTo>
                    <a:pt x="63" y="0"/>
                    <a:pt x="34" y="4"/>
                    <a:pt x="0" y="13"/>
                  </a:cubicBezTo>
                  <a:cubicBezTo>
                    <a:pt x="67" y="46"/>
                    <a:pt x="167" y="113"/>
                    <a:pt x="234" y="113"/>
                  </a:cubicBezTo>
                  <a:cubicBezTo>
                    <a:pt x="209" y="38"/>
                    <a:pt x="165"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37"/>
            <p:cNvSpPr/>
            <p:nvPr/>
          </p:nvSpPr>
          <p:spPr>
            <a:xfrm rot="2700000">
              <a:off x="1002459" y="3516651"/>
              <a:ext cx="232154" cy="508183"/>
            </a:xfrm>
            <a:custGeom>
              <a:avLst/>
              <a:gdLst/>
              <a:ahLst/>
              <a:cxnLst/>
              <a:rect l="l" t="t" r="r" b="b"/>
              <a:pathLst>
                <a:path w="4704" h="10297" extrusionOk="0">
                  <a:moveTo>
                    <a:pt x="2304" y="339"/>
                  </a:moveTo>
                  <a:cubicBezTo>
                    <a:pt x="2991" y="339"/>
                    <a:pt x="3662" y="1095"/>
                    <a:pt x="3903" y="1657"/>
                  </a:cubicBezTo>
                  <a:cubicBezTo>
                    <a:pt x="4303" y="2691"/>
                    <a:pt x="4237" y="3925"/>
                    <a:pt x="4170" y="4993"/>
                  </a:cubicBezTo>
                  <a:cubicBezTo>
                    <a:pt x="4137" y="6491"/>
                    <a:pt x="3638" y="8356"/>
                    <a:pt x="3935" y="9955"/>
                  </a:cubicBezTo>
                  <a:lnTo>
                    <a:pt x="3935" y="9955"/>
                  </a:lnTo>
                  <a:cubicBezTo>
                    <a:pt x="2425" y="9587"/>
                    <a:pt x="1733" y="6818"/>
                    <a:pt x="1435" y="5627"/>
                  </a:cubicBezTo>
                  <a:cubicBezTo>
                    <a:pt x="1101" y="4359"/>
                    <a:pt x="434" y="1357"/>
                    <a:pt x="1802" y="490"/>
                  </a:cubicBezTo>
                  <a:cubicBezTo>
                    <a:pt x="1966" y="384"/>
                    <a:pt x="2136" y="339"/>
                    <a:pt x="2304" y="339"/>
                  </a:cubicBezTo>
                  <a:close/>
                  <a:moveTo>
                    <a:pt x="2364" y="1"/>
                  </a:moveTo>
                  <a:cubicBezTo>
                    <a:pt x="2030" y="1"/>
                    <a:pt x="1702" y="102"/>
                    <a:pt x="1435" y="323"/>
                  </a:cubicBezTo>
                  <a:cubicBezTo>
                    <a:pt x="0" y="1457"/>
                    <a:pt x="734" y="4526"/>
                    <a:pt x="1101" y="5960"/>
                  </a:cubicBezTo>
                  <a:cubicBezTo>
                    <a:pt x="1401" y="6994"/>
                    <a:pt x="1902" y="8796"/>
                    <a:pt x="2836" y="9763"/>
                  </a:cubicBezTo>
                  <a:cubicBezTo>
                    <a:pt x="3236" y="9863"/>
                    <a:pt x="3636" y="10030"/>
                    <a:pt x="4003" y="10163"/>
                  </a:cubicBezTo>
                  <a:cubicBezTo>
                    <a:pt x="4003" y="10107"/>
                    <a:pt x="3979" y="10026"/>
                    <a:pt x="3972" y="9982"/>
                  </a:cubicBezTo>
                  <a:lnTo>
                    <a:pt x="3972" y="9982"/>
                  </a:lnTo>
                  <a:cubicBezTo>
                    <a:pt x="4016" y="9996"/>
                    <a:pt x="4078" y="9996"/>
                    <a:pt x="4103" y="9996"/>
                  </a:cubicBezTo>
                  <a:cubicBezTo>
                    <a:pt x="4270" y="9996"/>
                    <a:pt x="4337" y="10130"/>
                    <a:pt x="4303" y="10263"/>
                  </a:cubicBezTo>
                  <a:cubicBezTo>
                    <a:pt x="4370" y="10263"/>
                    <a:pt x="4403" y="10297"/>
                    <a:pt x="4437" y="10297"/>
                  </a:cubicBezTo>
                  <a:cubicBezTo>
                    <a:pt x="4203" y="9329"/>
                    <a:pt x="4370" y="8162"/>
                    <a:pt x="4437" y="7228"/>
                  </a:cubicBezTo>
                  <a:cubicBezTo>
                    <a:pt x="4570" y="5760"/>
                    <a:pt x="4704" y="4292"/>
                    <a:pt x="4570" y="2825"/>
                  </a:cubicBezTo>
                  <a:cubicBezTo>
                    <a:pt x="4470" y="1824"/>
                    <a:pt x="4203" y="890"/>
                    <a:pt x="3436" y="356"/>
                  </a:cubicBezTo>
                  <a:cubicBezTo>
                    <a:pt x="3119" y="127"/>
                    <a:pt x="2737" y="1"/>
                    <a:pt x="2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37"/>
            <p:cNvSpPr/>
            <p:nvPr/>
          </p:nvSpPr>
          <p:spPr>
            <a:xfrm rot="2700000">
              <a:off x="452906" y="3800718"/>
              <a:ext cx="526838" cy="318373"/>
            </a:xfrm>
            <a:custGeom>
              <a:avLst/>
              <a:gdLst/>
              <a:ahLst/>
              <a:cxnLst/>
              <a:rect l="l" t="t" r="r" b="b"/>
              <a:pathLst>
                <a:path w="10675" h="6451" extrusionOk="0">
                  <a:moveTo>
                    <a:pt x="9441" y="1"/>
                  </a:moveTo>
                  <a:cubicBezTo>
                    <a:pt x="7139" y="568"/>
                    <a:pt x="4937" y="1001"/>
                    <a:pt x="3003" y="2436"/>
                  </a:cubicBezTo>
                  <a:cubicBezTo>
                    <a:pt x="2069" y="3170"/>
                    <a:pt x="334" y="4771"/>
                    <a:pt x="1668" y="5938"/>
                  </a:cubicBezTo>
                  <a:cubicBezTo>
                    <a:pt x="2082" y="6304"/>
                    <a:pt x="2532" y="6450"/>
                    <a:pt x="2989" y="6450"/>
                  </a:cubicBezTo>
                  <a:cubicBezTo>
                    <a:pt x="4117" y="6450"/>
                    <a:pt x="5288" y="5559"/>
                    <a:pt x="6072" y="4871"/>
                  </a:cubicBezTo>
                  <a:cubicBezTo>
                    <a:pt x="7606" y="3503"/>
                    <a:pt x="8840" y="1368"/>
                    <a:pt x="10675" y="368"/>
                  </a:cubicBezTo>
                  <a:cubicBezTo>
                    <a:pt x="10642" y="368"/>
                    <a:pt x="10608" y="334"/>
                    <a:pt x="10575" y="334"/>
                  </a:cubicBezTo>
                  <a:cubicBezTo>
                    <a:pt x="10525" y="384"/>
                    <a:pt x="10441" y="409"/>
                    <a:pt x="10371" y="409"/>
                  </a:cubicBezTo>
                  <a:cubicBezTo>
                    <a:pt x="10300" y="409"/>
                    <a:pt x="10241" y="384"/>
                    <a:pt x="10241" y="334"/>
                  </a:cubicBezTo>
                  <a:cubicBezTo>
                    <a:pt x="10175" y="268"/>
                    <a:pt x="10175" y="268"/>
                    <a:pt x="10175" y="234"/>
                  </a:cubicBezTo>
                  <a:lnTo>
                    <a:pt x="10141" y="234"/>
                  </a:lnTo>
                  <a:cubicBezTo>
                    <a:pt x="9007" y="935"/>
                    <a:pt x="8173" y="2102"/>
                    <a:pt x="7306" y="3036"/>
                  </a:cubicBezTo>
                  <a:cubicBezTo>
                    <a:pt x="6239" y="4134"/>
                    <a:pt x="4701" y="6029"/>
                    <a:pt x="2995" y="6029"/>
                  </a:cubicBezTo>
                  <a:cubicBezTo>
                    <a:pt x="2887" y="6029"/>
                    <a:pt x="2779" y="6021"/>
                    <a:pt x="2669" y="6005"/>
                  </a:cubicBezTo>
                  <a:cubicBezTo>
                    <a:pt x="1" y="5538"/>
                    <a:pt x="3003" y="2903"/>
                    <a:pt x="3903" y="2336"/>
                  </a:cubicBezTo>
                  <a:cubicBezTo>
                    <a:pt x="5738" y="1068"/>
                    <a:pt x="7973" y="835"/>
                    <a:pt x="10108" y="234"/>
                  </a:cubicBezTo>
                  <a:lnTo>
                    <a:pt x="10141" y="234"/>
                  </a:lnTo>
                  <a:cubicBezTo>
                    <a:pt x="9908" y="168"/>
                    <a:pt x="9674" y="67"/>
                    <a:pt x="9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37"/>
            <p:cNvSpPr/>
            <p:nvPr/>
          </p:nvSpPr>
          <p:spPr>
            <a:xfrm rot="2700000">
              <a:off x="1010617" y="4023817"/>
              <a:ext cx="6663" cy="3356"/>
            </a:xfrm>
            <a:custGeom>
              <a:avLst/>
              <a:gdLst/>
              <a:ahLst/>
              <a:cxnLst/>
              <a:rect l="l" t="t" r="r" b="b"/>
              <a:pathLst>
                <a:path w="135" h="68" extrusionOk="0">
                  <a:moveTo>
                    <a:pt x="1" y="0"/>
                  </a:moveTo>
                  <a:cubicBezTo>
                    <a:pt x="1" y="34"/>
                    <a:pt x="34" y="67"/>
                    <a:pt x="34" y="67"/>
                  </a:cubicBezTo>
                  <a:cubicBezTo>
                    <a:pt x="101" y="67"/>
                    <a:pt x="101" y="34"/>
                    <a:pt x="134" y="34"/>
                  </a:cubicBezTo>
                  <a:cubicBezTo>
                    <a:pt x="101" y="34"/>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37"/>
            <p:cNvSpPr/>
            <p:nvPr/>
          </p:nvSpPr>
          <p:spPr>
            <a:xfrm rot="2700000">
              <a:off x="987026" y="4018980"/>
              <a:ext cx="24775" cy="16484"/>
            </a:xfrm>
            <a:custGeom>
              <a:avLst/>
              <a:gdLst/>
              <a:ahLst/>
              <a:cxnLst/>
              <a:rect l="l" t="t" r="r" b="b"/>
              <a:pathLst>
                <a:path w="502" h="334" extrusionOk="0">
                  <a:moveTo>
                    <a:pt x="334" y="0"/>
                  </a:moveTo>
                  <a:cubicBezTo>
                    <a:pt x="301" y="0"/>
                    <a:pt x="201" y="67"/>
                    <a:pt x="168" y="100"/>
                  </a:cubicBezTo>
                  <a:cubicBezTo>
                    <a:pt x="168" y="134"/>
                    <a:pt x="134" y="167"/>
                    <a:pt x="34" y="234"/>
                  </a:cubicBezTo>
                  <a:lnTo>
                    <a:pt x="1" y="234"/>
                  </a:lnTo>
                  <a:cubicBezTo>
                    <a:pt x="168" y="267"/>
                    <a:pt x="301" y="301"/>
                    <a:pt x="401" y="334"/>
                  </a:cubicBezTo>
                  <a:cubicBezTo>
                    <a:pt x="468" y="301"/>
                    <a:pt x="501" y="267"/>
                    <a:pt x="468" y="201"/>
                  </a:cubicBezTo>
                  <a:cubicBezTo>
                    <a:pt x="468" y="134"/>
                    <a:pt x="401" y="67"/>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37"/>
            <p:cNvSpPr/>
            <p:nvPr/>
          </p:nvSpPr>
          <p:spPr>
            <a:xfrm rot="2700000">
              <a:off x="982859" y="4028058"/>
              <a:ext cx="21419" cy="10019"/>
            </a:xfrm>
            <a:custGeom>
              <a:avLst/>
              <a:gdLst/>
              <a:ahLst/>
              <a:cxnLst/>
              <a:rect l="l" t="t" r="r" b="b"/>
              <a:pathLst>
                <a:path w="434" h="203" extrusionOk="0">
                  <a:moveTo>
                    <a:pt x="0" y="1"/>
                  </a:moveTo>
                  <a:cubicBezTo>
                    <a:pt x="0" y="34"/>
                    <a:pt x="0" y="34"/>
                    <a:pt x="34" y="68"/>
                  </a:cubicBezTo>
                  <a:cubicBezTo>
                    <a:pt x="90" y="162"/>
                    <a:pt x="178" y="203"/>
                    <a:pt x="262" y="203"/>
                  </a:cubicBezTo>
                  <a:cubicBezTo>
                    <a:pt x="327" y="203"/>
                    <a:pt x="390" y="178"/>
                    <a:pt x="434" y="134"/>
                  </a:cubicBezTo>
                  <a:cubicBezTo>
                    <a:pt x="267" y="68"/>
                    <a:pt x="134"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37"/>
            <p:cNvSpPr/>
            <p:nvPr/>
          </p:nvSpPr>
          <p:spPr>
            <a:xfrm rot="2700000">
              <a:off x="1004586" y="4017596"/>
              <a:ext cx="8291" cy="9969"/>
            </a:xfrm>
            <a:custGeom>
              <a:avLst/>
              <a:gdLst/>
              <a:ahLst/>
              <a:cxnLst/>
              <a:rect l="l" t="t" r="r" b="b"/>
              <a:pathLst>
                <a:path w="168" h="202" extrusionOk="0">
                  <a:moveTo>
                    <a:pt x="67" y="1"/>
                  </a:moveTo>
                  <a:cubicBezTo>
                    <a:pt x="0" y="1"/>
                    <a:pt x="0" y="34"/>
                    <a:pt x="0" y="34"/>
                  </a:cubicBezTo>
                  <a:cubicBezTo>
                    <a:pt x="0" y="68"/>
                    <a:pt x="67" y="134"/>
                    <a:pt x="0" y="201"/>
                  </a:cubicBezTo>
                  <a:cubicBezTo>
                    <a:pt x="67" y="168"/>
                    <a:pt x="134" y="168"/>
                    <a:pt x="167" y="101"/>
                  </a:cubicBezTo>
                  <a:cubicBezTo>
                    <a:pt x="134" y="68"/>
                    <a:pt x="134" y="68"/>
                    <a:pt x="134" y="34"/>
                  </a:cubicBezTo>
                  <a:cubicBezTo>
                    <a:pt x="100" y="34"/>
                    <a:pt x="67" y="34"/>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37"/>
            <p:cNvSpPr/>
            <p:nvPr/>
          </p:nvSpPr>
          <p:spPr>
            <a:xfrm rot="2700000">
              <a:off x="998260" y="3995128"/>
              <a:ext cx="19790" cy="16484"/>
            </a:xfrm>
            <a:custGeom>
              <a:avLst/>
              <a:gdLst/>
              <a:ahLst/>
              <a:cxnLst/>
              <a:rect l="l" t="t" r="r" b="b"/>
              <a:pathLst>
                <a:path w="401" h="334" extrusionOk="0">
                  <a:moveTo>
                    <a:pt x="0" y="0"/>
                  </a:moveTo>
                  <a:cubicBezTo>
                    <a:pt x="0" y="67"/>
                    <a:pt x="33" y="167"/>
                    <a:pt x="33" y="201"/>
                  </a:cubicBezTo>
                  <a:cubicBezTo>
                    <a:pt x="133" y="234"/>
                    <a:pt x="167" y="234"/>
                    <a:pt x="234" y="267"/>
                  </a:cubicBezTo>
                  <a:lnTo>
                    <a:pt x="300" y="267"/>
                  </a:lnTo>
                  <a:cubicBezTo>
                    <a:pt x="334" y="267"/>
                    <a:pt x="367" y="334"/>
                    <a:pt x="400" y="334"/>
                  </a:cubicBezTo>
                  <a:cubicBezTo>
                    <a:pt x="400" y="234"/>
                    <a:pt x="367" y="67"/>
                    <a:pt x="200" y="67"/>
                  </a:cubicBezTo>
                  <a:cubicBezTo>
                    <a:pt x="167" y="67"/>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37"/>
            <p:cNvSpPr/>
            <p:nvPr/>
          </p:nvSpPr>
          <p:spPr>
            <a:xfrm rot="2700000">
              <a:off x="1005646" y="4011364"/>
              <a:ext cx="4985" cy="4985"/>
            </a:xfrm>
            <a:custGeom>
              <a:avLst/>
              <a:gdLst/>
              <a:ahLst/>
              <a:cxnLst/>
              <a:rect l="l" t="t" r="r" b="b"/>
              <a:pathLst>
                <a:path w="101" h="101" extrusionOk="0">
                  <a:moveTo>
                    <a:pt x="0" y="0"/>
                  </a:moveTo>
                  <a:lnTo>
                    <a:pt x="67" y="100"/>
                  </a:lnTo>
                  <a:cubicBezTo>
                    <a:pt x="100" y="100"/>
                    <a:pt x="100" y="100"/>
                    <a:pt x="100" y="67"/>
                  </a:cubicBezTo>
                  <a:cubicBezTo>
                    <a:pt x="67" y="0"/>
                    <a:pt x="34"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37"/>
            <p:cNvSpPr/>
            <p:nvPr/>
          </p:nvSpPr>
          <p:spPr>
            <a:xfrm rot="2700000">
              <a:off x="987658" y="4010477"/>
              <a:ext cx="16533" cy="14855"/>
            </a:xfrm>
            <a:custGeom>
              <a:avLst/>
              <a:gdLst/>
              <a:ahLst/>
              <a:cxnLst/>
              <a:rect l="l" t="t" r="r" b="b"/>
              <a:pathLst>
                <a:path w="335" h="301" extrusionOk="0">
                  <a:moveTo>
                    <a:pt x="301" y="1"/>
                  </a:moveTo>
                  <a:cubicBezTo>
                    <a:pt x="301" y="34"/>
                    <a:pt x="234" y="101"/>
                    <a:pt x="101" y="101"/>
                  </a:cubicBezTo>
                  <a:lnTo>
                    <a:pt x="1" y="101"/>
                  </a:lnTo>
                  <a:cubicBezTo>
                    <a:pt x="67" y="134"/>
                    <a:pt x="67" y="201"/>
                    <a:pt x="101" y="301"/>
                  </a:cubicBezTo>
                  <a:cubicBezTo>
                    <a:pt x="168" y="268"/>
                    <a:pt x="234" y="201"/>
                    <a:pt x="301" y="167"/>
                  </a:cubicBezTo>
                  <a:cubicBezTo>
                    <a:pt x="334" y="134"/>
                    <a:pt x="334"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37"/>
            <p:cNvSpPr/>
            <p:nvPr/>
          </p:nvSpPr>
          <p:spPr>
            <a:xfrm rot="2700000">
              <a:off x="990388" y="4019850"/>
              <a:ext cx="9920" cy="6613"/>
            </a:xfrm>
            <a:custGeom>
              <a:avLst/>
              <a:gdLst/>
              <a:ahLst/>
              <a:cxnLst/>
              <a:rect l="l" t="t" r="r" b="b"/>
              <a:pathLst>
                <a:path w="201" h="134" extrusionOk="0">
                  <a:moveTo>
                    <a:pt x="200" y="0"/>
                  </a:moveTo>
                  <a:cubicBezTo>
                    <a:pt x="134" y="34"/>
                    <a:pt x="34" y="101"/>
                    <a:pt x="0" y="134"/>
                  </a:cubicBezTo>
                  <a:lnTo>
                    <a:pt x="100" y="134"/>
                  </a:lnTo>
                  <a:cubicBezTo>
                    <a:pt x="167" y="101"/>
                    <a:pt x="200" y="34"/>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37"/>
            <p:cNvSpPr/>
            <p:nvPr/>
          </p:nvSpPr>
          <p:spPr>
            <a:xfrm rot="2700000">
              <a:off x="994865" y="4006203"/>
              <a:ext cx="14855" cy="8291"/>
            </a:xfrm>
            <a:custGeom>
              <a:avLst/>
              <a:gdLst/>
              <a:ahLst/>
              <a:cxnLst/>
              <a:rect l="l" t="t" r="r" b="b"/>
              <a:pathLst>
                <a:path w="301" h="168" extrusionOk="0">
                  <a:moveTo>
                    <a:pt x="1" y="0"/>
                  </a:moveTo>
                  <a:cubicBezTo>
                    <a:pt x="1" y="67"/>
                    <a:pt x="67" y="134"/>
                    <a:pt x="67" y="167"/>
                  </a:cubicBezTo>
                  <a:lnTo>
                    <a:pt x="134" y="167"/>
                  </a:lnTo>
                  <a:cubicBezTo>
                    <a:pt x="234" y="167"/>
                    <a:pt x="268" y="134"/>
                    <a:pt x="301" y="100"/>
                  </a:cubicBezTo>
                  <a:cubicBezTo>
                    <a:pt x="301" y="67"/>
                    <a:pt x="268"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37"/>
            <p:cNvSpPr/>
            <p:nvPr/>
          </p:nvSpPr>
          <p:spPr>
            <a:xfrm rot="2700000">
              <a:off x="1023282" y="3532152"/>
              <a:ext cx="192672" cy="475018"/>
            </a:xfrm>
            <a:custGeom>
              <a:avLst/>
              <a:gdLst/>
              <a:ahLst/>
              <a:cxnLst/>
              <a:rect l="l" t="t" r="r" b="b"/>
              <a:pathLst>
                <a:path w="3904" h="9625" extrusionOk="0">
                  <a:moveTo>
                    <a:pt x="1887" y="1"/>
                  </a:moveTo>
                  <a:cubicBezTo>
                    <a:pt x="1714" y="1"/>
                    <a:pt x="1539" y="46"/>
                    <a:pt x="1368" y="151"/>
                  </a:cubicBezTo>
                  <a:cubicBezTo>
                    <a:pt x="1" y="1019"/>
                    <a:pt x="668" y="4021"/>
                    <a:pt x="1001" y="5288"/>
                  </a:cubicBezTo>
                  <a:cubicBezTo>
                    <a:pt x="1335" y="6489"/>
                    <a:pt x="2035" y="9291"/>
                    <a:pt x="3536" y="9625"/>
                  </a:cubicBezTo>
                  <a:cubicBezTo>
                    <a:pt x="3236" y="8024"/>
                    <a:pt x="3703" y="6156"/>
                    <a:pt x="3803" y="4655"/>
                  </a:cubicBezTo>
                  <a:cubicBezTo>
                    <a:pt x="3837" y="3587"/>
                    <a:pt x="3903" y="2353"/>
                    <a:pt x="3503" y="1319"/>
                  </a:cubicBezTo>
                  <a:cubicBezTo>
                    <a:pt x="3262" y="756"/>
                    <a:pt x="2591" y="1"/>
                    <a:pt x="1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37"/>
            <p:cNvSpPr/>
            <p:nvPr/>
          </p:nvSpPr>
          <p:spPr>
            <a:xfrm rot="2700000">
              <a:off x="998035" y="4002861"/>
              <a:ext cx="13226" cy="3356"/>
            </a:xfrm>
            <a:custGeom>
              <a:avLst/>
              <a:gdLst/>
              <a:ahLst/>
              <a:cxnLst/>
              <a:rect l="l" t="t" r="r" b="b"/>
              <a:pathLst>
                <a:path w="268" h="68" extrusionOk="0">
                  <a:moveTo>
                    <a:pt x="0" y="1"/>
                  </a:moveTo>
                  <a:lnTo>
                    <a:pt x="0" y="1"/>
                  </a:lnTo>
                  <a:cubicBezTo>
                    <a:pt x="34" y="34"/>
                    <a:pt x="34" y="34"/>
                    <a:pt x="34" y="67"/>
                  </a:cubicBezTo>
                  <a:lnTo>
                    <a:pt x="267" y="67"/>
                  </a:lnTo>
                  <a:cubicBezTo>
                    <a:pt x="167"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37"/>
            <p:cNvSpPr/>
            <p:nvPr/>
          </p:nvSpPr>
          <p:spPr>
            <a:xfrm rot="2700000">
              <a:off x="988081" y="4021369"/>
              <a:ext cx="1727" cy="49"/>
            </a:xfrm>
            <a:custGeom>
              <a:avLst/>
              <a:gdLst/>
              <a:ahLst/>
              <a:cxnLst/>
              <a:rect l="l" t="t" r="r" b="b"/>
              <a:pathLst>
                <a:path w="35" h="1" extrusionOk="0">
                  <a:moveTo>
                    <a:pt x="34" y="1"/>
                  </a:moveTo>
                  <a:cubicBezTo>
                    <a:pt x="34" y="1"/>
                    <a:pt x="1" y="1"/>
                    <a:pt x="34" y="1"/>
                  </a:cubicBezTo>
                  <a:cubicBezTo>
                    <a:pt x="1" y="1"/>
                    <a:pt x="1"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37"/>
            <p:cNvSpPr/>
            <p:nvPr/>
          </p:nvSpPr>
          <p:spPr>
            <a:xfrm rot="2700000">
              <a:off x="989513" y="4021963"/>
              <a:ext cx="49" cy="49"/>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37"/>
            <p:cNvSpPr/>
            <p:nvPr/>
          </p:nvSpPr>
          <p:spPr>
            <a:xfrm rot="2700000">
              <a:off x="965794" y="3995704"/>
              <a:ext cx="34645" cy="16484"/>
            </a:xfrm>
            <a:custGeom>
              <a:avLst/>
              <a:gdLst/>
              <a:ahLst/>
              <a:cxnLst/>
              <a:rect l="l" t="t" r="r" b="b"/>
              <a:pathLst>
                <a:path w="702" h="334" extrusionOk="0">
                  <a:moveTo>
                    <a:pt x="301" y="0"/>
                  </a:moveTo>
                  <a:cubicBezTo>
                    <a:pt x="201" y="34"/>
                    <a:pt x="67" y="34"/>
                    <a:pt x="1" y="67"/>
                  </a:cubicBezTo>
                  <a:cubicBezTo>
                    <a:pt x="201" y="167"/>
                    <a:pt x="468" y="234"/>
                    <a:pt x="701" y="334"/>
                  </a:cubicBezTo>
                  <a:cubicBezTo>
                    <a:pt x="668" y="234"/>
                    <a:pt x="668" y="167"/>
                    <a:pt x="634" y="67"/>
                  </a:cubicBezTo>
                  <a:cubicBezTo>
                    <a:pt x="501" y="67"/>
                    <a:pt x="401" y="34"/>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37"/>
            <p:cNvSpPr/>
            <p:nvPr/>
          </p:nvSpPr>
          <p:spPr>
            <a:xfrm rot="2700000">
              <a:off x="981609" y="3999207"/>
              <a:ext cx="18162" cy="8291"/>
            </a:xfrm>
            <a:custGeom>
              <a:avLst/>
              <a:gdLst/>
              <a:ahLst/>
              <a:cxnLst/>
              <a:rect l="l" t="t" r="r" b="b"/>
              <a:pathLst>
                <a:path w="368" h="168" extrusionOk="0">
                  <a:moveTo>
                    <a:pt x="301" y="1"/>
                  </a:moveTo>
                  <a:cubicBezTo>
                    <a:pt x="234" y="1"/>
                    <a:pt x="101" y="34"/>
                    <a:pt x="1" y="68"/>
                  </a:cubicBezTo>
                  <a:cubicBezTo>
                    <a:pt x="101" y="101"/>
                    <a:pt x="234" y="168"/>
                    <a:pt x="367" y="168"/>
                  </a:cubicBezTo>
                  <a:cubicBezTo>
                    <a:pt x="367" y="101"/>
                    <a:pt x="301"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37"/>
            <p:cNvSpPr/>
            <p:nvPr/>
          </p:nvSpPr>
          <p:spPr>
            <a:xfrm rot="2700000">
              <a:off x="958336" y="3964890"/>
              <a:ext cx="57693" cy="28032"/>
            </a:xfrm>
            <a:custGeom>
              <a:avLst/>
              <a:gdLst/>
              <a:ahLst/>
              <a:cxnLst/>
              <a:rect l="l" t="t" r="r" b="b"/>
              <a:pathLst>
                <a:path w="1169" h="568" extrusionOk="0">
                  <a:moveTo>
                    <a:pt x="1" y="1"/>
                  </a:moveTo>
                  <a:lnTo>
                    <a:pt x="1" y="1"/>
                  </a:lnTo>
                  <a:cubicBezTo>
                    <a:pt x="234" y="234"/>
                    <a:pt x="535" y="434"/>
                    <a:pt x="868" y="568"/>
                  </a:cubicBezTo>
                  <a:cubicBezTo>
                    <a:pt x="935" y="534"/>
                    <a:pt x="1068" y="534"/>
                    <a:pt x="1168" y="501"/>
                  </a:cubicBezTo>
                  <a:cubicBezTo>
                    <a:pt x="1102" y="434"/>
                    <a:pt x="1102" y="434"/>
                    <a:pt x="1102" y="401"/>
                  </a:cubicBezTo>
                  <a:cubicBezTo>
                    <a:pt x="701" y="234"/>
                    <a:pt x="33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37"/>
            <p:cNvSpPr/>
            <p:nvPr/>
          </p:nvSpPr>
          <p:spPr>
            <a:xfrm rot="2700000">
              <a:off x="716171" y="3698050"/>
              <a:ext cx="391859" cy="192672"/>
            </a:xfrm>
            <a:custGeom>
              <a:avLst/>
              <a:gdLst/>
              <a:ahLst/>
              <a:cxnLst/>
              <a:rect l="l" t="t" r="r" b="b"/>
              <a:pathLst>
                <a:path w="7940" h="3904" extrusionOk="0">
                  <a:moveTo>
                    <a:pt x="468" y="1"/>
                  </a:moveTo>
                  <a:cubicBezTo>
                    <a:pt x="446" y="90"/>
                    <a:pt x="334" y="134"/>
                    <a:pt x="243" y="134"/>
                  </a:cubicBezTo>
                  <a:cubicBezTo>
                    <a:pt x="197" y="134"/>
                    <a:pt x="157" y="123"/>
                    <a:pt x="134" y="101"/>
                  </a:cubicBezTo>
                  <a:lnTo>
                    <a:pt x="1" y="234"/>
                  </a:lnTo>
                  <a:cubicBezTo>
                    <a:pt x="34" y="268"/>
                    <a:pt x="101" y="268"/>
                    <a:pt x="134" y="301"/>
                  </a:cubicBezTo>
                  <a:cubicBezTo>
                    <a:pt x="161" y="291"/>
                    <a:pt x="187" y="286"/>
                    <a:pt x="213" y="286"/>
                  </a:cubicBezTo>
                  <a:cubicBezTo>
                    <a:pt x="350" y="286"/>
                    <a:pt x="468" y="417"/>
                    <a:pt x="468" y="501"/>
                  </a:cubicBezTo>
                  <a:cubicBezTo>
                    <a:pt x="2703" y="1836"/>
                    <a:pt x="5138" y="3003"/>
                    <a:pt x="7640" y="3904"/>
                  </a:cubicBezTo>
                  <a:cubicBezTo>
                    <a:pt x="7706" y="3837"/>
                    <a:pt x="7840" y="3837"/>
                    <a:pt x="7940" y="3804"/>
                  </a:cubicBezTo>
                  <a:cubicBezTo>
                    <a:pt x="7606" y="3670"/>
                    <a:pt x="7306" y="3470"/>
                    <a:pt x="7106" y="3270"/>
                  </a:cubicBezTo>
                  <a:cubicBezTo>
                    <a:pt x="4771" y="2403"/>
                    <a:pt x="2536" y="1302"/>
                    <a:pt x="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37"/>
            <p:cNvSpPr/>
            <p:nvPr/>
          </p:nvSpPr>
          <p:spPr>
            <a:xfrm rot="2700000">
              <a:off x="460552" y="3802165"/>
              <a:ext cx="500484" cy="284665"/>
            </a:xfrm>
            <a:custGeom>
              <a:avLst/>
              <a:gdLst/>
              <a:ahLst/>
              <a:cxnLst/>
              <a:rect l="l" t="t" r="r" b="b"/>
              <a:pathLst>
                <a:path w="10141" h="5768" extrusionOk="0">
                  <a:moveTo>
                    <a:pt x="10141" y="1"/>
                  </a:moveTo>
                  <a:cubicBezTo>
                    <a:pt x="8006" y="568"/>
                    <a:pt x="5771" y="835"/>
                    <a:pt x="3870" y="2069"/>
                  </a:cubicBezTo>
                  <a:cubicBezTo>
                    <a:pt x="3002" y="2669"/>
                    <a:pt x="0" y="5305"/>
                    <a:pt x="2669" y="5738"/>
                  </a:cubicBezTo>
                  <a:cubicBezTo>
                    <a:pt x="2791" y="5758"/>
                    <a:pt x="2912" y="5768"/>
                    <a:pt x="3033" y="5768"/>
                  </a:cubicBezTo>
                  <a:cubicBezTo>
                    <a:pt x="4727" y="5768"/>
                    <a:pt x="6278" y="3893"/>
                    <a:pt x="7305" y="2803"/>
                  </a:cubicBezTo>
                  <a:cubicBezTo>
                    <a:pt x="8173" y="1869"/>
                    <a:pt x="9040" y="701"/>
                    <a:pt x="10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37"/>
            <p:cNvSpPr/>
            <p:nvPr/>
          </p:nvSpPr>
          <p:spPr>
            <a:xfrm rot="2700000">
              <a:off x="880032" y="3124807"/>
              <a:ext cx="220408" cy="502803"/>
            </a:xfrm>
            <a:custGeom>
              <a:avLst/>
              <a:gdLst/>
              <a:ahLst/>
              <a:cxnLst/>
              <a:rect l="l" t="t" r="r" b="b"/>
              <a:pathLst>
                <a:path w="4466" h="10188" extrusionOk="0">
                  <a:moveTo>
                    <a:pt x="2321" y="1"/>
                  </a:moveTo>
                  <a:cubicBezTo>
                    <a:pt x="2099" y="1"/>
                    <a:pt x="1859" y="46"/>
                    <a:pt x="1601" y="147"/>
                  </a:cubicBezTo>
                  <a:cubicBezTo>
                    <a:pt x="0" y="714"/>
                    <a:pt x="567" y="3583"/>
                    <a:pt x="801" y="4683"/>
                  </a:cubicBezTo>
                  <a:cubicBezTo>
                    <a:pt x="1068" y="6084"/>
                    <a:pt x="1435" y="7852"/>
                    <a:pt x="2169" y="9220"/>
                  </a:cubicBezTo>
                  <a:cubicBezTo>
                    <a:pt x="2469" y="9420"/>
                    <a:pt x="2736" y="9587"/>
                    <a:pt x="3002" y="9754"/>
                  </a:cubicBezTo>
                  <a:cubicBezTo>
                    <a:pt x="2102" y="8519"/>
                    <a:pt x="1668" y="6685"/>
                    <a:pt x="1335" y="5217"/>
                  </a:cubicBezTo>
                  <a:cubicBezTo>
                    <a:pt x="1101" y="4150"/>
                    <a:pt x="301" y="847"/>
                    <a:pt x="1935" y="380"/>
                  </a:cubicBezTo>
                  <a:cubicBezTo>
                    <a:pt x="2035" y="357"/>
                    <a:pt x="2133" y="346"/>
                    <a:pt x="2228" y="346"/>
                  </a:cubicBezTo>
                  <a:cubicBezTo>
                    <a:pt x="3078" y="346"/>
                    <a:pt x="3693" y="1231"/>
                    <a:pt x="3903" y="1981"/>
                  </a:cubicBezTo>
                  <a:cubicBezTo>
                    <a:pt x="4170" y="3015"/>
                    <a:pt x="3970" y="4216"/>
                    <a:pt x="3803" y="5250"/>
                  </a:cubicBezTo>
                  <a:cubicBezTo>
                    <a:pt x="3570" y="6685"/>
                    <a:pt x="2902" y="8419"/>
                    <a:pt x="3136" y="9887"/>
                  </a:cubicBezTo>
                  <a:cubicBezTo>
                    <a:pt x="3303" y="10020"/>
                    <a:pt x="3436" y="10087"/>
                    <a:pt x="3603" y="10187"/>
                  </a:cubicBezTo>
                  <a:lnTo>
                    <a:pt x="3603" y="10054"/>
                  </a:lnTo>
                  <a:cubicBezTo>
                    <a:pt x="3336" y="9086"/>
                    <a:pt x="3736" y="7886"/>
                    <a:pt x="3936" y="6918"/>
                  </a:cubicBezTo>
                  <a:cubicBezTo>
                    <a:pt x="4170" y="5717"/>
                    <a:pt x="4403" y="4517"/>
                    <a:pt x="4437" y="3249"/>
                  </a:cubicBezTo>
                  <a:cubicBezTo>
                    <a:pt x="4466" y="2003"/>
                    <a:pt x="3790" y="1"/>
                    <a:pt x="2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37"/>
            <p:cNvSpPr/>
            <p:nvPr/>
          </p:nvSpPr>
          <p:spPr>
            <a:xfrm rot="2700000">
              <a:off x="892290" y="3144134"/>
              <a:ext cx="189366" cy="468652"/>
            </a:xfrm>
            <a:custGeom>
              <a:avLst/>
              <a:gdLst/>
              <a:ahLst/>
              <a:cxnLst/>
              <a:rect l="l" t="t" r="r" b="b"/>
              <a:pathLst>
                <a:path w="3837" h="9496" extrusionOk="0">
                  <a:moveTo>
                    <a:pt x="1995" y="1"/>
                  </a:moveTo>
                  <a:cubicBezTo>
                    <a:pt x="1879" y="1"/>
                    <a:pt x="1759" y="18"/>
                    <a:pt x="1635" y="55"/>
                  </a:cubicBezTo>
                  <a:cubicBezTo>
                    <a:pt x="1" y="456"/>
                    <a:pt x="801" y="3791"/>
                    <a:pt x="1035" y="4892"/>
                  </a:cubicBezTo>
                  <a:cubicBezTo>
                    <a:pt x="1368" y="6293"/>
                    <a:pt x="1802" y="8161"/>
                    <a:pt x="2702" y="9429"/>
                  </a:cubicBezTo>
                  <a:cubicBezTo>
                    <a:pt x="2769" y="9462"/>
                    <a:pt x="2803" y="9462"/>
                    <a:pt x="2836" y="9495"/>
                  </a:cubicBezTo>
                  <a:cubicBezTo>
                    <a:pt x="2602" y="8061"/>
                    <a:pt x="3270" y="6293"/>
                    <a:pt x="3503" y="4859"/>
                  </a:cubicBezTo>
                  <a:cubicBezTo>
                    <a:pt x="3670" y="3825"/>
                    <a:pt x="3837" y="2624"/>
                    <a:pt x="3603" y="1590"/>
                  </a:cubicBezTo>
                  <a:cubicBezTo>
                    <a:pt x="3399" y="859"/>
                    <a:pt x="2810" y="1"/>
                    <a:pt x="19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37"/>
            <p:cNvSpPr/>
            <p:nvPr/>
          </p:nvSpPr>
          <p:spPr>
            <a:xfrm rot="2700000">
              <a:off x="831638" y="3604828"/>
              <a:ext cx="16484" cy="11400"/>
            </a:xfrm>
            <a:custGeom>
              <a:avLst/>
              <a:gdLst/>
              <a:ahLst/>
              <a:cxnLst/>
              <a:rect l="l" t="t" r="r" b="b"/>
              <a:pathLst>
                <a:path w="334" h="231" extrusionOk="0">
                  <a:moveTo>
                    <a:pt x="105" y="0"/>
                  </a:moveTo>
                  <a:cubicBezTo>
                    <a:pt x="71" y="0"/>
                    <a:pt x="36" y="10"/>
                    <a:pt x="0" y="31"/>
                  </a:cubicBezTo>
                  <a:cubicBezTo>
                    <a:pt x="134" y="98"/>
                    <a:pt x="200" y="164"/>
                    <a:pt x="334" y="231"/>
                  </a:cubicBezTo>
                  <a:cubicBezTo>
                    <a:pt x="334" y="126"/>
                    <a:pt x="23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37"/>
            <p:cNvSpPr/>
            <p:nvPr/>
          </p:nvSpPr>
          <p:spPr>
            <a:xfrm rot="2700000">
              <a:off x="403788" y="3404411"/>
              <a:ext cx="419842" cy="294141"/>
            </a:xfrm>
            <a:custGeom>
              <a:avLst/>
              <a:gdLst/>
              <a:ahLst/>
              <a:cxnLst/>
              <a:rect l="l" t="t" r="r" b="b"/>
              <a:pathLst>
                <a:path w="8507" h="5960" extrusionOk="0">
                  <a:moveTo>
                    <a:pt x="7306" y="0"/>
                  </a:moveTo>
                  <a:cubicBezTo>
                    <a:pt x="5872" y="467"/>
                    <a:pt x="4471" y="1035"/>
                    <a:pt x="3070" y="1702"/>
                  </a:cubicBezTo>
                  <a:cubicBezTo>
                    <a:pt x="2036" y="2235"/>
                    <a:pt x="1" y="3236"/>
                    <a:pt x="201" y="4704"/>
                  </a:cubicBezTo>
                  <a:cubicBezTo>
                    <a:pt x="301" y="5338"/>
                    <a:pt x="968" y="5805"/>
                    <a:pt x="1502" y="5905"/>
                  </a:cubicBezTo>
                  <a:cubicBezTo>
                    <a:pt x="1631" y="5942"/>
                    <a:pt x="1762" y="5959"/>
                    <a:pt x="1891" y="5959"/>
                  </a:cubicBezTo>
                  <a:cubicBezTo>
                    <a:pt x="2565" y="5959"/>
                    <a:pt x="3228" y="5506"/>
                    <a:pt x="3703" y="5171"/>
                  </a:cubicBezTo>
                  <a:cubicBezTo>
                    <a:pt x="4637" y="4504"/>
                    <a:pt x="5405" y="3670"/>
                    <a:pt x="6205" y="2836"/>
                  </a:cubicBezTo>
                  <a:cubicBezTo>
                    <a:pt x="6872" y="2169"/>
                    <a:pt x="7540" y="1301"/>
                    <a:pt x="8373" y="868"/>
                  </a:cubicBezTo>
                  <a:cubicBezTo>
                    <a:pt x="8474" y="834"/>
                    <a:pt x="8507" y="734"/>
                    <a:pt x="8507" y="701"/>
                  </a:cubicBezTo>
                  <a:cubicBezTo>
                    <a:pt x="8373" y="634"/>
                    <a:pt x="8307" y="568"/>
                    <a:pt x="8173" y="501"/>
                  </a:cubicBezTo>
                  <a:cubicBezTo>
                    <a:pt x="6839" y="1168"/>
                    <a:pt x="5838" y="2669"/>
                    <a:pt x="4738" y="3703"/>
                  </a:cubicBezTo>
                  <a:cubicBezTo>
                    <a:pt x="4137" y="4337"/>
                    <a:pt x="3470" y="4904"/>
                    <a:pt x="2669" y="5338"/>
                  </a:cubicBezTo>
                  <a:cubicBezTo>
                    <a:pt x="2421" y="5457"/>
                    <a:pt x="2141" y="5519"/>
                    <a:pt x="1866" y="5519"/>
                  </a:cubicBezTo>
                  <a:cubicBezTo>
                    <a:pt x="1294" y="5519"/>
                    <a:pt x="748" y="5246"/>
                    <a:pt x="568" y="4637"/>
                  </a:cubicBezTo>
                  <a:cubicBezTo>
                    <a:pt x="234" y="3370"/>
                    <a:pt x="3036" y="2202"/>
                    <a:pt x="3837" y="1835"/>
                  </a:cubicBezTo>
                  <a:cubicBezTo>
                    <a:pt x="5038" y="1235"/>
                    <a:pt x="6339" y="734"/>
                    <a:pt x="7640" y="367"/>
                  </a:cubicBezTo>
                  <a:cubicBezTo>
                    <a:pt x="7640" y="334"/>
                    <a:pt x="7673" y="334"/>
                    <a:pt x="7673" y="334"/>
                  </a:cubicBezTo>
                  <a:cubicBezTo>
                    <a:pt x="7640" y="234"/>
                    <a:pt x="7573" y="201"/>
                    <a:pt x="7540" y="167"/>
                  </a:cubicBezTo>
                  <a:cubicBezTo>
                    <a:pt x="7473" y="134"/>
                    <a:pt x="7373" y="34"/>
                    <a:pt x="7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37"/>
            <p:cNvSpPr/>
            <p:nvPr/>
          </p:nvSpPr>
          <p:spPr>
            <a:xfrm rot="2700000">
              <a:off x="840005" y="3582795"/>
              <a:ext cx="23097" cy="18162"/>
            </a:xfrm>
            <a:custGeom>
              <a:avLst/>
              <a:gdLst/>
              <a:ahLst/>
              <a:cxnLst/>
              <a:rect l="l" t="t" r="r" b="b"/>
              <a:pathLst>
                <a:path w="468" h="368" extrusionOk="0">
                  <a:moveTo>
                    <a:pt x="1" y="0"/>
                  </a:moveTo>
                  <a:cubicBezTo>
                    <a:pt x="8" y="3"/>
                    <a:pt x="16" y="6"/>
                    <a:pt x="24" y="10"/>
                  </a:cubicBezTo>
                  <a:lnTo>
                    <a:pt x="24" y="10"/>
                  </a:lnTo>
                  <a:cubicBezTo>
                    <a:pt x="19" y="4"/>
                    <a:pt x="11" y="0"/>
                    <a:pt x="1" y="0"/>
                  </a:cubicBezTo>
                  <a:close/>
                  <a:moveTo>
                    <a:pt x="24" y="10"/>
                  </a:moveTo>
                  <a:lnTo>
                    <a:pt x="24" y="10"/>
                  </a:lnTo>
                  <a:cubicBezTo>
                    <a:pt x="34" y="22"/>
                    <a:pt x="34" y="44"/>
                    <a:pt x="34" y="67"/>
                  </a:cubicBezTo>
                  <a:lnTo>
                    <a:pt x="67" y="100"/>
                  </a:lnTo>
                  <a:cubicBezTo>
                    <a:pt x="134" y="200"/>
                    <a:pt x="134" y="267"/>
                    <a:pt x="134" y="334"/>
                  </a:cubicBezTo>
                  <a:cubicBezTo>
                    <a:pt x="156" y="356"/>
                    <a:pt x="193" y="367"/>
                    <a:pt x="235" y="367"/>
                  </a:cubicBezTo>
                  <a:cubicBezTo>
                    <a:pt x="319" y="367"/>
                    <a:pt x="423" y="323"/>
                    <a:pt x="468" y="234"/>
                  </a:cubicBezTo>
                  <a:cubicBezTo>
                    <a:pt x="309" y="170"/>
                    <a:pt x="180" y="76"/>
                    <a:pt x="2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37"/>
            <p:cNvSpPr/>
            <p:nvPr/>
          </p:nvSpPr>
          <p:spPr>
            <a:xfrm rot="2700000">
              <a:off x="422174" y="3419330"/>
              <a:ext cx="386874" cy="255893"/>
            </a:xfrm>
            <a:custGeom>
              <a:avLst/>
              <a:gdLst/>
              <a:ahLst/>
              <a:cxnLst/>
              <a:rect l="l" t="t" r="r" b="b"/>
              <a:pathLst>
                <a:path w="7839" h="5185" extrusionOk="0">
                  <a:moveTo>
                    <a:pt x="7405" y="1"/>
                  </a:moveTo>
                  <a:cubicBezTo>
                    <a:pt x="7405" y="34"/>
                    <a:pt x="7372" y="34"/>
                    <a:pt x="7372" y="34"/>
                  </a:cubicBezTo>
                  <a:cubicBezTo>
                    <a:pt x="6071" y="401"/>
                    <a:pt x="4770" y="901"/>
                    <a:pt x="3569" y="1502"/>
                  </a:cubicBezTo>
                  <a:cubicBezTo>
                    <a:pt x="2769" y="1869"/>
                    <a:pt x="0" y="3036"/>
                    <a:pt x="334" y="4270"/>
                  </a:cubicBezTo>
                  <a:cubicBezTo>
                    <a:pt x="492" y="4904"/>
                    <a:pt x="1050" y="5185"/>
                    <a:pt x="1622" y="5185"/>
                  </a:cubicBezTo>
                  <a:cubicBezTo>
                    <a:pt x="1892" y="5185"/>
                    <a:pt x="2166" y="5122"/>
                    <a:pt x="2402" y="5004"/>
                  </a:cubicBezTo>
                  <a:cubicBezTo>
                    <a:pt x="3202" y="4571"/>
                    <a:pt x="3869" y="4004"/>
                    <a:pt x="4503" y="3370"/>
                  </a:cubicBezTo>
                  <a:cubicBezTo>
                    <a:pt x="5504" y="2369"/>
                    <a:pt x="6505" y="835"/>
                    <a:pt x="7839" y="201"/>
                  </a:cubicBezTo>
                  <a:cubicBezTo>
                    <a:pt x="7772" y="167"/>
                    <a:pt x="7739" y="167"/>
                    <a:pt x="7706" y="101"/>
                  </a:cubicBezTo>
                  <a:cubicBezTo>
                    <a:pt x="7691" y="131"/>
                    <a:pt x="7662" y="147"/>
                    <a:pt x="7629" y="147"/>
                  </a:cubicBezTo>
                  <a:cubicBezTo>
                    <a:pt x="7589" y="147"/>
                    <a:pt x="7542" y="123"/>
                    <a:pt x="7505" y="67"/>
                  </a:cubicBezTo>
                  <a:lnTo>
                    <a:pt x="7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37"/>
            <p:cNvSpPr/>
            <p:nvPr/>
          </p:nvSpPr>
          <p:spPr>
            <a:xfrm rot="2700000">
              <a:off x="843580" y="3579772"/>
              <a:ext cx="6663" cy="14855"/>
            </a:xfrm>
            <a:custGeom>
              <a:avLst/>
              <a:gdLst/>
              <a:ahLst/>
              <a:cxnLst/>
              <a:rect l="l" t="t" r="r" b="b"/>
              <a:pathLst>
                <a:path w="135" h="301" extrusionOk="0">
                  <a:moveTo>
                    <a:pt x="1" y="1"/>
                  </a:moveTo>
                  <a:lnTo>
                    <a:pt x="1" y="1"/>
                  </a:lnTo>
                  <a:cubicBezTo>
                    <a:pt x="1" y="67"/>
                    <a:pt x="34" y="134"/>
                    <a:pt x="34" y="167"/>
                  </a:cubicBezTo>
                  <a:cubicBezTo>
                    <a:pt x="34" y="234"/>
                    <a:pt x="34" y="234"/>
                    <a:pt x="101" y="301"/>
                  </a:cubicBezTo>
                  <a:cubicBezTo>
                    <a:pt x="134" y="201"/>
                    <a:pt x="101" y="134"/>
                    <a:pt x="34" y="67"/>
                  </a:cubicBezTo>
                  <a:cubicBezTo>
                    <a:pt x="34" y="67"/>
                    <a:pt x="1"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37"/>
            <p:cNvSpPr/>
            <p:nvPr/>
          </p:nvSpPr>
          <p:spPr>
            <a:xfrm rot="2700000">
              <a:off x="812985" y="3533486"/>
              <a:ext cx="52708" cy="52708"/>
            </a:xfrm>
            <a:custGeom>
              <a:avLst/>
              <a:gdLst/>
              <a:ahLst/>
              <a:cxnLst/>
              <a:rect l="l" t="t" r="r" b="b"/>
              <a:pathLst>
                <a:path w="1068" h="1068" extrusionOk="0">
                  <a:moveTo>
                    <a:pt x="1" y="0"/>
                  </a:moveTo>
                  <a:lnTo>
                    <a:pt x="1" y="0"/>
                  </a:lnTo>
                  <a:cubicBezTo>
                    <a:pt x="101" y="200"/>
                    <a:pt x="267" y="401"/>
                    <a:pt x="401" y="634"/>
                  </a:cubicBezTo>
                  <a:cubicBezTo>
                    <a:pt x="401" y="567"/>
                    <a:pt x="434" y="567"/>
                    <a:pt x="468" y="567"/>
                  </a:cubicBezTo>
                  <a:cubicBezTo>
                    <a:pt x="487" y="561"/>
                    <a:pt x="506" y="558"/>
                    <a:pt x="524" y="558"/>
                  </a:cubicBezTo>
                  <a:cubicBezTo>
                    <a:pt x="691" y="558"/>
                    <a:pt x="788" y="811"/>
                    <a:pt x="668" y="901"/>
                  </a:cubicBezTo>
                  <a:cubicBezTo>
                    <a:pt x="768" y="968"/>
                    <a:pt x="834" y="1034"/>
                    <a:pt x="935" y="1068"/>
                  </a:cubicBezTo>
                  <a:cubicBezTo>
                    <a:pt x="1001" y="1068"/>
                    <a:pt x="1068" y="1001"/>
                    <a:pt x="1068" y="968"/>
                  </a:cubicBezTo>
                  <a:cubicBezTo>
                    <a:pt x="1068" y="901"/>
                    <a:pt x="1001" y="868"/>
                    <a:pt x="1001" y="834"/>
                  </a:cubicBezTo>
                  <a:cubicBezTo>
                    <a:pt x="968" y="801"/>
                    <a:pt x="968" y="734"/>
                    <a:pt x="1001" y="734"/>
                  </a:cubicBezTo>
                  <a:cubicBezTo>
                    <a:pt x="935" y="667"/>
                    <a:pt x="901" y="567"/>
                    <a:pt x="834" y="534"/>
                  </a:cubicBezTo>
                  <a:cubicBezTo>
                    <a:pt x="568" y="367"/>
                    <a:pt x="301" y="1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37"/>
            <p:cNvSpPr/>
            <p:nvPr/>
          </p:nvSpPr>
          <p:spPr>
            <a:xfrm rot="2700000">
              <a:off x="846281" y="3568281"/>
              <a:ext cx="8242" cy="9920"/>
            </a:xfrm>
            <a:custGeom>
              <a:avLst/>
              <a:gdLst/>
              <a:ahLst/>
              <a:cxnLst/>
              <a:rect l="l" t="t" r="r" b="b"/>
              <a:pathLst>
                <a:path w="167" h="201" extrusionOk="0">
                  <a:moveTo>
                    <a:pt x="0" y="0"/>
                  </a:moveTo>
                  <a:cubicBezTo>
                    <a:pt x="8" y="16"/>
                    <a:pt x="18" y="30"/>
                    <a:pt x="28" y="42"/>
                  </a:cubicBezTo>
                  <a:lnTo>
                    <a:pt x="28" y="42"/>
                  </a:lnTo>
                  <a:cubicBezTo>
                    <a:pt x="17" y="28"/>
                    <a:pt x="7" y="14"/>
                    <a:pt x="0" y="0"/>
                  </a:cubicBezTo>
                  <a:close/>
                  <a:moveTo>
                    <a:pt x="28" y="42"/>
                  </a:moveTo>
                  <a:cubicBezTo>
                    <a:pt x="59" y="79"/>
                    <a:pt x="103" y="117"/>
                    <a:pt x="135" y="154"/>
                  </a:cubicBezTo>
                  <a:lnTo>
                    <a:pt x="135" y="154"/>
                  </a:lnTo>
                  <a:cubicBezTo>
                    <a:pt x="134" y="140"/>
                    <a:pt x="134" y="122"/>
                    <a:pt x="134" y="100"/>
                  </a:cubicBezTo>
                  <a:cubicBezTo>
                    <a:pt x="108" y="100"/>
                    <a:pt x="63" y="81"/>
                    <a:pt x="28" y="42"/>
                  </a:cubicBezTo>
                  <a:close/>
                  <a:moveTo>
                    <a:pt x="135" y="154"/>
                  </a:moveTo>
                  <a:cubicBezTo>
                    <a:pt x="137" y="185"/>
                    <a:pt x="144" y="200"/>
                    <a:pt x="167" y="200"/>
                  </a:cubicBezTo>
                  <a:cubicBezTo>
                    <a:pt x="159" y="185"/>
                    <a:pt x="148" y="170"/>
                    <a:pt x="135" y="1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37"/>
            <p:cNvSpPr/>
            <p:nvPr/>
          </p:nvSpPr>
          <p:spPr>
            <a:xfrm rot="2700000">
              <a:off x="822697" y="3579207"/>
              <a:ext cx="16533" cy="10611"/>
            </a:xfrm>
            <a:custGeom>
              <a:avLst/>
              <a:gdLst/>
              <a:ahLst/>
              <a:cxnLst/>
              <a:rect l="l" t="t" r="r" b="b"/>
              <a:pathLst>
                <a:path w="335" h="215" extrusionOk="0">
                  <a:moveTo>
                    <a:pt x="68" y="1"/>
                  </a:moveTo>
                  <a:cubicBezTo>
                    <a:pt x="68" y="40"/>
                    <a:pt x="68" y="56"/>
                    <a:pt x="54" y="56"/>
                  </a:cubicBezTo>
                  <a:cubicBezTo>
                    <a:pt x="45" y="56"/>
                    <a:pt x="29" y="48"/>
                    <a:pt x="1" y="34"/>
                  </a:cubicBezTo>
                  <a:lnTo>
                    <a:pt x="1" y="34"/>
                  </a:lnTo>
                  <a:lnTo>
                    <a:pt x="68" y="134"/>
                  </a:lnTo>
                  <a:cubicBezTo>
                    <a:pt x="123" y="190"/>
                    <a:pt x="168" y="214"/>
                    <a:pt x="214" y="214"/>
                  </a:cubicBezTo>
                  <a:cubicBezTo>
                    <a:pt x="251" y="214"/>
                    <a:pt x="290" y="198"/>
                    <a:pt x="335" y="168"/>
                  </a:cubicBezTo>
                  <a:cubicBezTo>
                    <a:pt x="234" y="134"/>
                    <a:pt x="168"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37"/>
            <p:cNvSpPr/>
            <p:nvPr/>
          </p:nvSpPr>
          <p:spPr>
            <a:xfrm rot="2700000">
              <a:off x="825053" y="3560250"/>
              <a:ext cx="19149" cy="16977"/>
            </a:xfrm>
            <a:custGeom>
              <a:avLst/>
              <a:gdLst/>
              <a:ahLst/>
              <a:cxnLst/>
              <a:rect l="l" t="t" r="r" b="b"/>
              <a:pathLst>
                <a:path w="388" h="344" extrusionOk="0">
                  <a:moveTo>
                    <a:pt x="124" y="1"/>
                  </a:moveTo>
                  <a:cubicBezTo>
                    <a:pt x="106" y="1"/>
                    <a:pt x="87" y="4"/>
                    <a:pt x="68" y="10"/>
                  </a:cubicBezTo>
                  <a:cubicBezTo>
                    <a:pt x="45" y="10"/>
                    <a:pt x="23" y="40"/>
                    <a:pt x="11" y="40"/>
                  </a:cubicBezTo>
                  <a:lnTo>
                    <a:pt x="11" y="40"/>
                  </a:lnTo>
                  <a:cubicBezTo>
                    <a:pt x="8" y="30"/>
                    <a:pt x="4" y="21"/>
                    <a:pt x="1" y="10"/>
                  </a:cubicBezTo>
                  <a:lnTo>
                    <a:pt x="1" y="10"/>
                  </a:lnTo>
                  <a:cubicBezTo>
                    <a:pt x="1" y="33"/>
                    <a:pt x="5" y="40"/>
                    <a:pt x="11" y="40"/>
                  </a:cubicBezTo>
                  <a:cubicBezTo>
                    <a:pt x="11" y="40"/>
                    <a:pt x="11" y="40"/>
                    <a:pt x="11" y="40"/>
                  </a:cubicBezTo>
                  <a:lnTo>
                    <a:pt x="11" y="40"/>
                  </a:lnTo>
                  <a:cubicBezTo>
                    <a:pt x="41" y="124"/>
                    <a:pt x="71" y="184"/>
                    <a:pt x="101" y="244"/>
                  </a:cubicBezTo>
                  <a:cubicBezTo>
                    <a:pt x="168" y="277"/>
                    <a:pt x="234" y="311"/>
                    <a:pt x="268" y="344"/>
                  </a:cubicBezTo>
                  <a:cubicBezTo>
                    <a:pt x="388" y="254"/>
                    <a:pt x="291"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37"/>
            <p:cNvSpPr/>
            <p:nvPr/>
          </p:nvSpPr>
          <p:spPr>
            <a:xfrm rot="2700000">
              <a:off x="823538" y="3570840"/>
              <a:ext cx="8291" cy="8291"/>
            </a:xfrm>
            <a:custGeom>
              <a:avLst/>
              <a:gdLst/>
              <a:ahLst/>
              <a:cxnLst/>
              <a:rect l="l" t="t" r="r" b="b"/>
              <a:pathLst>
                <a:path w="168" h="168" extrusionOk="0">
                  <a:moveTo>
                    <a:pt x="1" y="0"/>
                  </a:moveTo>
                  <a:cubicBezTo>
                    <a:pt x="68" y="34"/>
                    <a:pt x="101" y="67"/>
                    <a:pt x="134" y="167"/>
                  </a:cubicBezTo>
                  <a:lnTo>
                    <a:pt x="168" y="134"/>
                  </a:lnTo>
                  <a:cubicBezTo>
                    <a:pt x="134" y="67"/>
                    <a:pt x="68"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37"/>
            <p:cNvSpPr/>
            <p:nvPr/>
          </p:nvSpPr>
          <p:spPr>
            <a:xfrm rot="2700000">
              <a:off x="821333" y="3556642"/>
              <a:ext cx="11548" cy="9920"/>
            </a:xfrm>
            <a:custGeom>
              <a:avLst/>
              <a:gdLst/>
              <a:ahLst/>
              <a:cxnLst/>
              <a:rect l="l" t="t" r="r" b="b"/>
              <a:pathLst>
                <a:path w="234" h="201" extrusionOk="0">
                  <a:moveTo>
                    <a:pt x="134" y="0"/>
                  </a:moveTo>
                  <a:cubicBezTo>
                    <a:pt x="67" y="0"/>
                    <a:pt x="34" y="0"/>
                    <a:pt x="0" y="33"/>
                  </a:cubicBezTo>
                  <a:cubicBezTo>
                    <a:pt x="67" y="67"/>
                    <a:pt x="167" y="167"/>
                    <a:pt x="234" y="200"/>
                  </a:cubicBezTo>
                  <a:cubicBezTo>
                    <a:pt x="201" y="100"/>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37"/>
            <p:cNvSpPr/>
            <p:nvPr/>
          </p:nvSpPr>
          <p:spPr>
            <a:xfrm rot="2700000">
              <a:off x="686938" y="3293130"/>
              <a:ext cx="253573" cy="207478"/>
            </a:xfrm>
            <a:custGeom>
              <a:avLst/>
              <a:gdLst/>
              <a:ahLst/>
              <a:cxnLst/>
              <a:rect l="l" t="t" r="r" b="b"/>
              <a:pathLst>
                <a:path w="5138" h="4204" extrusionOk="0">
                  <a:moveTo>
                    <a:pt x="134" y="0"/>
                  </a:moveTo>
                  <a:cubicBezTo>
                    <a:pt x="168" y="34"/>
                    <a:pt x="168" y="67"/>
                    <a:pt x="201" y="101"/>
                  </a:cubicBezTo>
                  <a:cubicBezTo>
                    <a:pt x="268" y="267"/>
                    <a:pt x="134" y="434"/>
                    <a:pt x="1" y="434"/>
                  </a:cubicBezTo>
                  <a:cubicBezTo>
                    <a:pt x="1569" y="1768"/>
                    <a:pt x="3236" y="3069"/>
                    <a:pt x="5004" y="4203"/>
                  </a:cubicBezTo>
                  <a:cubicBezTo>
                    <a:pt x="5038" y="4203"/>
                    <a:pt x="5071" y="4170"/>
                    <a:pt x="5138" y="4170"/>
                  </a:cubicBezTo>
                  <a:cubicBezTo>
                    <a:pt x="4971" y="3937"/>
                    <a:pt x="4838" y="3736"/>
                    <a:pt x="4704" y="3536"/>
                  </a:cubicBezTo>
                  <a:cubicBezTo>
                    <a:pt x="3070" y="2436"/>
                    <a:pt x="1569" y="1268"/>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37"/>
            <p:cNvSpPr/>
            <p:nvPr/>
          </p:nvSpPr>
          <p:spPr>
            <a:xfrm rot="2700000">
              <a:off x="860991" y="2769293"/>
              <a:ext cx="281556" cy="536857"/>
            </a:xfrm>
            <a:custGeom>
              <a:avLst/>
              <a:gdLst/>
              <a:ahLst/>
              <a:cxnLst/>
              <a:rect l="l" t="t" r="r" b="b"/>
              <a:pathLst>
                <a:path w="5705" h="10878" extrusionOk="0">
                  <a:moveTo>
                    <a:pt x="1683" y="419"/>
                  </a:moveTo>
                  <a:cubicBezTo>
                    <a:pt x="1837" y="419"/>
                    <a:pt x="2009" y="466"/>
                    <a:pt x="2202" y="570"/>
                  </a:cubicBezTo>
                  <a:cubicBezTo>
                    <a:pt x="5705" y="2505"/>
                    <a:pt x="1902" y="7108"/>
                    <a:pt x="2235" y="10344"/>
                  </a:cubicBezTo>
                  <a:cubicBezTo>
                    <a:pt x="1702" y="9176"/>
                    <a:pt x="1068" y="8109"/>
                    <a:pt x="701" y="6908"/>
                  </a:cubicBezTo>
                  <a:cubicBezTo>
                    <a:pt x="468" y="6107"/>
                    <a:pt x="468" y="5273"/>
                    <a:pt x="434" y="4506"/>
                  </a:cubicBezTo>
                  <a:cubicBezTo>
                    <a:pt x="434" y="3672"/>
                    <a:pt x="408" y="419"/>
                    <a:pt x="1683" y="419"/>
                  </a:cubicBezTo>
                  <a:close/>
                  <a:moveTo>
                    <a:pt x="1561" y="0"/>
                  </a:moveTo>
                  <a:cubicBezTo>
                    <a:pt x="133" y="0"/>
                    <a:pt x="100" y="2853"/>
                    <a:pt x="67" y="3739"/>
                  </a:cubicBezTo>
                  <a:cubicBezTo>
                    <a:pt x="1" y="4606"/>
                    <a:pt x="67" y="5507"/>
                    <a:pt x="167" y="6374"/>
                  </a:cubicBezTo>
                  <a:cubicBezTo>
                    <a:pt x="367" y="7675"/>
                    <a:pt x="1001" y="8842"/>
                    <a:pt x="1602" y="10010"/>
                  </a:cubicBezTo>
                  <a:cubicBezTo>
                    <a:pt x="1802" y="10210"/>
                    <a:pt x="2069" y="10410"/>
                    <a:pt x="2269" y="10610"/>
                  </a:cubicBezTo>
                  <a:cubicBezTo>
                    <a:pt x="2269" y="10544"/>
                    <a:pt x="2235" y="10410"/>
                    <a:pt x="2235" y="10344"/>
                  </a:cubicBezTo>
                  <a:lnTo>
                    <a:pt x="2235" y="10344"/>
                  </a:lnTo>
                  <a:cubicBezTo>
                    <a:pt x="2269" y="10444"/>
                    <a:pt x="2369" y="10577"/>
                    <a:pt x="2436" y="10710"/>
                  </a:cubicBezTo>
                  <a:cubicBezTo>
                    <a:pt x="2469" y="10744"/>
                    <a:pt x="2469" y="10744"/>
                    <a:pt x="2502" y="10744"/>
                  </a:cubicBezTo>
                  <a:cubicBezTo>
                    <a:pt x="2526" y="10738"/>
                    <a:pt x="2549" y="10735"/>
                    <a:pt x="2570" y="10735"/>
                  </a:cubicBezTo>
                  <a:cubicBezTo>
                    <a:pt x="2661" y="10735"/>
                    <a:pt x="2729" y="10785"/>
                    <a:pt x="2761" y="10857"/>
                  </a:cubicBezTo>
                  <a:lnTo>
                    <a:pt x="2761" y="10857"/>
                  </a:lnTo>
                  <a:cubicBezTo>
                    <a:pt x="1979" y="8825"/>
                    <a:pt x="3571" y="6201"/>
                    <a:pt x="3937" y="4206"/>
                  </a:cubicBezTo>
                  <a:cubicBezTo>
                    <a:pt x="4237" y="2605"/>
                    <a:pt x="3636" y="103"/>
                    <a:pt x="1635" y="3"/>
                  </a:cubicBezTo>
                  <a:cubicBezTo>
                    <a:pt x="1610" y="1"/>
                    <a:pt x="1585" y="0"/>
                    <a:pt x="1561" y="0"/>
                  </a:cubicBezTo>
                  <a:close/>
                  <a:moveTo>
                    <a:pt x="2761" y="10857"/>
                  </a:moveTo>
                  <a:cubicBezTo>
                    <a:pt x="2764" y="10864"/>
                    <a:pt x="2766" y="10870"/>
                    <a:pt x="2769" y="10877"/>
                  </a:cubicBezTo>
                  <a:cubicBezTo>
                    <a:pt x="2767" y="10870"/>
                    <a:pt x="2764" y="10863"/>
                    <a:pt x="2761" y="108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37"/>
            <p:cNvSpPr/>
            <p:nvPr/>
          </p:nvSpPr>
          <p:spPr>
            <a:xfrm rot="2700000">
              <a:off x="775017" y="3230753"/>
              <a:ext cx="29710" cy="21468"/>
            </a:xfrm>
            <a:custGeom>
              <a:avLst/>
              <a:gdLst/>
              <a:ahLst/>
              <a:cxnLst/>
              <a:rect l="l" t="t" r="r" b="b"/>
              <a:pathLst>
                <a:path w="602" h="435" extrusionOk="0">
                  <a:moveTo>
                    <a:pt x="434" y="0"/>
                  </a:moveTo>
                  <a:cubicBezTo>
                    <a:pt x="386" y="73"/>
                    <a:pt x="321" y="127"/>
                    <a:pt x="238" y="127"/>
                  </a:cubicBezTo>
                  <a:cubicBezTo>
                    <a:pt x="206" y="127"/>
                    <a:pt x="171" y="119"/>
                    <a:pt x="134" y="101"/>
                  </a:cubicBezTo>
                  <a:cubicBezTo>
                    <a:pt x="101" y="101"/>
                    <a:pt x="101" y="67"/>
                    <a:pt x="34" y="67"/>
                  </a:cubicBezTo>
                  <a:lnTo>
                    <a:pt x="1" y="67"/>
                  </a:lnTo>
                  <a:cubicBezTo>
                    <a:pt x="1" y="167"/>
                    <a:pt x="34" y="201"/>
                    <a:pt x="101" y="267"/>
                  </a:cubicBezTo>
                  <a:cubicBezTo>
                    <a:pt x="167" y="334"/>
                    <a:pt x="201" y="401"/>
                    <a:pt x="301" y="434"/>
                  </a:cubicBezTo>
                  <a:cubicBezTo>
                    <a:pt x="468" y="434"/>
                    <a:pt x="601" y="267"/>
                    <a:pt x="501" y="101"/>
                  </a:cubicBezTo>
                  <a:cubicBezTo>
                    <a:pt x="501" y="67"/>
                    <a:pt x="468" y="34"/>
                    <a:pt x="468" y="34"/>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37"/>
            <p:cNvSpPr/>
            <p:nvPr/>
          </p:nvSpPr>
          <p:spPr>
            <a:xfrm rot="2700000">
              <a:off x="803009" y="3236302"/>
              <a:ext cx="1678" cy="3356"/>
            </a:xfrm>
            <a:custGeom>
              <a:avLst/>
              <a:gdLst/>
              <a:ahLst/>
              <a:cxnLst/>
              <a:rect l="l" t="t" r="r" b="b"/>
              <a:pathLst>
                <a:path w="34" h="68" extrusionOk="0">
                  <a:moveTo>
                    <a:pt x="0" y="1"/>
                  </a:moveTo>
                  <a:cubicBezTo>
                    <a:pt x="0" y="1"/>
                    <a:pt x="0" y="67"/>
                    <a:pt x="34" y="6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37"/>
            <p:cNvSpPr/>
            <p:nvPr/>
          </p:nvSpPr>
          <p:spPr>
            <a:xfrm rot="2700000">
              <a:off x="804031" y="3225226"/>
              <a:ext cx="6613" cy="11548"/>
            </a:xfrm>
            <a:custGeom>
              <a:avLst/>
              <a:gdLst/>
              <a:ahLst/>
              <a:cxnLst/>
              <a:rect l="l" t="t" r="r" b="b"/>
              <a:pathLst>
                <a:path w="134" h="234" extrusionOk="0">
                  <a:moveTo>
                    <a:pt x="0" y="0"/>
                  </a:moveTo>
                  <a:cubicBezTo>
                    <a:pt x="0" y="67"/>
                    <a:pt x="34" y="167"/>
                    <a:pt x="100" y="234"/>
                  </a:cubicBezTo>
                  <a:cubicBezTo>
                    <a:pt x="134" y="167"/>
                    <a:pt x="134"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37"/>
            <p:cNvSpPr/>
            <p:nvPr/>
          </p:nvSpPr>
          <p:spPr>
            <a:xfrm rot="2700000">
              <a:off x="802838" y="3224057"/>
              <a:ext cx="6663" cy="11548"/>
            </a:xfrm>
            <a:custGeom>
              <a:avLst/>
              <a:gdLst/>
              <a:ahLst/>
              <a:cxnLst/>
              <a:rect l="l" t="t" r="r" b="b"/>
              <a:pathLst>
                <a:path w="135" h="234" extrusionOk="0">
                  <a:moveTo>
                    <a:pt x="1" y="0"/>
                  </a:moveTo>
                  <a:lnTo>
                    <a:pt x="18" y="30"/>
                  </a:lnTo>
                  <a:lnTo>
                    <a:pt x="18" y="30"/>
                  </a:lnTo>
                  <a:cubicBezTo>
                    <a:pt x="14" y="18"/>
                    <a:pt x="8" y="7"/>
                    <a:pt x="1" y="0"/>
                  </a:cubicBezTo>
                  <a:close/>
                  <a:moveTo>
                    <a:pt x="18" y="30"/>
                  </a:moveTo>
                  <a:cubicBezTo>
                    <a:pt x="33" y="74"/>
                    <a:pt x="27" y="141"/>
                    <a:pt x="1" y="167"/>
                  </a:cubicBezTo>
                  <a:cubicBezTo>
                    <a:pt x="34" y="200"/>
                    <a:pt x="68" y="234"/>
                    <a:pt x="134" y="234"/>
                  </a:cubicBezTo>
                  <a:lnTo>
                    <a:pt x="18"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37"/>
            <p:cNvSpPr/>
            <p:nvPr/>
          </p:nvSpPr>
          <p:spPr>
            <a:xfrm rot="2700000">
              <a:off x="785379" y="3225067"/>
              <a:ext cx="19840" cy="12634"/>
            </a:xfrm>
            <a:custGeom>
              <a:avLst/>
              <a:gdLst/>
              <a:ahLst/>
              <a:cxnLst/>
              <a:rect l="l" t="t" r="r" b="b"/>
              <a:pathLst>
                <a:path w="402" h="256" extrusionOk="0">
                  <a:moveTo>
                    <a:pt x="268" y="0"/>
                  </a:moveTo>
                  <a:cubicBezTo>
                    <a:pt x="268" y="33"/>
                    <a:pt x="168" y="67"/>
                    <a:pt x="134" y="167"/>
                  </a:cubicBezTo>
                  <a:cubicBezTo>
                    <a:pt x="101" y="167"/>
                    <a:pt x="68" y="167"/>
                    <a:pt x="1" y="200"/>
                  </a:cubicBezTo>
                  <a:cubicBezTo>
                    <a:pt x="68" y="200"/>
                    <a:pt x="68" y="234"/>
                    <a:pt x="101" y="234"/>
                  </a:cubicBezTo>
                  <a:cubicBezTo>
                    <a:pt x="132" y="249"/>
                    <a:pt x="161" y="256"/>
                    <a:pt x="189" y="256"/>
                  </a:cubicBezTo>
                  <a:cubicBezTo>
                    <a:pt x="279" y="256"/>
                    <a:pt x="350" y="185"/>
                    <a:pt x="401" y="133"/>
                  </a:cubicBez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37"/>
            <p:cNvSpPr/>
            <p:nvPr/>
          </p:nvSpPr>
          <p:spPr>
            <a:xfrm rot="2700000">
              <a:off x="779119" y="3238493"/>
              <a:ext cx="9920" cy="8291"/>
            </a:xfrm>
            <a:custGeom>
              <a:avLst/>
              <a:gdLst/>
              <a:ahLst/>
              <a:cxnLst/>
              <a:rect l="l" t="t" r="r" b="b"/>
              <a:pathLst>
                <a:path w="201" h="168" extrusionOk="0">
                  <a:moveTo>
                    <a:pt x="0" y="1"/>
                  </a:moveTo>
                  <a:cubicBezTo>
                    <a:pt x="0" y="34"/>
                    <a:pt x="0" y="34"/>
                    <a:pt x="33" y="101"/>
                  </a:cubicBezTo>
                  <a:cubicBezTo>
                    <a:pt x="67" y="134"/>
                    <a:pt x="167" y="168"/>
                    <a:pt x="200" y="168"/>
                  </a:cubicBezTo>
                  <a:cubicBezTo>
                    <a:pt x="133" y="134"/>
                    <a:pt x="67" y="1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37"/>
            <p:cNvSpPr/>
            <p:nvPr/>
          </p:nvSpPr>
          <p:spPr>
            <a:xfrm rot="2700000">
              <a:off x="794065" y="3212749"/>
              <a:ext cx="14855" cy="13226"/>
            </a:xfrm>
            <a:custGeom>
              <a:avLst/>
              <a:gdLst/>
              <a:ahLst/>
              <a:cxnLst/>
              <a:rect l="l" t="t" r="r" b="b"/>
              <a:pathLst>
                <a:path w="301" h="268" extrusionOk="0">
                  <a:moveTo>
                    <a:pt x="1" y="0"/>
                  </a:moveTo>
                  <a:cubicBezTo>
                    <a:pt x="101" y="100"/>
                    <a:pt x="201" y="167"/>
                    <a:pt x="301" y="267"/>
                  </a:cubicBezTo>
                  <a:lnTo>
                    <a:pt x="301" y="100"/>
                  </a:lnTo>
                  <a:cubicBezTo>
                    <a:pt x="201" y="67"/>
                    <a:pt x="1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37"/>
            <p:cNvSpPr/>
            <p:nvPr/>
          </p:nvSpPr>
          <p:spPr>
            <a:xfrm rot="2700000">
              <a:off x="799172" y="3212594"/>
              <a:ext cx="13226" cy="7255"/>
            </a:xfrm>
            <a:custGeom>
              <a:avLst/>
              <a:gdLst/>
              <a:ahLst/>
              <a:cxnLst/>
              <a:rect l="l" t="t" r="r" b="b"/>
              <a:pathLst>
                <a:path w="268" h="147" extrusionOk="0">
                  <a:moveTo>
                    <a:pt x="85" y="1"/>
                  </a:moveTo>
                  <a:cubicBezTo>
                    <a:pt x="60" y="1"/>
                    <a:pt x="32" y="5"/>
                    <a:pt x="1" y="13"/>
                  </a:cubicBezTo>
                  <a:lnTo>
                    <a:pt x="268" y="146"/>
                  </a:lnTo>
                  <a:cubicBezTo>
                    <a:pt x="217" y="44"/>
                    <a:pt x="166"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37"/>
            <p:cNvSpPr/>
            <p:nvPr/>
          </p:nvSpPr>
          <p:spPr>
            <a:xfrm rot="2700000">
              <a:off x="791762" y="3210117"/>
              <a:ext cx="14855" cy="23097"/>
            </a:xfrm>
            <a:custGeom>
              <a:avLst/>
              <a:gdLst/>
              <a:ahLst/>
              <a:cxnLst/>
              <a:rect l="l" t="t" r="r" b="b"/>
              <a:pathLst>
                <a:path w="301" h="468" extrusionOk="0">
                  <a:moveTo>
                    <a:pt x="1" y="1"/>
                  </a:moveTo>
                  <a:cubicBezTo>
                    <a:pt x="34" y="101"/>
                    <a:pt x="34" y="168"/>
                    <a:pt x="67" y="268"/>
                  </a:cubicBezTo>
                  <a:cubicBezTo>
                    <a:pt x="134" y="334"/>
                    <a:pt x="67" y="434"/>
                    <a:pt x="34" y="468"/>
                  </a:cubicBezTo>
                  <a:cubicBezTo>
                    <a:pt x="101" y="468"/>
                    <a:pt x="134" y="434"/>
                    <a:pt x="167" y="434"/>
                  </a:cubicBezTo>
                  <a:lnTo>
                    <a:pt x="301" y="301"/>
                  </a:lnTo>
                  <a:cubicBezTo>
                    <a:pt x="201" y="201"/>
                    <a:pt x="101"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37"/>
            <p:cNvSpPr/>
            <p:nvPr/>
          </p:nvSpPr>
          <p:spPr>
            <a:xfrm rot="2700000">
              <a:off x="778501" y="3224278"/>
              <a:ext cx="9969" cy="9920"/>
            </a:xfrm>
            <a:custGeom>
              <a:avLst/>
              <a:gdLst/>
              <a:ahLst/>
              <a:cxnLst/>
              <a:rect l="l" t="t" r="r" b="b"/>
              <a:pathLst>
                <a:path w="202" h="201" extrusionOk="0">
                  <a:moveTo>
                    <a:pt x="68" y="1"/>
                  </a:moveTo>
                  <a:cubicBezTo>
                    <a:pt x="68" y="34"/>
                    <a:pt x="34" y="34"/>
                    <a:pt x="1" y="34"/>
                  </a:cubicBezTo>
                  <a:cubicBezTo>
                    <a:pt x="68" y="68"/>
                    <a:pt x="101" y="168"/>
                    <a:pt x="201" y="201"/>
                  </a:cubicBezTo>
                  <a:cubicBezTo>
                    <a:pt x="168" y="168"/>
                    <a:pt x="101"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37"/>
            <p:cNvSpPr/>
            <p:nvPr/>
          </p:nvSpPr>
          <p:spPr>
            <a:xfrm rot="2700000">
              <a:off x="786766" y="3206332"/>
              <a:ext cx="13226" cy="21419"/>
            </a:xfrm>
            <a:custGeom>
              <a:avLst/>
              <a:gdLst/>
              <a:ahLst/>
              <a:cxnLst/>
              <a:rect l="l" t="t" r="r" b="b"/>
              <a:pathLst>
                <a:path w="268" h="434" extrusionOk="0">
                  <a:moveTo>
                    <a:pt x="134" y="0"/>
                  </a:moveTo>
                  <a:cubicBezTo>
                    <a:pt x="100" y="0"/>
                    <a:pt x="67" y="67"/>
                    <a:pt x="0" y="67"/>
                  </a:cubicBezTo>
                  <a:lnTo>
                    <a:pt x="134" y="434"/>
                  </a:lnTo>
                  <a:lnTo>
                    <a:pt x="167" y="434"/>
                  </a:lnTo>
                  <a:cubicBezTo>
                    <a:pt x="234" y="400"/>
                    <a:pt x="267" y="300"/>
                    <a:pt x="234" y="234"/>
                  </a:cubicBezTo>
                  <a:cubicBezTo>
                    <a:pt x="167" y="134"/>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37"/>
            <p:cNvSpPr/>
            <p:nvPr/>
          </p:nvSpPr>
          <p:spPr>
            <a:xfrm rot="2700000">
              <a:off x="786933" y="3225706"/>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37"/>
            <p:cNvSpPr/>
            <p:nvPr/>
          </p:nvSpPr>
          <p:spPr>
            <a:xfrm rot="2700000">
              <a:off x="800450" y="3208258"/>
              <a:ext cx="3307" cy="49"/>
            </a:xfrm>
            <a:custGeom>
              <a:avLst/>
              <a:gdLst/>
              <a:ahLst/>
              <a:cxnLst/>
              <a:rect l="l" t="t" r="r" b="b"/>
              <a:pathLst>
                <a:path w="67" h="1" extrusionOk="0">
                  <a:moveTo>
                    <a:pt x="67" y="1"/>
                  </a:moveTo>
                  <a:cubicBezTo>
                    <a:pt x="67" y="1"/>
                    <a:pt x="34" y="1"/>
                    <a:pt x="67" y="1"/>
                  </a:cubicBez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37"/>
            <p:cNvSpPr/>
            <p:nvPr/>
          </p:nvSpPr>
          <p:spPr>
            <a:xfrm rot="2700000">
              <a:off x="785543" y="3225131"/>
              <a:ext cx="1678" cy="49"/>
            </a:xfrm>
            <a:custGeom>
              <a:avLst/>
              <a:gdLst/>
              <a:ahLst/>
              <a:cxnLst/>
              <a:rect l="l" t="t" r="r" b="b"/>
              <a:pathLst>
                <a:path w="34" h="1" extrusionOk="0">
                  <a:moveTo>
                    <a:pt x="34" y="1"/>
                  </a:moveTo>
                  <a:lnTo>
                    <a:pt x="34" y="1"/>
                  </a:ln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37"/>
            <p:cNvSpPr/>
            <p:nvPr/>
          </p:nvSpPr>
          <p:spPr>
            <a:xfrm rot="2700000">
              <a:off x="785543" y="3225131"/>
              <a:ext cx="1678" cy="49"/>
            </a:xfrm>
            <a:custGeom>
              <a:avLst/>
              <a:gdLst/>
              <a:ahLst/>
              <a:cxnLst/>
              <a:rect l="l" t="t" r="r" b="b"/>
              <a:pathLst>
                <a:path w="34" h="1" extrusionOk="0">
                  <a:moveTo>
                    <a:pt x="34" y="1"/>
                  </a:moveTo>
                  <a:cubicBezTo>
                    <a:pt x="34" y="1"/>
                    <a:pt x="1" y="1"/>
                    <a:pt x="34" y="1"/>
                  </a:cubicBez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37"/>
            <p:cNvSpPr/>
            <p:nvPr/>
          </p:nvSpPr>
          <p:spPr>
            <a:xfrm rot="2700000">
              <a:off x="782366" y="3223140"/>
              <a:ext cx="3356" cy="1727"/>
            </a:xfrm>
            <a:custGeom>
              <a:avLst/>
              <a:gdLst/>
              <a:ahLst/>
              <a:cxnLst/>
              <a:rect l="l" t="t" r="r" b="b"/>
              <a:pathLst>
                <a:path w="68" h="35" extrusionOk="0">
                  <a:moveTo>
                    <a:pt x="68" y="1"/>
                  </a:moveTo>
                  <a:cubicBezTo>
                    <a:pt x="68" y="1"/>
                    <a:pt x="34" y="1"/>
                    <a:pt x="1" y="34"/>
                  </a:cubicBezTo>
                  <a:cubicBezTo>
                    <a:pt x="34" y="34"/>
                    <a:pt x="34" y="34"/>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37"/>
            <p:cNvSpPr/>
            <p:nvPr/>
          </p:nvSpPr>
          <p:spPr>
            <a:xfrm rot="2700000">
              <a:off x="777694" y="3214641"/>
              <a:ext cx="11548" cy="8291"/>
            </a:xfrm>
            <a:custGeom>
              <a:avLst/>
              <a:gdLst/>
              <a:ahLst/>
              <a:cxnLst/>
              <a:rect l="l" t="t" r="r" b="b"/>
              <a:pathLst>
                <a:path w="234" h="168" extrusionOk="0">
                  <a:moveTo>
                    <a:pt x="0" y="0"/>
                  </a:moveTo>
                  <a:lnTo>
                    <a:pt x="167" y="167"/>
                  </a:lnTo>
                  <a:cubicBezTo>
                    <a:pt x="200" y="134"/>
                    <a:pt x="200" y="134"/>
                    <a:pt x="234" y="13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37"/>
            <p:cNvSpPr/>
            <p:nvPr/>
          </p:nvSpPr>
          <p:spPr>
            <a:xfrm rot="2700000">
              <a:off x="802079" y="3208258"/>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37"/>
            <p:cNvSpPr/>
            <p:nvPr/>
          </p:nvSpPr>
          <p:spPr>
            <a:xfrm rot="2700000">
              <a:off x="794113" y="3202655"/>
              <a:ext cx="6663" cy="6613"/>
            </a:xfrm>
            <a:custGeom>
              <a:avLst/>
              <a:gdLst/>
              <a:ahLst/>
              <a:cxnLst/>
              <a:rect l="l" t="t" r="r" b="b"/>
              <a:pathLst>
                <a:path w="135" h="134" extrusionOk="0">
                  <a:moveTo>
                    <a:pt x="1" y="0"/>
                  </a:moveTo>
                  <a:cubicBezTo>
                    <a:pt x="1" y="34"/>
                    <a:pt x="34" y="67"/>
                    <a:pt x="34" y="134"/>
                  </a:cubicBezTo>
                  <a:lnTo>
                    <a:pt x="134" y="34"/>
                  </a:lnTo>
                  <a:cubicBezTo>
                    <a:pt x="101" y="0"/>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37"/>
            <p:cNvSpPr/>
            <p:nvPr/>
          </p:nvSpPr>
          <p:spPr>
            <a:xfrm rot="2700000">
              <a:off x="801503" y="3205716"/>
              <a:ext cx="49" cy="1678"/>
            </a:xfrm>
            <a:custGeom>
              <a:avLst/>
              <a:gdLst/>
              <a:ahLst/>
              <a:cxnLst/>
              <a:rect l="l" t="t" r="r" b="b"/>
              <a:pathLst>
                <a:path w="1" h="34" extrusionOk="0">
                  <a:moveTo>
                    <a:pt x="0" y="0"/>
                  </a:moveTo>
                  <a:cubicBezTo>
                    <a:pt x="0" y="34"/>
                    <a:pt x="0" y="34"/>
                    <a:pt x="0" y="0"/>
                  </a:cubicBezTo>
                  <a:cubicBezTo>
                    <a:pt x="0" y="34"/>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37"/>
            <p:cNvSpPr/>
            <p:nvPr/>
          </p:nvSpPr>
          <p:spPr>
            <a:xfrm rot="2700000">
              <a:off x="802617" y="3184758"/>
              <a:ext cx="8291" cy="21468"/>
            </a:xfrm>
            <a:custGeom>
              <a:avLst/>
              <a:gdLst/>
              <a:ahLst/>
              <a:cxnLst/>
              <a:rect l="l" t="t" r="r" b="b"/>
              <a:pathLst>
                <a:path w="168" h="435" extrusionOk="0">
                  <a:moveTo>
                    <a:pt x="0" y="1"/>
                  </a:moveTo>
                  <a:cubicBezTo>
                    <a:pt x="0" y="101"/>
                    <a:pt x="0" y="234"/>
                    <a:pt x="34" y="301"/>
                  </a:cubicBezTo>
                  <a:lnTo>
                    <a:pt x="167" y="434"/>
                  </a:lnTo>
                  <a:cubicBezTo>
                    <a:pt x="134" y="301"/>
                    <a:pt x="34" y="1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37"/>
            <p:cNvSpPr/>
            <p:nvPr/>
          </p:nvSpPr>
          <p:spPr>
            <a:xfrm rot="2700000">
              <a:off x="798755" y="3198014"/>
              <a:ext cx="6663" cy="6613"/>
            </a:xfrm>
            <a:custGeom>
              <a:avLst/>
              <a:gdLst/>
              <a:ahLst/>
              <a:cxnLst/>
              <a:rect l="l" t="t" r="r" b="b"/>
              <a:pathLst>
                <a:path w="135" h="134" extrusionOk="0">
                  <a:moveTo>
                    <a:pt x="1" y="0"/>
                  </a:moveTo>
                  <a:lnTo>
                    <a:pt x="1" y="67"/>
                  </a:lnTo>
                  <a:cubicBezTo>
                    <a:pt x="14" y="67"/>
                    <a:pt x="33" y="77"/>
                    <a:pt x="53" y="90"/>
                  </a:cubicBezTo>
                  <a:lnTo>
                    <a:pt x="53" y="90"/>
                  </a:lnTo>
                  <a:cubicBezTo>
                    <a:pt x="33" y="69"/>
                    <a:pt x="14" y="40"/>
                    <a:pt x="1" y="0"/>
                  </a:cubicBezTo>
                  <a:close/>
                  <a:moveTo>
                    <a:pt x="53" y="90"/>
                  </a:moveTo>
                  <a:cubicBezTo>
                    <a:pt x="82" y="121"/>
                    <a:pt x="114" y="133"/>
                    <a:pt x="134" y="133"/>
                  </a:cubicBezTo>
                  <a:cubicBezTo>
                    <a:pt x="114" y="133"/>
                    <a:pt x="82" y="109"/>
                    <a:pt x="53" y="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37"/>
            <p:cNvSpPr/>
            <p:nvPr/>
          </p:nvSpPr>
          <p:spPr>
            <a:xfrm rot="2700000">
              <a:off x="880143" y="2797904"/>
              <a:ext cx="261470" cy="489824"/>
            </a:xfrm>
            <a:custGeom>
              <a:avLst/>
              <a:gdLst/>
              <a:ahLst/>
              <a:cxnLst/>
              <a:rect l="l" t="t" r="r" b="b"/>
              <a:pathLst>
                <a:path w="5298" h="9925" extrusionOk="0">
                  <a:moveTo>
                    <a:pt x="1277" y="0"/>
                  </a:moveTo>
                  <a:cubicBezTo>
                    <a:pt x="1" y="0"/>
                    <a:pt x="31" y="3253"/>
                    <a:pt x="61" y="4087"/>
                  </a:cubicBezTo>
                  <a:cubicBezTo>
                    <a:pt x="61" y="4921"/>
                    <a:pt x="127" y="5688"/>
                    <a:pt x="327" y="6489"/>
                  </a:cubicBezTo>
                  <a:cubicBezTo>
                    <a:pt x="661" y="7690"/>
                    <a:pt x="1261" y="8790"/>
                    <a:pt x="1828" y="9925"/>
                  </a:cubicBezTo>
                  <a:cubicBezTo>
                    <a:pt x="1495" y="6656"/>
                    <a:pt x="5298" y="2086"/>
                    <a:pt x="1795" y="151"/>
                  </a:cubicBezTo>
                  <a:cubicBezTo>
                    <a:pt x="1602" y="47"/>
                    <a:pt x="1430"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37"/>
            <p:cNvSpPr/>
            <p:nvPr/>
          </p:nvSpPr>
          <p:spPr>
            <a:xfrm rot="2700000">
              <a:off x="782257" y="3223403"/>
              <a:ext cx="49" cy="49"/>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37"/>
            <p:cNvSpPr/>
            <p:nvPr/>
          </p:nvSpPr>
          <p:spPr>
            <a:xfrm rot="2700000">
              <a:off x="375861" y="3012428"/>
              <a:ext cx="431341" cy="193561"/>
            </a:xfrm>
            <a:custGeom>
              <a:avLst/>
              <a:gdLst/>
              <a:ahLst/>
              <a:cxnLst/>
              <a:rect l="l" t="t" r="r" b="b"/>
              <a:pathLst>
                <a:path w="8740" h="3922" extrusionOk="0">
                  <a:moveTo>
                    <a:pt x="6351" y="1"/>
                  </a:moveTo>
                  <a:cubicBezTo>
                    <a:pt x="5601" y="1"/>
                    <a:pt x="4867" y="71"/>
                    <a:pt x="4237" y="130"/>
                  </a:cubicBezTo>
                  <a:cubicBezTo>
                    <a:pt x="2969" y="230"/>
                    <a:pt x="634" y="464"/>
                    <a:pt x="167" y="1898"/>
                  </a:cubicBezTo>
                  <a:cubicBezTo>
                    <a:pt x="0" y="2499"/>
                    <a:pt x="434" y="3166"/>
                    <a:pt x="834" y="3533"/>
                  </a:cubicBezTo>
                  <a:cubicBezTo>
                    <a:pt x="1172" y="3817"/>
                    <a:pt x="1586" y="3922"/>
                    <a:pt x="2015" y="3922"/>
                  </a:cubicBezTo>
                  <a:cubicBezTo>
                    <a:pt x="2391" y="3922"/>
                    <a:pt x="2778" y="3842"/>
                    <a:pt x="3136" y="3733"/>
                  </a:cubicBezTo>
                  <a:cubicBezTo>
                    <a:pt x="5237" y="3199"/>
                    <a:pt x="6805" y="1698"/>
                    <a:pt x="8740" y="864"/>
                  </a:cubicBezTo>
                  <a:cubicBezTo>
                    <a:pt x="8640" y="864"/>
                    <a:pt x="8506" y="831"/>
                    <a:pt x="8506" y="697"/>
                  </a:cubicBezTo>
                  <a:cubicBezTo>
                    <a:pt x="8473" y="697"/>
                    <a:pt x="8473" y="664"/>
                    <a:pt x="8473" y="664"/>
                  </a:cubicBezTo>
                  <a:cubicBezTo>
                    <a:pt x="8406" y="664"/>
                    <a:pt x="8340" y="631"/>
                    <a:pt x="8273" y="631"/>
                  </a:cubicBezTo>
                  <a:cubicBezTo>
                    <a:pt x="7072" y="1198"/>
                    <a:pt x="5971" y="2032"/>
                    <a:pt x="4804" y="2632"/>
                  </a:cubicBezTo>
                  <a:cubicBezTo>
                    <a:pt x="3970" y="3032"/>
                    <a:pt x="3103" y="3399"/>
                    <a:pt x="2169" y="3499"/>
                  </a:cubicBezTo>
                  <a:cubicBezTo>
                    <a:pt x="2130" y="3503"/>
                    <a:pt x="2090" y="3504"/>
                    <a:pt x="2051" y="3504"/>
                  </a:cubicBezTo>
                  <a:cubicBezTo>
                    <a:pt x="1306" y="3504"/>
                    <a:pt x="442" y="2918"/>
                    <a:pt x="601" y="2032"/>
                  </a:cubicBezTo>
                  <a:cubicBezTo>
                    <a:pt x="834" y="731"/>
                    <a:pt x="3670" y="631"/>
                    <a:pt x="4637" y="531"/>
                  </a:cubicBezTo>
                  <a:cubicBezTo>
                    <a:pt x="5177" y="496"/>
                    <a:pt x="5835" y="443"/>
                    <a:pt x="6502" y="443"/>
                  </a:cubicBezTo>
                  <a:cubicBezTo>
                    <a:pt x="7113" y="443"/>
                    <a:pt x="7731" y="487"/>
                    <a:pt x="8273" y="631"/>
                  </a:cubicBezTo>
                  <a:cubicBezTo>
                    <a:pt x="8306" y="631"/>
                    <a:pt x="8340" y="564"/>
                    <a:pt x="8406" y="564"/>
                  </a:cubicBezTo>
                  <a:cubicBezTo>
                    <a:pt x="8240" y="397"/>
                    <a:pt x="8073" y="264"/>
                    <a:pt x="7906" y="130"/>
                  </a:cubicBezTo>
                  <a:cubicBezTo>
                    <a:pt x="7400" y="35"/>
                    <a:pt x="6872" y="1"/>
                    <a:pt x="6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37"/>
            <p:cNvSpPr/>
            <p:nvPr/>
          </p:nvSpPr>
          <p:spPr>
            <a:xfrm rot="2700000">
              <a:off x="773966" y="3211727"/>
              <a:ext cx="13177" cy="8291"/>
            </a:xfrm>
            <a:custGeom>
              <a:avLst/>
              <a:gdLst/>
              <a:ahLst/>
              <a:cxnLst/>
              <a:rect l="l" t="t" r="r" b="b"/>
              <a:pathLst>
                <a:path w="267" h="168" extrusionOk="0">
                  <a:moveTo>
                    <a:pt x="0" y="0"/>
                  </a:moveTo>
                  <a:cubicBezTo>
                    <a:pt x="33" y="0"/>
                    <a:pt x="33" y="34"/>
                    <a:pt x="33" y="34"/>
                  </a:cubicBezTo>
                  <a:cubicBezTo>
                    <a:pt x="100" y="134"/>
                    <a:pt x="167" y="167"/>
                    <a:pt x="267" y="167"/>
                  </a:cubicBezTo>
                  <a:cubicBezTo>
                    <a:pt x="200" y="134"/>
                    <a:pt x="133" y="34"/>
                    <a:pt x="100" y="34"/>
                  </a:cubicBezTo>
                  <a:cubicBezTo>
                    <a:pt x="33" y="0"/>
                    <a:pt x="33"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37"/>
            <p:cNvSpPr/>
            <p:nvPr/>
          </p:nvSpPr>
          <p:spPr>
            <a:xfrm rot="2700000">
              <a:off x="775335" y="3202115"/>
              <a:ext cx="19790" cy="18162"/>
            </a:xfrm>
            <a:custGeom>
              <a:avLst/>
              <a:gdLst/>
              <a:ahLst/>
              <a:cxnLst/>
              <a:rect l="l" t="t" r="r" b="b"/>
              <a:pathLst>
                <a:path w="401" h="368" extrusionOk="0">
                  <a:moveTo>
                    <a:pt x="267" y="1"/>
                  </a:moveTo>
                  <a:cubicBezTo>
                    <a:pt x="200" y="34"/>
                    <a:pt x="100" y="34"/>
                    <a:pt x="0" y="168"/>
                  </a:cubicBezTo>
                  <a:cubicBezTo>
                    <a:pt x="34" y="168"/>
                    <a:pt x="34" y="201"/>
                    <a:pt x="34" y="201"/>
                  </a:cubicBezTo>
                  <a:cubicBezTo>
                    <a:pt x="67" y="234"/>
                    <a:pt x="100" y="234"/>
                    <a:pt x="167" y="268"/>
                  </a:cubicBezTo>
                  <a:cubicBezTo>
                    <a:pt x="234" y="268"/>
                    <a:pt x="334" y="301"/>
                    <a:pt x="401" y="368"/>
                  </a:cubicBez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37"/>
            <p:cNvSpPr/>
            <p:nvPr/>
          </p:nvSpPr>
          <p:spPr>
            <a:xfrm rot="2700000">
              <a:off x="781121" y="3186987"/>
              <a:ext cx="19840" cy="18162"/>
            </a:xfrm>
            <a:custGeom>
              <a:avLst/>
              <a:gdLst/>
              <a:ahLst/>
              <a:cxnLst/>
              <a:rect l="l" t="t" r="r" b="b"/>
              <a:pathLst>
                <a:path w="402" h="368" extrusionOk="0">
                  <a:moveTo>
                    <a:pt x="1" y="1"/>
                  </a:moveTo>
                  <a:lnTo>
                    <a:pt x="1" y="1"/>
                  </a:lnTo>
                  <a:cubicBezTo>
                    <a:pt x="34" y="134"/>
                    <a:pt x="134" y="234"/>
                    <a:pt x="168" y="368"/>
                  </a:cubicBezTo>
                  <a:lnTo>
                    <a:pt x="401" y="234"/>
                  </a:lnTo>
                  <a:cubicBezTo>
                    <a:pt x="368" y="201"/>
                    <a:pt x="368" y="167"/>
                    <a:pt x="368" y="1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37"/>
            <p:cNvSpPr/>
            <p:nvPr/>
          </p:nvSpPr>
          <p:spPr>
            <a:xfrm rot="2700000">
              <a:off x="781537" y="3160110"/>
              <a:ext cx="32967" cy="34645"/>
            </a:xfrm>
            <a:custGeom>
              <a:avLst/>
              <a:gdLst/>
              <a:ahLst/>
              <a:cxnLst/>
              <a:rect l="l" t="t" r="r" b="b"/>
              <a:pathLst>
                <a:path w="668" h="702" extrusionOk="0">
                  <a:moveTo>
                    <a:pt x="1" y="1"/>
                  </a:moveTo>
                  <a:lnTo>
                    <a:pt x="1" y="1"/>
                  </a:lnTo>
                  <a:cubicBezTo>
                    <a:pt x="134" y="201"/>
                    <a:pt x="201" y="368"/>
                    <a:pt x="301" y="568"/>
                  </a:cubicBezTo>
                  <a:lnTo>
                    <a:pt x="668" y="701"/>
                  </a:lnTo>
                  <a:lnTo>
                    <a:pt x="668" y="601"/>
                  </a:lnTo>
                  <a:cubicBezTo>
                    <a:pt x="468" y="401"/>
                    <a:pt x="201" y="2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37"/>
            <p:cNvSpPr/>
            <p:nvPr/>
          </p:nvSpPr>
          <p:spPr>
            <a:xfrm rot="2700000">
              <a:off x="778985" y="3203800"/>
              <a:ext cx="6663" cy="6663"/>
            </a:xfrm>
            <a:custGeom>
              <a:avLst/>
              <a:gdLst/>
              <a:ahLst/>
              <a:cxnLst/>
              <a:rect l="l" t="t" r="r" b="b"/>
              <a:pathLst>
                <a:path w="135" h="135" extrusionOk="0">
                  <a:moveTo>
                    <a:pt x="1" y="1"/>
                  </a:moveTo>
                  <a:cubicBezTo>
                    <a:pt x="1" y="68"/>
                    <a:pt x="34" y="68"/>
                    <a:pt x="34" y="101"/>
                  </a:cubicBezTo>
                  <a:cubicBezTo>
                    <a:pt x="67" y="134"/>
                    <a:pt x="67" y="134"/>
                    <a:pt x="134" y="134"/>
                  </a:cubicBezTo>
                  <a:cubicBezTo>
                    <a:pt x="67" y="101"/>
                    <a:pt x="34"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37"/>
            <p:cNvSpPr/>
            <p:nvPr/>
          </p:nvSpPr>
          <p:spPr>
            <a:xfrm rot="2700000">
              <a:off x="772376" y="3199857"/>
              <a:ext cx="9969" cy="5824"/>
            </a:xfrm>
            <a:custGeom>
              <a:avLst/>
              <a:gdLst/>
              <a:ahLst/>
              <a:cxnLst/>
              <a:rect l="l" t="t" r="r" b="b"/>
              <a:pathLst>
                <a:path w="202" h="118" extrusionOk="0">
                  <a:moveTo>
                    <a:pt x="151" y="1"/>
                  </a:moveTo>
                  <a:cubicBezTo>
                    <a:pt x="143" y="1"/>
                    <a:pt x="134" y="17"/>
                    <a:pt x="134" y="51"/>
                  </a:cubicBezTo>
                  <a:cubicBezTo>
                    <a:pt x="68" y="51"/>
                    <a:pt x="34" y="84"/>
                    <a:pt x="1" y="84"/>
                  </a:cubicBezTo>
                  <a:cubicBezTo>
                    <a:pt x="68" y="84"/>
                    <a:pt x="134" y="84"/>
                    <a:pt x="201" y="117"/>
                  </a:cubicBezTo>
                  <a:cubicBezTo>
                    <a:pt x="201" y="84"/>
                    <a:pt x="168" y="84"/>
                    <a:pt x="168" y="51"/>
                  </a:cubicBezTo>
                  <a:cubicBezTo>
                    <a:pt x="168" y="17"/>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37"/>
            <p:cNvSpPr/>
            <p:nvPr/>
          </p:nvSpPr>
          <p:spPr>
            <a:xfrm rot="2700000">
              <a:off x="781232" y="3201057"/>
              <a:ext cx="3356" cy="1678"/>
            </a:xfrm>
            <a:custGeom>
              <a:avLst/>
              <a:gdLst/>
              <a:ahLst/>
              <a:cxnLst/>
              <a:rect l="l" t="t" r="r" b="b"/>
              <a:pathLst>
                <a:path w="68" h="34" extrusionOk="0">
                  <a:moveTo>
                    <a:pt x="34" y="1"/>
                  </a:moveTo>
                  <a:cubicBezTo>
                    <a:pt x="11" y="1"/>
                    <a:pt x="4" y="15"/>
                    <a:pt x="11" y="15"/>
                  </a:cubicBezTo>
                  <a:cubicBezTo>
                    <a:pt x="15" y="15"/>
                    <a:pt x="23" y="12"/>
                    <a:pt x="34" y="1"/>
                  </a:cubicBezTo>
                  <a:lnTo>
                    <a:pt x="34" y="1"/>
                  </a:lnTo>
                  <a:cubicBezTo>
                    <a:pt x="0" y="34"/>
                    <a:pt x="34" y="34"/>
                    <a:pt x="67" y="34"/>
                  </a:cubicBezTo>
                  <a:cubicBezTo>
                    <a:pt x="34"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37"/>
            <p:cNvSpPr/>
            <p:nvPr/>
          </p:nvSpPr>
          <p:spPr>
            <a:xfrm rot="2700000">
              <a:off x="769099" y="3175595"/>
              <a:ext cx="24726" cy="20531"/>
            </a:xfrm>
            <a:custGeom>
              <a:avLst/>
              <a:gdLst/>
              <a:ahLst/>
              <a:cxnLst/>
              <a:rect l="l" t="t" r="r" b="b"/>
              <a:pathLst>
                <a:path w="501" h="416" extrusionOk="0">
                  <a:moveTo>
                    <a:pt x="0" y="0"/>
                  </a:moveTo>
                  <a:cubicBezTo>
                    <a:pt x="167" y="100"/>
                    <a:pt x="267" y="267"/>
                    <a:pt x="501" y="401"/>
                  </a:cubicBezTo>
                  <a:cubicBezTo>
                    <a:pt x="467" y="267"/>
                    <a:pt x="367" y="200"/>
                    <a:pt x="334" y="67"/>
                  </a:cubicBezTo>
                  <a:cubicBezTo>
                    <a:pt x="234" y="34"/>
                    <a:pt x="134" y="0"/>
                    <a:pt x="0" y="0"/>
                  </a:cubicBezTo>
                  <a:close/>
                  <a:moveTo>
                    <a:pt x="501" y="401"/>
                  </a:moveTo>
                  <a:cubicBezTo>
                    <a:pt x="478" y="401"/>
                    <a:pt x="471" y="415"/>
                    <a:pt x="478" y="415"/>
                  </a:cubicBezTo>
                  <a:cubicBezTo>
                    <a:pt x="482" y="415"/>
                    <a:pt x="490" y="412"/>
                    <a:pt x="501" y="401"/>
                  </a:cubicBezTo>
                  <a:lnTo>
                    <a:pt x="501" y="401"/>
                  </a:lnTo>
                  <a:cubicBezTo>
                    <a:pt x="501" y="401"/>
                    <a:pt x="501" y="401"/>
                    <a:pt x="501"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37"/>
            <p:cNvSpPr/>
            <p:nvPr/>
          </p:nvSpPr>
          <p:spPr>
            <a:xfrm rot="2700000">
              <a:off x="687662" y="2876684"/>
              <a:ext cx="228848" cy="265122"/>
            </a:xfrm>
            <a:custGeom>
              <a:avLst/>
              <a:gdLst/>
              <a:ahLst/>
              <a:cxnLst/>
              <a:rect l="l" t="t" r="r" b="b"/>
              <a:pathLst>
                <a:path w="4637" h="5372" extrusionOk="0">
                  <a:moveTo>
                    <a:pt x="0" y="1"/>
                  </a:moveTo>
                  <a:cubicBezTo>
                    <a:pt x="0" y="134"/>
                    <a:pt x="0" y="234"/>
                    <a:pt x="34" y="367"/>
                  </a:cubicBezTo>
                  <a:cubicBezTo>
                    <a:pt x="34" y="468"/>
                    <a:pt x="34" y="501"/>
                    <a:pt x="0" y="534"/>
                  </a:cubicBezTo>
                  <a:cubicBezTo>
                    <a:pt x="267" y="668"/>
                    <a:pt x="467" y="801"/>
                    <a:pt x="667" y="968"/>
                  </a:cubicBezTo>
                  <a:cubicBezTo>
                    <a:pt x="801" y="1068"/>
                    <a:pt x="667" y="1301"/>
                    <a:pt x="501" y="1301"/>
                  </a:cubicBezTo>
                  <a:cubicBezTo>
                    <a:pt x="1701" y="2702"/>
                    <a:pt x="2969" y="4037"/>
                    <a:pt x="4303" y="5304"/>
                  </a:cubicBezTo>
                  <a:cubicBezTo>
                    <a:pt x="4370" y="5338"/>
                    <a:pt x="4503" y="5338"/>
                    <a:pt x="4637" y="5371"/>
                  </a:cubicBezTo>
                  <a:cubicBezTo>
                    <a:pt x="4537" y="5171"/>
                    <a:pt x="4437" y="4971"/>
                    <a:pt x="4337" y="4804"/>
                  </a:cubicBezTo>
                  <a:cubicBezTo>
                    <a:pt x="2802" y="3303"/>
                    <a:pt x="1335" y="170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37"/>
            <p:cNvSpPr/>
            <p:nvPr/>
          </p:nvSpPr>
          <p:spPr>
            <a:xfrm rot="2700000">
              <a:off x="397321" y="3033584"/>
              <a:ext cx="386677" cy="150969"/>
            </a:xfrm>
            <a:custGeom>
              <a:avLst/>
              <a:gdLst/>
              <a:ahLst/>
              <a:cxnLst/>
              <a:rect l="l" t="t" r="r" b="b"/>
              <a:pathLst>
                <a:path w="7835" h="3059" extrusionOk="0">
                  <a:moveTo>
                    <a:pt x="6064" y="1"/>
                  </a:moveTo>
                  <a:cubicBezTo>
                    <a:pt x="5397" y="1"/>
                    <a:pt x="4739" y="54"/>
                    <a:pt x="4199" y="89"/>
                  </a:cubicBezTo>
                  <a:cubicBezTo>
                    <a:pt x="3232" y="189"/>
                    <a:pt x="396" y="289"/>
                    <a:pt x="163" y="1590"/>
                  </a:cubicBezTo>
                  <a:cubicBezTo>
                    <a:pt x="1" y="2498"/>
                    <a:pt x="879" y="3059"/>
                    <a:pt x="1663" y="3059"/>
                  </a:cubicBezTo>
                  <a:cubicBezTo>
                    <a:pt x="1686" y="3059"/>
                    <a:pt x="1708" y="3058"/>
                    <a:pt x="1731" y="3057"/>
                  </a:cubicBezTo>
                  <a:cubicBezTo>
                    <a:pt x="2665" y="2957"/>
                    <a:pt x="3532" y="2590"/>
                    <a:pt x="4366" y="2190"/>
                  </a:cubicBezTo>
                  <a:cubicBezTo>
                    <a:pt x="5533" y="1590"/>
                    <a:pt x="6634" y="756"/>
                    <a:pt x="7835" y="189"/>
                  </a:cubicBezTo>
                  <a:cubicBezTo>
                    <a:pt x="7293" y="45"/>
                    <a:pt x="6675" y="1"/>
                    <a:pt x="6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37"/>
            <p:cNvSpPr/>
            <p:nvPr/>
          </p:nvSpPr>
          <p:spPr>
            <a:xfrm rot="2700000">
              <a:off x="858662" y="2476174"/>
              <a:ext cx="186059" cy="408392"/>
            </a:xfrm>
            <a:custGeom>
              <a:avLst/>
              <a:gdLst/>
              <a:ahLst/>
              <a:cxnLst/>
              <a:rect l="l" t="t" r="r" b="b"/>
              <a:pathLst>
                <a:path w="3770" h="8275" extrusionOk="0">
                  <a:moveTo>
                    <a:pt x="1655" y="0"/>
                  </a:moveTo>
                  <a:cubicBezTo>
                    <a:pt x="1637" y="0"/>
                    <a:pt x="1619" y="1"/>
                    <a:pt x="1602" y="2"/>
                  </a:cubicBezTo>
                  <a:cubicBezTo>
                    <a:pt x="567" y="102"/>
                    <a:pt x="334" y="1636"/>
                    <a:pt x="201" y="2370"/>
                  </a:cubicBezTo>
                  <a:cubicBezTo>
                    <a:pt x="0" y="3671"/>
                    <a:pt x="167" y="4972"/>
                    <a:pt x="601" y="6173"/>
                  </a:cubicBezTo>
                  <a:cubicBezTo>
                    <a:pt x="868" y="6606"/>
                    <a:pt x="1168" y="7007"/>
                    <a:pt x="1501" y="7440"/>
                  </a:cubicBezTo>
                  <a:lnTo>
                    <a:pt x="1501" y="7340"/>
                  </a:lnTo>
                  <a:cubicBezTo>
                    <a:pt x="868" y="5939"/>
                    <a:pt x="434" y="4438"/>
                    <a:pt x="601" y="2837"/>
                  </a:cubicBezTo>
                  <a:cubicBezTo>
                    <a:pt x="634" y="2270"/>
                    <a:pt x="768" y="1703"/>
                    <a:pt x="934" y="1169"/>
                  </a:cubicBezTo>
                  <a:cubicBezTo>
                    <a:pt x="1001" y="936"/>
                    <a:pt x="1135" y="702"/>
                    <a:pt x="1301" y="502"/>
                  </a:cubicBezTo>
                  <a:cubicBezTo>
                    <a:pt x="1379" y="404"/>
                    <a:pt x="1466" y="364"/>
                    <a:pt x="1557" y="364"/>
                  </a:cubicBezTo>
                  <a:cubicBezTo>
                    <a:pt x="1931" y="364"/>
                    <a:pt x="2368" y="1054"/>
                    <a:pt x="2502" y="1269"/>
                  </a:cubicBezTo>
                  <a:cubicBezTo>
                    <a:pt x="3770" y="3204"/>
                    <a:pt x="1968" y="5606"/>
                    <a:pt x="1768" y="7774"/>
                  </a:cubicBezTo>
                  <a:lnTo>
                    <a:pt x="2135" y="8274"/>
                  </a:lnTo>
                  <a:cubicBezTo>
                    <a:pt x="1968" y="6473"/>
                    <a:pt x="3136" y="4805"/>
                    <a:pt x="3303" y="3037"/>
                  </a:cubicBezTo>
                  <a:cubicBezTo>
                    <a:pt x="3401" y="2215"/>
                    <a:pt x="2852"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37"/>
            <p:cNvSpPr/>
            <p:nvPr/>
          </p:nvSpPr>
          <p:spPr>
            <a:xfrm rot="2700000">
              <a:off x="776356" y="2858747"/>
              <a:ext cx="44516" cy="37903"/>
            </a:xfrm>
            <a:custGeom>
              <a:avLst/>
              <a:gdLst/>
              <a:ahLst/>
              <a:cxnLst/>
              <a:rect l="l" t="t" r="r" b="b"/>
              <a:pathLst>
                <a:path w="902" h="768" extrusionOk="0">
                  <a:moveTo>
                    <a:pt x="67" y="1"/>
                  </a:moveTo>
                  <a:cubicBezTo>
                    <a:pt x="34" y="34"/>
                    <a:pt x="34" y="67"/>
                    <a:pt x="1" y="67"/>
                  </a:cubicBezTo>
                  <a:cubicBezTo>
                    <a:pt x="201" y="334"/>
                    <a:pt x="367" y="568"/>
                    <a:pt x="568" y="768"/>
                  </a:cubicBezTo>
                  <a:cubicBezTo>
                    <a:pt x="734" y="768"/>
                    <a:pt x="901" y="568"/>
                    <a:pt x="734" y="434"/>
                  </a:cubicBezTo>
                  <a:cubicBezTo>
                    <a:pt x="534" y="267"/>
                    <a:pt x="334" y="167"/>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37"/>
            <p:cNvSpPr/>
            <p:nvPr/>
          </p:nvSpPr>
          <p:spPr>
            <a:xfrm rot="2700000">
              <a:off x="470082" y="2542896"/>
              <a:ext cx="463766" cy="223369"/>
            </a:xfrm>
            <a:custGeom>
              <a:avLst/>
              <a:gdLst/>
              <a:ahLst/>
              <a:cxnLst/>
              <a:rect l="l" t="t" r="r" b="b"/>
              <a:pathLst>
                <a:path w="9397" h="4526" extrusionOk="0">
                  <a:moveTo>
                    <a:pt x="2032" y="0"/>
                  </a:moveTo>
                  <a:cubicBezTo>
                    <a:pt x="1008" y="0"/>
                    <a:pt x="0" y="329"/>
                    <a:pt x="424" y="1623"/>
                  </a:cubicBezTo>
                  <a:cubicBezTo>
                    <a:pt x="857" y="2924"/>
                    <a:pt x="2825" y="3191"/>
                    <a:pt x="3993" y="3358"/>
                  </a:cubicBezTo>
                  <a:cubicBezTo>
                    <a:pt x="4993" y="3525"/>
                    <a:pt x="5927" y="3591"/>
                    <a:pt x="6928" y="3725"/>
                  </a:cubicBezTo>
                  <a:cubicBezTo>
                    <a:pt x="7729" y="3792"/>
                    <a:pt x="8663" y="3925"/>
                    <a:pt x="9263" y="4459"/>
                  </a:cubicBezTo>
                  <a:cubicBezTo>
                    <a:pt x="9330" y="4525"/>
                    <a:pt x="9363" y="4525"/>
                    <a:pt x="9397" y="4525"/>
                  </a:cubicBezTo>
                  <a:cubicBezTo>
                    <a:pt x="9196" y="4259"/>
                    <a:pt x="9030" y="4025"/>
                    <a:pt x="8896" y="3892"/>
                  </a:cubicBezTo>
                  <a:cubicBezTo>
                    <a:pt x="8855" y="3902"/>
                    <a:pt x="8817" y="3909"/>
                    <a:pt x="8782" y="3909"/>
                  </a:cubicBezTo>
                  <a:cubicBezTo>
                    <a:pt x="8704" y="3909"/>
                    <a:pt x="8642" y="3873"/>
                    <a:pt x="8596" y="3758"/>
                  </a:cubicBezTo>
                  <a:lnTo>
                    <a:pt x="8596" y="3625"/>
                  </a:lnTo>
                  <a:cubicBezTo>
                    <a:pt x="7996" y="3425"/>
                    <a:pt x="7262" y="3325"/>
                    <a:pt x="6661" y="3258"/>
                  </a:cubicBezTo>
                  <a:cubicBezTo>
                    <a:pt x="5094" y="3091"/>
                    <a:pt x="3526" y="3058"/>
                    <a:pt x="2058" y="2491"/>
                  </a:cubicBezTo>
                  <a:cubicBezTo>
                    <a:pt x="1424" y="2257"/>
                    <a:pt x="857" y="1857"/>
                    <a:pt x="757" y="1156"/>
                  </a:cubicBezTo>
                  <a:cubicBezTo>
                    <a:pt x="665" y="550"/>
                    <a:pt x="1221" y="389"/>
                    <a:pt x="1839" y="389"/>
                  </a:cubicBezTo>
                  <a:cubicBezTo>
                    <a:pt x="2344" y="389"/>
                    <a:pt x="2889" y="496"/>
                    <a:pt x="3159" y="556"/>
                  </a:cubicBezTo>
                  <a:cubicBezTo>
                    <a:pt x="3993" y="723"/>
                    <a:pt x="4860" y="923"/>
                    <a:pt x="5661" y="1290"/>
                  </a:cubicBezTo>
                  <a:cubicBezTo>
                    <a:pt x="6728" y="1790"/>
                    <a:pt x="7562" y="2691"/>
                    <a:pt x="8396" y="3525"/>
                  </a:cubicBezTo>
                  <a:cubicBezTo>
                    <a:pt x="8429" y="3558"/>
                    <a:pt x="8529" y="3558"/>
                    <a:pt x="8563" y="3558"/>
                  </a:cubicBezTo>
                  <a:lnTo>
                    <a:pt x="8563" y="3425"/>
                  </a:lnTo>
                  <a:cubicBezTo>
                    <a:pt x="8229" y="2958"/>
                    <a:pt x="7896" y="2557"/>
                    <a:pt x="7562" y="2090"/>
                  </a:cubicBezTo>
                  <a:cubicBezTo>
                    <a:pt x="7028" y="1690"/>
                    <a:pt x="6495" y="1256"/>
                    <a:pt x="5861" y="923"/>
                  </a:cubicBezTo>
                  <a:cubicBezTo>
                    <a:pt x="4960" y="456"/>
                    <a:pt x="3993" y="256"/>
                    <a:pt x="3025" y="89"/>
                  </a:cubicBezTo>
                  <a:cubicBezTo>
                    <a:pt x="2729" y="38"/>
                    <a:pt x="2380" y="0"/>
                    <a:pt x="20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37"/>
            <p:cNvSpPr/>
            <p:nvPr/>
          </p:nvSpPr>
          <p:spPr>
            <a:xfrm rot="2700000">
              <a:off x="878166" y="2503846"/>
              <a:ext cx="164640" cy="365752"/>
            </a:xfrm>
            <a:custGeom>
              <a:avLst/>
              <a:gdLst/>
              <a:ahLst/>
              <a:cxnLst/>
              <a:rect l="l" t="t" r="r" b="b"/>
              <a:pathLst>
                <a:path w="3336" h="7411" extrusionOk="0">
                  <a:moveTo>
                    <a:pt x="1123" y="0"/>
                  </a:moveTo>
                  <a:cubicBezTo>
                    <a:pt x="1032" y="0"/>
                    <a:pt x="945" y="41"/>
                    <a:pt x="867" y="138"/>
                  </a:cubicBezTo>
                  <a:cubicBezTo>
                    <a:pt x="701" y="372"/>
                    <a:pt x="567" y="572"/>
                    <a:pt x="500" y="805"/>
                  </a:cubicBezTo>
                  <a:cubicBezTo>
                    <a:pt x="334" y="1373"/>
                    <a:pt x="200" y="1906"/>
                    <a:pt x="167" y="2473"/>
                  </a:cubicBezTo>
                  <a:cubicBezTo>
                    <a:pt x="0" y="4074"/>
                    <a:pt x="434" y="5576"/>
                    <a:pt x="1067" y="6977"/>
                  </a:cubicBezTo>
                  <a:lnTo>
                    <a:pt x="1067" y="7077"/>
                  </a:lnTo>
                  <a:cubicBezTo>
                    <a:pt x="1168" y="7210"/>
                    <a:pt x="1234" y="7277"/>
                    <a:pt x="1334" y="7410"/>
                  </a:cubicBezTo>
                  <a:cubicBezTo>
                    <a:pt x="1534" y="5242"/>
                    <a:pt x="3336" y="2874"/>
                    <a:pt x="2068" y="906"/>
                  </a:cubicBezTo>
                  <a:cubicBezTo>
                    <a:pt x="1934" y="691"/>
                    <a:pt x="1497" y="0"/>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37"/>
            <p:cNvSpPr/>
            <p:nvPr/>
          </p:nvSpPr>
          <p:spPr>
            <a:xfrm rot="2700000">
              <a:off x="796365" y="2802937"/>
              <a:ext cx="23097" cy="49402"/>
            </a:xfrm>
            <a:custGeom>
              <a:avLst/>
              <a:gdLst/>
              <a:ahLst/>
              <a:cxnLst/>
              <a:rect l="l" t="t" r="r" b="b"/>
              <a:pathLst>
                <a:path w="468" h="1001" extrusionOk="0">
                  <a:moveTo>
                    <a:pt x="1" y="0"/>
                  </a:moveTo>
                  <a:lnTo>
                    <a:pt x="1" y="234"/>
                  </a:lnTo>
                  <a:lnTo>
                    <a:pt x="201" y="400"/>
                  </a:lnTo>
                  <a:cubicBezTo>
                    <a:pt x="301" y="534"/>
                    <a:pt x="234" y="701"/>
                    <a:pt x="101" y="734"/>
                  </a:cubicBezTo>
                  <a:cubicBezTo>
                    <a:pt x="134" y="801"/>
                    <a:pt x="201" y="867"/>
                    <a:pt x="234" y="901"/>
                  </a:cubicBezTo>
                  <a:cubicBezTo>
                    <a:pt x="301" y="934"/>
                    <a:pt x="401" y="934"/>
                    <a:pt x="434" y="1001"/>
                  </a:cubicBezTo>
                  <a:cubicBezTo>
                    <a:pt x="468" y="968"/>
                    <a:pt x="468" y="867"/>
                    <a:pt x="468" y="834"/>
                  </a:cubicBezTo>
                  <a:cubicBezTo>
                    <a:pt x="434" y="701"/>
                    <a:pt x="434" y="634"/>
                    <a:pt x="401" y="501"/>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37"/>
            <p:cNvSpPr/>
            <p:nvPr/>
          </p:nvSpPr>
          <p:spPr>
            <a:xfrm rot="2700000">
              <a:off x="789588" y="2843872"/>
              <a:ext cx="9920" cy="8291"/>
            </a:xfrm>
            <a:custGeom>
              <a:avLst/>
              <a:gdLst/>
              <a:ahLst/>
              <a:cxnLst/>
              <a:rect l="l" t="t" r="r" b="b"/>
              <a:pathLst>
                <a:path w="201" h="168" extrusionOk="0">
                  <a:moveTo>
                    <a:pt x="0" y="1"/>
                  </a:moveTo>
                  <a:cubicBezTo>
                    <a:pt x="33" y="68"/>
                    <a:pt x="67" y="134"/>
                    <a:pt x="134" y="168"/>
                  </a:cubicBezTo>
                  <a:cubicBezTo>
                    <a:pt x="167" y="134"/>
                    <a:pt x="200" y="134"/>
                    <a:pt x="200" y="101"/>
                  </a:cubicBezTo>
                  <a:cubicBezTo>
                    <a:pt x="134" y="68"/>
                    <a:pt x="67" y="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37"/>
            <p:cNvSpPr/>
            <p:nvPr/>
          </p:nvSpPr>
          <p:spPr>
            <a:xfrm rot="2700000">
              <a:off x="783229" y="2836612"/>
              <a:ext cx="14855" cy="14263"/>
            </a:xfrm>
            <a:custGeom>
              <a:avLst/>
              <a:gdLst/>
              <a:ahLst/>
              <a:cxnLst/>
              <a:rect l="l" t="t" r="r" b="b"/>
              <a:pathLst>
                <a:path w="301" h="289" extrusionOk="0">
                  <a:moveTo>
                    <a:pt x="0" y="0"/>
                  </a:moveTo>
                  <a:lnTo>
                    <a:pt x="0" y="100"/>
                  </a:lnTo>
                  <a:cubicBezTo>
                    <a:pt x="22" y="228"/>
                    <a:pt x="84" y="288"/>
                    <a:pt x="161" y="288"/>
                  </a:cubicBezTo>
                  <a:cubicBezTo>
                    <a:pt x="205" y="288"/>
                    <a:pt x="253" y="270"/>
                    <a:pt x="301" y="234"/>
                  </a:cubicBezTo>
                  <a:cubicBezTo>
                    <a:pt x="234" y="167"/>
                    <a:pt x="200" y="134"/>
                    <a:pt x="167" y="67"/>
                  </a:cubicBezTo>
                  <a:cubicBezTo>
                    <a:pt x="134" y="33"/>
                    <a:pt x="34" y="3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37"/>
            <p:cNvSpPr/>
            <p:nvPr/>
          </p:nvSpPr>
          <p:spPr>
            <a:xfrm rot="2700000">
              <a:off x="788377" y="2831090"/>
              <a:ext cx="9969" cy="8242"/>
            </a:xfrm>
            <a:custGeom>
              <a:avLst/>
              <a:gdLst/>
              <a:ahLst/>
              <a:cxnLst/>
              <a:rect l="l" t="t" r="r" b="b"/>
              <a:pathLst>
                <a:path w="202" h="167" extrusionOk="0">
                  <a:moveTo>
                    <a:pt x="1" y="0"/>
                  </a:moveTo>
                  <a:lnTo>
                    <a:pt x="1" y="100"/>
                  </a:lnTo>
                  <a:cubicBezTo>
                    <a:pt x="68" y="133"/>
                    <a:pt x="101" y="133"/>
                    <a:pt x="201" y="167"/>
                  </a:cubicBezTo>
                  <a:cubicBezTo>
                    <a:pt x="168" y="133"/>
                    <a:pt x="101" y="67"/>
                    <a:pt x="68" y="0"/>
                  </a:cubicBezTo>
                  <a:cubicBezTo>
                    <a:pt x="68" y="33"/>
                    <a:pt x="59" y="50"/>
                    <a:pt x="47" y="50"/>
                  </a:cubicBezTo>
                  <a:cubicBezTo>
                    <a:pt x="34" y="50"/>
                    <a:pt x="18" y="3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37"/>
            <p:cNvSpPr/>
            <p:nvPr/>
          </p:nvSpPr>
          <p:spPr>
            <a:xfrm rot="2700000">
              <a:off x="800114" y="2810946"/>
              <a:ext cx="13226" cy="26404"/>
            </a:xfrm>
            <a:custGeom>
              <a:avLst/>
              <a:gdLst/>
              <a:ahLst/>
              <a:cxnLst/>
              <a:rect l="l" t="t" r="r" b="b"/>
              <a:pathLst>
                <a:path w="268" h="535" extrusionOk="0">
                  <a:moveTo>
                    <a:pt x="1" y="0"/>
                  </a:moveTo>
                  <a:lnTo>
                    <a:pt x="1" y="434"/>
                  </a:lnTo>
                  <a:cubicBezTo>
                    <a:pt x="34" y="467"/>
                    <a:pt x="34" y="501"/>
                    <a:pt x="68" y="534"/>
                  </a:cubicBezTo>
                  <a:cubicBezTo>
                    <a:pt x="201" y="501"/>
                    <a:pt x="268" y="334"/>
                    <a:pt x="168" y="200"/>
                  </a:cubicBezTo>
                  <a:cubicBezTo>
                    <a:pt x="101" y="167"/>
                    <a:pt x="68"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37"/>
            <p:cNvSpPr/>
            <p:nvPr/>
          </p:nvSpPr>
          <p:spPr>
            <a:xfrm rot="2700000">
              <a:off x="790869" y="2826076"/>
              <a:ext cx="4985" cy="6613"/>
            </a:xfrm>
            <a:custGeom>
              <a:avLst/>
              <a:gdLst/>
              <a:ahLst/>
              <a:cxnLst/>
              <a:rect l="l" t="t" r="r" b="b"/>
              <a:pathLst>
                <a:path w="101" h="134" extrusionOk="0">
                  <a:moveTo>
                    <a:pt x="1" y="0"/>
                  </a:moveTo>
                  <a:cubicBezTo>
                    <a:pt x="1" y="34"/>
                    <a:pt x="67" y="67"/>
                    <a:pt x="1" y="134"/>
                  </a:cubicBezTo>
                  <a:lnTo>
                    <a:pt x="101" y="134"/>
                  </a:lnTo>
                  <a:cubicBezTo>
                    <a:pt x="67" y="67"/>
                    <a:pt x="67"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37"/>
            <p:cNvSpPr/>
            <p:nvPr/>
          </p:nvSpPr>
          <p:spPr>
            <a:xfrm rot="2700000">
              <a:off x="511440" y="2560515"/>
              <a:ext cx="391415" cy="159063"/>
            </a:xfrm>
            <a:custGeom>
              <a:avLst/>
              <a:gdLst/>
              <a:ahLst/>
              <a:cxnLst/>
              <a:rect l="l" t="t" r="r" b="b"/>
              <a:pathLst>
                <a:path w="7931" h="3223" extrusionOk="0">
                  <a:moveTo>
                    <a:pt x="1147" y="0"/>
                  </a:moveTo>
                  <a:cubicBezTo>
                    <a:pt x="543" y="0"/>
                    <a:pt x="1" y="154"/>
                    <a:pt x="91" y="754"/>
                  </a:cubicBezTo>
                  <a:cubicBezTo>
                    <a:pt x="225" y="1488"/>
                    <a:pt x="759" y="1888"/>
                    <a:pt x="1392" y="2088"/>
                  </a:cubicBezTo>
                  <a:cubicBezTo>
                    <a:pt x="2827" y="2589"/>
                    <a:pt x="4428" y="2655"/>
                    <a:pt x="5962" y="2856"/>
                  </a:cubicBezTo>
                  <a:cubicBezTo>
                    <a:pt x="6596" y="2922"/>
                    <a:pt x="7297" y="3022"/>
                    <a:pt x="7930" y="3222"/>
                  </a:cubicBezTo>
                  <a:lnTo>
                    <a:pt x="7930" y="3156"/>
                  </a:lnTo>
                  <a:cubicBezTo>
                    <a:pt x="7830" y="3156"/>
                    <a:pt x="7797" y="3089"/>
                    <a:pt x="7730" y="3089"/>
                  </a:cubicBezTo>
                  <a:cubicBezTo>
                    <a:pt x="6896" y="2255"/>
                    <a:pt x="6062" y="1388"/>
                    <a:pt x="4962" y="887"/>
                  </a:cubicBezTo>
                  <a:cubicBezTo>
                    <a:pt x="4161" y="521"/>
                    <a:pt x="3294" y="320"/>
                    <a:pt x="2460" y="154"/>
                  </a:cubicBezTo>
                  <a:cubicBezTo>
                    <a:pt x="2202" y="108"/>
                    <a:pt x="1653" y="0"/>
                    <a:pt x="1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37"/>
            <p:cNvSpPr/>
            <p:nvPr/>
          </p:nvSpPr>
          <p:spPr>
            <a:xfrm rot="2700000">
              <a:off x="804440" y="2781621"/>
              <a:ext cx="19790" cy="28032"/>
            </a:xfrm>
            <a:custGeom>
              <a:avLst/>
              <a:gdLst/>
              <a:ahLst/>
              <a:cxnLst/>
              <a:rect l="l" t="t" r="r" b="b"/>
              <a:pathLst>
                <a:path w="401" h="568" extrusionOk="0">
                  <a:moveTo>
                    <a:pt x="133" y="1"/>
                  </a:moveTo>
                  <a:cubicBezTo>
                    <a:pt x="133" y="134"/>
                    <a:pt x="67" y="167"/>
                    <a:pt x="0" y="201"/>
                  </a:cubicBezTo>
                  <a:lnTo>
                    <a:pt x="400" y="568"/>
                  </a:lnTo>
                  <a:lnTo>
                    <a:pt x="400" y="334"/>
                  </a:lnTo>
                  <a:cubicBezTo>
                    <a:pt x="300" y="201"/>
                    <a:pt x="234" y="134"/>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37"/>
            <p:cNvSpPr/>
            <p:nvPr/>
          </p:nvSpPr>
          <p:spPr>
            <a:xfrm rot="2700000">
              <a:off x="775022" y="2751632"/>
              <a:ext cx="49451" cy="65886"/>
            </a:xfrm>
            <a:custGeom>
              <a:avLst/>
              <a:gdLst/>
              <a:ahLst/>
              <a:cxnLst/>
              <a:rect l="l" t="t" r="r" b="b"/>
              <a:pathLst>
                <a:path w="1002" h="1335" extrusionOk="0">
                  <a:moveTo>
                    <a:pt x="1" y="0"/>
                  </a:moveTo>
                  <a:lnTo>
                    <a:pt x="1" y="0"/>
                  </a:lnTo>
                  <a:cubicBezTo>
                    <a:pt x="368" y="467"/>
                    <a:pt x="668" y="901"/>
                    <a:pt x="1002" y="1334"/>
                  </a:cubicBezTo>
                  <a:lnTo>
                    <a:pt x="1002" y="901"/>
                  </a:lnTo>
                  <a:cubicBezTo>
                    <a:pt x="902" y="801"/>
                    <a:pt x="768" y="667"/>
                    <a:pt x="601" y="534"/>
                  </a:cubicBezTo>
                  <a:cubicBezTo>
                    <a:pt x="565" y="546"/>
                    <a:pt x="533" y="554"/>
                    <a:pt x="505" y="554"/>
                  </a:cubicBezTo>
                  <a:cubicBezTo>
                    <a:pt x="457" y="554"/>
                    <a:pt x="422" y="530"/>
                    <a:pt x="401" y="467"/>
                  </a:cubicBezTo>
                  <a:cubicBezTo>
                    <a:pt x="334" y="367"/>
                    <a:pt x="334" y="300"/>
                    <a:pt x="301" y="234"/>
                  </a:cubicBezTo>
                  <a:cubicBezTo>
                    <a:pt x="234" y="167"/>
                    <a:pt x="101" y="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37"/>
            <p:cNvSpPr/>
            <p:nvPr/>
          </p:nvSpPr>
          <p:spPr>
            <a:xfrm rot="2700000">
              <a:off x="803122" y="2711409"/>
              <a:ext cx="44516" cy="74127"/>
            </a:xfrm>
            <a:custGeom>
              <a:avLst/>
              <a:gdLst/>
              <a:ahLst/>
              <a:cxnLst/>
              <a:rect l="l" t="t" r="r" b="b"/>
              <a:pathLst>
                <a:path w="902" h="1502" extrusionOk="0">
                  <a:moveTo>
                    <a:pt x="1" y="1"/>
                  </a:moveTo>
                  <a:lnTo>
                    <a:pt x="1" y="1"/>
                  </a:lnTo>
                  <a:cubicBezTo>
                    <a:pt x="101" y="434"/>
                    <a:pt x="268" y="801"/>
                    <a:pt x="468" y="1202"/>
                  </a:cubicBezTo>
                  <a:cubicBezTo>
                    <a:pt x="535" y="1302"/>
                    <a:pt x="601" y="1435"/>
                    <a:pt x="735" y="1502"/>
                  </a:cubicBezTo>
                  <a:cubicBezTo>
                    <a:pt x="835" y="1468"/>
                    <a:pt x="901" y="1435"/>
                    <a:pt x="901" y="1302"/>
                  </a:cubicBezTo>
                  <a:cubicBezTo>
                    <a:pt x="568" y="868"/>
                    <a:pt x="268" y="4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37"/>
            <p:cNvSpPr/>
            <p:nvPr/>
          </p:nvSpPr>
          <p:spPr>
            <a:xfrm rot="2700000">
              <a:off x="802819" y="2767142"/>
              <a:ext cx="13226" cy="15497"/>
            </a:xfrm>
            <a:custGeom>
              <a:avLst/>
              <a:gdLst/>
              <a:ahLst/>
              <a:cxnLst/>
              <a:rect l="l" t="t" r="r" b="b"/>
              <a:pathLst>
                <a:path w="268" h="314" extrusionOk="0">
                  <a:moveTo>
                    <a:pt x="1" y="1"/>
                  </a:moveTo>
                  <a:lnTo>
                    <a:pt x="1" y="1"/>
                  </a:lnTo>
                  <a:cubicBezTo>
                    <a:pt x="34" y="101"/>
                    <a:pt x="34" y="167"/>
                    <a:pt x="68" y="234"/>
                  </a:cubicBezTo>
                  <a:cubicBezTo>
                    <a:pt x="92" y="283"/>
                    <a:pt x="152" y="314"/>
                    <a:pt x="209" y="314"/>
                  </a:cubicBezTo>
                  <a:cubicBezTo>
                    <a:pt x="230" y="314"/>
                    <a:pt x="250" y="310"/>
                    <a:pt x="268" y="301"/>
                  </a:cubicBezTo>
                  <a:cubicBezTo>
                    <a:pt x="201" y="234"/>
                    <a:pt x="68"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37"/>
            <p:cNvSpPr/>
            <p:nvPr/>
          </p:nvSpPr>
          <p:spPr>
            <a:xfrm rot="2700000">
              <a:off x="760080" y="2500328"/>
              <a:ext cx="159705" cy="243703"/>
            </a:xfrm>
            <a:custGeom>
              <a:avLst/>
              <a:gdLst/>
              <a:ahLst/>
              <a:cxnLst/>
              <a:rect l="l" t="t" r="r" b="b"/>
              <a:pathLst>
                <a:path w="3236" h="4938" extrusionOk="0">
                  <a:moveTo>
                    <a:pt x="434" y="1"/>
                  </a:moveTo>
                  <a:cubicBezTo>
                    <a:pt x="367" y="1"/>
                    <a:pt x="367" y="34"/>
                    <a:pt x="334" y="34"/>
                  </a:cubicBezTo>
                  <a:cubicBezTo>
                    <a:pt x="305" y="92"/>
                    <a:pt x="251" y="174"/>
                    <a:pt x="151" y="174"/>
                  </a:cubicBezTo>
                  <a:cubicBezTo>
                    <a:pt x="135" y="174"/>
                    <a:pt x="118" y="172"/>
                    <a:pt x="100" y="167"/>
                  </a:cubicBezTo>
                  <a:cubicBezTo>
                    <a:pt x="67" y="101"/>
                    <a:pt x="67" y="101"/>
                    <a:pt x="0" y="101"/>
                  </a:cubicBezTo>
                  <a:cubicBezTo>
                    <a:pt x="901" y="1702"/>
                    <a:pt x="1835" y="3236"/>
                    <a:pt x="2936" y="4704"/>
                  </a:cubicBezTo>
                  <a:cubicBezTo>
                    <a:pt x="3002" y="4771"/>
                    <a:pt x="3136" y="4871"/>
                    <a:pt x="3236" y="4938"/>
                  </a:cubicBezTo>
                  <a:cubicBezTo>
                    <a:pt x="3036" y="4571"/>
                    <a:pt x="2902" y="4170"/>
                    <a:pt x="2802" y="3770"/>
                  </a:cubicBezTo>
                  <a:cubicBezTo>
                    <a:pt x="1935" y="2569"/>
                    <a:pt x="1134" y="1268"/>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37"/>
            <p:cNvSpPr/>
            <p:nvPr/>
          </p:nvSpPr>
          <p:spPr>
            <a:xfrm rot="2700000">
              <a:off x="982009" y="2139897"/>
              <a:ext cx="169131" cy="440718"/>
            </a:xfrm>
            <a:custGeom>
              <a:avLst/>
              <a:gdLst/>
              <a:ahLst/>
              <a:cxnLst/>
              <a:rect l="l" t="t" r="r" b="b"/>
              <a:pathLst>
                <a:path w="3427" h="8930" extrusionOk="0">
                  <a:moveTo>
                    <a:pt x="565" y="8007"/>
                  </a:moveTo>
                  <a:cubicBezTo>
                    <a:pt x="566" y="8014"/>
                    <a:pt x="567" y="8022"/>
                    <a:pt x="568" y="8029"/>
                  </a:cubicBezTo>
                  <a:cubicBezTo>
                    <a:pt x="568" y="8023"/>
                    <a:pt x="567" y="8015"/>
                    <a:pt x="565" y="8007"/>
                  </a:cubicBezTo>
                  <a:close/>
                  <a:moveTo>
                    <a:pt x="1659" y="0"/>
                  </a:moveTo>
                  <a:cubicBezTo>
                    <a:pt x="1586" y="0"/>
                    <a:pt x="1512" y="8"/>
                    <a:pt x="1435" y="24"/>
                  </a:cubicBezTo>
                  <a:cubicBezTo>
                    <a:pt x="401" y="224"/>
                    <a:pt x="268" y="2425"/>
                    <a:pt x="234" y="3226"/>
                  </a:cubicBezTo>
                  <a:cubicBezTo>
                    <a:pt x="101" y="4493"/>
                    <a:pt x="1" y="5828"/>
                    <a:pt x="67" y="7095"/>
                  </a:cubicBezTo>
                  <a:cubicBezTo>
                    <a:pt x="201" y="7362"/>
                    <a:pt x="368" y="7662"/>
                    <a:pt x="501" y="7896"/>
                  </a:cubicBezTo>
                  <a:lnTo>
                    <a:pt x="534" y="7929"/>
                  </a:lnTo>
                  <a:cubicBezTo>
                    <a:pt x="534" y="7929"/>
                    <a:pt x="556" y="7973"/>
                    <a:pt x="565" y="8007"/>
                  </a:cubicBezTo>
                  <a:lnTo>
                    <a:pt x="565" y="8007"/>
                  </a:lnTo>
                  <a:cubicBezTo>
                    <a:pt x="402" y="6880"/>
                    <a:pt x="501" y="5720"/>
                    <a:pt x="534" y="4594"/>
                  </a:cubicBezTo>
                  <a:cubicBezTo>
                    <a:pt x="601" y="3393"/>
                    <a:pt x="568" y="1525"/>
                    <a:pt x="1402" y="557"/>
                  </a:cubicBezTo>
                  <a:cubicBezTo>
                    <a:pt x="1490" y="453"/>
                    <a:pt x="1585" y="408"/>
                    <a:pt x="1684" y="408"/>
                  </a:cubicBezTo>
                  <a:cubicBezTo>
                    <a:pt x="2182" y="408"/>
                    <a:pt x="2758" y="1546"/>
                    <a:pt x="2869" y="1825"/>
                  </a:cubicBezTo>
                  <a:cubicBezTo>
                    <a:pt x="3203" y="2759"/>
                    <a:pt x="2603" y="3893"/>
                    <a:pt x="2169" y="4727"/>
                  </a:cubicBezTo>
                  <a:cubicBezTo>
                    <a:pt x="1569" y="5828"/>
                    <a:pt x="701" y="6995"/>
                    <a:pt x="668" y="8229"/>
                  </a:cubicBezTo>
                  <a:cubicBezTo>
                    <a:pt x="768" y="8496"/>
                    <a:pt x="901" y="8730"/>
                    <a:pt x="1035" y="8930"/>
                  </a:cubicBezTo>
                  <a:cubicBezTo>
                    <a:pt x="1068" y="8897"/>
                    <a:pt x="1068" y="8830"/>
                    <a:pt x="1068" y="8730"/>
                  </a:cubicBezTo>
                  <a:cubicBezTo>
                    <a:pt x="868" y="7596"/>
                    <a:pt x="1569" y="6528"/>
                    <a:pt x="2102" y="5561"/>
                  </a:cubicBezTo>
                  <a:cubicBezTo>
                    <a:pt x="2603" y="4694"/>
                    <a:pt x="3103" y="3826"/>
                    <a:pt x="3270" y="2826"/>
                  </a:cubicBezTo>
                  <a:cubicBezTo>
                    <a:pt x="3427" y="1915"/>
                    <a:pt x="2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37"/>
            <p:cNvSpPr/>
            <p:nvPr/>
          </p:nvSpPr>
          <p:spPr>
            <a:xfrm rot="2700000">
              <a:off x="1002432" y="2160882"/>
              <a:ext cx="138335" cy="387022"/>
            </a:xfrm>
            <a:custGeom>
              <a:avLst/>
              <a:gdLst/>
              <a:ahLst/>
              <a:cxnLst/>
              <a:rect l="l" t="t" r="r" b="b"/>
              <a:pathLst>
                <a:path w="2803" h="7842" extrusionOk="0">
                  <a:moveTo>
                    <a:pt x="1278" y="0"/>
                  </a:moveTo>
                  <a:cubicBezTo>
                    <a:pt x="1173" y="0"/>
                    <a:pt x="1068" y="41"/>
                    <a:pt x="968" y="136"/>
                  </a:cubicBezTo>
                  <a:cubicBezTo>
                    <a:pt x="134" y="1103"/>
                    <a:pt x="201" y="2971"/>
                    <a:pt x="101" y="4172"/>
                  </a:cubicBezTo>
                  <a:cubicBezTo>
                    <a:pt x="68" y="5306"/>
                    <a:pt x="1" y="6474"/>
                    <a:pt x="134" y="7575"/>
                  </a:cubicBezTo>
                  <a:lnTo>
                    <a:pt x="134" y="7641"/>
                  </a:lnTo>
                  <a:cubicBezTo>
                    <a:pt x="201" y="7708"/>
                    <a:pt x="234" y="7775"/>
                    <a:pt x="268" y="7841"/>
                  </a:cubicBezTo>
                  <a:cubicBezTo>
                    <a:pt x="368" y="6574"/>
                    <a:pt x="1202" y="5440"/>
                    <a:pt x="1769" y="4339"/>
                  </a:cubicBezTo>
                  <a:cubicBezTo>
                    <a:pt x="2236" y="3505"/>
                    <a:pt x="2803" y="2404"/>
                    <a:pt x="2469" y="1437"/>
                  </a:cubicBezTo>
                  <a:cubicBezTo>
                    <a:pt x="2413" y="1156"/>
                    <a:pt x="1837" y="0"/>
                    <a:pt x="1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37"/>
            <p:cNvSpPr/>
            <p:nvPr/>
          </p:nvSpPr>
          <p:spPr>
            <a:xfrm rot="2700000">
              <a:off x="878928" y="2455377"/>
              <a:ext cx="19790" cy="37952"/>
            </a:xfrm>
            <a:custGeom>
              <a:avLst/>
              <a:gdLst/>
              <a:ahLst/>
              <a:cxnLst/>
              <a:rect l="l" t="t" r="r" b="b"/>
              <a:pathLst>
                <a:path w="401" h="769" extrusionOk="0">
                  <a:moveTo>
                    <a:pt x="0" y="1"/>
                  </a:moveTo>
                  <a:lnTo>
                    <a:pt x="0" y="434"/>
                  </a:lnTo>
                  <a:cubicBezTo>
                    <a:pt x="67" y="434"/>
                    <a:pt x="134" y="468"/>
                    <a:pt x="167" y="468"/>
                  </a:cubicBezTo>
                  <a:cubicBezTo>
                    <a:pt x="300" y="568"/>
                    <a:pt x="334" y="668"/>
                    <a:pt x="300" y="768"/>
                  </a:cubicBezTo>
                  <a:cubicBezTo>
                    <a:pt x="334" y="768"/>
                    <a:pt x="400" y="735"/>
                    <a:pt x="400" y="735"/>
                  </a:cubicBezTo>
                  <a:cubicBezTo>
                    <a:pt x="267" y="468"/>
                    <a:pt x="134"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37"/>
            <p:cNvSpPr/>
            <p:nvPr/>
          </p:nvSpPr>
          <p:spPr>
            <a:xfrm rot="2700000">
              <a:off x="870198" y="2471810"/>
              <a:ext cx="18162" cy="17125"/>
            </a:xfrm>
            <a:custGeom>
              <a:avLst/>
              <a:gdLst/>
              <a:ahLst/>
              <a:cxnLst/>
              <a:rect l="l" t="t" r="r" b="b"/>
              <a:pathLst>
                <a:path w="368" h="347" extrusionOk="0">
                  <a:moveTo>
                    <a:pt x="1" y="0"/>
                  </a:moveTo>
                  <a:cubicBezTo>
                    <a:pt x="1" y="67"/>
                    <a:pt x="34" y="134"/>
                    <a:pt x="34" y="201"/>
                  </a:cubicBezTo>
                  <a:cubicBezTo>
                    <a:pt x="85" y="303"/>
                    <a:pt x="156" y="346"/>
                    <a:pt x="245" y="346"/>
                  </a:cubicBezTo>
                  <a:cubicBezTo>
                    <a:pt x="273" y="346"/>
                    <a:pt x="303" y="342"/>
                    <a:pt x="334" y="334"/>
                  </a:cubicBezTo>
                  <a:cubicBezTo>
                    <a:pt x="368" y="201"/>
                    <a:pt x="334" y="67"/>
                    <a:pt x="201" y="34"/>
                  </a:cubicBezTo>
                  <a:cubicBezTo>
                    <a:pt x="168" y="0"/>
                    <a:pt x="1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37"/>
            <p:cNvSpPr/>
            <p:nvPr/>
          </p:nvSpPr>
          <p:spPr>
            <a:xfrm rot="2700000">
              <a:off x="861971" y="2460161"/>
              <a:ext cx="29661" cy="29118"/>
            </a:xfrm>
            <a:custGeom>
              <a:avLst/>
              <a:gdLst/>
              <a:ahLst/>
              <a:cxnLst/>
              <a:rect l="l" t="t" r="r" b="b"/>
              <a:pathLst>
                <a:path w="601" h="590" extrusionOk="0">
                  <a:moveTo>
                    <a:pt x="0" y="1"/>
                  </a:moveTo>
                  <a:lnTo>
                    <a:pt x="0" y="1"/>
                  </a:lnTo>
                  <a:cubicBezTo>
                    <a:pt x="67" y="167"/>
                    <a:pt x="200" y="368"/>
                    <a:pt x="267" y="534"/>
                  </a:cubicBezTo>
                  <a:cubicBezTo>
                    <a:pt x="334" y="534"/>
                    <a:pt x="334" y="568"/>
                    <a:pt x="367" y="568"/>
                  </a:cubicBezTo>
                  <a:cubicBezTo>
                    <a:pt x="390" y="583"/>
                    <a:pt x="414" y="590"/>
                    <a:pt x="436" y="590"/>
                  </a:cubicBezTo>
                  <a:cubicBezTo>
                    <a:pt x="510" y="590"/>
                    <a:pt x="575" y="519"/>
                    <a:pt x="601" y="468"/>
                  </a:cubicBezTo>
                  <a:lnTo>
                    <a:pt x="601" y="468"/>
                  </a:lnTo>
                  <a:cubicBezTo>
                    <a:pt x="570" y="478"/>
                    <a:pt x="536" y="485"/>
                    <a:pt x="502" y="485"/>
                  </a:cubicBezTo>
                  <a:cubicBezTo>
                    <a:pt x="428" y="485"/>
                    <a:pt x="357" y="449"/>
                    <a:pt x="334" y="334"/>
                  </a:cubicBezTo>
                  <a:cubicBezTo>
                    <a:pt x="267" y="301"/>
                    <a:pt x="267" y="201"/>
                    <a:pt x="267" y="67"/>
                  </a:cubicBezTo>
                  <a:cubicBezTo>
                    <a:pt x="200"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37"/>
            <p:cNvSpPr/>
            <p:nvPr/>
          </p:nvSpPr>
          <p:spPr>
            <a:xfrm rot="2700000">
              <a:off x="868049" y="2434501"/>
              <a:ext cx="26404" cy="29661"/>
            </a:xfrm>
            <a:custGeom>
              <a:avLst/>
              <a:gdLst/>
              <a:ahLst/>
              <a:cxnLst/>
              <a:rect l="l" t="t" r="r" b="b"/>
              <a:pathLst>
                <a:path w="535" h="601" extrusionOk="0">
                  <a:moveTo>
                    <a:pt x="434" y="0"/>
                  </a:moveTo>
                  <a:cubicBezTo>
                    <a:pt x="434" y="100"/>
                    <a:pt x="367" y="167"/>
                    <a:pt x="301" y="167"/>
                  </a:cubicBezTo>
                  <a:cubicBezTo>
                    <a:pt x="287" y="181"/>
                    <a:pt x="262" y="189"/>
                    <a:pt x="232" y="189"/>
                  </a:cubicBezTo>
                  <a:cubicBezTo>
                    <a:pt x="190" y="189"/>
                    <a:pt x="140" y="173"/>
                    <a:pt x="101" y="133"/>
                  </a:cubicBezTo>
                  <a:lnTo>
                    <a:pt x="0" y="67"/>
                  </a:lnTo>
                  <a:lnTo>
                    <a:pt x="0" y="67"/>
                  </a:lnTo>
                  <a:cubicBezTo>
                    <a:pt x="101" y="234"/>
                    <a:pt x="167" y="334"/>
                    <a:pt x="267" y="500"/>
                  </a:cubicBezTo>
                  <a:cubicBezTo>
                    <a:pt x="334" y="500"/>
                    <a:pt x="467" y="534"/>
                    <a:pt x="534" y="600"/>
                  </a:cubicBezTo>
                  <a:lnTo>
                    <a:pt x="534" y="167"/>
                  </a:lnTo>
                  <a:cubicBezTo>
                    <a:pt x="501" y="100"/>
                    <a:pt x="467"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37"/>
            <p:cNvSpPr/>
            <p:nvPr/>
          </p:nvSpPr>
          <p:spPr>
            <a:xfrm rot="2700000">
              <a:off x="589706" y="2152742"/>
              <a:ext cx="413278" cy="215868"/>
            </a:xfrm>
            <a:custGeom>
              <a:avLst/>
              <a:gdLst/>
              <a:ahLst/>
              <a:cxnLst/>
              <a:rect l="l" t="t" r="r" b="b"/>
              <a:pathLst>
                <a:path w="8374" h="4374" extrusionOk="0">
                  <a:moveTo>
                    <a:pt x="1352" y="1"/>
                  </a:moveTo>
                  <a:cubicBezTo>
                    <a:pt x="837" y="1"/>
                    <a:pt x="392" y="127"/>
                    <a:pt x="301" y="538"/>
                  </a:cubicBezTo>
                  <a:cubicBezTo>
                    <a:pt x="1" y="1805"/>
                    <a:pt x="1735" y="2706"/>
                    <a:pt x="2669" y="3039"/>
                  </a:cubicBezTo>
                  <a:cubicBezTo>
                    <a:pt x="4504" y="3707"/>
                    <a:pt x="6539" y="3707"/>
                    <a:pt x="8373" y="4374"/>
                  </a:cubicBezTo>
                  <a:cubicBezTo>
                    <a:pt x="8306" y="4207"/>
                    <a:pt x="8173" y="4007"/>
                    <a:pt x="8073" y="3840"/>
                  </a:cubicBezTo>
                  <a:cubicBezTo>
                    <a:pt x="7006" y="3506"/>
                    <a:pt x="5938" y="3373"/>
                    <a:pt x="4871" y="3173"/>
                  </a:cubicBezTo>
                  <a:cubicBezTo>
                    <a:pt x="3536" y="2939"/>
                    <a:pt x="1869" y="2606"/>
                    <a:pt x="1001" y="1438"/>
                  </a:cubicBezTo>
                  <a:cubicBezTo>
                    <a:pt x="422" y="665"/>
                    <a:pt x="887" y="457"/>
                    <a:pt x="1555" y="457"/>
                  </a:cubicBezTo>
                  <a:cubicBezTo>
                    <a:pt x="2156" y="457"/>
                    <a:pt x="2920" y="625"/>
                    <a:pt x="3236" y="704"/>
                  </a:cubicBezTo>
                  <a:cubicBezTo>
                    <a:pt x="5004" y="1171"/>
                    <a:pt x="6572" y="2172"/>
                    <a:pt x="7873" y="3440"/>
                  </a:cubicBezTo>
                  <a:lnTo>
                    <a:pt x="7372" y="2439"/>
                  </a:lnTo>
                  <a:cubicBezTo>
                    <a:pt x="6072" y="1372"/>
                    <a:pt x="4637" y="638"/>
                    <a:pt x="3003" y="271"/>
                  </a:cubicBezTo>
                  <a:cubicBezTo>
                    <a:pt x="2676" y="180"/>
                    <a:pt x="1965"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37"/>
            <p:cNvSpPr/>
            <p:nvPr/>
          </p:nvSpPr>
          <p:spPr>
            <a:xfrm rot="2700000">
              <a:off x="900455" y="2440895"/>
              <a:ext cx="49" cy="1727"/>
            </a:xfrm>
            <a:custGeom>
              <a:avLst/>
              <a:gdLst/>
              <a:ahLst/>
              <a:cxnLst/>
              <a:rect l="l" t="t" r="r" b="b"/>
              <a:pathLst>
                <a:path w="1" h="35" extrusionOk="0">
                  <a:moveTo>
                    <a:pt x="0" y="1"/>
                  </a:moveTo>
                  <a:lnTo>
                    <a:pt x="0" y="34"/>
                  </a:ln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37"/>
            <p:cNvSpPr/>
            <p:nvPr/>
          </p:nvSpPr>
          <p:spPr>
            <a:xfrm rot="2700000">
              <a:off x="890151" y="2439934"/>
              <a:ext cx="6663" cy="8291"/>
            </a:xfrm>
            <a:custGeom>
              <a:avLst/>
              <a:gdLst/>
              <a:ahLst/>
              <a:cxnLst/>
              <a:rect l="l" t="t" r="r" b="b"/>
              <a:pathLst>
                <a:path w="135" h="168" extrusionOk="0">
                  <a:moveTo>
                    <a:pt x="134" y="1"/>
                  </a:moveTo>
                  <a:cubicBezTo>
                    <a:pt x="134" y="34"/>
                    <a:pt x="67" y="134"/>
                    <a:pt x="1" y="167"/>
                  </a:cubicBezTo>
                  <a:cubicBezTo>
                    <a:pt x="67" y="167"/>
                    <a:pt x="134" y="1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37"/>
            <p:cNvSpPr/>
            <p:nvPr/>
          </p:nvSpPr>
          <p:spPr>
            <a:xfrm rot="2700000">
              <a:off x="886453" y="2408791"/>
              <a:ext cx="23097" cy="38298"/>
            </a:xfrm>
            <a:custGeom>
              <a:avLst/>
              <a:gdLst/>
              <a:ahLst/>
              <a:cxnLst/>
              <a:rect l="l" t="t" r="r" b="b"/>
              <a:pathLst>
                <a:path w="468" h="776" extrusionOk="0">
                  <a:moveTo>
                    <a:pt x="0" y="0"/>
                  </a:moveTo>
                  <a:cubicBezTo>
                    <a:pt x="0" y="234"/>
                    <a:pt x="0" y="401"/>
                    <a:pt x="33" y="567"/>
                  </a:cubicBezTo>
                  <a:cubicBezTo>
                    <a:pt x="61" y="706"/>
                    <a:pt x="159" y="776"/>
                    <a:pt x="267" y="776"/>
                  </a:cubicBezTo>
                  <a:cubicBezTo>
                    <a:pt x="289" y="776"/>
                    <a:pt x="311" y="773"/>
                    <a:pt x="334" y="767"/>
                  </a:cubicBezTo>
                  <a:cubicBezTo>
                    <a:pt x="367" y="767"/>
                    <a:pt x="467" y="701"/>
                    <a:pt x="467" y="601"/>
                  </a:cubicBezTo>
                  <a:cubicBezTo>
                    <a:pt x="467" y="534"/>
                    <a:pt x="400" y="434"/>
                    <a:pt x="367" y="334"/>
                  </a:cubicBezTo>
                  <a:cubicBezTo>
                    <a:pt x="234" y="234"/>
                    <a:pt x="13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37"/>
            <p:cNvSpPr/>
            <p:nvPr/>
          </p:nvSpPr>
          <p:spPr>
            <a:xfrm rot="2700000">
              <a:off x="898563" y="2433548"/>
              <a:ext cx="4985" cy="8291"/>
            </a:xfrm>
            <a:custGeom>
              <a:avLst/>
              <a:gdLst/>
              <a:ahLst/>
              <a:cxnLst/>
              <a:rect l="l" t="t" r="r" b="b"/>
              <a:pathLst>
                <a:path w="101" h="168" extrusionOk="0">
                  <a:moveTo>
                    <a:pt x="0" y="1"/>
                  </a:moveTo>
                  <a:cubicBezTo>
                    <a:pt x="0" y="34"/>
                    <a:pt x="33" y="134"/>
                    <a:pt x="100" y="167"/>
                  </a:cubicBezTo>
                  <a:lnTo>
                    <a:pt x="100" y="134"/>
                  </a:lnTo>
                  <a:cubicBezTo>
                    <a:pt x="100" y="134"/>
                    <a:pt x="100" y="67"/>
                    <a:pt x="33" y="3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37"/>
            <p:cNvSpPr/>
            <p:nvPr/>
          </p:nvSpPr>
          <p:spPr>
            <a:xfrm rot="2700000">
              <a:off x="873909" y="2382743"/>
              <a:ext cx="39531" cy="57101"/>
            </a:xfrm>
            <a:custGeom>
              <a:avLst/>
              <a:gdLst/>
              <a:ahLst/>
              <a:cxnLst/>
              <a:rect l="l" t="t" r="r" b="b"/>
              <a:pathLst>
                <a:path w="801" h="1157" extrusionOk="0">
                  <a:moveTo>
                    <a:pt x="0" y="0"/>
                  </a:moveTo>
                  <a:lnTo>
                    <a:pt x="500" y="1001"/>
                  </a:lnTo>
                  <a:lnTo>
                    <a:pt x="567" y="1101"/>
                  </a:lnTo>
                  <a:cubicBezTo>
                    <a:pt x="606" y="1140"/>
                    <a:pt x="645" y="1156"/>
                    <a:pt x="691" y="1156"/>
                  </a:cubicBezTo>
                  <a:cubicBezTo>
                    <a:pt x="723" y="1156"/>
                    <a:pt x="759" y="1148"/>
                    <a:pt x="801" y="1134"/>
                  </a:cubicBezTo>
                  <a:cubicBezTo>
                    <a:pt x="667" y="1134"/>
                    <a:pt x="500" y="1101"/>
                    <a:pt x="500" y="934"/>
                  </a:cubicBezTo>
                  <a:cubicBezTo>
                    <a:pt x="500" y="768"/>
                    <a:pt x="467" y="601"/>
                    <a:pt x="467" y="434"/>
                  </a:cubicBezTo>
                  <a:cubicBezTo>
                    <a:pt x="334" y="267"/>
                    <a:pt x="167"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37"/>
            <p:cNvSpPr/>
            <p:nvPr/>
          </p:nvSpPr>
          <p:spPr>
            <a:xfrm rot="2700000">
              <a:off x="899284" y="2392271"/>
              <a:ext cx="19840" cy="39581"/>
            </a:xfrm>
            <a:custGeom>
              <a:avLst/>
              <a:gdLst/>
              <a:ahLst/>
              <a:cxnLst/>
              <a:rect l="l" t="t" r="r" b="b"/>
              <a:pathLst>
                <a:path w="402" h="802" extrusionOk="0">
                  <a:moveTo>
                    <a:pt x="1" y="1"/>
                  </a:moveTo>
                  <a:cubicBezTo>
                    <a:pt x="1" y="134"/>
                    <a:pt x="34" y="301"/>
                    <a:pt x="34" y="468"/>
                  </a:cubicBezTo>
                  <a:cubicBezTo>
                    <a:pt x="168" y="535"/>
                    <a:pt x="268" y="668"/>
                    <a:pt x="401" y="802"/>
                  </a:cubicBezTo>
                  <a:cubicBezTo>
                    <a:pt x="234" y="535"/>
                    <a:pt x="101"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37"/>
            <p:cNvSpPr/>
            <p:nvPr/>
          </p:nvSpPr>
          <p:spPr>
            <a:xfrm rot="2700000">
              <a:off x="609570" y="2177321"/>
              <a:ext cx="379274" cy="167058"/>
            </a:xfrm>
            <a:custGeom>
              <a:avLst/>
              <a:gdLst/>
              <a:ahLst/>
              <a:cxnLst/>
              <a:rect l="l" t="t" r="r" b="b"/>
              <a:pathLst>
                <a:path w="7685" h="3385" extrusionOk="0">
                  <a:moveTo>
                    <a:pt x="1134" y="1"/>
                  </a:moveTo>
                  <a:cubicBezTo>
                    <a:pt x="466" y="1"/>
                    <a:pt x="0" y="209"/>
                    <a:pt x="580" y="982"/>
                  </a:cubicBezTo>
                  <a:cubicBezTo>
                    <a:pt x="1414" y="2150"/>
                    <a:pt x="3115" y="2483"/>
                    <a:pt x="4449" y="2717"/>
                  </a:cubicBezTo>
                  <a:cubicBezTo>
                    <a:pt x="5550" y="2917"/>
                    <a:pt x="6651" y="3050"/>
                    <a:pt x="7685" y="3384"/>
                  </a:cubicBezTo>
                  <a:cubicBezTo>
                    <a:pt x="7618" y="3217"/>
                    <a:pt x="7518" y="3084"/>
                    <a:pt x="7451" y="2917"/>
                  </a:cubicBezTo>
                  <a:cubicBezTo>
                    <a:pt x="6117" y="1683"/>
                    <a:pt x="4583" y="682"/>
                    <a:pt x="2815" y="248"/>
                  </a:cubicBezTo>
                  <a:cubicBezTo>
                    <a:pt x="2499" y="169"/>
                    <a:pt x="1734" y="1"/>
                    <a:pt x="1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37"/>
            <p:cNvSpPr/>
            <p:nvPr/>
          </p:nvSpPr>
          <p:spPr>
            <a:xfrm rot="2700000">
              <a:off x="887521" y="2231147"/>
              <a:ext cx="87058" cy="171845"/>
            </a:xfrm>
            <a:custGeom>
              <a:avLst/>
              <a:gdLst/>
              <a:ahLst/>
              <a:cxnLst/>
              <a:rect l="l" t="t" r="r" b="b"/>
              <a:pathLst>
                <a:path w="1764" h="3482" extrusionOk="0">
                  <a:moveTo>
                    <a:pt x="246" y="1"/>
                  </a:moveTo>
                  <a:cubicBezTo>
                    <a:pt x="117" y="1"/>
                    <a:pt x="0" y="115"/>
                    <a:pt x="62" y="280"/>
                  </a:cubicBezTo>
                  <a:cubicBezTo>
                    <a:pt x="429" y="1214"/>
                    <a:pt x="829" y="2148"/>
                    <a:pt x="1296" y="3048"/>
                  </a:cubicBezTo>
                  <a:cubicBezTo>
                    <a:pt x="1430" y="3215"/>
                    <a:pt x="1596" y="3349"/>
                    <a:pt x="1763" y="3482"/>
                  </a:cubicBezTo>
                  <a:cubicBezTo>
                    <a:pt x="1730" y="3315"/>
                    <a:pt x="1730" y="3182"/>
                    <a:pt x="1730" y="3015"/>
                  </a:cubicBezTo>
                  <a:cubicBezTo>
                    <a:pt x="1263" y="2048"/>
                    <a:pt x="829" y="1114"/>
                    <a:pt x="462" y="146"/>
                  </a:cubicBezTo>
                  <a:cubicBezTo>
                    <a:pt x="411" y="44"/>
                    <a:pt x="326"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37"/>
            <p:cNvSpPr/>
            <p:nvPr/>
          </p:nvSpPr>
          <p:spPr>
            <a:xfrm rot="2700000">
              <a:off x="962630" y="2263169"/>
              <a:ext cx="75312" cy="221988"/>
            </a:xfrm>
            <a:custGeom>
              <a:avLst/>
              <a:gdLst/>
              <a:ahLst/>
              <a:cxnLst/>
              <a:rect l="l" t="t" r="r" b="b"/>
              <a:pathLst>
                <a:path w="1526" h="4498" extrusionOk="0">
                  <a:moveTo>
                    <a:pt x="1387" y="1"/>
                  </a:moveTo>
                  <a:cubicBezTo>
                    <a:pt x="1364" y="1"/>
                    <a:pt x="1344" y="9"/>
                    <a:pt x="1335" y="28"/>
                  </a:cubicBezTo>
                  <a:cubicBezTo>
                    <a:pt x="668" y="1329"/>
                    <a:pt x="1" y="2996"/>
                    <a:pt x="234" y="4464"/>
                  </a:cubicBezTo>
                  <a:cubicBezTo>
                    <a:pt x="301" y="4498"/>
                    <a:pt x="334" y="4498"/>
                    <a:pt x="334" y="4498"/>
                  </a:cubicBezTo>
                  <a:cubicBezTo>
                    <a:pt x="468" y="3797"/>
                    <a:pt x="501" y="3130"/>
                    <a:pt x="668" y="2396"/>
                  </a:cubicBezTo>
                  <a:cubicBezTo>
                    <a:pt x="868" y="1629"/>
                    <a:pt x="1202" y="862"/>
                    <a:pt x="1502" y="128"/>
                  </a:cubicBezTo>
                  <a:cubicBezTo>
                    <a:pt x="1526" y="56"/>
                    <a:pt x="1446" y="1"/>
                    <a:pt x="1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37"/>
            <p:cNvSpPr/>
            <p:nvPr/>
          </p:nvSpPr>
          <p:spPr>
            <a:xfrm rot="2700000">
              <a:off x="782094" y="2302360"/>
              <a:ext cx="159507" cy="92585"/>
            </a:xfrm>
            <a:custGeom>
              <a:avLst/>
              <a:gdLst/>
              <a:ahLst/>
              <a:cxnLst/>
              <a:rect l="l" t="t" r="r" b="b"/>
              <a:pathLst>
                <a:path w="3232" h="1876" extrusionOk="0">
                  <a:moveTo>
                    <a:pt x="101" y="1"/>
                  </a:moveTo>
                  <a:cubicBezTo>
                    <a:pt x="34" y="67"/>
                    <a:pt x="1" y="201"/>
                    <a:pt x="67" y="234"/>
                  </a:cubicBezTo>
                  <a:cubicBezTo>
                    <a:pt x="668" y="368"/>
                    <a:pt x="1201" y="568"/>
                    <a:pt x="1702" y="801"/>
                  </a:cubicBezTo>
                  <a:cubicBezTo>
                    <a:pt x="2202" y="1102"/>
                    <a:pt x="2602" y="1569"/>
                    <a:pt x="3103" y="1869"/>
                  </a:cubicBezTo>
                  <a:cubicBezTo>
                    <a:pt x="3116" y="1873"/>
                    <a:pt x="3129" y="1875"/>
                    <a:pt x="3140" y="1875"/>
                  </a:cubicBezTo>
                  <a:cubicBezTo>
                    <a:pt x="3211" y="1875"/>
                    <a:pt x="3232" y="1793"/>
                    <a:pt x="3203" y="1735"/>
                  </a:cubicBezTo>
                  <a:cubicBezTo>
                    <a:pt x="2502" y="801"/>
                    <a:pt x="1235" y="268"/>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37"/>
            <p:cNvSpPr/>
            <p:nvPr/>
          </p:nvSpPr>
          <p:spPr>
            <a:xfrm rot="2700000">
              <a:off x="896588" y="2540101"/>
              <a:ext cx="49451" cy="283086"/>
            </a:xfrm>
            <a:custGeom>
              <a:avLst/>
              <a:gdLst/>
              <a:ahLst/>
              <a:cxnLst/>
              <a:rect l="l" t="t" r="r" b="b"/>
              <a:pathLst>
                <a:path w="1002" h="5736" extrusionOk="0">
                  <a:moveTo>
                    <a:pt x="952" y="0"/>
                  </a:moveTo>
                  <a:cubicBezTo>
                    <a:pt x="928" y="0"/>
                    <a:pt x="898" y="17"/>
                    <a:pt x="868" y="47"/>
                  </a:cubicBezTo>
                  <a:cubicBezTo>
                    <a:pt x="134" y="1614"/>
                    <a:pt x="1" y="3949"/>
                    <a:pt x="501" y="5651"/>
                  </a:cubicBezTo>
                  <a:cubicBezTo>
                    <a:pt x="516" y="5709"/>
                    <a:pt x="556" y="5735"/>
                    <a:pt x="594" y="5735"/>
                  </a:cubicBezTo>
                  <a:cubicBezTo>
                    <a:pt x="642" y="5735"/>
                    <a:pt x="687" y="5692"/>
                    <a:pt x="668" y="5617"/>
                  </a:cubicBezTo>
                  <a:cubicBezTo>
                    <a:pt x="368" y="4483"/>
                    <a:pt x="434" y="3449"/>
                    <a:pt x="601" y="2315"/>
                  </a:cubicBezTo>
                  <a:cubicBezTo>
                    <a:pt x="701" y="1581"/>
                    <a:pt x="968" y="814"/>
                    <a:pt x="1001" y="80"/>
                  </a:cubicBezTo>
                  <a:cubicBezTo>
                    <a:pt x="1001" y="25"/>
                    <a:pt x="981"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37"/>
            <p:cNvSpPr/>
            <p:nvPr/>
          </p:nvSpPr>
          <p:spPr>
            <a:xfrm rot="2700000">
              <a:off x="685301" y="2688543"/>
              <a:ext cx="172290" cy="77878"/>
            </a:xfrm>
            <a:custGeom>
              <a:avLst/>
              <a:gdLst/>
              <a:ahLst/>
              <a:cxnLst/>
              <a:rect l="l" t="t" r="r" b="b"/>
              <a:pathLst>
                <a:path w="3491" h="1578" extrusionOk="0">
                  <a:moveTo>
                    <a:pt x="234" y="0"/>
                  </a:moveTo>
                  <a:cubicBezTo>
                    <a:pt x="67" y="0"/>
                    <a:pt x="0" y="234"/>
                    <a:pt x="134" y="267"/>
                  </a:cubicBezTo>
                  <a:cubicBezTo>
                    <a:pt x="768" y="401"/>
                    <a:pt x="1401" y="567"/>
                    <a:pt x="2002" y="834"/>
                  </a:cubicBezTo>
                  <a:cubicBezTo>
                    <a:pt x="2469" y="1034"/>
                    <a:pt x="2869" y="1401"/>
                    <a:pt x="3370" y="1568"/>
                  </a:cubicBezTo>
                  <a:cubicBezTo>
                    <a:pt x="3376" y="1574"/>
                    <a:pt x="3385" y="1577"/>
                    <a:pt x="3394" y="1577"/>
                  </a:cubicBezTo>
                  <a:cubicBezTo>
                    <a:pt x="3435" y="1577"/>
                    <a:pt x="3490" y="1528"/>
                    <a:pt x="3436" y="1501"/>
                  </a:cubicBezTo>
                  <a:cubicBezTo>
                    <a:pt x="2869" y="534"/>
                    <a:pt x="1235" y="23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37"/>
            <p:cNvSpPr/>
            <p:nvPr/>
          </p:nvSpPr>
          <p:spPr>
            <a:xfrm rot="2700000">
              <a:off x="845176" y="2902052"/>
              <a:ext cx="80839" cy="317682"/>
            </a:xfrm>
            <a:custGeom>
              <a:avLst/>
              <a:gdLst/>
              <a:ahLst/>
              <a:cxnLst/>
              <a:rect l="l" t="t" r="r" b="b"/>
              <a:pathLst>
                <a:path w="1638" h="6437" extrusionOk="0">
                  <a:moveTo>
                    <a:pt x="777" y="0"/>
                  </a:moveTo>
                  <a:cubicBezTo>
                    <a:pt x="745" y="0"/>
                    <a:pt x="714" y="8"/>
                    <a:pt x="701" y="22"/>
                  </a:cubicBezTo>
                  <a:cubicBezTo>
                    <a:pt x="0" y="2057"/>
                    <a:pt x="567" y="4392"/>
                    <a:pt x="1368" y="6327"/>
                  </a:cubicBezTo>
                  <a:cubicBezTo>
                    <a:pt x="1398" y="6402"/>
                    <a:pt x="1462" y="6436"/>
                    <a:pt x="1517" y="6436"/>
                  </a:cubicBezTo>
                  <a:cubicBezTo>
                    <a:pt x="1584" y="6436"/>
                    <a:pt x="1638" y="6385"/>
                    <a:pt x="1601" y="6293"/>
                  </a:cubicBezTo>
                  <a:cubicBezTo>
                    <a:pt x="867" y="4192"/>
                    <a:pt x="567" y="2224"/>
                    <a:pt x="867" y="56"/>
                  </a:cubicBezTo>
                  <a:cubicBezTo>
                    <a:pt x="867" y="16"/>
                    <a:pt x="82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37"/>
            <p:cNvSpPr/>
            <p:nvPr/>
          </p:nvSpPr>
          <p:spPr>
            <a:xfrm rot="2700000">
              <a:off x="549130" y="3080916"/>
              <a:ext cx="264875" cy="79408"/>
            </a:xfrm>
            <a:custGeom>
              <a:avLst/>
              <a:gdLst/>
              <a:ahLst/>
              <a:cxnLst/>
              <a:rect l="l" t="t" r="r" b="b"/>
              <a:pathLst>
                <a:path w="5367" h="1609" extrusionOk="0">
                  <a:moveTo>
                    <a:pt x="5200" y="0"/>
                  </a:moveTo>
                  <a:cubicBezTo>
                    <a:pt x="3632" y="0"/>
                    <a:pt x="1130" y="167"/>
                    <a:pt x="29" y="1501"/>
                  </a:cubicBezTo>
                  <a:cubicBezTo>
                    <a:pt x="1" y="1530"/>
                    <a:pt x="21" y="1608"/>
                    <a:pt x="91" y="1608"/>
                  </a:cubicBezTo>
                  <a:cubicBezTo>
                    <a:pt x="103" y="1608"/>
                    <a:pt x="115" y="1606"/>
                    <a:pt x="129" y="1601"/>
                  </a:cubicBezTo>
                  <a:cubicBezTo>
                    <a:pt x="1797" y="834"/>
                    <a:pt x="3365" y="334"/>
                    <a:pt x="5266" y="300"/>
                  </a:cubicBezTo>
                  <a:cubicBezTo>
                    <a:pt x="5366" y="267"/>
                    <a:pt x="5366" y="0"/>
                    <a:pt x="5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37"/>
            <p:cNvSpPr/>
            <p:nvPr/>
          </p:nvSpPr>
          <p:spPr>
            <a:xfrm rot="2700000">
              <a:off x="908114" y="3332600"/>
              <a:ext cx="44615" cy="279434"/>
            </a:xfrm>
            <a:custGeom>
              <a:avLst/>
              <a:gdLst/>
              <a:ahLst/>
              <a:cxnLst/>
              <a:rect l="l" t="t" r="r" b="b"/>
              <a:pathLst>
                <a:path w="904" h="5662" extrusionOk="0">
                  <a:moveTo>
                    <a:pt x="736" y="0"/>
                  </a:moveTo>
                  <a:cubicBezTo>
                    <a:pt x="717" y="0"/>
                    <a:pt x="701" y="14"/>
                    <a:pt x="701" y="53"/>
                  </a:cubicBezTo>
                  <a:cubicBezTo>
                    <a:pt x="168" y="1754"/>
                    <a:pt x="1" y="3889"/>
                    <a:pt x="635" y="5590"/>
                  </a:cubicBezTo>
                  <a:cubicBezTo>
                    <a:pt x="666" y="5637"/>
                    <a:pt x="733" y="5662"/>
                    <a:pt x="789" y="5662"/>
                  </a:cubicBezTo>
                  <a:cubicBezTo>
                    <a:pt x="854" y="5662"/>
                    <a:pt x="904" y="5628"/>
                    <a:pt x="868" y="5557"/>
                  </a:cubicBezTo>
                  <a:cubicBezTo>
                    <a:pt x="802" y="4656"/>
                    <a:pt x="635" y="3722"/>
                    <a:pt x="635" y="2822"/>
                  </a:cubicBezTo>
                  <a:cubicBezTo>
                    <a:pt x="635" y="1888"/>
                    <a:pt x="768" y="987"/>
                    <a:pt x="802" y="53"/>
                  </a:cubicBezTo>
                  <a:cubicBezTo>
                    <a:pt x="802" y="33"/>
                    <a:pt x="765"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37"/>
            <p:cNvSpPr/>
            <p:nvPr/>
          </p:nvSpPr>
          <p:spPr>
            <a:xfrm rot="2700000">
              <a:off x="599766" y="3478239"/>
              <a:ext cx="230920" cy="138878"/>
            </a:xfrm>
            <a:custGeom>
              <a:avLst/>
              <a:gdLst/>
              <a:ahLst/>
              <a:cxnLst/>
              <a:rect l="l" t="t" r="r" b="b"/>
              <a:pathLst>
                <a:path w="4679" h="2814" extrusionOk="0">
                  <a:moveTo>
                    <a:pt x="4423" y="1"/>
                  </a:moveTo>
                  <a:cubicBezTo>
                    <a:pt x="4413" y="1"/>
                    <a:pt x="4403" y="1"/>
                    <a:pt x="4392" y="3"/>
                  </a:cubicBezTo>
                  <a:cubicBezTo>
                    <a:pt x="2691" y="270"/>
                    <a:pt x="1223" y="1471"/>
                    <a:pt x="56" y="2672"/>
                  </a:cubicBezTo>
                  <a:cubicBezTo>
                    <a:pt x="1" y="2754"/>
                    <a:pt x="36" y="2814"/>
                    <a:pt x="88" y="2814"/>
                  </a:cubicBezTo>
                  <a:cubicBezTo>
                    <a:pt x="99" y="2814"/>
                    <a:pt x="111" y="2811"/>
                    <a:pt x="123" y="2805"/>
                  </a:cubicBezTo>
                  <a:cubicBezTo>
                    <a:pt x="1590" y="1938"/>
                    <a:pt x="2758" y="837"/>
                    <a:pt x="4426" y="303"/>
                  </a:cubicBezTo>
                  <a:cubicBezTo>
                    <a:pt x="4679" y="272"/>
                    <a:pt x="4602" y="1"/>
                    <a:pt x="4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37"/>
            <p:cNvSpPr/>
            <p:nvPr/>
          </p:nvSpPr>
          <p:spPr>
            <a:xfrm rot="2700000">
              <a:off x="1021975" y="3693356"/>
              <a:ext cx="96632" cy="329576"/>
            </a:xfrm>
            <a:custGeom>
              <a:avLst/>
              <a:gdLst/>
              <a:ahLst/>
              <a:cxnLst/>
              <a:rect l="l" t="t" r="r" b="b"/>
              <a:pathLst>
                <a:path w="1958" h="6678" extrusionOk="0">
                  <a:moveTo>
                    <a:pt x="573" y="1"/>
                  </a:moveTo>
                  <a:cubicBezTo>
                    <a:pt x="553" y="1"/>
                    <a:pt x="535" y="11"/>
                    <a:pt x="535" y="39"/>
                  </a:cubicBezTo>
                  <a:cubicBezTo>
                    <a:pt x="1" y="2241"/>
                    <a:pt x="968" y="4576"/>
                    <a:pt x="1702" y="6644"/>
                  </a:cubicBezTo>
                  <a:cubicBezTo>
                    <a:pt x="1724" y="6666"/>
                    <a:pt x="1761" y="6677"/>
                    <a:pt x="1800" y="6677"/>
                  </a:cubicBezTo>
                  <a:cubicBezTo>
                    <a:pt x="1876" y="6677"/>
                    <a:pt x="1958" y="6633"/>
                    <a:pt x="1936" y="6544"/>
                  </a:cubicBezTo>
                  <a:cubicBezTo>
                    <a:pt x="1135" y="4375"/>
                    <a:pt x="635" y="2374"/>
                    <a:pt x="635" y="39"/>
                  </a:cubicBezTo>
                  <a:cubicBezTo>
                    <a:pt x="635" y="20"/>
                    <a:pt x="601" y="1"/>
                    <a:pt x="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37"/>
            <p:cNvSpPr/>
            <p:nvPr/>
          </p:nvSpPr>
          <p:spPr>
            <a:xfrm rot="2700000">
              <a:off x="717030" y="3887247"/>
              <a:ext cx="250760" cy="174560"/>
            </a:xfrm>
            <a:custGeom>
              <a:avLst/>
              <a:gdLst/>
              <a:ahLst/>
              <a:cxnLst/>
              <a:rect l="l" t="t" r="r" b="b"/>
              <a:pathLst>
                <a:path w="5081" h="3537" extrusionOk="0">
                  <a:moveTo>
                    <a:pt x="4989" y="1"/>
                  </a:moveTo>
                  <a:cubicBezTo>
                    <a:pt x="4980" y="1"/>
                    <a:pt x="4971" y="3"/>
                    <a:pt x="4961" y="7"/>
                  </a:cubicBezTo>
                  <a:cubicBezTo>
                    <a:pt x="3260" y="541"/>
                    <a:pt x="858" y="1742"/>
                    <a:pt x="24" y="3410"/>
                  </a:cubicBezTo>
                  <a:cubicBezTo>
                    <a:pt x="0" y="3482"/>
                    <a:pt x="28" y="3537"/>
                    <a:pt x="83" y="3537"/>
                  </a:cubicBezTo>
                  <a:cubicBezTo>
                    <a:pt x="105" y="3537"/>
                    <a:pt x="130" y="3528"/>
                    <a:pt x="158" y="3510"/>
                  </a:cubicBezTo>
                  <a:cubicBezTo>
                    <a:pt x="858" y="2876"/>
                    <a:pt x="1459" y="2176"/>
                    <a:pt x="2259" y="1642"/>
                  </a:cubicBezTo>
                  <a:cubicBezTo>
                    <a:pt x="3093" y="1041"/>
                    <a:pt x="4027" y="508"/>
                    <a:pt x="4995" y="107"/>
                  </a:cubicBezTo>
                  <a:cubicBezTo>
                    <a:pt x="5081" y="79"/>
                    <a:pt x="5043" y="1"/>
                    <a:pt x="4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37"/>
            <p:cNvSpPr/>
            <p:nvPr/>
          </p:nvSpPr>
          <p:spPr>
            <a:xfrm rot="2700000">
              <a:off x="1255982" y="4084846"/>
              <a:ext cx="67070" cy="249082"/>
            </a:xfrm>
            <a:custGeom>
              <a:avLst/>
              <a:gdLst/>
              <a:ahLst/>
              <a:cxnLst/>
              <a:rect l="l" t="t" r="r" b="b"/>
              <a:pathLst>
                <a:path w="1359" h="5047" extrusionOk="0">
                  <a:moveTo>
                    <a:pt x="101" y="1"/>
                  </a:moveTo>
                  <a:cubicBezTo>
                    <a:pt x="51" y="1"/>
                    <a:pt x="1" y="34"/>
                    <a:pt x="1" y="101"/>
                  </a:cubicBezTo>
                  <a:cubicBezTo>
                    <a:pt x="134" y="1602"/>
                    <a:pt x="201" y="3803"/>
                    <a:pt x="1202" y="5004"/>
                  </a:cubicBezTo>
                  <a:cubicBezTo>
                    <a:pt x="1212" y="5035"/>
                    <a:pt x="1231" y="5047"/>
                    <a:pt x="1252" y="5047"/>
                  </a:cubicBezTo>
                  <a:cubicBezTo>
                    <a:pt x="1301" y="5047"/>
                    <a:pt x="1358" y="4984"/>
                    <a:pt x="1335" y="4937"/>
                  </a:cubicBezTo>
                  <a:cubicBezTo>
                    <a:pt x="1135" y="4170"/>
                    <a:pt x="801" y="3503"/>
                    <a:pt x="634" y="2769"/>
                  </a:cubicBezTo>
                  <a:cubicBezTo>
                    <a:pt x="401" y="1869"/>
                    <a:pt x="301" y="968"/>
                    <a:pt x="201" y="101"/>
                  </a:cubicBezTo>
                  <a:cubicBezTo>
                    <a:pt x="201" y="34"/>
                    <a:pt x="151"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37"/>
            <p:cNvSpPr/>
            <p:nvPr/>
          </p:nvSpPr>
          <p:spPr>
            <a:xfrm rot="2700000">
              <a:off x="1013894" y="4262377"/>
              <a:ext cx="153240" cy="182308"/>
            </a:xfrm>
            <a:custGeom>
              <a:avLst/>
              <a:gdLst/>
              <a:ahLst/>
              <a:cxnLst/>
              <a:rect l="l" t="t" r="r" b="b"/>
              <a:pathLst>
                <a:path w="3105" h="3694" extrusionOk="0">
                  <a:moveTo>
                    <a:pt x="2937" y="1"/>
                  </a:moveTo>
                  <a:cubicBezTo>
                    <a:pt x="2911" y="1"/>
                    <a:pt x="2884" y="14"/>
                    <a:pt x="2861" y="45"/>
                  </a:cubicBezTo>
                  <a:cubicBezTo>
                    <a:pt x="1860" y="1079"/>
                    <a:pt x="459" y="2113"/>
                    <a:pt x="25" y="3581"/>
                  </a:cubicBezTo>
                  <a:cubicBezTo>
                    <a:pt x="0" y="3656"/>
                    <a:pt x="50" y="3693"/>
                    <a:pt x="119" y="3693"/>
                  </a:cubicBezTo>
                  <a:cubicBezTo>
                    <a:pt x="142" y="3693"/>
                    <a:pt x="167" y="3689"/>
                    <a:pt x="192" y="3681"/>
                  </a:cubicBezTo>
                  <a:cubicBezTo>
                    <a:pt x="659" y="3081"/>
                    <a:pt x="1026" y="2447"/>
                    <a:pt x="1526" y="1913"/>
                  </a:cubicBezTo>
                  <a:cubicBezTo>
                    <a:pt x="2027" y="1379"/>
                    <a:pt x="2560" y="846"/>
                    <a:pt x="3027" y="245"/>
                  </a:cubicBezTo>
                  <a:cubicBezTo>
                    <a:pt x="3104" y="143"/>
                    <a:pt x="3024" y="1"/>
                    <a:pt x="2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37"/>
            <p:cNvSpPr/>
            <p:nvPr/>
          </p:nvSpPr>
          <p:spPr>
            <a:xfrm rot="2700000">
              <a:off x="770047" y="4388017"/>
              <a:ext cx="8242" cy="8291"/>
            </a:xfrm>
            <a:custGeom>
              <a:avLst/>
              <a:gdLst/>
              <a:ahLst/>
              <a:cxnLst/>
              <a:rect l="l" t="t" r="r" b="b"/>
              <a:pathLst>
                <a:path w="167" h="168" extrusionOk="0">
                  <a:moveTo>
                    <a:pt x="67" y="1"/>
                  </a:moveTo>
                  <a:cubicBezTo>
                    <a:pt x="0" y="34"/>
                    <a:pt x="0" y="168"/>
                    <a:pt x="67" y="168"/>
                  </a:cubicBezTo>
                  <a:cubicBezTo>
                    <a:pt x="167" y="168"/>
                    <a:pt x="167"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37"/>
            <p:cNvSpPr/>
            <p:nvPr/>
          </p:nvSpPr>
          <p:spPr>
            <a:xfrm rot="2700000">
              <a:off x="784581" y="4351448"/>
              <a:ext cx="44467" cy="67366"/>
            </a:xfrm>
            <a:custGeom>
              <a:avLst/>
              <a:gdLst/>
              <a:ahLst/>
              <a:cxnLst/>
              <a:rect l="l" t="t" r="r" b="b"/>
              <a:pathLst>
                <a:path w="901" h="1365" extrusionOk="0">
                  <a:moveTo>
                    <a:pt x="801" y="0"/>
                  </a:moveTo>
                  <a:cubicBezTo>
                    <a:pt x="334" y="134"/>
                    <a:pt x="33" y="768"/>
                    <a:pt x="0" y="1235"/>
                  </a:cubicBezTo>
                  <a:cubicBezTo>
                    <a:pt x="0" y="1323"/>
                    <a:pt x="47" y="1364"/>
                    <a:pt x="95" y="1364"/>
                  </a:cubicBezTo>
                  <a:cubicBezTo>
                    <a:pt x="139" y="1364"/>
                    <a:pt x="184" y="1331"/>
                    <a:pt x="200" y="1268"/>
                  </a:cubicBezTo>
                  <a:cubicBezTo>
                    <a:pt x="300" y="1034"/>
                    <a:pt x="334" y="834"/>
                    <a:pt x="500" y="601"/>
                  </a:cubicBezTo>
                  <a:lnTo>
                    <a:pt x="867" y="100"/>
                  </a:lnTo>
                  <a:cubicBezTo>
                    <a:pt x="901" y="67"/>
                    <a:pt x="834"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37"/>
            <p:cNvSpPr/>
            <p:nvPr/>
          </p:nvSpPr>
          <p:spPr>
            <a:xfrm rot="2700000">
              <a:off x="788423" y="4371616"/>
              <a:ext cx="41703" cy="69291"/>
            </a:xfrm>
            <a:custGeom>
              <a:avLst/>
              <a:gdLst/>
              <a:ahLst/>
              <a:cxnLst/>
              <a:rect l="l" t="t" r="r" b="b"/>
              <a:pathLst>
                <a:path w="845" h="1404" extrusionOk="0">
                  <a:moveTo>
                    <a:pt x="707" y="0"/>
                  </a:moveTo>
                  <a:cubicBezTo>
                    <a:pt x="667" y="0"/>
                    <a:pt x="626" y="26"/>
                    <a:pt x="601" y="86"/>
                  </a:cubicBezTo>
                  <a:cubicBezTo>
                    <a:pt x="468" y="286"/>
                    <a:pt x="335" y="520"/>
                    <a:pt x="201" y="786"/>
                  </a:cubicBezTo>
                  <a:cubicBezTo>
                    <a:pt x="134" y="953"/>
                    <a:pt x="1" y="1187"/>
                    <a:pt x="168" y="1354"/>
                  </a:cubicBezTo>
                  <a:cubicBezTo>
                    <a:pt x="168" y="1387"/>
                    <a:pt x="176" y="1404"/>
                    <a:pt x="193" y="1404"/>
                  </a:cubicBezTo>
                  <a:cubicBezTo>
                    <a:pt x="209" y="1404"/>
                    <a:pt x="234" y="1387"/>
                    <a:pt x="268" y="1354"/>
                  </a:cubicBezTo>
                  <a:cubicBezTo>
                    <a:pt x="435" y="1287"/>
                    <a:pt x="435" y="1053"/>
                    <a:pt x="468" y="953"/>
                  </a:cubicBezTo>
                  <a:cubicBezTo>
                    <a:pt x="535" y="686"/>
                    <a:pt x="668" y="453"/>
                    <a:pt x="802" y="186"/>
                  </a:cubicBezTo>
                  <a:cubicBezTo>
                    <a:pt x="844" y="80"/>
                    <a:pt x="778"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37"/>
            <p:cNvSpPr/>
            <p:nvPr/>
          </p:nvSpPr>
          <p:spPr>
            <a:xfrm rot="2700000">
              <a:off x="804405" y="4407561"/>
              <a:ext cx="35040" cy="69883"/>
            </a:xfrm>
            <a:custGeom>
              <a:avLst/>
              <a:gdLst/>
              <a:ahLst/>
              <a:cxnLst/>
              <a:rect l="l" t="t" r="r" b="b"/>
              <a:pathLst>
                <a:path w="710" h="1416" extrusionOk="0">
                  <a:moveTo>
                    <a:pt x="569" y="0"/>
                  </a:moveTo>
                  <a:cubicBezTo>
                    <a:pt x="523" y="0"/>
                    <a:pt x="471" y="25"/>
                    <a:pt x="434" y="88"/>
                  </a:cubicBezTo>
                  <a:cubicBezTo>
                    <a:pt x="334" y="288"/>
                    <a:pt x="234" y="488"/>
                    <a:pt x="167" y="688"/>
                  </a:cubicBezTo>
                  <a:cubicBezTo>
                    <a:pt x="67" y="921"/>
                    <a:pt x="0" y="1155"/>
                    <a:pt x="67" y="1322"/>
                  </a:cubicBezTo>
                  <a:cubicBezTo>
                    <a:pt x="86" y="1380"/>
                    <a:pt x="128" y="1416"/>
                    <a:pt x="166" y="1416"/>
                  </a:cubicBezTo>
                  <a:cubicBezTo>
                    <a:pt x="194" y="1416"/>
                    <a:pt x="220" y="1397"/>
                    <a:pt x="234" y="1355"/>
                  </a:cubicBezTo>
                  <a:cubicBezTo>
                    <a:pt x="367" y="1255"/>
                    <a:pt x="367" y="1022"/>
                    <a:pt x="400" y="821"/>
                  </a:cubicBezTo>
                  <a:cubicBezTo>
                    <a:pt x="434" y="588"/>
                    <a:pt x="567" y="354"/>
                    <a:pt x="667" y="154"/>
                  </a:cubicBezTo>
                  <a:cubicBezTo>
                    <a:pt x="709" y="71"/>
                    <a:pt x="64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37"/>
            <p:cNvSpPr/>
            <p:nvPr/>
          </p:nvSpPr>
          <p:spPr>
            <a:xfrm rot="2700000">
              <a:off x="1495764" y="3861848"/>
              <a:ext cx="23097" cy="66922"/>
            </a:xfrm>
            <a:custGeom>
              <a:avLst/>
              <a:gdLst/>
              <a:ahLst/>
              <a:cxnLst/>
              <a:rect l="l" t="t" r="r" b="b"/>
              <a:pathLst>
                <a:path w="468" h="1356" extrusionOk="0">
                  <a:moveTo>
                    <a:pt x="337" y="0"/>
                  </a:moveTo>
                  <a:cubicBezTo>
                    <a:pt x="294" y="0"/>
                    <a:pt x="250" y="25"/>
                    <a:pt x="234" y="72"/>
                  </a:cubicBezTo>
                  <a:cubicBezTo>
                    <a:pt x="134" y="438"/>
                    <a:pt x="1" y="939"/>
                    <a:pt x="167" y="1306"/>
                  </a:cubicBezTo>
                  <a:cubicBezTo>
                    <a:pt x="167" y="1339"/>
                    <a:pt x="192" y="1356"/>
                    <a:pt x="222" y="1356"/>
                  </a:cubicBezTo>
                  <a:cubicBezTo>
                    <a:pt x="251" y="1356"/>
                    <a:pt x="284" y="1339"/>
                    <a:pt x="301" y="1306"/>
                  </a:cubicBezTo>
                  <a:cubicBezTo>
                    <a:pt x="468" y="939"/>
                    <a:pt x="401" y="472"/>
                    <a:pt x="434" y="105"/>
                  </a:cubicBezTo>
                  <a:cubicBezTo>
                    <a:pt x="434" y="33"/>
                    <a:pt x="38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37"/>
            <p:cNvSpPr/>
            <p:nvPr/>
          </p:nvSpPr>
          <p:spPr>
            <a:xfrm rot="2700000">
              <a:off x="1525137" y="3901692"/>
              <a:ext cx="18162" cy="52215"/>
            </a:xfrm>
            <a:custGeom>
              <a:avLst/>
              <a:gdLst/>
              <a:ahLst/>
              <a:cxnLst/>
              <a:rect l="l" t="t" r="r" b="b"/>
              <a:pathLst>
                <a:path w="368" h="1058" extrusionOk="0">
                  <a:moveTo>
                    <a:pt x="267" y="1"/>
                  </a:moveTo>
                  <a:cubicBezTo>
                    <a:pt x="217" y="1"/>
                    <a:pt x="167" y="26"/>
                    <a:pt x="167" y="76"/>
                  </a:cubicBezTo>
                  <a:cubicBezTo>
                    <a:pt x="167" y="243"/>
                    <a:pt x="100" y="410"/>
                    <a:pt x="67" y="576"/>
                  </a:cubicBezTo>
                  <a:cubicBezTo>
                    <a:pt x="34" y="710"/>
                    <a:pt x="0" y="877"/>
                    <a:pt x="34" y="1010"/>
                  </a:cubicBezTo>
                  <a:cubicBezTo>
                    <a:pt x="34" y="1034"/>
                    <a:pt x="67" y="1057"/>
                    <a:pt x="110" y="1057"/>
                  </a:cubicBezTo>
                  <a:cubicBezTo>
                    <a:pt x="128" y="1057"/>
                    <a:pt x="148" y="1053"/>
                    <a:pt x="167" y="1043"/>
                  </a:cubicBezTo>
                  <a:cubicBezTo>
                    <a:pt x="267" y="910"/>
                    <a:pt x="267" y="743"/>
                    <a:pt x="334" y="576"/>
                  </a:cubicBezTo>
                  <a:cubicBezTo>
                    <a:pt x="367" y="410"/>
                    <a:pt x="367" y="243"/>
                    <a:pt x="367" y="76"/>
                  </a:cubicBezTo>
                  <a:cubicBezTo>
                    <a:pt x="367" y="26"/>
                    <a:pt x="317"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37"/>
            <p:cNvSpPr/>
            <p:nvPr/>
          </p:nvSpPr>
          <p:spPr>
            <a:xfrm rot="2700000">
              <a:off x="1545398" y="3937600"/>
              <a:ext cx="28032" cy="51031"/>
            </a:xfrm>
            <a:custGeom>
              <a:avLst/>
              <a:gdLst/>
              <a:ahLst/>
              <a:cxnLst/>
              <a:rect l="l" t="t" r="r" b="b"/>
              <a:pathLst>
                <a:path w="568" h="1034" extrusionOk="0">
                  <a:moveTo>
                    <a:pt x="371" y="0"/>
                  </a:moveTo>
                  <a:cubicBezTo>
                    <a:pt x="322" y="0"/>
                    <a:pt x="279" y="26"/>
                    <a:pt x="267" y="86"/>
                  </a:cubicBezTo>
                  <a:cubicBezTo>
                    <a:pt x="167" y="353"/>
                    <a:pt x="1" y="720"/>
                    <a:pt x="134" y="986"/>
                  </a:cubicBezTo>
                  <a:cubicBezTo>
                    <a:pt x="134" y="1010"/>
                    <a:pt x="167" y="1034"/>
                    <a:pt x="210" y="1034"/>
                  </a:cubicBezTo>
                  <a:cubicBezTo>
                    <a:pt x="228" y="1034"/>
                    <a:pt x="248" y="1030"/>
                    <a:pt x="267" y="1020"/>
                  </a:cubicBezTo>
                  <a:cubicBezTo>
                    <a:pt x="468" y="853"/>
                    <a:pt x="501" y="419"/>
                    <a:pt x="568" y="186"/>
                  </a:cubicBezTo>
                  <a:cubicBezTo>
                    <a:pt x="568" y="79"/>
                    <a:pt x="459"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37"/>
            <p:cNvSpPr/>
            <p:nvPr/>
          </p:nvSpPr>
          <p:spPr>
            <a:xfrm rot="2700000">
              <a:off x="510395" y="3863001"/>
              <a:ext cx="68748" cy="66083"/>
            </a:xfrm>
            <a:custGeom>
              <a:avLst/>
              <a:gdLst/>
              <a:ahLst/>
              <a:cxnLst/>
              <a:rect l="l" t="t" r="r" b="b"/>
              <a:pathLst>
                <a:path w="1393" h="1339" extrusionOk="0">
                  <a:moveTo>
                    <a:pt x="1203" y="0"/>
                  </a:moveTo>
                  <a:cubicBezTo>
                    <a:pt x="1191" y="0"/>
                    <a:pt x="1180" y="2"/>
                    <a:pt x="1168" y="5"/>
                  </a:cubicBezTo>
                  <a:cubicBezTo>
                    <a:pt x="667" y="272"/>
                    <a:pt x="334" y="672"/>
                    <a:pt x="34" y="1139"/>
                  </a:cubicBezTo>
                  <a:cubicBezTo>
                    <a:pt x="0" y="1172"/>
                    <a:pt x="0" y="1206"/>
                    <a:pt x="34" y="1272"/>
                  </a:cubicBezTo>
                  <a:cubicBezTo>
                    <a:pt x="67" y="1306"/>
                    <a:pt x="67" y="1339"/>
                    <a:pt x="167" y="1339"/>
                  </a:cubicBezTo>
                  <a:cubicBezTo>
                    <a:pt x="200" y="1339"/>
                    <a:pt x="234" y="1306"/>
                    <a:pt x="300" y="1272"/>
                  </a:cubicBezTo>
                  <a:cubicBezTo>
                    <a:pt x="534" y="839"/>
                    <a:pt x="867" y="438"/>
                    <a:pt x="1301" y="171"/>
                  </a:cubicBezTo>
                  <a:cubicBezTo>
                    <a:pt x="1392" y="141"/>
                    <a:pt x="1318"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37"/>
            <p:cNvSpPr/>
            <p:nvPr/>
          </p:nvSpPr>
          <p:spPr>
            <a:xfrm rot="2700000">
              <a:off x="492654" y="3893630"/>
              <a:ext cx="58236" cy="59124"/>
            </a:xfrm>
            <a:custGeom>
              <a:avLst/>
              <a:gdLst/>
              <a:ahLst/>
              <a:cxnLst/>
              <a:rect l="l" t="t" r="r" b="b"/>
              <a:pathLst>
                <a:path w="1180" h="1198" extrusionOk="0">
                  <a:moveTo>
                    <a:pt x="968" y="1"/>
                  </a:moveTo>
                  <a:cubicBezTo>
                    <a:pt x="946" y="1"/>
                    <a:pt x="923" y="5"/>
                    <a:pt x="902" y="16"/>
                  </a:cubicBezTo>
                  <a:cubicBezTo>
                    <a:pt x="701" y="183"/>
                    <a:pt x="501" y="350"/>
                    <a:pt x="335" y="550"/>
                  </a:cubicBezTo>
                  <a:cubicBezTo>
                    <a:pt x="201" y="683"/>
                    <a:pt x="1" y="950"/>
                    <a:pt x="68" y="1150"/>
                  </a:cubicBezTo>
                  <a:cubicBezTo>
                    <a:pt x="68" y="1174"/>
                    <a:pt x="101" y="1198"/>
                    <a:pt x="144" y="1198"/>
                  </a:cubicBezTo>
                  <a:cubicBezTo>
                    <a:pt x="162" y="1198"/>
                    <a:pt x="182" y="1194"/>
                    <a:pt x="201" y="1184"/>
                  </a:cubicBezTo>
                  <a:cubicBezTo>
                    <a:pt x="401" y="1150"/>
                    <a:pt x="501" y="850"/>
                    <a:pt x="568" y="683"/>
                  </a:cubicBezTo>
                  <a:cubicBezTo>
                    <a:pt x="701" y="483"/>
                    <a:pt x="902" y="317"/>
                    <a:pt x="1068" y="150"/>
                  </a:cubicBezTo>
                  <a:cubicBezTo>
                    <a:pt x="1180" y="122"/>
                    <a:pt x="1082"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37"/>
            <p:cNvSpPr/>
            <p:nvPr/>
          </p:nvSpPr>
          <p:spPr>
            <a:xfrm rot="2700000">
              <a:off x="512392" y="3941140"/>
              <a:ext cx="24133" cy="36274"/>
            </a:xfrm>
            <a:custGeom>
              <a:avLst/>
              <a:gdLst/>
              <a:ahLst/>
              <a:cxnLst/>
              <a:rect l="l" t="t" r="r" b="b"/>
              <a:pathLst>
                <a:path w="489" h="735" extrusionOk="0">
                  <a:moveTo>
                    <a:pt x="356" y="1"/>
                  </a:moveTo>
                  <a:cubicBezTo>
                    <a:pt x="317" y="1"/>
                    <a:pt x="280" y="23"/>
                    <a:pt x="267" y="74"/>
                  </a:cubicBezTo>
                  <a:cubicBezTo>
                    <a:pt x="167" y="274"/>
                    <a:pt x="67" y="440"/>
                    <a:pt x="1" y="641"/>
                  </a:cubicBezTo>
                  <a:cubicBezTo>
                    <a:pt x="1" y="699"/>
                    <a:pt x="34" y="734"/>
                    <a:pt x="69" y="734"/>
                  </a:cubicBezTo>
                  <a:cubicBezTo>
                    <a:pt x="94" y="734"/>
                    <a:pt x="120" y="716"/>
                    <a:pt x="134" y="674"/>
                  </a:cubicBezTo>
                  <a:cubicBezTo>
                    <a:pt x="234" y="474"/>
                    <a:pt x="401" y="307"/>
                    <a:pt x="468" y="140"/>
                  </a:cubicBezTo>
                  <a:cubicBezTo>
                    <a:pt x="488" y="58"/>
                    <a:pt x="42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37"/>
            <p:cNvSpPr/>
            <p:nvPr/>
          </p:nvSpPr>
          <p:spPr>
            <a:xfrm rot="2700000">
              <a:off x="1251545" y="3563316"/>
              <a:ext cx="21468" cy="71462"/>
            </a:xfrm>
            <a:custGeom>
              <a:avLst/>
              <a:gdLst/>
              <a:ahLst/>
              <a:cxnLst/>
              <a:rect l="l" t="t" r="r" b="b"/>
              <a:pathLst>
                <a:path w="435" h="1448" extrusionOk="0">
                  <a:moveTo>
                    <a:pt x="376" y="1"/>
                  </a:moveTo>
                  <a:cubicBezTo>
                    <a:pt x="343" y="1"/>
                    <a:pt x="301" y="18"/>
                    <a:pt x="301" y="51"/>
                  </a:cubicBezTo>
                  <a:cubicBezTo>
                    <a:pt x="201" y="418"/>
                    <a:pt x="1" y="1085"/>
                    <a:pt x="334" y="1419"/>
                  </a:cubicBezTo>
                  <a:cubicBezTo>
                    <a:pt x="345" y="1439"/>
                    <a:pt x="355" y="1447"/>
                    <a:pt x="364" y="1447"/>
                  </a:cubicBezTo>
                  <a:cubicBezTo>
                    <a:pt x="385" y="1447"/>
                    <a:pt x="401" y="1408"/>
                    <a:pt x="401" y="1385"/>
                  </a:cubicBezTo>
                  <a:cubicBezTo>
                    <a:pt x="434" y="1185"/>
                    <a:pt x="368" y="985"/>
                    <a:pt x="368" y="751"/>
                  </a:cubicBezTo>
                  <a:cubicBezTo>
                    <a:pt x="368" y="518"/>
                    <a:pt x="401" y="318"/>
                    <a:pt x="401" y="51"/>
                  </a:cubicBezTo>
                  <a:cubicBezTo>
                    <a:pt x="434" y="18"/>
                    <a:pt x="409"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37"/>
            <p:cNvSpPr/>
            <p:nvPr/>
          </p:nvSpPr>
          <p:spPr>
            <a:xfrm rot="2700000">
              <a:off x="1272672" y="3594798"/>
              <a:ext cx="20185" cy="63566"/>
            </a:xfrm>
            <a:custGeom>
              <a:avLst/>
              <a:gdLst/>
              <a:ahLst/>
              <a:cxnLst/>
              <a:rect l="l" t="t" r="r" b="b"/>
              <a:pathLst>
                <a:path w="409" h="1288" extrusionOk="0">
                  <a:moveTo>
                    <a:pt x="265" y="0"/>
                  </a:moveTo>
                  <a:cubicBezTo>
                    <a:pt x="222" y="0"/>
                    <a:pt x="180" y="11"/>
                    <a:pt x="167" y="37"/>
                  </a:cubicBezTo>
                  <a:cubicBezTo>
                    <a:pt x="100" y="237"/>
                    <a:pt x="34" y="404"/>
                    <a:pt x="34" y="604"/>
                  </a:cubicBezTo>
                  <a:cubicBezTo>
                    <a:pt x="0" y="837"/>
                    <a:pt x="0" y="1071"/>
                    <a:pt x="100" y="1238"/>
                  </a:cubicBezTo>
                  <a:cubicBezTo>
                    <a:pt x="100" y="1271"/>
                    <a:pt x="117" y="1288"/>
                    <a:pt x="134" y="1288"/>
                  </a:cubicBezTo>
                  <a:cubicBezTo>
                    <a:pt x="150" y="1288"/>
                    <a:pt x="167" y="1271"/>
                    <a:pt x="167" y="1238"/>
                  </a:cubicBezTo>
                  <a:cubicBezTo>
                    <a:pt x="234" y="1071"/>
                    <a:pt x="200" y="971"/>
                    <a:pt x="234" y="771"/>
                  </a:cubicBezTo>
                  <a:cubicBezTo>
                    <a:pt x="234" y="537"/>
                    <a:pt x="301" y="270"/>
                    <a:pt x="367" y="70"/>
                  </a:cubicBezTo>
                  <a:cubicBezTo>
                    <a:pt x="408" y="29"/>
                    <a:pt x="335"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37"/>
            <p:cNvSpPr/>
            <p:nvPr/>
          </p:nvSpPr>
          <p:spPr>
            <a:xfrm rot="2700000">
              <a:off x="1296559" y="3617358"/>
              <a:ext cx="18162" cy="58335"/>
            </a:xfrm>
            <a:custGeom>
              <a:avLst/>
              <a:gdLst/>
              <a:ahLst/>
              <a:cxnLst/>
              <a:rect l="l" t="t" r="r" b="b"/>
              <a:pathLst>
                <a:path w="368" h="1182" extrusionOk="0">
                  <a:moveTo>
                    <a:pt x="272" y="1"/>
                  </a:moveTo>
                  <a:cubicBezTo>
                    <a:pt x="242" y="1"/>
                    <a:pt x="213" y="20"/>
                    <a:pt x="200" y="59"/>
                  </a:cubicBezTo>
                  <a:cubicBezTo>
                    <a:pt x="134" y="393"/>
                    <a:pt x="0" y="793"/>
                    <a:pt x="0" y="1127"/>
                  </a:cubicBezTo>
                  <a:cubicBezTo>
                    <a:pt x="0" y="1166"/>
                    <a:pt x="46" y="1182"/>
                    <a:pt x="91" y="1182"/>
                  </a:cubicBezTo>
                  <a:cubicBezTo>
                    <a:pt x="122" y="1182"/>
                    <a:pt x="153" y="1174"/>
                    <a:pt x="167" y="1160"/>
                  </a:cubicBezTo>
                  <a:cubicBezTo>
                    <a:pt x="300" y="826"/>
                    <a:pt x="300" y="459"/>
                    <a:pt x="367" y="126"/>
                  </a:cubicBezTo>
                  <a:cubicBezTo>
                    <a:pt x="367" y="45"/>
                    <a:pt x="31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37"/>
            <p:cNvSpPr/>
            <p:nvPr/>
          </p:nvSpPr>
          <p:spPr>
            <a:xfrm rot="2700000">
              <a:off x="1121321" y="3173420"/>
              <a:ext cx="18162" cy="86021"/>
            </a:xfrm>
            <a:custGeom>
              <a:avLst/>
              <a:gdLst/>
              <a:ahLst/>
              <a:cxnLst/>
              <a:rect l="l" t="t" r="r" b="b"/>
              <a:pathLst>
                <a:path w="368" h="1743" extrusionOk="0">
                  <a:moveTo>
                    <a:pt x="253" y="0"/>
                  </a:moveTo>
                  <a:cubicBezTo>
                    <a:pt x="210" y="0"/>
                    <a:pt x="167" y="26"/>
                    <a:pt x="167" y="88"/>
                  </a:cubicBezTo>
                  <a:cubicBezTo>
                    <a:pt x="134" y="389"/>
                    <a:pt x="67" y="622"/>
                    <a:pt x="34" y="922"/>
                  </a:cubicBezTo>
                  <a:cubicBezTo>
                    <a:pt x="34" y="1156"/>
                    <a:pt x="0" y="1489"/>
                    <a:pt x="167" y="1723"/>
                  </a:cubicBezTo>
                  <a:cubicBezTo>
                    <a:pt x="179" y="1735"/>
                    <a:pt x="200" y="1743"/>
                    <a:pt x="224" y="1743"/>
                  </a:cubicBezTo>
                  <a:cubicBezTo>
                    <a:pt x="265" y="1743"/>
                    <a:pt x="313" y="1720"/>
                    <a:pt x="334" y="1656"/>
                  </a:cubicBezTo>
                  <a:cubicBezTo>
                    <a:pt x="367" y="1423"/>
                    <a:pt x="300" y="1156"/>
                    <a:pt x="300" y="922"/>
                  </a:cubicBezTo>
                  <a:cubicBezTo>
                    <a:pt x="300" y="622"/>
                    <a:pt x="334" y="355"/>
                    <a:pt x="334" y="88"/>
                  </a:cubicBezTo>
                  <a:cubicBezTo>
                    <a:pt x="352" y="35"/>
                    <a:pt x="30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37"/>
            <p:cNvSpPr/>
            <p:nvPr/>
          </p:nvSpPr>
          <p:spPr>
            <a:xfrm rot="2700000">
              <a:off x="1135220" y="3207174"/>
              <a:ext cx="23097" cy="71907"/>
            </a:xfrm>
            <a:custGeom>
              <a:avLst/>
              <a:gdLst/>
              <a:ahLst/>
              <a:cxnLst/>
              <a:rect l="l" t="t" r="r" b="b"/>
              <a:pathLst>
                <a:path w="468" h="1457" extrusionOk="0">
                  <a:moveTo>
                    <a:pt x="332" y="1"/>
                  </a:moveTo>
                  <a:cubicBezTo>
                    <a:pt x="288" y="1"/>
                    <a:pt x="247" y="30"/>
                    <a:pt x="234" y="98"/>
                  </a:cubicBezTo>
                  <a:cubicBezTo>
                    <a:pt x="134" y="298"/>
                    <a:pt x="100" y="498"/>
                    <a:pt x="100" y="765"/>
                  </a:cubicBezTo>
                  <a:cubicBezTo>
                    <a:pt x="67" y="965"/>
                    <a:pt x="0" y="1265"/>
                    <a:pt x="134" y="1432"/>
                  </a:cubicBezTo>
                  <a:cubicBezTo>
                    <a:pt x="150" y="1449"/>
                    <a:pt x="167" y="1457"/>
                    <a:pt x="188" y="1457"/>
                  </a:cubicBezTo>
                  <a:cubicBezTo>
                    <a:pt x="209" y="1457"/>
                    <a:pt x="234" y="1449"/>
                    <a:pt x="267" y="1432"/>
                  </a:cubicBezTo>
                  <a:cubicBezTo>
                    <a:pt x="334" y="1298"/>
                    <a:pt x="334" y="1132"/>
                    <a:pt x="334" y="965"/>
                  </a:cubicBezTo>
                  <a:cubicBezTo>
                    <a:pt x="334" y="698"/>
                    <a:pt x="367" y="431"/>
                    <a:pt x="467" y="164"/>
                  </a:cubicBezTo>
                  <a:cubicBezTo>
                    <a:pt x="467" y="65"/>
                    <a:pt x="396"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37"/>
            <p:cNvSpPr/>
            <p:nvPr/>
          </p:nvSpPr>
          <p:spPr>
            <a:xfrm rot="2700000">
              <a:off x="1154834" y="3229660"/>
              <a:ext cx="18557" cy="55620"/>
            </a:xfrm>
            <a:custGeom>
              <a:avLst/>
              <a:gdLst/>
              <a:ahLst/>
              <a:cxnLst/>
              <a:rect l="l" t="t" r="r" b="b"/>
              <a:pathLst>
                <a:path w="376" h="1127" extrusionOk="0">
                  <a:moveTo>
                    <a:pt x="301" y="1"/>
                  </a:moveTo>
                  <a:cubicBezTo>
                    <a:pt x="275" y="1"/>
                    <a:pt x="247" y="16"/>
                    <a:pt x="234" y="42"/>
                  </a:cubicBezTo>
                  <a:cubicBezTo>
                    <a:pt x="167" y="242"/>
                    <a:pt x="134" y="409"/>
                    <a:pt x="101" y="643"/>
                  </a:cubicBezTo>
                  <a:cubicBezTo>
                    <a:pt x="67" y="776"/>
                    <a:pt x="1" y="910"/>
                    <a:pt x="101" y="1076"/>
                  </a:cubicBezTo>
                  <a:cubicBezTo>
                    <a:pt x="101" y="1110"/>
                    <a:pt x="117" y="1126"/>
                    <a:pt x="134" y="1126"/>
                  </a:cubicBezTo>
                  <a:cubicBezTo>
                    <a:pt x="151" y="1126"/>
                    <a:pt x="167" y="1110"/>
                    <a:pt x="167" y="1076"/>
                  </a:cubicBezTo>
                  <a:cubicBezTo>
                    <a:pt x="268" y="976"/>
                    <a:pt x="234" y="809"/>
                    <a:pt x="268" y="676"/>
                  </a:cubicBezTo>
                  <a:cubicBezTo>
                    <a:pt x="268" y="476"/>
                    <a:pt x="301" y="309"/>
                    <a:pt x="334" y="142"/>
                  </a:cubicBezTo>
                  <a:cubicBezTo>
                    <a:pt x="375" y="40"/>
                    <a:pt x="341"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37"/>
            <p:cNvSpPr/>
            <p:nvPr/>
          </p:nvSpPr>
          <p:spPr>
            <a:xfrm rot="2700000">
              <a:off x="415876" y="3466882"/>
              <a:ext cx="45750" cy="46046"/>
            </a:xfrm>
            <a:custGeom>
              <a:avLst/>
              <a:gdLst/>
              <a:ahLst/>
              <a:cxnLst/>
              <a:rect l="l" t="t" r="r" b="b"/>
              <a:pathLst>
                <a:path w="927" h="933" extrusionOk="0">
                  <a:moveTo>
                    <a:pt x="785" y="1"/>
                  </a:moveTo>
                  <a:cubicBezTo>
                    <a:pt x="767" y="1"/>
                    <a:pt x="749" y="10"/>
                    <a:pt x="734" y="32"/>
                  </a:cubicBezTo>
                  <a:cubicBezTo>
                    <a:pt x="567" y="166"/>
                    <a:pt x="434" y="266"/>
                    <a:pt x="300" y="399"/>
                  </a:cubicBezTo>
                  <a:cubicBezTo>
                    <a:pt x="167" y="532"/>
                    <a:pt x="0" y="699"/>
                    <a:pt x="0" y="866"/>
                  </a:cubicBezTo>
                  <a:cubicBezTo>
                    <a:pt x="0" y="899"/>
                    <a:pt x="67" y="933"/>
                    <a:pt x="134" y="933"/>
                  </a:cubicBezTo>
                  <a:cubicBezTo>
                    <a:pt x="300" y="899"/>
                    <a:pt x="334" y="733"/>
                    <a:pt x="467" y="599"/>
                  </a:cubicBezTo>
                  <a:cubicBezTo>
                    <a:pt x="601" y="432"/>
                    <a:pt x="767" y="332"/>
                    <a:pt x="901" y="166"/>
                  </a:cubicBezTo>
                  <a:cubicBezTo>
                    <a:pt x="927" y="114"/>
                    <a:pt x="852" y="1"/>
                    <a:pt x="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37"/>
            <p:cNvSpPr/>
            <p:nvPr/>
          </p:nvSpPr>
          <p:spPr>
            <a:xfrm rot="2700000">
              <a:off x="420596" y="3493899"/>
              <a:ext cx="46638" cy="43381"/>
            </a:xfrm>
            <a:custGeom>
              <a:avLst/>
              <a:gdLst/>
              <a:ahLst/>
              <a:cxnLst/>
              <a:rect l="l" t="t" r="r" b="b"/>
              <a:pathLst>
                <a:path w="945" h="879" extrusionOk="0">
                  <a:moveTo>
                    <a:pt x="763" y="1"/>
                  </a:moveTo>
                  <a:cubicBezTo>
                    <a:pt x="732" y="1"/>
                    <a:pt x="699" y="14"/>
                    <a:pt x="668" y="45"/>
                  </a:cubicBezTo>
                  <a:cubicBezTo>
                    <a:pt x="534" y="178"/>
                    <a:pt x="401" y="245"/>
                    <a:pt x="301" y="378"/>
                  </a:cubicBezTo>
                  <a:cubicBezTo>
                    <a:pt x="168" y="445"/>
                    <a:pt x="1" y="578"/>
                    <a:pt x="1" y="745"/>
                  </a:cubicBezTo>
                  <a:cubicBezTo>
                    <a:pt x="1" y="779"/>
                    <a:pt x="34" y="879"/>
                    <a:pt x="67" y="879"/>
                  </a:cubicBezTo>
                  <a:cubicBezTo>
                    <a:pt x="234" y="879"/>
                    <a:pt x="334" y="745"/>
                    <a:pt x="468" y="612"/>
                  </a:cubicBezTo>
                  <a:cubicBezTo>
                    <a:pt x="568" y="478"/>
                    <a:pt x="735" y="378"/>
                    <a:pt x="868" y="245"/>
                  </a:cubicBezTo>
                  <a:cubicBezTo>
                    <a:pt x="945" y="142"/>
                    <a:pt x="864"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37"/>
            <p:cNvSpPr/>
            <p:nvPr/>
          </p:nvSpPr>
          <p:spPr>
            <a:xfrm rot="2700000">
              <a:off x="1115275" y="2791911"/>
              <a:ext cx="27391" cy="73338"/>
            </a:xfrm>
            <a:custGeom>
              <a:avLst/>
              <a:gdLst/>
              <a:ahLst/>
              <a:cxnLst/>
              <a:rect l="l" t="t" r="r" b="b"/>
              <a:pathLst>
                <a:path w="555" h="1486" extrusionOk="0">
                  <a:moveTo>
                    <a:pt x="427" y="1"/>
                  </a:moveTo>
                  <a:cubicBezTo>
                    <a:pt x="386" y="1"/>
                    <a:pt x="347" y="20"/>
                    <a:pt x="334" y="59"/>
                  </a:cubicBezTo>
                  <a:cubicBezTo>
                    <a:pt x="201" y="459"/>
                    <a:pt x="1" y="1026"/>
                    <a:pt x="167" y="1460"/>
                  </a:cubicBezTo>
                  <a:cubicBezTo>
                    <a:pt x="184" y="1477"/>
                    <a:pt x="201" y="1485"/>
                    <a:pt x="222" y="1485"/>
                  </a:cubicBezTo>
                  <a:cubicBezTo>
                    <a:pt x="242" y="1485"/>
                    <a:pt x="267" y="1477"/>
                    <a:pt x="301" y="1460"/>
                  </a:cubicBezTo>
                  <a:cubicBezTo>
                    <a:pt x="367" y="1293"/>
                    <a:pt x="367" y="1060"/>
                    <a:pt x="367" y="860"/>
                  </a:cubicBezTo>
                  <a:cubicBezTo>
                    <a:pt x="401" y="626"/>
                    <a:pt x="434" y="359"/>
                    <a:pt x="534" y="126"/>
                  </a:cubicBezTo>
                  <a:cubicBezTo>
                    <a:pt x="554" y="45"/>
                    <a:pt x="489" y="1"/>
                    <a:pt x="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37"/>
            <p:cNvSpPr/>
            <p:nvPr/>
          </p:nvSpPr>
          <p:spPr>
            <a:xfrm rot="2700000">
              <a:off x="1127338" y="2819105"/>
              <a:ext cx="24133" cy="63270"/>
            </a:xfrm>
            <a:custGeom>
              <a:avLst/>
              <a:gdLst/>
              <a:ahLst/>
              <a:cxnLst/>
              <a:rect l="l" t="t" r="r" b="b"/>
              <a:pathLst>
                <a:path w="489" h="1282" extrusionOk="0">
                  <a:moveTo>
                    <a:pt x="351" y="0"/>
                  </a:moveTo>
                  <a:cubicBezTo>
                    <a:pt x="306" y="0"/>
                    <a:pt x="260" y="25"/>
                    <a:pt x="234" y="89"/>
                  </a:cubicBezTo>
                  <a:lnTo>
                    <a:pt x="134" y="723"/>
                  </a:lnTo>
                  <a:cubicBezTo>
                    <a:pt x="68" y="890"/>
                    <a:pt x="1" y="1090"/>
                    <a:pt x="68" y="1257"/>
                  </a:cubicBezTo>
                  <a:cubicBezTo>
                    <a:pt x="101" y="1273"/>
                    <a:pt x="126" y="1282"/>
                    <a:pt x="147" y="1282"/>
                  </a:cubicBezTo>
                  <a:cubicBezTo>
                    <a:pt x="168" y="1282"/>
                    <a:pt x="184" y="1273"/>
                    <a:pt x="201" y="1257"/>
                  </a:cubicBezTo>
                  <a:cubicBezTo>
                    <a:pt x="334" y="1123"/>
                    <a:pt x="334" y="923"/>
                    <a:pt x="334" y="756"/>
                  </a:cubicBezTo>
                  <a:lnTo>
                    <a:pt x="468" y="123"/>
                  </a:lnTo>
                  <a:cubicBezTo>
                    <a:pt x="488" y="61"/>
                    <a:pt x="421"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37"/>
            <p:cNvSpPr/>
            <p:nvPr/>
          </p:nvSpPr>
          <p:spPr>
            <a:xfrm rot="2700000">
              <a:off x="1140407" y="2871738"/>
              <a:ext cx="30451" cy="38199"/>
            </a:xfrm>
            <a:custGeom>
              <a:avLst/>
              <a:gdLst/>
              <a:ahLst/>
              <a:cxnLst/>
              <a:rect l="l" t="t" r="r" b="b"/>
              <a:pathLst>
                <a:path w="617" h="774" extrusionOk="0">
                  <a:moveTo>
                    <a:pt x="504" y="0"/>
                  </a:moveTo>
                  <a:cubicBezTo>
                    <a:pt x="485" y="0"/>
                    <a:pt x="468" y="8"/>
                    <a:pt x="459" y="27"/>
                  </a:cubicBezTo>
                  <a:cubicBezTo>
                    <a:pt x="292" y="261"/>
                    <a:pt x="125" y="461"/>
                    <a:pt x="25" y="661"/>
                  </a:cubicBezTo>
                  <a:cubicBezTo>
                    <a:pt x="0" y="736"/>
                    <a:pt x="69" y="773"/>
                    <a:pt x="119" y="773"/>
                  </a:cubicBezTo>
                  <a:cubicBezTo>
                    <a:pt x="136" y="773"/>
                    <a:pt x="150" y="769"/>
                    <a:pt x="159" y="761"/>
                  </a:cubicBezTo>
                  <a:cubicBezTo>
                    <a:pt x="325" y="594"/>
                    <a:pt x="459" y="327"/>
                    <a:pt x="592" y="127"/>
                  </a:cubicBezTo>
                  <a:cubicBezTo>
                    <a:pt x="616" y="55"/>
                    <a:pt x="55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37"/>
            <p:cNvSpPr/>
            <p:nvPr/>
          </p:nvSpPr>
          <p:spPr>
            <a:xfrm rot="2700000">
              <a:off x="422100" y="2970125"/>
              <a:ext cx="65441" cy="35386"/>
            </a:xfrm>
            <a:custGeom>
              <a:avLst/>
              <a:gdLst/>
              <a:ahLst/>
              <a:cxnLst/>
              <a:rect l="l" t="t" r="r" b="b"/>
              <a:pathLst>
                <a:path w="1326" h="717" extrusionOk="0">
                  <a:moveTo>
                    <a:pt x="1155" y="1"/>
                  </a:moveTo>
                  <a:cubicBezTo>
                    <a:pt x="998" y="1"/>
                    <a:pt x="851" y="61"/>
                    <a:pt x="658" y="143"/>
                  </a:cubicBezTo>
                  <a:cubicBezTo>
                    <a:pt x="425" y="243"/>
                    <a:pt x="225" y="410"/>
                    <a:pt x="58" y="543"/>
                  </a:cubicBezTo>
                  <a:cubicBezTo>
                    <a:pt x="0" y="630"/>
                    <a:pt x="68" y="717"/>
                    <a:pt x="130" y="717"/>
                  </a:cubicBezTo>
                  <a:cubicBezTo>
                    <a:pt x="140" y="717"/>
                    <a:pt x="149" y="715"/>
                    <a:pt x="158" y="710"/>
                  </a:cubicBezTo>
                  <a:cubicBezTo>
                    <a:pt x="325" y="577"/>
                    <a:pt x="558" y="477"/>
                    <a:pt x="759" y="343"/>
                  </a:cubicBezTo>
                  <a:cubicBezTo>
                    <a:pt x="925" y="243"/>
                    <a:pt x="1125" y="243"/>
                    <a:pt x="1292" y="143"/>
                  </a:cubicBezTo>
                  <a:cubicBezTo>
                    <a:pt x="1326" y="76"/>
                    <a:pt x="1292" y="10"/>
                    <a:pt x="1259" y="10"/>
                  </a:cubicBezTo>
                  <a:cubicBezTo>
                    <a:pt x="1223" y="4"/>
                    <a:pt x="1189"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37"/>
            <p:cNvSpPr/>
            <p:nvPr/>
          </p:nvSpPr>
          <p:spPr>
            <a:xfrm rot="2700000">
              <a:off x="419356" y="2998202"/>
              <a:ext cx="73930" cy="48119"/>
            </a:xfrm>
            <a:custGeom>
              <a:avLst/>
              <a:gdLst/>
              <a:ahLst/>
              <a:cxnLst/>
              <a:rect l="l" t="t" r="r" b="b"/>
              <a:pathLst>
                <a:path w="1498" h="975" extrusionOk="0">
                  <a:moveTo>
                    <a:pt x="1397" y="0"/>
                  </a:moveTo>
                  <a:cubicBezTo>
                    <a:pt x="1163" y="0"/>
                    <a:pt x="897" y="200"/>
                    <a:pt x="696" y="334"/>
                  </a:cubicBezTo>
                  <a:cubicBezTo>
                    <a:pt x="463" y="500"/>
                    <a:pt x="229" y="667"/>
                    <a:pt x="29" y="867"/>
                  </a:cubicBezTo>
                  <a:cubicBezTo>
                    <a:pt x="1" y="896"/>
                    <a:pt x="21" y="974"/>
                    <a:pt x="49" y="974"/>
                  </a:cubicBezTo>
                  <a:cubicBezTo>
                    <a:pt x="53" y="974"/>
                    <a:pt x="58" y="972"/>
                    <a:pt x="63" y="967"/>
                  </a:cubicBezTo>
                  <a:cubicBezTo>
                    <a:pt x="263" y="801"/>
                    <a:pt x="530" y="634"/>
                    <a:pt x="763" y="500"/>
                  </a:cubicBezTo>
                  <a:cubicBezTo>
                    <a:pt x="997" y="367"/>
                    <a:pt x="1264" y="334"/>
                    <a:pt x="1430" y="134"/>
                  </a:cubicBezTo>
                  <a:cubicBezTo>
                    <a:pt x="1497" y="67"/>
                    <a:pt x="1430" y="0"/>
                    <a:pt x="1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37"/>
            <p:cNvSpPr/>
            <p:nvPr/>
          </p:nvSpPr>
          <p:spPr>
            <a:xfrm rot="2700000">
              <a:off x="412753" y="3016249"/>
              <a:ext cx="67070" cy="50586"/>
            </a:xfrm>
            <a:custGeom>
              <a:avLst/>
              <a:gdLst/>
              <a:ahLst/>
              <a:cxnLst/>
              <a:rect l="l" t="t" r="r" b="b"/>
              <a:pathLst>
                <a:path w="1359" h="1025" extrusionOk="0">
                  <a:moveTo>
                    <a:pt x="1282" y="0"/>
                  </a:moveTo>
                  <a:cubicBezTo>
                    <a:pt x="1276" y="0"/>
                    <a:pt x="1269" y="2"/>
                    <a:pt x="1262" y="5"/>
                  </a:cubicBezTo>
                  <a:cubicBezTo>
                    <a:pt x="795" y="172"/>
                    <a:pt x="428" y="606"/>
                    <a:pt x="27" y="839"/>
                  </a:cubicBezTo>
                  <a:cubicBezTo>
                    <a:pt x="0" y="921"/>
                    <a:pt x="39" y="1024"/>
                    <a:pt x="109" y="1024"/>
                  </a:cubicBezTo>
                  <a:cubicBezTo>
                    <a:pt x="125" y="1024"/>
                    <a:pt x="142" y="1019"/>
                    <a:pt x="161" y="1006"/>
                  </a:cubicBezTo>
                  <a:cubicBezTo>
                    <a:pt x="361" y="906"/>
                    <a:pt x="595" y="773"/>
                    <a:pt x="761" y="606"/>
                  </a:cubicBezTo>
                  <a:cubicBezTo>
                    <a:pt x="961" y="472"/>
                    <a:pt x="1162" y="339"/>
                    <a:pt x="1328" y="139"/>
                  </a:cubicBezTo>
                  <a:cubicBezTo>
                    <a:pt x="1358" y="109"/>
                    <a:pt x="1335"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37"/>
            <p:cNvSpPr/>
            <p:nvPr/>
          </p:nvSpPr>
          <p:spPr>
            <a:xfrm rot="2700000">
              <a:off x="1054006" y="2524221"/>
              <a:ext cx="27440" cy="51475"/>
            </a:xfrm>
            <a:custGeom>
              <a:avLst/>
              <a:gdLst/>
              <a:ahLst/>
              <a:cxnLst/>
              <a:rect l="l" t="t" r="r" b="b"/>
              <a:pathLst>
                <a:path w="556" h="1043" extrusionOk="0">
                  <a:moveTo>
                    <a:pt x="452" y="1"/>
                  </a:moveTo>
                  <a:cubicBezTo>
                    <a:pt x="422" y="1"/>
                    <a:pt x="391" y="15"/>
                    <a:pt x="367" y="50"/>
                  </a:cubicBezTo>
                  <a:cubicBezTo>
                    <a:pt x="234" y="284"/>
                    <a:pt x="0" y="717"/>
                    <a:pt x="100" y="1017"/>
                  </a:cubicBezTo>
                  <a:cubicBezTo>
                    <a:pt x="100" y="1034"/>
                    <a:pt x="117" y="1042"/>
                    <a:pt x="138" y="1042"/>
                  </a:cubicBezTo>
                  <a:cubicBezTo>
                    <a:pt x="159" y="1042"/>
                    <a:pt x="184" y="1034"/>
                    <a:pt x="201" y="1017"/>
                  </a:cubicBezTo>
                  <a:cubicBezTo>
                    <a:pt x="267" y="884"/>
                    <a:pt x="267" y="717"/>
                    <a:pt x="334" y="584"/>
                  </a:cubicBezTo>
                  <a:cubicBezTo>
                    <a:pt x="367" y="417"/>
                    <a:pt x="434" y="250"/>
                    <a:pt x="534" y="117"/>
                  </a:cubicBezTo>
                  <a:cubicBezTo>
                    <a:pt x="556" y="52"/>
                    <a:pt x="507"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37"/>
            <p:cNvSpPr/>
            <p:nvPr/>
          </p:nvSpPr>
          <p:spPr>
            <a:xfrm rot="2700000">
              <a:off x="1065891" y="2544523"/>
              <a:ext cx="24084" cy="46293"/>
            </a:xfrm>
            <a:custGeom>
              <a:avLst/>
              <a:gdLst/>
              <a:ahLst/>
              <a:cxnLst/>
              <a:rect l="l" t="t" r="r" b="b"/>
              <a:pathLst>
                <a:path w="488" h="938" extrusionOk="0">
                  <a:moveTo>
                    <a:pt x="350" y="1"/>
                  </a:moveTo>
                  <a:cubicBezTo>
                    <a:pt x="305" y="1"/>
                    <a:pt x="259" y="26"/>
                    <a:pt x="234" y="90"/>
                  </a:cubicBezTo>
                  <a:lnTo>
                    <a:pt x="100" y="457"/>
                  </a:lnTo>
                  <a:cubicBezTo>
                    <a:pt x="67" y="591"/>
                    <a:pt x="0" y="757"/>
                    <a:pt x="67" y="891"/>
                  </a:cubicBezTo>
                  <a:cubicBezTo>
                    <a:pt x="90" y="914"/>
                    <a:pt x="114" y="938"/>
                    <a:pt x="137" y="938"/>
                  </a:cubicBezTo>
                  <a:cubicBezTo>
                    <a:pt x="147" y="938"/>
                    <a:pt x="157" y="934"/>
                    <a:pt x="167" y="924"/>
                  </a:cubicBezTo>
                  <a:cubicBezTo>
                    <a:pt x="267" y="857"/>
                    <a:pt x="300" y="724"/>
                    <a:pt x="334" y="591"/>
                  </a:cubicBezTo>
                  <a:cubicBezTo>
                    <a:pt x="400" y="424"/>
                    <a:pt x="434" y="290"/>
                    <a:pt x="467" y="124"/>
                  </a:cubicBezTo>
                  <a:cubicBezTo>
                    <a:pt x="487" y="62"/>
                    <a:pt x="420"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37"/>
            <p:cNvSpPr/>
            <p:nvPr/>
          </p:nvSpPr>
          <p:spPr>
            <a:xfrm rot="2700000">
              <a:off x="574388" y="2480535"/>
              <a:ext cx="60950" cy="17718"/>
            </a:xfrm>
            <a:custGeom>
              <a:avLst/>
              <a:gdLst/>
              <a:ahLst/>
              <a:cxnLst/>
              <a:rect l="l" t="t" r="r" b="b"/>
              <a:pathLst>
                <a:path w="1235" h="359" extrusionOk="0">
                  <a:moveTo>
                    <a:pt x="576" y="0"/>
                  </a:moveTo>
                  <a:cubicBezTo>
                    <a:pt x="408" y="0"/>
                    <a:pt x="245" y="15"/>
                    <a:pt x="67" y="15"/>
                  </a:cubicBezTo>
                  <a:cubicBezTo>
                    <a:pt x="0" y="82"/>
                    <a:pt x="0" y="249"/>
                    <a:pt x="67" y="249"/>
                  </a:cubicBezTo>
                  <a:cubicBezTo>
                    <a:pt x="267" y="249"/>
                    <a:pt x="501" y="282"/>
                    <a:pt x="701" y="282"/>
                  </a:cubicBezTo>
                  <a:cubicBezTo>
                    <a:pt x="815" y="305"/>
                    <a:pt x="929" y="359"/>
                    <a:pt x="1043" y="359"/>
                  </a:cubicBezTo>
                  <a:cubicBezTo>
                    <a:pt x="1096" y="359"/>
                    <a:pt x="1148" y="347"/>
                    <a:pt x="1201" y="315"/>
                  </a:cubicBezTo>
                  <a:cubicBezTo>
                    <a:pt x="1235" y="315"/>
                    <a:pt x="1235" y="282"/>
                    <a:pt x="1235" y="249"/>
                  </a:cubicBezTo>
                  <a:cubicBezTo>
                    <a:pt x="1168" y="82"/>
                    <a:pt x="1001" y="82"/>
                    <a:pt x="834" y="15"/>
                  </a:cubicBezTo>
                  <a:cubicBezTo>
                    <a:pt x="745" y="4"/>
                    <a:pt x="660"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37"/>
            <p:cNvSpPr/>
            <p:nvPr/>
          </p:nvSpPr>
          <p:spPr>
            <a:xfrm rot="2700000">
              <a:off x="595642" y="2466049"/>
              <a:ext cx="54386" cy="24775"/>
            </a:xfrm>
            <a:custGeom>
              <a:avLst/>
              <a:gdLst/>
              <a:ahLst/>
              <a:cxnLst/>
              <a:rect l="l" t="t" r="r" b="b"/>
              <a:pathLst>
                <a:path w="1102" h="502" extrusionOk="0">
                  <a:moveTo>
                    <a:pt x="67" y="1"/>
                  </a:moveTo>
                  <a:cubicBezTo>
                    <a:pt x="0" y="67"/>
                    <a:pt x="0" y="268"/>
                    <a:pt x="100" y="268"/>
                  </a:cubicBezTo>
                  <a:cubicBezTo>
                    <a:pt x="267" y="268"/>
                    <a:pt x="434" y="301"/>
                    <a:pt x="567" y="334"/>
                  </a:cubicBezTo>
                  <a:cubicBezTo>
                    <a:pt x="734" y="401"/>
                    <a:pt x="801" y="501"/>
                    <a:pt x="1001" y="501"/>
                  </a:cubicBezTo>
                  <a:cubicBezTo>
                    <a:pt x="1034" y="501"/>
                    <a:pt x="1101" y="468"/>
                    <a:pt x="1068" y="401"/>
                  </a:cubicBezTo>
                  <a:cubicBezTo>
                    <a:pt x="934" y="67"/>
                    <a:pt x="4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37"/>
            <p:cNvSpPr/>
            <p:nvPr/>
          </p:nvSpPr>
          <p:spPr>
            <a:xfrm rot="2700000">
              <a:off x="620589" y="2452072"/>
              <a:ext cx="51080" cy="24775"/>
            </a:xfrm>
            <a:custGeom>
              <a:avLst/>
              <a:gdLst/>
              <a:ahLst/>
              <a:cxnLst/>
              <a:rect l="l" t="t" r="r" b="b"/>
              <a:pathLst>
                <a:path w="1035" h="502" extrusionOk="0">
                  <a:moveTo>
                    <a:pt x="100" y="1"/>
                  </a:moveTo>
                  <a:cubicBezTo>
                    <a:pt x="0" y="34"/>
                    <a:pt x="0" y="201"/>
                    <a:pt x="100" y="201"/>
                  </a:cubicBezTo>
                  <a:cubicBezTo>
                    <a:pt x="267" y="201"/>
                    <a:pt x="434" y="268"/>
                    <a:pt x="567" y="335"/>
                  </a:cubicBezTo>
                  <a:cubicBezTo>
                    <a:pt x="701" y="368"/>
                    <a:pt x="767" y="501"/>
                    <a:pt x="934" y="501"/>
                  </a:cubicBezTo>
                  <a:cubicBezTo>
                    <a:pt x="1001" y="501"/>
                    <a:pt x="1034" y="468"/>
                    <a:pt x="1034" y="435"/>
                  </a:cubicBezTo>
                  <a:cubicBezTo>
                    <a:pt x="1001" y="101"/>
                    <a:pt x="400"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37"/>
            <p:cNvSpPr/>
            <p:nvPr/>
          </p:nvSpPr>
          <p:spPr>
            <a:xfrm rot="2700000">
              <a:off x="1191239" y="2211607"/>
              <a:ext cx="34004" cy="79013"/>
            </a:xfrm>
            <a:custGeom>
              <a:avLst/>
              <a:gdLst/>
              <a:ahLst/>
              <a:cxnLst/>
              <a:rect l="l" t="t" r="r" b="b"/>
              <a:pathLst>
                <a:path w="689" h="1601" extrusionOk="0">
                  <a:moveTo>
                    <a:pt x="556" y="0"/>
                  </a:moveTo>
                  <a:cubicBezTo>
                    <a:pt x="515" y="0"/>
                    <a:pt x="470" y="26"/>
                    <a:pt x="434" y="86"/>
                  </a:cubicBezTo>
                  <a:cubicBezTo>
                    <a:pt x="334" y="320"/>
                    <a:pt x="234" y="586"/>
                    <a:pt x="167" y="820"/>
                  </a:cubicBezTo>
                  <a:cubicBezTo>
                    <a:pt x="67" y="1020"/>
                    <a:pt x="0" y="1320"/>
                    <a:pt x="67" y="1520"/>
                  </a:cubicBezTo>
                  <a:cubicBezTo>
                    <a:pt x="67" y="1569"/>
                    <a:pt x="121" y="1600"/>
                    <a:pt x="163" y="1600"/>
                  </a:cubicBezTo>
                  <a:cubicBezTo>
                    <a:pt x="178" y="1600"/>
                    <a:pt x="192" y="1596"/>
                    <a:pt x="201" y="1587"/>
                  </a:cubicBezTo>
                  <a:cubicBezTo>
                    <a:pt x="334" y="1420"/>
                    <a:pt x="334" y="1187"/>
                    <a:pt x="367" y="987"/>
                  </a:cubicBezTo>
                  <a:cubicBezTo>
                    <a:pt x="434" y="686"/>
                    <a:pt x="534" y="453"/>
                    <a:pt x="668" y="186"/>
                  </a:cubicBezTo>
                  <a:cubicBezTo>
                    <a:pt x="689" y="80"/>
                    <a:pt x="629"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37"/>
            <p:cNvSpPr/>
            <p:nvPr/>
          </p:nvSpPr>
          <p:spPr>
            <a:xfrm rot="2700000">
              <a:off x="1181543" y="2188026"/>
              <a:ext cx="27292" cy="72992"/>
            </a:xfrm>
            <a:custGeom>
              <a:avLst/>
              <a:gdLst/>
              <a:ahLst/>
              <a:cxnLst/>
              <a:rect l="l" t="t" r="r" b="b"/>
              <a:pathLst>
                <a:path w="553" h="1479" extrusionOk="0">
                  <a:moveTo>
                    <a:pt x="440" y="1"/>
                  </a:moveTo>
                  <a:cubicBezTo>
                    <a:pt x="395" y="1"/>
                    <a:pt x="348" y="27"/>
                    <a:pt x="334" y="86"/>
                  </a:cubicBezTo>
                  <a:cubicBezTo>
                    <a:pt x="200" y="486"/>
                    <a:pt x="0" y="1086"/>
                    <a:pt x="234" y="1453"/>
                  </a:cubicBezTo>
                  <a:cubicBezTo>
                    <a:pt x="250" y="1470"/>
                    <a:pt x="275" y="1478"/>
                    <a:pt x="300" y="1478"/>
                  </a:cubicBezTo>
                  <a:cubicBezTo>
                    <a:pt x="325" y="1478"/>
                    <a:pt x="350" y="1470"/>
                    <a:pt x="367" y="1453"/>
                  </a:cubicBezTo>
                  <a:cubicBezTo>
                    <a:pt x="400" y="1253"/>
                    <a:pt x="400" y="1086"/>
                    <a:pt x="400" y="886"/>
                  </a:cubicBezTo>
                  <a:cubicBezTo>
                    <a:pt x="400" y="619"/>
                    <a:pt x="500" y="386"/>
                    <a:pt x="534" y="119"/>
                  </a:cubicBezTo>
                  <a:cubicBezTo>
                    <a:pt x="552" y="44"/>
                    <a:pt x="49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37"/>
            <p:cNvSpPr/>
            <p:nvPr/>
          </p:nvSpPr>
          <p:spPr>
            <a:xfrm rot="2700000">
              <a:off x="679264" y="2096551"/>
              <a:ext cx="81975" cy="31586"/>
            </a:xfrm>
            <a:custGeom>
              <a:avLst/>
              <a:gdLst/>
              <a:ahLst/>
              <a:cxnLst/>
              <a:rect l="l" t="t" r="r" b="b"/>
              <a:pathLst>
                <a:path w="1661" h="640" extrusionOk="0">
                  <a:moveTo>
                    <a:pt x="96" y="1"/>
                  </a:moveTo>
                  <a:cubicBezTo>
                    <a:pt x="20" y="1"/>
                    <a:pt x="0" y="110"/>
                    <a:pt x="60" y="139"/>
                  </a:cubicBezTo>
                  <a:cubicBezTo>
                    <a:pt x="360" y="173"/>
                    <a:pt x="627" y="273"/>
                    <a:pt x="860" y="339"/>
                  </a:cubicBezTo>
                  <a:cubicBezTo>
                    <a:pt x="1127" y="440"/>
                    <a:pt x="1361" y="606"/>
                    <a:pt x="1627" y="640"/>
                  </a:cubicBezTo>
                  <a:cubicBezTo>
                    <a:pt x="1661" y="640"/>
                    <a:pt x="1661" y="573"/>
                    <a:pt x="1661" y="573"/>
                  </a:cubicBezTo>
                  <a:cubicBezTo>
                    <a:pt x="1261" y="206"/>
                    <a:pt x="627" y="39"/>
                    <a:pt x="126" y="6"/>
                  </a:cubicBezTo>
                  <a:cubicBezTo>
                    <a:pt x="115"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37"/>
            <p:cNvSpPr/>
            <p:nvPr/>
          </p:nvSpPr>
          <p:spPr>
            <a:xfrm rot="2700000">
              <a:off x="696431" y="2084924"/>
              <a:ext cx="74127" cy="34843"/>
            </a:xfrm>
            <a:custGeom>
              <a:avLst/>
              <a:gdLst/>
              <a:ahLst/>
              <a:cxnLst/>
              <a:rect l="l" t="t" r="r" b="b"/>
              <a:pathLst>
                <a:path w="1502" h="706" extrusionOk="0">
                  <a:moveTo>
                    <a:pt x="26" y="1"/>
                  </a:moveTo>
                  <a:cubicBezTo>
                    <a:pt x="1" y="1"/>
                    <a:pt x="6" y="141"/>
                    <a:pt x="67" y="172"/>
                  </a:cubicBezTo>
                  <a:cubicBezTo>
                    <a:pt x="301" y="205"/>
                    <a:pt x="567" y="305"/>
                    <a:pt x="768" y="372"/>
                  </a:cubicBezTo>
                  <a:cubicBezTo>
                    <a:pt x="1001" y="472"/>
                    <a:pt x="1168" y="672"/>
                    <a:pt x="1368" y="705"/>
                  </a:cubicBezTo>
                  <a:cubicBezTo>
                    <a:pt x="1401" y="705"/>
                    <a:pt x="1501" y="672"/>
                    <a:pt x="1435" y="639"/>
                  </a:cubicBezTo>
                  <a:cubicBezTo>
                    <a:pt x="1368" y="405"/>
                    <a:pt x="1101" y="305"/>
                    <a:pt x="901" y="205"/>
                  </a:cubicBezTo>
                  <a:cubicBezTo>
                    <a:pt x="601" y="72"/>
                    <a:pt x="334" y="38"/>
                    <a:pt x="34" y="5"/>
                  </a:cubicBezTo>
                  <a:cubicBezTo>
                    <a:pt x="31" y="2"/>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37"/>
            <p:cNvSpPr/>
            <p:nvPr/>
          </p:nvSpPr>
          <p:spPr>
            <a:xfrm rot="2700000">
              <a:off x="730622" y="2085417"/>
              <a:ext cx="62628" cy="44467"/>
            </a:xfrm>
            <a:custGeom>
              <a:avLst/>
              <a:gdLst/>
              <a:ahLst/>
              <a:cxnLst/>
              <a:rect l="l" t="t" r="r" b="b"/>
              <a:pathLst>
                <a:path w="1269" h="901" extrusionOk="0">
                  <a:moveTo>
                    <a:pt x="268" y="0"/>
                  </a:moveTo>
                  <a:cubicBezTo>
                    <a:pt x="101" y="0"/>
                    <a:pt x="1" y="167"/>
                    <a:pt x="134" y="267"/>
                  </a:cubicBezTo>
                  <a:cubicBezTo>
                    <a:pt x="301" y="334"/>
                    <a:pt x="501" y="434"/>
                    <a:pt x="668" y="567"/>
                  </a:cubicBezTo>
                  <a:cubicBezTo>
                    <a:pt x="835" y="634"/>
                    <a:pt x="968" y="834"/>
                    <a:pt x="1135" y="901"/>
                  </a:cubicBezTo>
                  <a:cubicBezTo>
                    <a:pt x="1235" y="901"/>
                    <a:pt x="1268" y="834"/>
                    <a:pt x="1268" y="768"/>
                  </a:cubicBezTo>
                  <a:cubicBezTo>
                    <a:pt x="1235" y="601"/>
                    <a:pt x="1002" y="467"/>
                    <a:pt x="868" y="334"/>
                  </a:cubicBezTo>
                  <a:cubicBezTo>
                    <a:pt x="668" y="234"/>
                    <a:pt x="468" y="1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432"/>
        <p:cNvGrpSpPr/>
        <p:nvPr/>
      </p:nvGrpSpPr>
      <p:grpSpPr>
        <a:xfrm>
          <a:off x="0" y="0"/>
          <a:ext cx="0" cy="0"/>
          <a:chOff x="0" y="0"/>
          <a:chExt cx="0" cy="0"/>
        </a:xfrm>
      </p:grpSpPr>
      <p:sp>
        <p:nvSpPr>
          <p:cNvPr id="433" name="Google Shape;433;p8"/>
          <p:cNvSpPr/>
          <p:nvPr/>
        </p:nvSpPr>
        <p:spPr>
          <a:xfrm>
            <a:off x="-148033" y="-108533"/>
            <a:ext cx="7982933" cy="3493133"/>
          </a:xfrm>
          <a:custGeom>
            <a:avLst/>
            <a:gdLst/>
            <a:ahLst/>
            <a:cxnLst/>
            <a:rect l="l" t="t" r="r" b="b"/>
            <a:pathLst>
              <a:path w="239488" h="104794" extrusionOk="0">
                <a:moveTo>
                  <a:pt x="0" y="104794"/>
                </a:moveTo>
                <a:cubicBezTo>
                  <a:pt x="2365" y="88237"/>
                  <a:pt x="11979" y="69942"/>
                  <a:pt x="26939" y="62462"/>
                </a:cubicBezTo>
                <a:cubicBezTo>
                  <a:pt x="45200" y="53331"/>
                  <a:pt x="68221" y="56549"/>
                  <a:pt x="86145" y="46772"/>
                </a:cubicBezTo>
                <a:cubicBezTo>
                  <a:pt x="102509" y="37846"/>
                  <a:pt x="115129" y="21098"/>
                  <a:pt x="133213" y="16577"/>
                </a:cubicBezTo>
                <a:cubicBezTo>
                  <a:pt x="149622" y="12475"/>
                  <a:pt x="166305" y="29668"/>
                  <a:pt x="182946" y="26642"/>
                </a:cubicBezTo>
                <a:cubicBezTo>
                  <a:pt x="190869" y="25201"/>
                  <a:pt x="198834" y="23140"/>
                  <a:pt x="206036" y="19538"/>
                </a:cubicBezTo>
                <a:cubicBezTo>
                  <a:pt x="217585" y="13762"/>
                  <a:pt x="226960" y="3132"/>
                  <a:pt x="239488" y="0"/>
                </a:cubicBezTo>
              </a:path>
            </a:pathLst>
          </a:custGeom>
          <a:noFill/>
          <a:ln w="19050" cap="flat" cmpd="sng">
            <a:solidFill>
              <a:schemeClr val="accent1"/>
            </a:solidFill>
            <a:prstDash val="solid"/>
            <a:round/>
            <a:headEnd type="none" w="med" len="med"/>
            <a:tailEnd type="none" w="med" len="med"/>
          </a:ln>
        </p:spPr>
      </p:sp>
      <p:sp>
        <p:nvSpPr>
          <p:cNvPr id="434" name="Google Shape;434;p8"/>
          <p:cNvSpPr/>
          <p:nvPr/>
        </p:nvSpPr>
        <p:spPr>
          <a:xfrm>
            <a:off x="5752834" y="4207570"/>
            <a:ext cx="7607933" cy="2768833"/>
          </a:xfrm>
          <a:custGeom>
            <a:avLst/>
            <a:gdLst/>
            <a:ahLst/>
            <a:cxnLst/>
            <a:rect l="l" t="t" r="r" b="b"/>
            <a:pathLst>
              <a:path w="228238" h="83065" extrusionOk="0">
                <a:moveTo>
                  <a:pt x="228238" y="11722"/>
                </a:moveTo>
                <a:cubicBezTo>
                  <a:pt x="222033" y="-689"/>
                  <a:pt x="199515" y="-3009"/>
                  <a:pt x="187386" y="3730"/>
                </a:cubicBezTo>
                <a:cubicBezTo>
                  <a:pt x="180472" y="7571"/>
                  <a:pt x="177201" y="15835"/>
                  <a:pt x="171992" y="21787"/>
                </a:cubicBezTo>
                <a:cubicBezTo>
                  <a:pt x="165624" y="29065"/>
                  <a:pt x="157661" y="35561"/>
                  <a:pt x="148606" y="38957"/>
                </a:cubicBezTo>
                <a:cubicBezTo>
                  <a:pt x="124907" y="47844"/>
                  <a:pt x="97376" y="37549"/>
                  <a:pt x="72823" y="43694"/>
                </a:cubicBezTo>
                <a:cubicBezTo>
                  <a:pt x="46054" y="50394"/>
                  <a:pt x="26179" y="74339"/>
                  <a:pt x="0" y="83065"/>
                </a:cubicBezTo>
              </a:path>
            </a:pathLst>
          </a:custGeom>
          <a:noFill/>
          <a:ln w="19050" cap="flat" cmpd="sng">
            <a:solidFill>
              <a:schemeClr val="accent1"/>
            </a:solidFill>
            <a:prstDash val="solid"/>
            <a:round/>
            <a:headEnd type="none" w="med" len="med"/>
            <a:tailEnd type="none" w="med" len="med"/>
          </a:ln>
        </p:spPr>
      </p:sp>
      <p:sp>
        <p:nvSpPr>
          <p:cNvPr id="435" name="Google Shape;435;p8"/>
          <p:cNvSpPr txBox="1">
            <a:spLocks noGrp="1"/>
          </p:cNvSpPr>
          <p:nvPr>
            <p:ph type="title"/>
          </p:nvPr>
        </p:nvSpPr>
        <p:spPr>
          <a:xfrm>
            <a:off x="2007600" y="1780600"/>
            <a:ext cx="8176800" cy="32968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endParaRPr/>
          </a:p>
        </p:txBody>
      </p:sp>
      <p:grpSp>
        <p:nvGrpSpPr>
          <p:cNvPr id="2" name="Google Shape;436;p8"/>
          <p:cNvGrpSpPr/>
          <p:nvPr/>
        </p:nvGrpSpPr>
        <p:grpSpPr>
          <a:xfrm rot="-918868">
            <a:off x="456053" y="3357150"/>
            <a:ext cx="2215564" cy="4251333"/>
            <a:chOff x="361278" y="2038239"/>
            <a:chExt cx="1344182" cy="2579484"/>
          </a:xfrm>
        </p:grpSpPr>
        <p:sp>
          <p:nvSpPr>
            <p:cNvPr id="437" name="Google Shape;437;p8"/>
            <p:cNvSpPr/>
            <p:nvPr/>
          </p:nvSpPr>
          <p:spPr>
            <a:xfrm rot="2700000">
              <a:off x="1201792" y="4410182"/>
              <a:ext cx="167947" cy="28032"/>
            </a:xfrm>
            <a:custGeom>
              <a:avLst/>
              <a:gdLst/>
              <a:ahLst/>
              <a:cxnLst/>
              <a:rect l="l" t="t" r="r" b="b"/>
              <a:pathLst>
                <a:path w="3403" h="568" extrusionOk="0">
                  <a:moveTo>
                    <a:pt x="33" y="0"/>
                  </a:moveTo>
                  <a:lnTo>
                    <a:pt x="33" y="67"/>
                  </a:lnTo>
                  <a:lnTo>
                    <a:pt x="33" y="334"/>
                  </a:lnTo>
                  <a:cubicBezTo>
                    <a:pt x="33" y="400"/>
                    <a:pt x="0" y="434"/>
                    <a:pt x="0" y="467"/>
                  </a:cubicBezTo>
                  <a:cubicBezTo>
                    <a:pt x="1034" y="567"/>
                    <a:pt x="2135" y="567"/>
                    <a:pt x="3169" y="567"/>
                  </a:cubicBezTo>
                  <a:cubicBezTo>
                    <a:pt x="3403" y="567"/>
                    <a:pt x="3403" y="134"/>
                    <a:pt x="3169" y="134"/>
                  </a:cubicBezTo>
                  <a:cubicBezTo>
                    <a:pt x="2068" y="134"/>
                    <a:pt x="1034" y="10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rot="2700000">
              <a:off x="1232309" y="3855106"/>
              <a:ext cx="329280" cy="543322"/>
            </a:xfrm>
            <a:custGeom>
              <a:avLst/>
              <a:gdLst/>
              <a:ahLst/>
              <a:cxnLst/>
              <a:rect l="l" t="t" r="r" b="b"/>
              <a:pathLst>
                <a:path w="6672" h="11009" extrusionOk="0">
                  <a:moveTo>
                    <a:pt x="1835" y="1"/>
                  </a:moveTo>
                  <a:cubicBezTo>
                    <a:pt x="33" y="1"/>
                    <a:pt x="0" y="2702"/>
                    <a:pt x="0" y="3837"/>
                  </a:cubicBezTo>
                  <a:cubicBezTo>
                    <a:pt x="33" y="4804"/>
                    <a:pt x="167" y="5805"/>
                    <a:pt x="534" y="6705"/>
                  </a:cubicBezTo>
                  <a:cubicBezTo>
                    <a:pt x="1168" y="8240"/>
                    <a:pt x="2302" y="9541"/>
                    <a:pt x="3202" y="10908"/>
                  </a:cubicBezTo>
                  <a:cubicBezTo>
                    <a:pt x="3302" y="10908"/>
                    <a:pt x="3436" y="10975"/>
                    <a:pt x="3536" y="10975"/>
                  </a:cubicBezTo>
                  <a:cubicBezTo>
                    <a:pt x="3603" y="10975"/>
                    <a:pt x="3603" y="10908"/>
                    <a:pt x="3636" y="10908"/>
                  </a:cubicBezTo>
                  <a:lnTo>
                    <a:pt x="3703" y="10908"/>
                  </a:lnTo>
                  <a:cubicBezTo>
                    <a:pt x="2368" y="8874"/>
                    <a:pt x="701" y="7172"/>
                    <a:pt x="467" y="4637"/>
                  </a:cubicBezTo>
                  <a:cubicBezTo>
                    <a:pt x="342" y="3420"/>
                    <a:pt x="188" y="423"/>
                    <a:pt x="1916" y="423"/>
                  </a:cubicBezTo>
                  <a:cubicBezTo>
                    <a:pt x="2035" y="423"/>
                    <a:pt x="2164" y="437"/>
                    <a:pt x="2302" y="468"/>
                  </a:cubicBezTo>
                  <a:cubicBezTo>
                    <a:pt x="6671" y="1368"/>
                    <a:pt x="3970" y="7906"/>
                    <a:pt x="3869" y="11008"/>
                  </a:cubicBezTo>
                  <a:cubicBezTo>
                    <a:pt x="3936" y="11008"/>
                    <a:pt x="3936" y="10975"/>
                    <a:pt x="3936" y="10975"/>
                  </a:cubicBezTo>
                  <a:cubicBezTo>
                    <a:pt x="3968" y="10896"/>
                    <a:pt x="4029" y="10862"/>
                    <a:pt x="4095" y="10862"/>
                  </a:cubicBezTo>
                  <a:cubicBezTo>
                    <a:pt x="4170" y="10862"/>
                    <a:pt x="4250" y="10905"/>
                    <a:pt x="4303" y="10975"/>
                  </a:cubicBezTo>
                  <a:cubicBezTo>
                    <a:pt x="4303" y="8707"/>
                    <a:pt x="5170" y="6472"/>
                    <a:pt x="5170" y="4204"/>
                  </a:cubicBezTo>
                  <a:cubicBezTo>
                    <a:pt x="5170" y="2235"/>
                    <a:pt x="4103" y="34"/>
                    <a:pt x="1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rot="2700000">
              <a:off x="1236052" y="4352196"/>
              <a:ext cx="1678" cy="6613"/>
            </a:xfrm>
            <a:custGeom>
              <a:avLst/>
              <a:gdLst/>
              <a:ahLst/>
              <a:cxnLst/>
              <a:rect l="l" t="t" r="r" b="b"/>
              <a:pathLst>
                <a:path w="34" h="134" extrusionOk="0">
                  <a:moveTo>
                    <a:pt x="0" y="0"/>
                  </a:moveTo>
                  <a:lnTo>
                    <a:pt x="0" y="134"/>
                  </a:lnTo>
                  <a:cubicBezTo>
                    <a:pt x="33" y="67"/>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rot="2700000">
              <a:off x="1217674" y="4352826"/>
              <a:ext cx="11598" cy="18162"/>
            </a:xfrm>
            <a:custGeom>
              <a:avLst/>
              <a:gdLst/>
              <a:ahLst/>
              <a:cxnLst/>
              <a:rect l="l" t="t" r="r" b="b"/>
              <a:pathLst>
                <a:path w="235" h="368" extrusionOk="0">
                  <a:moveTo>
                    <a:pt x="201" y="0"/>
                  </a:moveTo>
                  <a:cubicBezTo>
                    <a:pt x="168" y="0"/>
                    <a:pt x="168" y="34"/>
                    <a:pt x="168" y="34"/>
                  </a:cubicBezTo>
                  <a:cubicBezTo>
                    <a:pt x="101" y="167"/>
                    <a:pt x="34" y="234"/>
                    <a:pt x="1" y="367"/>
                  </a:cubicBezTo>
                  <a:lnTo>
                    <a:pt x="201" y="367"/>
                  </a:lnTo>
                  <a:cubicBezTo>
                    <a:pt x="234" y="334"/>
                    <a:pt x="234" y="300"/>
                    <a:pt x="234" y="234"/>
                  </a:cubicBezTo>
                  <a:cubicBezTo>
                    <a:pt x="234" y="134"/>
                    <a:pt x="201" y="34"/>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rot="2700000">
              <a:off x="1234883" y="4355019"/>
              <a:ext cx="1678" cy="3307"/>
            </a:xfrm>
            <a:custGeom>
              <a:avLst/>
              <a:gdLst/>
              <a:ahLst/>
              <a:cxnLst/>
              <a:rect l="l" t="t" r="r" b="b"/>
              <a:pathLst>
                <a:path w="34" h="67" extrusionOk="0">
                  <a:moveTo>
                    <a:pt x="0" y="0"/>
                  </a:moveTo>
                  <a:cubicBezTo>
                    <a:pt x="0" y="0"/>
                    <a:pt x="33" y="0"/>
                    <a:pt x="0" y="0"/>
                  </a:cubicBezTo>
                  <a:cubicBezTo>
                    <a:pt x="33" y="67"/>
                    <a:pt x="33" y="67"/>
                    <a:pt x="0" y="0"/>
                  </a:cubicBezTo>
                  <a:cubicBezTo>
                    <a:pt x="0" y="67"/>
                    <a:pt x="0" y="6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rot="2700000">
              <a:off x="1213258" y="4345387"/>
              <a:ext cx="18162" cy="21419"/>
            </a:xfrm>
            <a:custGeom>
              <a:avLst/>
              <a:gdLst/>
              <a:ahLst/>
              <a:cxnLst/>
              <a:rect l="l" t="t" r="r" b="b"/>
              <a:pathLst>
                <a:path w="368" h="434" extrusionOk="0">
                  <a:moveTo>
                    <a:pt x="34" y="0"/>
                  </a:moveTo>
                  <a:cubicBezTo>
                    <a:pt x="100" y="100"/>
                    <a:pt x="100" y="234"/>
                    <a:pt x="0" y="300"/>
                  </a:cubicBezTo>
                  <a:lnTo>
                    <a:pt x="0" y="334"/>
                  </a:lnTo>
                  <a:lnTo>
                    <a:pt x="0" y="434"/>
                  </a:lnTo>
                  <a:lnTo>
                    <a:pt x="167" y="434"/>
                  </a:lnTo>
                  <a:cubicBezTo>
                    <a:pt x="200" y="300"/>
                    <a:pt x="234" y="234"/>
                    <a:pt x="334" y="100"/>
                  </a:cubicBezTo>
                  <a:cubicBezTo>
                    <a:pt x="367" y="67"/>
                    <a:pt x="367" y="67"/>
                    <a:pt x="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rot="2700000">
              <a:off x="1220207" y="4338740"/>
              <a:ext cx="21468" cy="12832"/>
            </a:xfrm>
            <a:custGeom>
              <a:avLst/>
              <a:gdLst/>
              <a:ahLst/>
              <a:cxnLst/>
              <a:rect l="l" t="t" r="r" b="b"/>
              <a:pathLst>
                <a:path w="435" h="260" extrusionOk="0">
                  <a:moveTo>
                    <a:pt x="254" y="0"/>
                  </a:moveTo>
                  <a:cubicBezTo>
                    <a:pt x="185" y="0"/>
                    <a:pt x="112" y="36"/>
                    <a:pt x="67" y="126"/>
                  </a:cubicBezTo>
                  <a:lnTo>
                    <a:pt x="0" y="160"/>
                  </a:lnTo>
                  <a:lnTo>
                    <a:pt x="67" y="193"/>
                  </a:lnTo>
                  <a:cubicBezTo>
                    <a:pt x="167" y="260"/>
                    <a:pt x="301" y="260"/>
                    <a:pt x="434" y="260"/>
                  </a:cubicBezTo>
                  <a:lnTo>
                    <a:pt x="434" y="126"/>
                  </a:lnTo>
                  <a:cubicBezTo>
                    <a:pt x="416" y="53"/>
                    <a:pt x="337"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rot="2700000">
              <a:off x="1208258" y="4364685"/>
              <a:ext cx="13226" cy="4738"/>
            </a:xfrm>
            <a:custGeom>
              <a:avLst/>
              <a:gdLst/>
              <a:ahLst/>
              <a:cxnLst/>
              <a:rect l="l" t="t" r="r" b="b"/>
              <a:pathLst>
                <a:path w="268" h="96" extrusionOk="0">
                  <a:moveTo>
                    <a:pt x="67" y="1"/>
                  </a:moveTo>
                  <a:cubicBezTo>
                    <a:pt x="67" y="34"/>
                    <a:pt x="67" y="34"/>
                    <a:pt x="0" y="67"/>
                  </a:cubicBezTo>
                  <a:cubicBezTo>
                    <a:pt x="30" y="87"/>
                    <a:pt x="62" y="95"/>
                    <a:pt x="93" y="95"/>
                  </a:cubicBezTo>
                  <a:cubicBezTo>
                    <a:pt x="170" y="95"/>
                    <a:pt x="244" y="48"/>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rot="2700000">
              <a:off x="1206562" y="4358245"/>
              <a:ext cx="8242" cy="4985"/>
            </a:xfrm>
            <a:custGeom>
              <a:avLst/>
              <a:gdLst/>
              <a:ahLst/>
              <a:cxnLst/>
              <a:rect l="l" t="t" r="r" b="b"/>
              <a:pathLst>
                <a:path w="167" h="101" extrusionOk="0">
                  <a:moveTo>
                    <a:pt x="0" y="0"/>
                  </a:moveTo>
                  <a:cubicBezTo>
                    <a:pt x="0" y="67"/>
                    <a:pt x="67" y="100"/>
                    <a:pt x="100" y="100"/>
                  </a:cubicBezTo>
                  <a:cubicBezTo>
                    <a:pt x="100" y="100"/>
                    <a:pt x="100" y="67"/>
                    <a:pt x="167" y="34"/>
                  </a:cubicBezTo>
                  <a:cubicBezTo>
                    <a:pt x="100" y="34"/>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rot="2700000">
              <a:off x="1214686" y="4340520"/>
              <a:ext cx="8291" cy="14855"/>
            </a:xfrm>
            <a:custGeom>
              <a:avLst/>
              <a:gdLst/>
              <a:ahLst/>
              <a:cxnLst/>
              <a:rect l="l" t="t" r="r" b="b"/>
              <a:pathLst>
                <a:path w="168" h="301" extrusionOk="0">
                  <a:moveTo>
                    <a:pt x="101" y="0"/>
                  </a:moveTo>
                  <a:lnTo>
                    <a:pt x="101" y="0"/>
                  </a:lnTo>
                  <a:cubicBezTo>
                    <a:pt x="0" y="100"/>
                    <a:pt x="0" y="167"/>
                    <a:pt x="67" y="300"/>
                  </a:cubicBezTo>
                  <a:cubicBezTo>
                    <a:pt x="167" y="234"/>
                    <a:pt x="167" y="10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rot="2700000">
              <a:off x="1223821" y="4341256"/>
              <a:ext cx="1678" cy="1727"/>
            </a:xfrm>
            <a:custGeom>
              <a:avLst/>
              <a:gdLst/>
              <a:ahLst/>
              <a:cxnLst/>
              <a:rect l="l" t="t" r="r" b="b"/>
              <a:pathLst>
                <a:path w="34" h="35" extrusionOk="0">
                  <a:moveTo>
                    <a:pt x="34" y="34"/>
                  </a:moveTo>
                  <a:cubicBezTo>
                    <a:pt x="0" y="34"/>
                    <a:pt x="0" y="34"/>
                    <a:pt x="34" y="34"/>
                  </a:cubicBezTo>
                  <a:cubicBezTo>
                    <a:pt x="0" y="1"/>
                    <a:pt x="0" y="1"/>
                    <a:pt x="34" y="34"/>
                  </a:cubicBezTo>
                  <a:cubicBezTo>
                    <a:pt x="0" y="1"/>
                    <a:pt x="0" y="1"/>
                    <a:pt x="34"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rot="2700000">
              <a:off x="806879" y="4188035"/>
              <a:ext cx="326023" cy="368367"/>
            </a:xfrm>
            <a:custGeom>
              <a:avLst/>
              <a:gdLst/>
              <a:ahLst/>
              <a:cxnLst/>
              <a:rect l="l" t="t" r="r" b="b"/>
              <a:pathLst>
                <a:path w="6606" h="7464" extrusionOk="0">
                  <a:moveTo>
                    <a:pt x="6161" y="155"/>
                  </a:moveTo>
                  <a:cubicBezTo>
                    <a:pt x="5070" y="2356"/>
                    <a:pt x="4964" y="5476"/>
                    <a:pt x="2836" y="6839"/>
                  </a:cubicBezTo>
                  <a:cubicBezTo>
                    <a:pt x="2590" y="6999"/>
                    <a:pt x="2277" y="7086"/>
                    <a:pt x="1974" y="7086"/>
                  </a:cubicBezTo>
                  <a:cubicBezTo>
                    <a:pt x="1454" y="7086"/>
                    <a:pt x="964" y="6829"/>
                    <a:pt x="901" y="6239"/>
                  </a:cubicBezTo>
                  <a:cubicBezTo>
                    <a:pt x="868" y="5505"/>
                    <a:pt x="1268" y="4771"/>
                    <a:pt x="1602" y="4137"/>
                  </a:cubicBezTo>
                  <a:cubicBezTo>
                    <a:pt x="2561" y="2350"/>
                    <a:pt x="4374" y="1023"/>
                    <a:pt x="6161" y="155"/>
                  </a:cubicBezTo>
                  <a:close/>
                  <a:moveTo>
                    <a:pt x="5504" y="1"/>
                  </a:moveTo>
                  <a:cubicBezTo>
                    <a:pt x="3703" y="968"/>
                    <a:pt x="2035" y="2402"/>
                    <a:pt x="1068" y="4237"/>
                  </a:cubicBezTo>
                  <a:cubicBezTo>
                    <a:pt x="501" y="5305"/>
                    <a:pt x="1" y="7173"/>
                    <a:pt x="1702" y="7439"/>
                  </a:cubicBezTo>
                  <a:cubicBezTo>
                    <a:pt x="1810" y="7455"/>
                    <a:pt x="1915" y="7463"/>
                    <a:pt x="2017" y="7463"/>
                  </a:cubicBezTo>
                  <a:cubicBezTo>
                    <a:pt x="3401" y="7463"/>
                    <a:pt x="4278" y="6056"/>
                    <a:pt x="4837" y="4938"/>
                  </a:cubicBezTo>
                  <a:cubicBezTo>
                    <a:pt x="5538" y="3437"/>
                    <a:pt x="5838" y="1669"/>
                    <a:pt x="6605" y="234"/>
                  </a:cubicBezTo>
                  <a:lnTo>
                    <a:pt x="6505" y="101"/>
                  </a:lnTo>
                  <a:cubicBezTo>
                    <a:pt x="6464" y="87"/>
                    <a:pt x="6428" y="79"/>
                    <a:pt x="6391" y="79"/>
                  </a:cubicBezTo>
                  <a:cubicBezTo>
                    <a:pt x="6338" y="79"/>
                    <a:pt x="6283" y="95"/>
                    <a:pt x="6205" y="134"/>
                  </a:cubicBezTo>
                  <a:lnTo>
                    <a:pt x="6205" y="101"/>
                  </a:lnTo>
                  <a:cubicBezTo>
                    <a:pt x="5938" y="67"/>
                    <a:pt x="5738" y="67"/>
                    <a:pt x="5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rot="2700000">
              <a:off x="1232847" y="3878509"/>
              <a:ext cx="320002" cy="522446"/>
            </a:xfrm>
            <a:custGeom>
              <a:avLst/>
              <a:gdLst/>
              <a:ahLst/>
              <a:cxnLst/>
              <a:rect l="l" t="t" r="r" b="b"/>
              <a:pathLst>
                <a:path w="6484" h="10586" extrusionOk="0">
                  <a:moveTo>
                    <a:pt x="1729" y="0"/>
                  </a:moveTo>
                  <a:cubicBezTo>
                    <a:pt x="1" y="0"/>
                    <a:pt x="155" y="3000"/>
                    <a:pt x="279" y="4248"/>
                  </a:cubicBezTo>
                  <a:cubicBezTo>
                    <a:pt x="580" y="6783"/>
                    <a:pt x="2214" y="8518"/>
                    <a:pt x="3548" y="10552"/>
                  </a:cubicBezTo>
                  <a:cubicBezTo>
                    <a:pt x="3615" y="10552"/>
                    <a:pt x="3648" y="10552"/>
                    <a:pt x="3715" y="10586"/>
                  </a:cubicBezTo>
                  <a:cubicBezTo>
                    <a:pt x="3782" y="7517"/>
                    <a:pt x="6484" y="946"/>
                    <a:pt x="2114" y="45"/>
                  </a:cubicBezTo>
                  <a:cubicBezTo>
                    <a:pt x="1976" y="15"/>
                    <a:pt x="1848"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rot="2700000">
              <a:off x="1198853" y="4348352"/>
              <a:ext cx="13226" cy="4985"/>
            </a:xfrm>
            <a:custGeom>
              <a:avLst/>
              <a:gdLst/>
              <a:ahLst/>
              <a:cxnLst/>
              <a:rect l="l" t="t" r="r" b="b"/>
              <a:pathLst>
                <a:path w="268" h="101" extrusionOk="0">
                  <a:moveTo>
                    <a:pt x="267" y="1"/>
                  </a:moveTo>
                  <a:cubicBezTo>
                    <a:pt x="167" y="1"/>
                    <a:pt x="100" y="1"/>
                    <a:pt x="0" y="101"/>
                  </a:cubicBezTo>
                  <a:lnTo>
                    <a:pt x="267" y="101"/>
                  </a:ln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rot="2700000">
              <a:off x="1225228" y="4339536"/>
              <a:ext cx="49" cy="1678"/>
            </a:xfrm>
            <a:custGeom>
              <a:avLst/>
              <a:gdLst/>
              <a:ahLst/>
              <a:cxnLst/>
              <a:rect l="l" t="t" r="r" b="b"/>
              <a:pathLst>
                <a:path w="1" h="34" extrusionOk="0">
                  <a:moveTo>
                    <a:pt x="0" y="34"/>
                  </a:moveTo>
                  <a:cubicBezTo>
                    <a:pt x="0" y="34"/>
                    <a:pt x="0" y="0"/>
                    <a:pt x="0" y="34"/>
                  </a:cubicBez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rot="2700000">
              <a:off x="1221237" y="4339511"/>
              <a:ext cx="3356" cy="1727"/>
            </a:xfrm>
            <a:custGeom>
              <a:avLst/>
              <a:gdLst/>
              <a:ahLst/>
              <a:cxnLst/>
              <a:rect l="l" t="t" r="r" b="b"/>
              <a:pathLst>
                <a:path w="68" h="35" extrusionOk="0">
                  <a:moveTo>
                    <a:pt x="67" y="1"/>
                  </a:moveTo>
                  <a:lnTo>
                    <a:pt x="67" y="1"/>
                  </a:lnTo>
                  <a:lnTo>
                    <a:pt x="67" y="1"/>
                  </a:lnTo>
                  <a:cubicBezTo>
                    <a:pt x="0" y="34"/>
                    <a:pt x="0" y="34"/>
                    <a:pt x="67" y="1"/>
                  </a:cubicBezTo>
                  <a:cubicBezTo>
                    <a:pt x="0" y="1"/>
                    <a:pt x="0"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rot="2700000">
              <a:off x="1203807" y="4333969"/>
              <a:ext cx="14904" cy="19790"/>
            </a:xfrm>
            <a:custGeom>
              <a:avLst/>
              <a:gdLst/>
              <a:ahLst/>
              <a:cxnLst/>
              <a:rect l="l" t="t" r="r" b="b"/>
              <a:pathLst>
                <a:path w="302" h="401" extrusionOk="0">
                  <a:moveTo>
                    <a:pt x="301" y="0"/>
                  </a:moveTo>
                  <a:cubicBezTo>
                    <a:pt x="168" y="134"/>
                    <a:pt x="134" y="267"/>
                    <a:pt x="1" y="400"/>
                  </a:cubicBezTo>
                  <a:lnTo>
                    <a:pt x="34" y="400"/>
                  </a:lnTo>
                  <a:cubicBezTo>
                    <a:pt x="134" y="400"/>
                    <a:pt x="168" y="334"/>
                    <a:pt x="234" y="300"/>
                  </a:cubicBezTo>
                  <a:lnTo>
                    <a:pt x="301" y="300"/>
                  </a:ln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rot="2700000">
              <a:off x="1217844" y="4335786"/>
              <a:ext cx="8291" cy="4047"/>
            </a:xfrm>
            <a:custGeom>
              <a:avLst/>
              <a:gdLst/>
              <a:ahLst/>
              <a:cxnLst/>
              <a:rect l="l" t="t" r="r" b="b"/>
              <a:pathLst>
                <a:path w="168" h="82" extrusionOk="0">
                  <a:moveTo>
                    <a:pt x="37" y="1"/>
                  </a:moveTo>
                  <a:cubicBezTo>
                    <a:pt x="23" y="1"/>
                    <a:pt x="10" y="5"/>
                    <a:pt x="0" y="14"/>
                  </a:cubicBezTo>
                  <a:cubicBezTo>
                    <a:pt x="34" y="48"/>
                    <a:pt x="34" y="48"/>
                    <a:pt x="34" y="81"/>
                  </a:cubicBezTo>
                  <a:cubicBezTo>
                    <a:pt x="67" y="81"/>
                    <a:pt x="67" y="81"/>
                    <a:pt x="167" y="48"/>
                  </a:cubicBezTo>
                  <a:cubicBezTo>
                    <a:pt x="120" y="24"/>
                    <a:pt x="73"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rot="2700000">
              <a:off x="1176787" y="4319730"/>
              <a:ext cx="44516" cy="21468"/>
            </a:xfrm>
            <a:custGeom>
              <a:avLst/>
              <a:gdLst/>
              <a:ahLst/>
              <a:cxnLst/>
              <a:rect l="l" t="t" r="r" b="b"/>
              <a:pathLst>
                <a:path w="902" h="435" extrusionOk="0">
                  <a:moveTo>
                    <a:pt x="801" y="1"/>
                  </a:moveTo>
                  <a:cubicBezTo>
                    <a:pt x="823" y="131"/>
                    <a:pt x="703" y="233"/>
                    <a:pt x="580" y="233"/>
                  </a:cubicBezTo>
                  <a:cubicBezTo>
                    <a:pt x="514" y="233"/>
                    <a:pt x="448" y="204"/>
                    <a:pt x="401" y="134"/>
                  </a:cubicBezTo>
                  <a:cubicBezTo>
                    <a:pt x="301" y="168"/>
                    <a:pt x="134" y="268"/>
                    <a:pt x="1" y="334"/>
                  </a:cubicBezTo>
                  <a:cubicBezTo>
                    <a:pt x="234" y="368"/>
                    <a:pt x="468" y="434"/>
                    <a:pt x="701" y="434"/>
                  </a:cubicBezTo>
                  <a:cubicBezTo>
                    <a:pt x="735" y="268"/>
                    <a:pt x="835" y="134"/>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rot="2700000">
              <a:off x="1197890" y="4326876"/>
              <a:ext cx="20876" cy="11154"/>
            </a:xfrm>
            <a:custGeom>
              <a:avLst/>
              <a:gdLst/>
              <a:ahLst/>
              <a:cxnLst/>
              <a:rect l="l" t="t" r="r" b="b"/>
              <a:pathLst>
                <a:path w="423" h="226" extrusionOk="0">
                  <a:moveTo>
                    <a:pt x="267" y="1"/>
                  </a:moveTo>
                  <a:lnTo>
                    <a:pt x="0" y="134"/>
                  </a:lnTo>
                  <a:cubicBezTo>
                    <a:pt x="44" y="199"/>
                    <a:pt x="105" y="226"/>
                    <a:pt x="166" y="226"/>
                  </a:cubicBezTo>
                  <a:cubicBezTo>
                    <a:pt x="294" y="226"/>
                    <a:pt x="423" y="113"/>
                    <a:pt x="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rot="2700000">
              <a:off x="1212366" y="4330794"/>
              <a:ext cx="8291" cy="1678"/>
            </a:xfrm>
            <a:custGeom>
              <a:avLst/>
              <a:gdLst/>
              <a:ahLst/>
              <a:cxnLst/>
              <a:rect l="l" t="t" r="r" b="b"/>
              <a:pathLst>
                <a:path w="168" h="34" extrusionOk="0">
                  <a:moveTo>
                    <a:pt x="67" y="0"/>
                  </a:moveTo>
                  <a:cubicBezTo>
                    <a:pt x="34" y="0"/>
                    <a:pt x="34" y="34"/>
                    <a:pt x="1" y="34"/>
                  </a:cubicBezTo>
                  <a:lnTo>
                    <a:pt x="167" y="34"/>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rot="2700000">
              <a:off x="1200189" y="4346754"/>
              <a:ext cx="49" cy="49"/>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rot="2700000">
              <a:off x="1196968" y="4321677"/>
              <a:ext cx="18112" cy="8291"/>
            </a:xfrm>
            <a:custGeom>
              <a:avLst/>
              <a:gdLst/>
              <a:ahLst/>
              <a:cxnLst/>
              <a:rect l="l" t="t" r="r" b="b"/>
              <a:pathLst>
                <a:path w="367" h="168" extrusionOk="0">
                  <a:moveTo>
                    <a:pt x="0" y="0"/>
                  </a:moveTo>
                  <a:cubicBezTo>
                    <a:pt x="33" y="34"/>
                    <a:pt x="67" y="134"/>
                    <a:pt x="100" y="167"/>
                  </a:cubicBezTo>
                  <a:lnTo>
                    <a:pt x="367" y="34"/>
                  </a:lnTo>
                  <a:cubicBezTo>
                    <a:pt x="234" y="34"/>
                    <a:pt x="10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rot="2700000">
              <a:off x="935391" y="4140376"/>
              <a:ext cx="337571" cy="85676"/>
            </a:xfrm>
            <a:custGeom>
              <a:avLst/>
              <a:gdLst/>
              <a:ahLst/>
              <a:cxnLst/>
              <a:rect l="l" t="t" r="r" b="b"/>
              <a:pathLst>
                <a:path w="6840" h="1736" extrusionOk="0">
                  <a:moveTo>
                    <a:pt x="268" y="1"/>
                  </a:moveTo>
                  <a:cubicBezTo>
                    <a:pt x="301" y="67"/>
                    <a:pt x="301" y="201"/>
                    <a:pt x="168" y="268"/>
                  </a:cubicBezTo>
                  <a:cubicBezTo>
                    <a:pt x="101" y="301"/>
                    <a:pt x="68" y="301"/>
                    <a:pt x="1" y="368"/>
                  </a:cubicBezTo>
                  <a:cubicBezTo>
                    <a:pt x="2102" y="1035"/>
                    <a:pt x="4237" y="1502"/>
                    <a:pt x="6439" y="1735"/>
                  </a:cubicBezTo>
                  <a:cubicBezTo>
                    <a:pt x="6572" y="1669"/>
                    <a:pt x="6739" y="1602"/>
                    <a:pt x="6839" y="1535"/>
                  </a:cubicBezTo>
                  <a:cubicBezTo>
                    <a:pt x="6806" y="1435"/>
                    <a:pt x="6772" y="1402"/>
                    <a:pt x="6739" y="1368"/>
                  </a:cubicBezTo>
                  <a:cubicBezTo>
                    <a:pt x="4504" y="1102"/>
                    <a:pt x="2303" y="668"/>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rot="2700000">
              <a:off x="854338" y="4205126"/>
              <a:ext cx="261815" cy="343049"/>
            </a:xfrm>
            <a:custGeom>
              <a:avLst/>
              <a:gdLst/>
              <a:ahLst/>
              <a:cxnLst/>
              <a:rect l="l" t="t" r="r" b="b"/>
              <a:pathLst>
                <a:path w="5305" h="6951" extrusionOk="0">
                  <a:moveTo>
                    <a:pt x="5304" y="1"/>
                  </a:moveTo>
                  <a:cubicBezTo>
                    <a:pt x="3503" y="868"/>
                    <a:pt x="1668" y="2202"/>
                    <a:pt x="768" y="4004"/>
                  </a:cubicBezTo>
                  <a:cubicBezTo>
                    <a:pt x="434" y="4571"/>
                    <a:pt x="1" y="5371"/>
                    <a:pt x="67" y="6072"/>
                  </a:cubicBezTo>
                  <a:cubicBezTo>
                    <a:pt x="88" y="6686"/>
                    <a:pt x="581" y="6951"/>
                    <a:pt x="1108" y="6951"/>
                  </a:cubicBezTo>
                  <a:cubicBezTo>
                    <a:pt x="1411" y="6951"/>
                    <a:pt x="1725" y="6864"/>
                    <a:pt x="1969" y="6706"/>
                  </a:cubicBezTo>
                  <a:cubicBezTo>
                    <a:pt x="4137" y="5338"/>
                    <a:pt x="4237" y="2169"/>
                    <a:pt x="5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rot="2700000">
              <a:off x="999486" y="4029320"/>
              <a:ext cx="23097" cy="21419"/>
            </a:xfrm>
            <a:custGeom>
              <a:avLst/>
              <a:gdLst/>
              <a:ahLst/>
              <a:cxnLst/>
              <a:rect l="l" t="t" r="r" b="b"/>
              <a:pathLst>
                <a:path w="468" h="434" extrusionOk="0">
                  <a:moveTo>
                    <a:pt x="101" y="0"/>
                  </a:moveTo>
                  <a:cubicBezTo>
                    <a:pt x="34" y="0"/>
                    <a:pt x="34" y="67"/>
                    <a:pt x="1" y="67"/>
                  </a:cubicBezTo>
                  <a:cubicBezTo>
                    <a:pt x="34" y="100"/>
                    <a:pt x="34" y="167"/>
                    <a:pt x="101" y="234"/>
                  </a:cubicBezTo>
                  <a:cubicBezTo>
                    <a:pt x="101" y="267"/>
                    <a:pt x="101" y="334"/>
                    <a:pt x="34" y="367"/>
                  </a:cubicBezTo>
                  <a:cubicBezTo>
                    <a:pt x="101" y="367"/>
                    <a:pt x="134" y="434"/>
                    <a:pt x="168" y="434"/>
                  </a:cubicBezTo>
                  <a:cubicBezTo>
                    <a:pt x="268" y="400"/>
                    <a:pt x="301" y="400"/>
                    <a:pt x="334" y="334"/>
                  </a:cubicBezTo>
                  <a:cubicBezTo>
                    <a:pt x="468" y="267"/>
                    <a:pt x="468" y="133"/>
                    <a:pt x="434" y="67"/>
                  </a:cubicBezTo>
                  <a:cubicBezTo>
                    <a:pt x="301" y="67"/>
                    <a:pt x="20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rot="2700000">
              <a:off x="1013060" y="4030628"/>
              <a:ext cx="11548" cy="5577"/>
            </a:xfrm>
            <a:custGeom>
              <a:avLst/>
              <a:gdLst/>
              <a:ahLst/>
              <a:cxnLst/>
              <a:rect l="l" t="t" r="r" b="b"/>
              <a:pathLst>
                <a:path w="234" h="113" extrusionOk="0">
                  <a:moveTo>
                    <a:pt x="88" y="0"/>
                  </a:moveTo>
                  <a:cubicBezTo>
                    <a:pt x="63" y="0"/>
                    <a:pt x="34" y="4"/>
                    <a:pt x="0" y="13"/>
                  </a:cubicBezTo>
                  <a:cubicBezTo>
                    <a:pt x="67" y="46"/>
                    <a:pt x="167" y="113"/>
                    <a:pt x="234" y="113"/>
                  </a:cubicBezTo>
                  <a:cubicBezTo>
                    <a:pt x="209" y="38"/>
                    <a:pt x="165"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rot="2700000">
              <a:off x="1002459" y="3516651"/>
              <a:ext cx="232154" cy="508183"/>
            </a:xfrm>
            <a:custGeom>
              <a:avLst/>
              <a:gdLst/>
              <a:ahLst/>
              <a:cxnLst/>
              <a:rect l="l" t="t" r="r" b="b"/>
              <a:pathLst>
                <a:path w="4704" h="10297" extrusionOk="0">
                  <a:moveTo>
                    <a:pt x="2304" y="339"/>
                  </a:moveTo>
                  <a:cubicBezTo>
                    <a:pt x="2991" y="339"/>
                    <a:pt x="3662" y="1095"/>
                    <a:pt x="3903" y="1657"/>
                  </a:cubicBezTo>
                  <a:cubicBezTo>
                    <a:pt x="4303" y="2691"/>
                    <a:pt x="4237" y="3925"/>
                    <a:pt x="4170" y="4993"/>
                  </a:cubicBezTo>
                  <a:cubicBezTo>
                    <a:pt x="4137" y="6491"/>
                    <a:pt x="3638" y="8356"/>
                    <a:pt x="3935" y="9955"/>
                  </a:cubicBezTo>
                  <a:lnTo>
                    <a:pt x="3935" y="9955"/>
                  </a:lnTo>
                  <a:cubicBezTo>
                    <a:pt x="2425" y="9587"/>
                    <a:pt x="1733" y="6818"/>
                    <a:pt x="1435" y="5627"/>
                  </a:cubicBezTo>
                  <a:cubicBezTo>
                    <a:pt x="1101" y="4359"/>
                    <a:pt x="434" y="1357"/>
                    <a:pt x="1802" y="490"/>
                  </a:cubicBezTo>
                  <a:cubicBezTo>
                    <a:pt x="1966" y="384"/>
                    <a:pt x="2136" y="339"/>
                    <a:pt x="2304" y="339"/>
                  </a:cubicBezTo>
                  <a:close/>
                  <a:moveTo>
                    <a:pt x="2364" y="1"/>
                  </a:moveTo>
                  <a:cubicBezTo>
                    <a:pt x="2030" y="1"/>
                    <a:pt x="1702" y="102"/>
                    <a:pt x="1435" y="323"/>
                  </a:cubicBezTo>
                  <a:cubicBezTo>
                    <a:pt x="0" y="1457"/>
                    <a:pt x="734" y="4526"/>
                    <a:pt x="1101" y="5960"/>
                  </a:cubicBezTo>
                  <a:cubicBezTo>
                    <a:pt x="1401" y="6994"/>
                    <a:pt x="1902" y="8796"/>
                    <a:pt x="2836" y="9763"/>
                  </a:cubicBezTo>
                  <a:cubicBezTo>
                    <a:pt x="3236" y="9863"/>
                    <a:pt x="3636" y="10030"/>
                    <a:pt x="4003" y="10163"/>
                  </a:cubicBezTo>
                  <a:cubicBezTo>
                    <a:pt x="4003" y="10107"/>
                    <a:pt x="3979" y="10026"/>
                    <a:pt x="3972" y="9982"/>
                  </a:cubicBezTo>
                  <a:lnTo>
                    <a:pt x="3972" y="9982"/>
                  </a:lnTo>
                  <a:cubicBezTo>
                    <a:pt x="4016" y="9996"/>
                    <a:pt x="4078" y="9996"/>
                    <a:pt x="4103" y="9996"/>
                  </a:cubicBezTo>
                  <a:cubicBezTo>
                    <a:pt x="4270" y="9996"/>
                    <a:pt x="4337" y="10130"/>
                    <a:pt x="4303" y="10263"/>
                  </a:cubicBezTo>
                  <a:cubicBezTo>
                    <a:pt x="4370" y="10263"/>
                    <a:pt x="4403" y="10297"/>
                    <a:pt x="4437" y="10297"/>
                  </a:cubicBezTo>
                  <a:cubicBezTo>
                    <a:pt x="4203" y="9329"/>
                    <a:pt x="4370" y="8162"/>
                    <a:pt x="4437" y="7228"/>
                  </a:cubicBezTo>
                  <a:cubicBezTo>
                    <a:pt x="4570" y="5760"/>
                    <a:pt x="4704" y="4292"/>
                    <a:pt x="4570" y="2825"/>
                  </a:cubicBezTo>
                  <a:cubicBezTo>
                    <a:pt x="4470" y="1824"/>
                    <a:pt x="4203" y="890"/>
                    <a:pt x="3436" y="356"/>
                  </a:cubicBezTo>
                  <a:cubicBezTo>
                    <a:pt x="3119" y="127"/>
                    <a:pt x="2737" y="1"/>
                    <a:pt x="2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rot="2700000">
              <a:off x="452906" y="3800718"/>
              <a:ext cx="526838" cy="318373"/>
            </a:xfrm>
            <a:custGeom>
              <a:avLst/>
              <a:gdLst/>
              <a:ahLst/>
              <a:cxnLst/>
              <a:rect l="l" t="t" r="r" b="b"/>
              <a:pathLst>
                <a:path w="10675" h="6451" extrusionOk="0">
                  <a:moveTo>
                    <a:pt x="9441" y="1"/>
                  </a:moveTo>
                  <a:cubicBezTo>
                    <a:pt x="7139" y="568"/>
                    <a:pt x="4937" y="1001"/>
                    <a:pt x="3003" y="2436"/>
                  </a:cubicBezTo>
                  <a:cubicBezTo>
                    <a:pt x="2069" y="3170"/>
                    <a:pt x="334" y="4771"/>
                    <a:pt x="1668" y="5938"/>
                  </a:cubicBezTo>
                  <a:cubicBezTo>
                    <a:pt x="2082" y="6304"/>
                    <a:pt x="2532" y="6450"/>
                    <a:pt x="2989" y="6450"/>
                  </a:cubicBezTo>
                  <a:cubicBezTo>
                    <a:pt x="4117" y="6450"/>
                    <a:pt x="5288" y="5559"/>
                    <a:pt x="6072" y="4871"/>
                  </a:cubicBezTo>
                  <a:cubicBezTo>
                    <a:pt x="7606" y="3503"/>
                    <a:pt x="8840" y="1368"/>
                    <a:pt x="10675" y="368"/>
                  </a:cubicBezTo>
                  <a:cubicBezTo>
                    <a:pt x="10642" y="368"/>
                    <a:pt x="10608" y="334"/>
                    <a:pt x="10575" y="334"/>
                  </a:cubicBezTo>
                  <a:cubicBezTo>
                    <a:pt x="10525" y="384"/>
                    <a:pt x="10441" y="409"/>
                    <a:pt x="10371" y="409"/>
                  </a:cubicBezTo>
                  <a:cubicBezTo>
                    <a:pt x="10300" y="409"/>
                    <a:pt x="10241" y="384"/>
                    <a:pt x="10241" y="334"/>
                  </a:cubicBezTo>
                  <a:cubicBezTo>
                    <a:pt x="10175" y="268"/>
                    <a:pt x="10175" y="268"/>
                    <a:pt x="10175" y="234"/>
                  </a:cubicBezTo>
                  <a:lnTo>
                    <a:pt x="10141" y="234"/>
                  </a:lnTo>
                  <a:cubicBezTo>
                    <a:pt x="9007" y="935"/>
                    <a:pt x="8173" y="2102"/>
                    <a:pt x="7306" y="3036"/>
                  </a:cubicBezTo>
                  <a:cubicBezTo>
                    <a:pt x="6239" y="4134"/>
                    <a:pt x="4701" y="6029"/>
                    <a:pt x="2995" y="6029"/>
                  </a:cubicBezTo>
                  <a:cubicBezTo>
                    <a:pt x="2887" y="6029"/>
                    <a:pt x="2779" y="6021"/>
                    <a:pt x="2669" y="6005"/>
                  </a:cubicBezTo>
                  <a:cubicBezTo>
                    <a:pt x="1" y="5538"/>
                    <a:pt x="3003" y="2903"/>
                    <a:pt x="3903" y="2336"/>
                  </a:cubicBezTo>
                  <a:cubicBezTo>
                    <a:pt x="5738" y="1068"/>
                    <a:pt x="7973" y="835"/>
                    <a:pt x="10108" y="234"/>
                  </a:cubicBezTo>
                  <a:lnTo>
                    <a:pt x="10141" y="234"/>
                  </a:lnTo>
                  <a:cubicBezTo>
                    <a:pt x="9908" y="168"/>
                    <a:pt x="9674" y="67"/>
                    <a:pt x="9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rot="2700000">
              <a:off x="1010617" y="4023817"/>
              <a:ext cx="6663" cy="3356"/>
            </a:xfrm>
            <a:custGeom>
              <a:avLst/>
              <a:gdLst/>
              <a:ahLst/>
              <a:cxnLst/>
              <a:rect l="l" t="t" r="r" b="b"/>
              <a:pathLst>
                <a:path w="135" h="68" extrusionOk="0">
                  <a:moveTo>
                    <a:pt x="1" y="0"/>
                  </a:moveTo>
                  <a:cubicBezTo>
                    <a:pt x="1" y="34"/>
                    <a:pt x="34" y="67"/>
                    <a:pt x="34" y="67"/>
                  </a:cubicBezTo>
                  <a:cubicBezTo>
                    <a:pt x="101" y="67"/>
                    <a:pt x="101" y="34"/>
                    <a:pt x="134" y="34"/>
                  </a:cubicBezTo>
                  <a:cubicBezTo>
                    <a:pt x="101" y="34"/>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rot="2700000">
              <a:off x="987026" y="4018980"/>
              <a:ext cx="24775" cy="16484"/>
            </a:xfrm>
            <a:custGeom>
              <a:avLst/>
              <a:gdLst/>
              <a:ahLst/>
              <a:cxnLst/>
              <a:rect l="l" t="t" r="r" b="b"/>
              <a:pathLst>
                <a:path w="502" h="334" extrusionOk="0">
                  <a:moveTo>
                    <a:pt x="334" y="0"/>
                  </a:moveTo>
                  <a:cubicBezTo>
                    <a:pt x="301" y="0"/>
                    <a:pt x="201" y="67"/>
                    <a:pt x="168" y="100"/>
                  </a:cubicBezTo>
                  <a:cubicBezTo>
                    <a:pt x="168" y="134"/>
                    <a:pt x="134" y="167"/>
                    <a:pt x="34" y="234"/>
                  </a:cubicBezTo>
                  <a:lnTo>
                    <a:pt x="1" y="234"/>
                  </a:lnTo>
                  <a:cubicBezTo>
                    <a:pt x="168" y="267"/>
                    <a:pt x="301" y="301"/>
                    <a:pt x="401" y="334"/>
                  </a:cubicBezTo>
                  <a:cubicBezTo>
                    <a:pt x="468" y="301"/>
                    <a:pt x="501" y="267"/>
                    <a:pt x="468" y="201"/>
                  </a:cubicBezTo>
                  <a:cubicBezTo>
                    <a:pt x="468" y="134"/>
                    <a:pt x="401" y="67"/>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rot="2700000">
              <a:off x="982859" y="4028058"/>
              <a:ext cx="21419" cy="10019"/>
            </a:xfrm>
            <a:custGeom>
              <a:avLst/>
              <a:gdLst/>
              <a:ahLst/>
              <a:cxnLst/>
              <a:rect l="l" t="t" r="r" b="b"/>
              <a:pathLst>
                <a:path w="434" h="203" extrusionOk="0">
                  <a:moveTo>
                    <a:pt x="0" y="1"/>
                  </a:moveTo>
                  <a:cubicBezTo>
                    <a:pt x="0" y="34"/>
                    <a:pt x="0" y="34"/>
                    <a:pt x="34" y="68"/>
                  </a:cubicBezTo>
                  <a:cubicBezTo>
                    <a:pt x="90" y="162"/>
                    <a:pt x="178" y="203"/>
                    <a:pt x="262" y="203"/>
                  </a:cubicBezTo>
                  <a:cubicBezTo>
                    <a:pt x="327" y="203"/>
                    <a:pt x="390" y="178"/>
                    <a:pt x="434" y="134"/>
                  </a:cubicBezTo>
                  <a:cubicBezTo>
                    <a:pt x="267" y="68"/>
                    <a:pt x="134"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rot="2700000">
              <a:off x="1004586" y="4017596"/>
              <a:ext cx="8291" cy="9969"/>
            </a:xfrm>
            <a:custGeom>
              <a:avLst/>
              <a:gdLst/>
              <a:ahLst/>
              <a:cxnLst/>
              <a:rect l="l" t="t" r="r" b="b"/>
              <a:pathLst>
                <a:path w="168" h="202" extrusionOk="0">
                  <a:moveTo>
                    <a:pt x="67" y="1"/>
                  </a:moveTo>
                  <a:cubicBezTo>
                    <a:pt x="0" y="1"/>
                    <a:pt x="0" y="34"/>
                    <a:pt x="0" y="34"/>
                  </a:cubicBezTo>
                  <a:cubicBezTo>
                    <a:pt x="0" y="68"/>
                    <a:pt x="67" y="134"/>
                    <a:pt x="0" y="201"/>
                  </a:cubicBezTo>
                  <a:cubicBezTo>
                    <a:pt x="67" y="168"/>
                    <a:pt x="134" y="168"/>
                    <a:pt x="167" y="101"/>
                  </a:cubicBezTo>
                  <a:cubicBezTo>
                    <a:pt x="134" y="68"/>
                    <a:pt x="134" y="68"/>
                    <a:pt x="134" y="34"/>
                  </a:cubicBezTo>
                  <a:cubicBezTo>
                    <a:pt x="100" y="34"/>
                    <a:pt x="67" y="34"/>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rot="2700000">
              <a:off x="998260" y="3995128"/>
              <a:ext cx="19790" cy="16484"/>
            </a:xfrm>
            <a:custGeom>
              <a:avLst/>
              <a:gdLst/>
              <a:ahLst/>
              <a:cxnLst/>
              <a:rect l="l" t="t" r="r" b="b"/>
              <a:pathLst>
                <a:path w="401" h="334" extrusionOk="0">
                  <a:moveTo>
                    <a:pt x="0" y="0"/>
                  </a:moveTo>
                  <a:cubicBezTo>
                    <a:pt x="0" y="67"/>
                    <a:pt x="33" y="167"/>
                    <a:pt x="33" y="201"/>
                  </a:cubicBezTo>
                  <a:cubicBezTo>
                    <a:pt x="133" y="234"/>
                    <a:pt x="167" y="234"/>
                    <a:pt x="234" y="267"/>
                  </a:cubicBezTo>
                  <a:lnTo>
                    <a:pt x="300" y="267"/>
                  </a:lnTo>
                  <a:cubicBezTo>
                    <a:pt x="334" y="267"/>
                    <a:pt x="367" y="334"/>
                    <a:pt x="400" y="334"/>
                  </a:cubicBezTo>
                  <a:cubicBezTo>
                    <a:pt x="400" y="234"/>
                    <a:pt x="367" y="67"/>
                    <a:pt x="200" y="67"/>
                  </a:cubicBezTo>
                  <a:cubicBezTo>
                    <a:pt x="167" y="67"/>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rot="2700000">
              <a:off x="1005646" y="4011364"/>
              <a:ext cx="4985" cy="4985"/>
            </a:xfrm>
            <a:custGeom>
              <a:avLst/>
              <a:gdLst/>
              <a:ahLst/>
              <a:cxnLst/>
              <a:rect l="l" t="t" r="r" b="b"/>
              <a:pathLst>
                <a:path w="101" h="101" extrusionOk="0">
                  <a:moveTo>
                    <a:pt x="0" y="0"/>
                  </a:moveTo>
                  <a:lnTo>
                    <a:pt x="67" y="100"/>
                  </a:lnTo>
                  <a:cubicBezTo>
                    <a:pt x="100" y="100"/>
                    <a:pt x="100" y="100"/>
                    <a:pt x="100" y="67"/>
                  </a:cubicBezTo>
                  <a:cubicBezTo>
                    <a:pt x="67" y="0"/>
                    <a:pt x="34"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rot="2700000">
              <a:off x="987658" y="4010477"/>
              <a:ext cx="16533" cy="14855"/>
            </a:xfrm>
            <a:custGeom>
              <a:avLst/>
              <a:gdLst/>
              <a:ahLst/>
              <a:cxnLst/>
              <a:rect l="l" t="t" r="r" b="b"/>
              <a:pathLst>
                <a:path w="335" h="301" extrusionOk="0">
                  <a:moveTo>
                    <a:pt x="301" y="1"/>
                  </a:moveTo>
                  <a:cubicBezTo>
                    <a:pt x="301" y="34"/>
                    <a:pt x="234" y="101"/>
                    <a:pt x="101" y="101"/>
                  </a:cubicBezTo>
                  <a:lnTo>
                    <a:pt x="1" y="101"/>
                  </a:lnTo>
                  <a:cubicBezTo>
                    <a:pt x="67" y="134"/>
                    <a:pt x="67" y="201"/>
                    <a:pt x="101" y="301"/>
                  </a:cubicBezTo>
                  <a:cubicBezTo>
                    <a:pt x="168" y="268"/>
                    <a:pt x="234" y="201"/>
                    <a:pt x="301" y="167"/>
                  </a:cubicBezTo>
                  <a:cubicBezTo>
                    <a:pt x="334" y="134"/>
                    <a:pt x="334"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rot="2700000">
              <a:off x="990388" y="4019850"/>
              <a:ext cx="9920" cy="6613"/>
            </a:xfrm>
            <a:custGeom>
              <a:avLst/>
              <a:gdLst/>
              <a:ahLst/>
              <a:cxnLst/>
              <a:rect l="l" t="t" r="r" b="b"/>
              <a:pathLst>
                <a:path w="201" h="134" extrusionOk="0">
                  <a:moveTo>
                    <a:pt x="200" y="0"/>
                  </a:moveTo>
                  <a:cubicBezTo>
                    <a:pt x="134" y="34"/>
                    <a:pt x="34" y="101"/>
                    <a:pt x="0" y="134"/>
                  </a:cubicBezTo>
                  <a:lnTo>
                    <a:pt x="100" y="134"/>
                  </a:lnTo>
                  <a:cubicBezTo>
                    <a:pt x="167" y="101"/>
                    <a:pt x="200" y="34"/>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rot="2700000">
              <a:off x="994865" y="4006203"/>
              <a:ext cx="14855" cy="8291"/>
            </a:xfrm>
            <a:custGeom>
              <a:avLst/>
              <a:gdLst/>
              <a:ahLst/>
              <a:cxnLst/>
              <a:rect l="l" t="t" r="r" b="b"/>
              <a:pathLst>
                <a:path w="301" h="168" extrusionOk="0">
                  <a:moveTo>
                    <a:pt x="1" y="0"/>
                  </a:moveTo>
                  <a:cubicBezTo>
                    <a:pt x="1" y="67"/>
                    <a:pt x="67" y="134"/>
                    <a:pt x="67" y="167"/>
                  </a:cubicBezTo>
                  <a:lnTo>
                    <a:pt x="134" y="167"/>
                  </a:lnTo>
                  <a:cubicBezTo>
                    <a:pt x="234" y="167"/>
                    <a:pt x="268" y="134"/>
                    <a:pt x="301" y="100"/>
                  </a:cubicBezTo>
                  <a:cubicBezTo>
                    <a:pt x="301" y="67"/>
                    <a:pt x="268"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rot="2700000">
              <a:off x="1023282" y="3532152"/>
              <a:ext cx="192672" cy="475018"/>
            </a:xfrm>
            <a:custGeom>
              <a:avLst/>
              <a:gdLst/>
              <a:ahLst/>
              <a:cxnLst/>
              <a:rect l="l" t="t" r="r" b="b"/>
              <a:pathLst>
                <a:path w="3904" h="9625" extrusionOk="0">
                  <a:moveTo>
                    <a:pt x="1887" y="1"/>
                  </a:moveTo>
                  <a:cubicBezTo>
                    <a:pt x="1714" y="1"/>
                    <a:pt x="1539" y="46"/>
                    <a:pt x="1368" y="151"/>
                  </a:cubicBezTo>
                  <a:cubicBezTo>
                    <a:pt x="1" y="1019"/>
                    <a:pt x="668" y="4021"/>
                    <a:pt x="1001" y="5288"/>
                  </a:cubicBezTo>
                  <a:cubicBezTo>
                    <a:pt x="1335" y="6489"/>
                    <a:pt x="2035" y="9291"/>
                    <a:pt x="3536" y="9625"/>
                  </a:cubicBezTo>
                  <a:cubicBezTo>
                    <a:pt x="3236" y="8024"/>
                    <a:pt x="3703" y="6156"/>
                    <a:pt x="3803" y="4655"/>
                  </a:cubicBezTo>
                  <a:cubicBezTo>
                    <a:pt x="3837" y="3587"/>
                    <a:pt x="3903" y="2353"/>
                    <a:pt x="3503" y="1319"/>
                  </a:cubicBezTo>
                  <a:cubicBezTo>
                    <a:pt x="3262" y="756"/>
                    <a:pt x="2591" y="1"/>
                    <a:pt x="1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rot="2700000">
              <a:off x="998035" y="4002861"/>
              <a:ext cx="13226" cy="3356"/>
            </a:xfrm>
            <a:custGeom>
              <a:avLst/>
              <a:gdLst/>
              <a:ahLst/>
              <a:cxnLst/>
              <a:rect l="l" t="t" r="r" b="b"/>
              <a:pathLst>
                <a:path w="268" h="68" extrusionOk="0">
                  <a:moveTo>
                    <a:pt x="0" y="1"/>
                  </a:moveTo>
                  <a:lnTo>
                    <a:pt x="0" y="1"/>
                  </a:lnTo>
                  <a:cubicBezTo>
                    <a:pt x="34" y="34"/>
                    <a:pt x="34" y="34"/>
                    <a:pt x="34" y="67"/>
                  </a:cubicBezTo>
                  <a:lnTo>
                    <a:pt x="267" y="67"/>
                  </a:lnTo>
                  <a:cubicBezTo>
                    <a:pt x="167"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rot="2700000">
              <a:off x="988081" y="4021369"/>
              <a:ext cx="1727" cy="49"/>
            </a:xfrm>
            <a:custGeom>
              <a:avLst/>
              <a:gdLst/>
              <a:ahLst/>
              <a:cxnLst/>
              <a:rect l="l" t="t" r="r" b="b"/>
              <a:pathLst>
                <a:path w="35" h="1" extrusionOk="0">
                  <a:moveTo>
                    <a:pt x="34" y="1"/>
                  </a:moveTo>
                  <a:cubicBezTo>
                    <a:pt x="34" y="1"/>
                    <a:pt x="1" y="1"/>
                    <a:pt x="34" y="1"/>
                  </a:cubicBezTo>
                  <a:cubicBezTo>
                    <a:pt x="1" y="1"/>
                    <a:pt x="1"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rot="2700000">
              <a:off x="989513" y="4021963"/>
              <a:ext cx="49" cy="49"/>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rot="2700000">
              <a:off x="965794" y="3995704"/>
              <a:ext cx="34645" cy="16484"/>
            </a:xfrm>
            <a:custGeom>
              <a:avLst/>
              <a:gdLst/>
              <a:ahLst/>
              <a:cxnLst/>
              <a:rect l="l" t="t" r="r" b="b"/>
              <a:pathLst>
                <a:path w="702" h="334" extrusionOk="0">
                  <a:moveTo>
                    <a:pt x="301" y="0"/>
                  </a:moveTo>
                  <a:cubicBezTo>
                    <a:pt x="201" y="34"/>
                    <a:pt x="67" y="34"/>
                    <a:pt x="1" y="67"/>
                  </a:cubicBezTo>
                  <a:cubicBezTo>
                    <a:pt x="201" y="167"/>
                    <a:pt x="468" y="234"/>
                    <a:pt x="701" y="334"/>
                  </a:cubicBezTo>
                  <a:cubicBezTo>
                    <a:pt x="668" y="234"/>
                    <a:pt x="668" y="167"/>
                    <a:pt x="634" y="67"/>
                  </a:cubicBezTo>
                  <a:cubicBezTo>
                    <a:pt x="501" y="67"/>
                    <a:pt x="401" y="34"/>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rot="2700000">
              <a:off x="981609" y="3999207"/>
              <a:ext cx="18162" cy="8291"/>
            </a:xfrm>
            <a:custGeom>
              <a:avLst/>
              <a:gdLst/>
              <a:ahLst/>
              <a:cxnLst/>
              <a:rect l="l" t="t" r="r" b="b"/>
              <a:pathLst>
                <a:path w="368" h="168" extrusionOk="0">
                  <a:moveTo>
                    <a:pt x="301" y="1"/>
                  </a:moveTo>
                  <a:cubicBezTo>
                    <a:pt x="234" y="1"/>
                    <a:pt x="101" y="34"/>
                    <a:pt x="1" y="68"/>
                  </a:cubicBezTo>
                  <a:cubicBezTo>
                    <a:pt x="101" y="101"/>
                    <a:pt x="234" y="168"/>
                    <a:pt x="367" y="168"/>
                  </a:cubicBezTo>
                  <a:cubicBezTo>
                    <a:pt x="367" y="101"/>
                    <a:pt x="301"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rot="2700000">
              <a:off x="958336" y="3964890"/>
              <a:ext cx="57693" cy="28032"/>
            </a:xfrm>
            <a:custGeom>
              <a:avLst/>
              <a:gdLst/>
              <a:ahLst/>
              <a:cxnLst/>
              <a:rect l="l" t="t" r="r" b="b"/>
              <a:pathLst>
                <a:path w="1169" h="568" extrusionOk="0">
                  <a:moveTo>
                    <a:pt x="1" y="1"/>
                  </a:moveTo>
                  <a:lnTo>
                    <a:pt x="1" y="1"/>
                  </a:lnTo>
                  <a:cubicBezTo>
                    <a:pt x="234" y="234"/>
                    <a:pt x="535" y="434"/>
                    <a:pt x="868" y="568"/>
                  </a:cubicBezTo>
                  <a:cubicBezTo>
                    <a:pt x="935" y="534"/>
                    <a:pt x="1068" y="534"/>
                    <a:pt x="1168" y="501"/>
                  </a:cubicBezTo>
                  <a:cubicBezTo>
                    <a:pt x="1102" y="434"/>
                    <a:pt x="1102" y="434"/>
                    <a:pt x="1102" y="401"/>
                  </a:cubicBezTo>
                  <a:cubicBezTo>
                    <a:pt x="701" y="234"/>
                    <a:pt x="33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rot="2700000">
              <a:off x="716171" y="3698050"/>
              <a:ext cx="391859" cy="192672"/>
            </a:xfrm>
            <a:custGeom>
              <a:avLst/>
              <a:gdLst/>
              <a:ahLst/>
              <a:cxnLst/>
              <a:rect l="l" t="t" r="r" b="b"/>
              <a:pathLst>
                <a:path w="7940" h="3904" extrusionOk="0">
                  <a:moveTo>
                    <a:pt x="468" y="1"/>
                  </a:moveTo>
                  <a:cubicBezTo>
                    <a:pt x="446" y="90"/>
                    <a:pt x="334" y="134"/>
                    <a:pt x="243" y="134"/>
                  </a:cubicBezTo>
                  <a:cubicBezTo>
                    <a:pt x="197" y="134"/>
                    <a:pt x="157" y="123"/>
                    <a:pt x="134" y="101"/>
                  </a:cubicBezTo>
                  <a:lnTo>
                    <a:pt x="1" y="234"/>
                  </a:lnTo>
                  <a:cubicBezTo>
                    <a:pt x="34" y="268"/>
                    <a:pt x="101" y="268"/>
                    <a:pt x="134" y="301"/>
                  </a:cubicBezTo>
                  <a:cubicBezTo>
                    <a:pt x="161" y="291"/>
                    <a:pt x="187" y="286"/>
                    <a:pt x="213" y="286"/>
                  </a:cubicBezTo>
                  <a:cubicBezTo>
                    <a:pt x="350" y="286"/>
                    <a:pt x="468" y="417"/>
                    <a:pt x="468" y="501"/>
                  </a:cubicBezTo>
                  <a:cubicBezTo>
                    <a:pt x="2703" y="1836"/>
                    <a:pt x="5138" y="3003"/>
                    <a:pt x="7640" y="3904"/>
                  </a:cubicBezTo>
                  <a:cubicBezTo>
                    <a:pt x="7706" y="3837"/>
                    <a:pt x="7840" y="3837"/>
                    <a:pt x="7940" y="3804"/>
                  </a:cubicBezTo>
                  <a:cubicBezTo>
                    <a:pt x="7606" y="3670"/>
                    <a:pt x="7306" y="3470"/>
                    <a:pt x="7106" y="3270"/>
                  </a:cubicBezTo>
                  <a:cubicBezTo>
                    <a:pt x="4771" y="2403"/>
                    <a:pt x="2536" y="1302"/>
                    <a:pt x="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rot="2700000">
              <a:off x="460552" y="3802165"/>
              <a:ext cx="500484" cy="284665"/>
            </a:xfrm>
            <a:custGeom>
              <a:avLst/>
              <a:gdLst/>
              <a:ahLst/>
              <a:cxnLst/>
              <a:rect l="l" t="t" r="r" b="b"/>
              <a:pathLst>
                <a:path w="10141" h="5768" extrusionOk="0">
                  <a:moveTo>
                    <a:pt x="10141" y="1"/>
                  </a:moveTo>
                  <a:cubicBezTo>
                    <a:pt x="8006" y="568"/>
                    <a:pt x="5771" y="835"/>
                    <a:pt x="3870" y="2069"/>
                  </a:cubicBezTo>
                  <a:cubicBezTo>
                    <a:pt x="3002" y="2669"/>
                    <a:pt x="0" y="5305"/>
                    <a:pt x="2669" y="5738"/>
                  </a:cubicBezTo>
                  <a:cubicBezTo>
                    <a:pt x="2791" y="5758"/>
                    <a:pt x="2912" y="5768"/>
                    <a:pt x="3033" y="5768"/>
                  </a:cubicBezTo>
                  <a:cubicBezTo>
                    <a:pt x="4727" y="5768"/>
                    <a:pt x="6278" y="3893"/>
                    <a:pt x="7305" y="2803"/>
                  </a:cubicBezTo>
                  <a:cubicBezTo>
                    <a:pt x="8173" y="1869"/>
                    <a:pt x="9040" y="701"/>
                    <a:pt x="10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rot="2700000">
              <a:off x="880032" y="3124807"/>
              <a:ext cx="220408" cy="502803"/>
            </a:xfrm>
            <a:custGeom>
              <a:avLst/>
              <a:gdLst/>
              <a:ahLst/>
              <a:cxnLst/>
              <a:rect l="l" t="t" r="r" b="b"/>
              <a:pathLst>
                <a:path w="4466" h="10188" extrusionOk="0">
                  <a:moveTo>
                    <a:pt x="2321" y="1"/>
                  </a:moveTo>
                  <a:cubicBezTo>
                    <a:pt x="2099" y="1"/>
                    <a:pt x="1859" y="46"/>
                    <a:pt x="1601" y="147"/>
                  </a:cubicBezTo>
                  <a:cubicBezTo>
                    <a:pt x="0" y="714"/>
                    <a:pt x="567" y="3583"/>
                    <a:pt x="801" y="4683"/>
                  </a:cubicBezTo>
                  <a:cubicBezTo>
                    <a:pt x="1068" y="6084"/>
                    <a:pt x="1435" y="7852"/>
                    <a:pt x="2169" y="9220"/>
                  </a:cubicBezTo>
                  <a:cubicBezTo>
                    <a:pt x="2469" y="9420"/>
                    <a:pt x="2736" y="9587"/>
                    <a:pt x="3002" y="9754"/>
                  </a:cubicBezTo>
                  <a:cubicBezTo>
                    <a:pt x="2102" y="8519"/>
                    <a:pt x="1668" y="6685"/>
                    <a:pt x="1335" y="5217"/>
                  </a:cubicBezTo>
                  <a:cubicBezTo>
                    <a:pt x="1101" y="4150"/>
                    <a:pt x="301" y="847"/>
                    <a:pt x="1935" y="380"/>
                  </a:cubicBezTo>
                  <a:cubicBezTo>
                    <a:pt x="2035" y="357"/>
                    <a:pt x="2133" y="346"/>
                    <a:pt x="2228" y="346"/>
                  </a:cubicBezTo>
                  <a:cubicBezTo>
                    <a:pt x="3078" y="346"/>
                    <a:pt x="3693" y="1231"/>
                    <a:pt x="3903" y="1981"/>
                  </a:cubicBezTo>
                  <a:cubicBezTo>
                    <a:pt x="4170" y="3015"/>
                    <a:pt x="3970" y="4216"/>
                    <a:pt x="3803" y="5250"/>
                  </a:cubicBezTo>
                  <a:cubicBezTo>
                    <a:pt x="3570" y="6685"/>
                    <a:pt x="2902" y="8419"/>
                    <a:pt x="3136" y="9887"/>
                  </a:cubicBezTo>
                  <a:cubicBezTo>
                    <a:pt x="3303" y="10020"/>
                    <a:pt x="3436" y="10087"/>
                    <a:pt x="3603" y="10187"/>
                  </a:cubicBezTo>
                  <a:lnTo>
                    <a:pt x="3603" y="10054"/>
                  </a:lnTo>
                  <a:cubicBezTo>
                    <a:pt x="3336" y="9086"/>
                    <a:pt x="3736" y="7886"/>
                    <a:pt x="3936" y="6918"/>
                  </a:cubicBezTo>
                  <a:cubicBezTo>
                    <a:pt x="4170" y="5717"/>
                    <a:pt x="4403" y="4517"/>
                    <a:pt x="4437" y="3249"/>
                  </a:cubicBezTo>
                  <a:cubicBezTo>
                    <a:pt x="4466" y="2003"/>
                    <a:pt x="3790" y="1"/>
                    <a:pt x="2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rot="2700000">
              <a:off x="892290" y="3144134"/>
              <a:ext cx="189366" cy="468652"/>
            </a:xfrm>
            <a:custGeom>
              <a:avLst/>
              <a:gdLst/>
              <a:ahLst/>
              <a:cxnLst/>
              <a:rect l="l" t="t" r="r" b="b"/>
              <a:pathLst>
                <a:path w="3837" h="9496" extrusionOk="0">
                  <a:moveTo>
                    <a:pt x="1995" y="1"/>
                  </a:moveTo>
                  <a:cubicBezTo>
                    <a:pt x="1879" y="1"/>
                    <a:pt x="1759" y="18"/>
                    <a:pt x="1635" y="55"/>
                  </a:cubicBezTo>
                  <a:cubicBezTo>
                    <a:pt x="1" y="456"/>
                    <a:pt x="801" y="3791"/>
                    <a:pt x="1035" y="4892"/>
                  </a:cubicBezTo>
                  <a:cubicBezTo>
                    <a:pt x="1368" y="6293"/>
                    <a:pt x="1802" y="8161"/>
                    <a:pt x="2702" y="9429"/>
                  </a:cubicBezTo>
                  <a:cubicBezTo>
                    <a:pt x="2769" y="9462"/>
                    <a:pt x="2803" y="9462"/>
                    <a:pt x="2836" y="9495"/>
                  </a:cubicBezTo>
                  <a:cubicBezTo>
                    <a:pt x="2602" y="8061"/>
                    <a:pt x="3270" y="6293"/>
                    <a:pt x="3503" y="4859"/>
                  </a:cubicBezTo>
                  <a:cubicBezTo>
                    <a:pt x="3670" y="3825"/>
                    <a:pt x="3837" y="2624"/>
                    <a:pt x="3603" y="1590"/>
                  </a:cubicBezTo>
                  <a:cubicBezTo>
                    <a:pt x="3399" y="859"/>
                    <a:pt x="2810" y="1"/>
                    <a:pt x="19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rot="2700000">
              <a:off x="831638" y="3604828"/>
              <a:ext cx="16484" cy="11400"/>
            </a:xfrm>
            <a:custGeom>
              <a:avLst/>
              <a:gdLst/>
              <a:ahLst/>
              <a:cxnLst/>
              <a:rect l="l" t="t" r="r" b="b"/>
              <a:pathLst>
                <a:path w="334" h="231" extrusionOk="0">
                  <a:moveTo>
                    <a:pt x="105" y="0"/>
                  </a:moveTo>
                  <a:cubicBezTo>
                    <a:pt x="71" y="0"/>
                    <a:pt x="36" y="10"/>
                    <a:pt x="0" y="31"/>
                  </a:cubicBezTo>
                  <a:cubicBezTo>
                    <a:pt x="134" y="98"/>
                    <a:pt x="200" y="164"/>
                    <a:pt x="334" y="231"/>
                  </a:cubicBezTo>
                  <a:cubicBezTo>
                    <a:pt x="334" y="126"/>
                    <a:pt x="23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rot="2700000">
              <a:off x="403788" y="3404411"/>
              <a:ext cx="419842" cy="294141"/>
            </a:xfrm>
            <a:custGeom>
              <a:avLst/>
              <a:gdLst/>
              <a:ahLst/>
              <a:cxnLst/>
              <a:rect l="l" t="t" r="r" b="b"/>
              <a:pathLst>
                <a:path w="8507" h="5960" extrusionOk="0">
                  <a:moveTo>
                    <a:pt x="7306" y="0"/>
                  </a:moveTo>
                  <a:cubicBezTo>
                    <a:pt x="5872" y="467"/>
                    <a:pt x="4471" y="1035"/>
                    <a:pt x="3070" y="1702"/>
                  </a:cubicBezTo>
                  <a:cubicBezTo>
                    <a:pt x="2036" y="2235"/>
                    <a:pt x="1" y="3236"/>
                    <a:pt x="201" y="4704"/>
                  </a:cubicBezTo>
                  <a:cubicBezTo>
                    <a:pt x="301" y="5338"/>
                    <a:pt x="968" y="5805"/>
                    <a:pt x="1502" y="5905"/>
                  </a:cubicBezTo>
                  <a:cubicBezTo>
                    <a:pt x="1631" y="5942"/>
                    <a:pt x="1762" y="5959"/>
                    <a:pt x="1891" y="5959"/>
                  </a:cubicBezTo>
                  <a:cubicBezTo>
                    <a:pt x="2565" y="5959"/>
                    <a:pt x="3228" y="5506"/>
                    <a:pt x="3703" y="5171"/>
                  </a:cubicBezTo>
                  <a:cubicBezTo>
                    <a:pt x="4637" y="4504"/>
                    <a:pt x="5405" y="3670"/>
                    <a:pt x="6205" y="2836"/>
                  </a:cubicBezTo>
                  <a:cubicBezTo>
                    <a:pt x="6872" y="2169"/>
                    <a:pt x="7540" y="1301"/>
                    <a:pt x="8373" y="868"/>
                  </a:cubicBezTo>
                  <a:cubicBezTo>
                    <a:pt x="8474" y="834"/>
                    <a:pt x="8507" y="734"/>
                    <a:pt x="8507" y="701"/>
                  </a:cubicBezTo>
                  <a:cubicBezTo>
                    <a:pt x="8373" y="634"/>
                    <a:pt x="8307" y="568"/>
                    <a:pt x="8173" y="501"/>
                  </a:cubicBezTo>
                  <a:cubicBezTo>
                    <a:pt x="6839" y="1168"/>
                    <a:pt x="5838" y="2669"/>
                    <a:pt x="4738" y="3703"/>
                  </a:cubicBezTo>
                  <a:cubicBezTo>
                    <a:pt x="4137" y="4337"/>
                    <a:pt x="3470" y="4904"/>
                    <a:pt x="2669" y="5338"/>
                  </a:cubicBezTo>
                  <a:cubicBezTo>
                    <a:pt x="2421" y="5457"/>
                    <a:pt x="2141" y="5519"/>
                    <a:pt x="1866" y="5519"/>
                  </a:cubicBezTo>
                  <a:cubicBezTo>
                    <a:pt x="1294" y="5519"/>
                    <a:pt x="748" y="5246"/>
                    <a:pt x="568" y="4637"/>
                  </a:cubicBezTo>
                  <a:cubicBezTo>
                    <a:pt x="234" y="3370"/>
                    <a:pt x="3036" y="2202"/>
                    <a:pt x="3837" y="1835"/>
                  </a:cubicBezTo>
                  <a:cubicBezTo>
                    <a:pt x="5038" y="1235"/>
                    <a:pt x="6339" y="734"/>
                    <a:pt x="7640" y="367"/>
                  </a:cubicBezTo>
                  <a:cubicBezTo>
                    <a:pt x="7640" y="334"/>
                    <a:pt x="7673" y="334"/>
                    <a:pt x="7673" y="334"/>
                  </a:cubicBezTo>
                  <a:cubicBezTo>
                    <a:pt x="7640" y="234"/>
                    <a:pt x="7573" y="201"/>
                    <a:pt x="7540" y="167"/>
                  </a:cubicBezTo>
                  <a:cubicBezTo>
                    <a:pt x="7473" y="134"/>
                    <a:pt x="7373" y="34"/>
                    <a:pt x="7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rot="2700000">
              <a:off x="840005" y="3582795"/>
              <a:ext cx="23097" cy="18162"/>
            </a:xfrm>
            <a:custGeom>
              <a:avLst/>
              <a:gdLst/>
              <a:ahLst/>
              <a:cxnLst/>
              <a:rect l="l" t="t" r="r" b="b"/>
              <a:pathLst>
                <a:path w="468" h="368" extrusionOk="0">
                  <a:moveTo>
                    <a:pt x="1" y="0"/>
                  </a:moveTo>
                  <a:cubicBezTo>
                    <a:pt x="8" y="3"/>
                    <a:pt x="16" y="6"/>
                    <a:pt x="24" y="10"/>
                  </a:cubicBezTo>
                  <a:lnTo>
                    <a:pt x="24" y="10"/>
                  </a:lnTo>
                  <a:cubicBezTo>
                    <a:pt x="19" y="4"/>
                    <a:pt x="11" y="0"/>
                    <a:pt x="1" y="0"/>
                  </a:cubicBezTo>
                  <a:close/>
                  <a:moveTo>
                    <a:pt x="24" y="10"/>
                  </a:moveTo>
                  <a:lnTo>
                    <a:pt x="24" y="10"/>
                  </a:lnTo>
                  <a:cubicBezTo>
                    <a:pt x="34" y="22"/>
                    <a:pt x="34" y="44"/>
                    <a:pt x="34" y="67"/>
                  </a:cubicBezTo>
                  <a:lnTo>
                    <a:pt x="67" y="100"/>
                  </a:lnTo>
                  <a:cubicBezTo>
                    <a:pt x="134" y="200"/>
                    <a:pt x="134" y="267"/>
                    <a:pt x="134" y="334"/>
                  </a:cubicBezTo>
                  <a:cubicBezTo>
                    <a:pt x="156" y="356"/>
                    <a:pt x="193" y="367"/>
                    <a:pt x="235" y="367"/>
                  </a:cubicBezTo>
                  <a:cubicBezTo>
                    <a:pt x="319" y="367"/>
                    <a:pt x="423" y="323"/>
                    <a:pt x="468" y="234"/>
                  </a:cubicBezTo>
                  <a:cubicBezTo>
                    <a:pt x="309" y="170"/>
                    <a:pt x="180" y="76"/>
                    <a:pt x="2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rot="2700000">
              <a:off x="422174" y="3419330"/>
              <a:ext cx="386874" cy="255893"/>
            </a:xfrm>
            <a:custGeom>
              <a:avLst/>
              <a:gdLst/>
              <a:ahLst/>
              <a:cxnLst/>
              <a:rect l="l" t="t" r="r" b="b"/>
              <a:pathLst>
                <a:path w="7839" h="5185" extrusionOk="0">
                  <a:moveTo>
                    <a:pt x="7405" y="1"/>
                  </a:moveTo>
                  <a:cubicBezTo>
                    <a:pt x="7405" y="34"/>
                    <a:pt x="7372" y="34"/>
                    <a:pt x="7372" y="34"/>
                  </a:cubicBezTo>
                  <a:cubicBezTo>
                    <a:pt x="6071" y="401"/>
                    <a:pt x="4770" y="901"/>
                    <a:pt x="3569" y="1502"/>
                  </a:cubicBezTo>
                  <a:cubicBezTo>
                    <a:pt x="2769" y="1869"/>
                    <a:pt x="0" y="3036"/>
                    <a:pt x="334" y="4270"/>
                  </a:cubicBezTo>
                  <a:cubicBezTo>
                    <a:pt x="492" y="4904"/>
                    <a:pt x="1050" y="5185"/>
                    <a:pt x="1622" y="5185"/>
                  </a:cubicBezTo>
                  <a:cubicBezTo>
                    <a:pt x="1892" y="5185"/>
                    <a:pt x="2166" y="5122"/>
                    <a:pt x="2402" y="5004"/>
                  </a:cubicBezTo>
                  <a:cubicBezTo>
                    <a:pt x="3202" y="4571"/>
                    <a:pt x="3869" y="4004"/>
                    <a:pt x="4503" y="3370"/>
                  </a:cubicBezTo>
                  <a:cubicBezTo>
                    <a:pt x="5504" y="2369"/>
                    <a:pt x="6505" y="835"/>
                    <a:pt x="7839" y="201"/>
                  </a:cubicBezTo>
                  <a:cubicBezTo>
                    <a:pt x="7772" y="167"/>
                    <a:pt x="7739" y="167"/>
                    <a:pt x="7706" y="101"/>
                  </a:cubicBezTo>
                  <a:cubicBezTo>
                    <a:pt x="7691" y="131"/>
                    <a:pt x="7662" y="147"/>
                    <a:pt x="7629" y="147"/>
                  </a:cubicBezTo>
                  <a:cubicBezTo>
                    <a:pt x="7589" y="147"/>
                    <a:pt x="7542" y="123"/>
                    <a:pt x="7505" y="67"/>
                  </a:cubicBezTo>
                  <a:lnTo>
                    <a:pt x="7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rot="2700000">
              <a:off x="843580" y="3579772"/>
              <a:ext cx="6663" cy="14855"/>
            </a:xfrm>
            <a:custGeom>
              <a:avLst/>
              <a:gdLst/>
              <a:ahLst/>
              <a:cxnLst/>
              <a:rect l="l" t="t" r="r" b="b"/>
              <a:pathLst>
                <a:path w="135" h="301" extrusionOk="0">
                  <a:moveTo>
                    <a:pt x="1" y="1"/>
                  </a:moveTo>
                  <a:lnTo>
                    <a:pt x="1" y="1"/>
                  </a:lnTo>
                  <a:cubicBezTo>
                    <a:pt x="1" y="67"/>
                    <a:pt x="34" y="134"/>
                    <a:pt x="34" y="167"/>
                  </a:cubicBezTo>
                  <a:cubicBezTo>
                    <a:pt x="34" y="234"/>
                    <a:pt x="34" y="234"/>
                    <a:pt x="101" y="301"/>
                  </a:cubicBezTo>
                  <a:cubicBezTo>
                    <a:pt x="134" y="201"/>
                    <a:pt x="101" y="134"/>
                    <a:pt x="34" y="67"/>
                  </a:cubicBezTo>
                  <a:cubicBezTo>
                    <a:pt x="34" y="67"/>
                    <a:pt x="1"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rot="2700000">
              <a:off x="812985" y="3533486"/>
              <a:ext cx="52708" cy="52708"/>
            </a:xfrm>
            <a:custGeom>
              <a:avLst/>
              <a:gdLst/>
              <a:ahLst/>
              <a:cxnLst/>
              <a:rect l="l" t="t" r="r" b="b"/>
              <a:pathLst>
                <a:path w="1068" h="1068" extrusionOk="0">
                  <a:moveTo>
                    <a:pt x="1" y="0"/>
                  </a:moveTo>
                  <a:lnTo>
                    <a:pt x="1" y="0"/>
                  </a:lnTo>
                  <a:cubicBezTo>
                    <a:pt x="101" y="200"/>
                    <a:pt x="267" y="401"/>
                    <a:pt x="401" y="634"/>
                  </a:cubicBezTo>
                  <a:cubicBezTo>
                    <a:pt x="401" y="567"/>
                    <a:pt x="434" y="567"/>
                    <a:pt x="468" y="567"/>
                  </a:cubicBezTo>
                  <a:cubicBezTo>
                    <a:pt x="487" y="561"/>
                    <a:pt x="506" y="558"/>
                    <a:pt x="524" y="558"/>
                  </a:cubicBezTo>
                  <a:cubicBezTo>
                    <a:pt x="691" y="558"/>
                    <a:pt x="788" y="811"/>
                    <a:pt x="668" y="901"/>
                  </a:cubicBezTo>
                  <a:cubicBezTo>
                    <a:pt x="768" y="968"/>
                    <a:pt x="834" y="1034"/>
                    <a:pt x="935" y="1068"/>
                  </a:cubicBezTo>
                  <a:cubicBezTo>
                    <a:pt x="1001" y="1068"/>
                    <a:pt x="1068" y="1001"/>
                    <a:pt x="1068" y="968"/>
                  </a:cubicBezTo>
                  <a:cubicBezTo>
                    <a:pt x="1068" y="901"/>
                    <a:pt x="1001" y="868"/>
                    <a:pt x="1001" y="834"/>
                  </a:cubicBezTo>
                  <a:cubicBezTo>
                    <a:pt x="968" y="801"/>
                    <a:pt x="968" y="734"/>
                    <a:pt x="1001" y="734"/>
                  </a:cubicBezTo>
                  <a:cubicBezTo>
                    <a:pt x="935" y="667"/>
                    <a:pt x="901" y="567"/>
                    <a:pt x="834" y="534"/>
                  </a:cubicBezTo>
                  <a:cubicBezTo>
                    <a:pt x="568" y="367"/>
                    <a:pt x="301" y="1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rot="2700000">
              <a:off x="846281" y="3568281"/>
              <a:ext cx="8242" cy="9920"/>
            </a:xfrm>
            <a:custGeom>
              <a:avLst/>
              <a:gdLst/>
              <a:ahLst/>
              <a:cxnLst/>
              <a:rect l="l" t="t" r="r" b="b"/>
              <a:pathLst>
                <a:path w="167" h="201" extrusionOk="0">
                  <a:moveTo>
                    <a:pt x="0" y="0"/>
                  </a:moveTo>
                  <a:cubicBezTo>
                    <a:pt x="8" y="16"/>
                    <a:pt x="18" y="30"/>
                    <a:pt x="28" y="42"/>
                  </a:cubicBezTo>
                  <a:lnTo>
                    <a:pt x="28" y="42"/>
                  </a:lnTo>
                  <a:cubicBezTo>
                    <a:pt x="17" y="28"/>
                    <a:pt x="7" y="14"/>
                    <a:pt x="0" y="0"/>
                  </a:cubicBezTo>
                  <a:close/>
                  <a:moveTo>
                    <a:pt x="28" y="42"/>
                  </a:moveTo>
                  <a:cubicBezTo>
                    <a:pt x="59" y="79"/>
                    <a:pt x="103" y="117"/>
                    <a:pt x="135" y="154"/>
                  </a:cubicBezTo>
                  <a:lnTo>
                    <a:pt x="135" y="154"/>
                  </a:lnTo>
                  <a:cubicBezTo>
                    <a:pt x="134" y="140"/>
                    <a:pt x="134" y="122"/>
                    <a:pt x="134" y="100"/>
                  </a:cubicBezTo>
                  <a:cubicBezTo>
                    <a:pt x="108" y="100"/>
                    <a:pt x="63" y="81"/>
                    <a:pt x="28" y="42"/>
                  </a:cubicBezTo>
                  <a:close/>
                  <a:moveTo>
                    <a:pt x="135" y="154"/>
                  </a:moveTo>
                  <a:cubicBezTo>
                    <a:pt x="137" y="185"/>
                    <a:pt x="144" y="200"/>
                    <a:pt x="167" y="200"/>
                  </a:cubicBezTo>
                  <a:cubicBezTo>
                    <a:pt x="159" y="185"/>
                    <a:pt x="148" y="170"/>
                    <a:pt x="135" y="1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rot="2700000">
              <a:off x="822697" y="3579207"/>
              <a:ext cx="16533" cy="10611"/>
            </a:xfrm>
            <a:custGeom>
              <a:avLst/>
              <a:gdLst/>
              <a:ahLst/>
              <a:cxnLst/>
              <a:rect l="l" t="t" r="r" b="b"/>
              <a:pathLst>
                <a:path w="335" h="215" extrusionOk="0">
                  <a:moveTo>
                    <a:pt x="68" y="1"/>
                  </a:moveTo>
                  <a:cubicBezTo>
                    <a:pt x="68" y="40"/>
                    <a:pt x="68" y="56"/>
                    <a:pt x="54" y="56"/>
                  </a:cubicBezTo>
                  <a:cubicBezTo>
                    <a:pt x="45" y="56"/>
                    <a:pt x="29" y="48"/>
                    <a:pt x="1" y="34"/>
                  </a:cubicBezTo>
                  <a:lnTo>
                    <a:pt x="1" y="34"/>
                  </a:lnTo>
                  <a:lnTo>
                    <a:pt x="68" y="134"/>
                  </a:lnTo>
                  <a:cubicBezTo>
                    <a:pt x="123" y="190"/>
                    <a:pt x="168" y="214"/>
                    <a:pt x="214" y="214"/>
                  </a:cubicBezTo>
                  <a:cubicBezTo>
                    <a:pt x="251" y="214"/>
                    <a:pt x="290" y="198"/>
                    <a:pt x="335" y="168"/>
                  </a:cubicBezTo>
                  <a:cubicBezTo>
                    <a:pt x="234" y="134"/>
                    <a:pt x="168"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rot="2700000">
              <a:off x="825053" y="3560250"/>
              <a:ext cx="19149" cy="16977"/>
            </a:xfrm>
            <a:custGeom>
              <a:avLst/>
              <a:gdLst/>
              <a:ahLst/>
              <a:cxnLst/>
              <a:rect l="l" t="t" r="r" b="b"/>
              <a:pathLst>
                <a:path w="388" h="344" extrusionOk="0">
                  <a:moveTo>
                    <a:pt x="124" y="1"/>
                  </a:moveTo>
                  <a:cubicBezTo>
                    <a:pt x="106" y="1"/>
                    <a:pt x="87" y="4"/>
                    <a:pt x="68" y="10"/>
                  </a:cubicBezTo>
                  <a:cubicBezTo>
                    <a:pt x="45" y="10"/>
                    <a:pt x="23" y="40"/>
                    <a:pt x="11" y="40"/>
                  </a:cubicBezTo>
                  <a:lnTo>
                    <a:pt x="11" y="40"/>
                  </a:lnTo>
                  <a:cubicBezTo>
                    <a:pt x="8" y="30"/>
                    <a:pt x="4" y="21"/>
                    <a:pt x="1" y="10"/>
                  </a:cubicBezTo>
                  <a:lnTo>
                    <a:pt x="1" y="10"/>
                  </a:lnTo>
                  <a:cubicBezTo>
                    <a:pt x="1" y="33"/>
                    <a:pt x="5" y="40"/>
                    <a:pt x="11" y="40"/>
                  </a:cubicBezTo>
                  <a:cubicBezTo>
                    <a:pt x="11" y="40"/>
                    <a:pt x="11" y="40"/>
                    <a:pt x="11" y="40"/>
                  </a:cubicBezTo>
                  <a:lnTo>
                    <a:pt x="11" y="40"/>
                  </a:lnTo>
                  <a:cubicBezTo>
                    <a:pt x="41" y="124"/>
                    <a:pt x="71" y="184"/>
                    <a:pt x="101" y="244"/>
                  </a:cubicBezTo>
                  <a:cubicBezTo>
                    <a:pt x="168" y="277"/>
                    <a:pt x="234" y="311"/>
                    <a:pt x="268" y="344"/>
                  </a:cubicBezTo>
                  <a:cubicBezTo>
                    <a:pt x="388" y="254"/>
                    <a:pt x="291"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rot="2700000">
              <a:off x="823538" y="3570840"/>
              <a:ext cx="8291" cy="8291"/>
            </a:xfrm>
            <a:custGeom>
              <a:avLst/>
              <a:gdLst/>
              <a:ahLst/>
              <a:cxnLst/>
              <a:rect l="l" t="t" r="r" b="b"/>
              <a:pathLst>
                <a:path w="168" h="168" extrusionOk="0">
                  <a:moveTo>
                    <a:pt x="1" y="0"/>
                  </a:moveTo>
                  <a:cubicBezTo>
                    <a:pt x="68" y="34"/>
                    <a:pt x="101" y="67"/>
                    <a:pt x="134" y="167"/>
                  </a:cubicBezTo>
                  <a:lnTo>
                    <a:pt x="168" y="134"/>
                  </a:lnTo>
                  <a:cubicBezTo>
                    <a:pt x="134" y="67"/>
                    <a:pt x="68"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rot="2700000">
              <a:off x="821333" y="3556642"/>
              <a:ext cx="11548" cy="9920"/>
            </a:xfrm>
            <a:custGeom>
              <a:avLst/>
              <a:gdLst/>
              <a:ahLst/>
              <a:cxnLst/>
              <a:rect l="l" t="t" r="r" b="b"/>
              <a:pathLst>
                <a:path w="234" h="201" extrusionOk="0">
                  <a:moveTo>
                    <a:pt x="134" y="0"/>
                  </a:moveTo>
                  <a:cubicBezTo>
                    <a:pt x="67" y="0"/>
                    <a:pt x="34" y="0"/>
                    <a:pt x="0" y="33"/>
                  </a:cubicBezTo>
                  <a:cubicBezTo>
                    <a:pt x="67" y="67"/>
                    <a:pt x="167" y="167"/>
                    <a:pt x="234" y="200"/>
                  </a:cubicBezTo>
                  <a:cubicBezTo>
                    <a:pt x="201" y="100"/>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rot="2700000">
              <a:off x="686938" y="3293130"/>
              <a:ext cx="253573" cy="207478"/>
            </a:xfrm>
            <a:custGeom>
              <a:avLst/>
              <a:gdLst/>
              <a:ahLst/>
              <a:cxnLst/>
              <a:rect l="l" t="t" r="r" b="b"/>
              <a:pathLst>
                <a:path w="5138" h="4204" extrusionOk="0">
                  <a:moveTo>
                    <a:pt x="134" y="0"/>
                  </a:moveTo>
                  <a:cubicBezTo>
                    <a:pt x="168" y="34"/>
                    <a:pt x="168" y="67"/>
                    <a:pt x="201" y="101"/>
                  </a:cubicBezTo>
                  <a:cubicBezTo>
                    <a:pt x="268" y="267"/>
                    <a:pt x="134" y="434"/>
                    <a:pt x="1" y="434"/>
                  </a:cubicBezTo>
                  <a:cubicBezTo>
                    <a:pt x="1569" y="1768"/>
                    <a:pt x="3236" y="3069"/>
                    <a:pt x="5004" y="4203"/>
                  </a:cubicBezTo>
                  <a:cubicBezTo>
                    <a:pt x="5038" y="4203"/>
                    <a:pt x="5071" y="4170"/>
                    <a:pt x="5138" y="4170"/>
                  </a:cubicBezTo>
                  <a:cubicBezTo>
                    <a:pt x="4971" y="3937"/>
                    <a:pt x="4838" y="3736"/>
                    <a:pt x="4704" y="3536"/>
                  </a:cubicBezTo>
                  <a:cubicBezTo>
                    <a:pt x="3070" y="2436"/>
                    <a:pt x="1569" y="1268"/>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rot="2700000">
              <a:off x="860991" y="2769293"/>
              <a:ext cx="281556" cy="536857"/>
            </a:xfrm>
            <a:custGeom>
              <a:avLst/>
              <a:gdLst/>
              <a:ahLst/>
              <a:cxnLst/>
              <a:rect l="l" t="t" r="r" b="b"/>
              <a:pathLst>
                <a:path w="5705" h="10878" extrusionOk="0">
                  <a:moveTo>
                    <a:pt x="1683" y="419"/>
                  </a:moveTo>
                  <a:cubicBezTo>
                    <a:pt x="1837" y="419"/>
                    <a:pt x="2009" y="466"/>
                    <a:pt x="2202" y="570"/>
                  </a:cubicBezTo>
                  <a:cubicBezTo>
                    <a:pt x="5705" y="2505"/>
                    <a:pt x="1902" y="7108"/>
                    <a:pt x="2235" y="10344"/>
                  </a:cubicBezTo>
                  <a:cubicBezTo>
                    <a:pt x="1702" y="9176"/>
                    <a:pt x="1068" y="8109"/>
                    <a:pt x="701" y="6908"/>
                  </a:cubicBezTo>
                  <a:cubicBezTo>
                    <a:pt x="468" y="6107"/>
                    <a:pt x="468" y="5273"/>
                    <a:pt x="434" y="4506"/>
                  </a:cubicBezTo>
                  <a:cubicBezTo>
                    <a:pt x="434" y="3672"/>
                    <a:pt x="408" y="419"/>
                    <a:pt x="1683" y="419"/>
                  </a:cubicBezTo>
                  <a:close/>
                  <a:moveTo>
                    <a:pt x="1561" y="0"/>
                  </a:moveTo>
                  <a:cubicBezTo>
                    <a:pt x="133" y="0"/>
                    <a:pt x="100" y="2853"/>
                    <a:pt x="67" y="3739"/>
                  </a:cubicBezTo>
                  <a:cubicBezTo>
                    <a:pt x="1" y="4606"/>
                    <a:pt x="67" y="5507"/>
                    <a:pt x="167" y="6374"/>
                  </a:cubicBezTo>
                  <a:cubicBezTo>
                    <a:pt x="367" y="7675"/>
                    <a:pt x="1001" y="8842"/>
                    <a:pt x="1602" y="10010"/>
                  </a:cubicBezTo>
                  <a:cubicBezTo>
                    <a:pt x="1802" y="10210"/>
                    <a:pt x="2069" y="10410"/>
                    <a:pt x="2269" y="10610"/>
                  </a:cubicBezTo>
                  <a:cubicBezTo>
                    <a:pt x="2269" y="10544"/>
                    <a:pt x="2235" y="10410"/>
                    <a:pt x="2235" y="10344"/>
                  </a:cubicBezTo>
                  <a:lnTo>
                    <a:pt x="2235" y="10344"/>
                  </a:lnTo>
                  <a:cubicBezTo>
                    <a:pt x="2269" y="10444"/>
                    <a:pt x="2369" y="10577"/>
                    <a:pt x="2436" y="10710"/>
                  </a:cubicBezTo>
                  <a:cubicBezTo>
                    <a:pt x="2469" y="10744"/>
                    <a:pt x="2469" y="10744"/>
                    <a:pt x="2502" y="10744"/>
                  </a:cubicBezTo>
                  <a:cubicBezTo>
                    <a:pt x="2526" y="10738"/>
                    <a:pt x="2549" y="10735"/>
                    <a:pt x="2570" y="10735"/>
                  </a:cubicBezTo>
                  <a:cubicBezTo>
                    <a:pt x="2661" y="10735"/>
                    <a:pt x="2729" y="10785"/>
                    <a:pt x="2761" y="10857"/>
                  </a:cubicBezTo>
                  <a:lnTo>
                    <a:pt x="2761" y="10857"/>
                  </a:lnTo>
                  <a:cubicBezTo>
                    <a:pt x="1979" y="8825"/>
                    <a:pt x="3571" y="6201"/>
                    <a:pt x="3937" y="4206"/>
                  </a:cubicBezTo>
                  <a:cubicBezTo>
                    <a:pt x="4237" y="2605"/>
                    <a:pt x="3636" y="103"/>
                    <a:pt x="1635" y="3"/>
                  </a:cubicBezTo>
                  <a:cubicBezTo>
                    <a:pt x="1610" y="1"/>
                    <a:pt x="1585" y="0"/>
                    <a:pt x="1561" y="0"/>
                  </a:cubicBezTo>
                  <a:close/>
                  <a:moveTo>
                    <a:pt x="2761" y="10857"/>
                  </a:moveTo>
                  <a:cubicBezTo>
                    <a:pt x="2764" y="10864"/>
                    <a:pt x="2766" y="10870"/>
                    <a:pt x="2769" y="10877"/>
                  </a:cubicBezTo>
                  <a:cubicBezTo>
                    <a:pt x="2767" y="10870"/>
                    <a:pt x="2764" y="10863"/>
                    <a:pt x="2761" y="108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rot="2700000">
              <a:off x="775017" y="3230753"/>
              <a:ext cx="29710" cy="21468"/>
            </a:xfrm>
            <a:custGeom>
              <a:avLst/>
              <a:gdLst/>
              <a:ahLst/>
              <a:cxnLst/>
              <a:rect l="l" t="t" r="r" b="b"/>
              <a:pathLst>
                <a:path w="602" h="435" extrusionOk="0">
                  <a:moveTo>
                    <a:pt x="434" y="0"/>
                  </a:moveTo>
                  <a:cubicBezTo>
                    <a:pt x="386" y="73"/>
                    <a:pt x="321" y="127"/>
                    <a:pt x="238" y="127"/>
                  </a:cubicBezTo>
                  <a:cubicBezTo>
                    <a:pt x="206" y="127"/>
                    <a:pt x="171" y="119"/>
                    <a:pt x="134" y="101"/>
                  </a:cubicBezTo>
                  <a:cubicBezTo>
                    <a:pt x="101" y="101"/>
                    <a:pt x="101" y="67"/>
                    <a:pt x="34" y="67"/>
                  </a:cubicBezTo>
                  <a:lnTo>
                    <a:pt x="1" y="67"/>
                  </a:lnTo>
                  <a:cubicBezTo>
                    <a:pt x="1" y="167"/>
                    <a:pt x="34" y="201"/>
                    <a:pt x="101" y="267"/>
                  </a:cubicBezTo>
                  <a:cubicBezTo>
                    <a:pt x="167" y="334"/>
                    <a:pt x="201" y="401"/>
                    <a:pt x="301" y="434"/>
                  </a:cubicBezTo>
                  <a:cubicBezTo>
                    <a:pt x="468" y="434"/>
                    <a:pt x="601" y="267"/>
                    <a:pt x="501" y="101"/>
                  </a:cubicBezTo>
                  <a:cubicBezTo>
                    <a:pt x="501" y="67"/>
                    <a:pt x="468" y="34"/>
                    <a:pt x="468" y="34"/>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rot="2700000">
              <a:off x="803009" y="3236302"/>
              <a:ext cx="1678" cy="3356"/>
            </a:xfrm>
            <a:custGeom>
              <a:avLst/>
              <a:gdLst/>
              <a:ahLst/>
              <a:cxnLst/>
              <a:rect l="l" t="t" r="r" b="b"/>
              <a:pathLst>
                <a:path w="34" h="68" extrusionOk="0">
                  <a:moveTo>
                    <a:pt x="0" y="1"/>
                  </a:moveTo>
                  <a:cubicBezTo>
                    <a:pt x="0" y="1"/>
                    <a:pt x="0" y="67"/>
                    <a:pt x="34" y="6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rot="2700000">
              <a:off x="804031" y="3225226"/>
              <a:ext cx="6613" cy="11548"/>
            </a:xfrm>
            <a:custGeom>
              <a:avLst/>
              <a:gdLst/>
              <a:ahLst/>
              <a:cxnLst/>
              <a:rect l="l" t="t" r="r" b="b"/>
              <a:pathLst>
                <a:path w="134" h="234" extrusionOk="0">
                  <a:moveTo>
                    <a:pt x="0" y="0"/>
                  </a:moveTo>
                  <a:cubicBezTo>
                    <a:pt x="0" y="67"/>
                    <a:pt x="34" y="167"/>
                    <a:pt x="100" y="234"/>
                  </a:cubicBezTo>
                  <a:cubicBezTo>
                    <a:pt x="134" y="167"/>
                    <a:pt x="134"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rot="2700000">
              <a:off x="802838" y="3224057"/>
              <a:ext cx="6663" cy="11548"/>
            </a:xfrm>
            <a:custGeom>
              <a:avLst/>
              <a:gdLst/>
              <a:ahLst/>
              <a:cxnLst/>
              <a:rect l="l" t="t" r="r" b="b"/>
              <a:pathLst>
                <a:path w="135" h="234" extrusionOk="0">
                  <a:moveTo>
                    <a:pt x="1" y="0"/>
                  </a:moveTo>
                  <a:lnTo>
                    <a:pt x="18" y="30"/>
                  </a:lnTo>
                  <a:lnTo>
                    <a:pt x="18" y="30"/>
                  </a:lnTo>
                  <a:cubicBezTo>
                    <a:pt x="14" y="18"/>
                    <a:pt x="8" y="7"/>
                    <a:pt x="1" y="0"/>
                  </a:cubicBezTo>
                  <a:close/>
                  <a:moveTo>
                    <a:pt x="18" y="30"/>
                  </a:moveTo>
                  <a:cubicBezTo>
                    <a:pt x="33" y="74"/>
                    <a:pt x="27" y="141"/>
                    <a:pt x="1" y="167"/>
                  </a:cubicBezTo>
                  <a:cubicBezTo>
                    <a:pt x="34" y="200"/>
                    <a:pt x="68" y="234"/>
                    <a:pt x="134" y="234"/>
                  </a:cubicBezTo>
                  <a:lnTo>
                    <a:pt x="18"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rot="2700000">
              <a:off x="785379" y="3225067"/>
              <a:ext cx="19840" cy="12634"/>
            </a:xfrm>
            <a:custGeom>
              <a:avLst/>
              <a:gdLst/>
              <a:ahLst/>
              <a:cxnLst/>
              <a:rect l="l" t="t" r="r" b="b"/>
              <a:pathLst>
                <a:path w="402" h="256" extrusionOk="0">
                  <a:moveTo>
                    <a:pt x="268" y="0"/>
                  </a:moveTo>
                  <a:cubicBezTo>
                    <a:pt x="268" y="33"/>
                    <a:pt x="168" y="67"/>
                    <a:pt x="134" y="167"/>
                  </a:cubicBezTo>
                  <a:cubicBezTo>
                    <a:pt x="101" y="167"/>
                    <a:pt x="68" y="167"/>
                    <a:pt x="1" y="200"/>
                  </a:cubicBezTo>
                  <a:cubicBezTo>
                    <a:pt x="68" y="200"/>
                    <a:pt x="68" y="234"/>
                    <a:pt x="101" y="234"/>
                  </a:cubicBezTo>
                  <a:cubicBezTo>
                    <a:pt x="132" y="249"/>
                    <a:pt x="161" y="256"/>
                    <a:pt x="189" y="256"/>
                  </a:cubicBezTo>
                  <a:cubicBezTo>
                    <a:pt x="279" y="256"/>
                    <a:pt x="350" y="185"/>
                    <a:pt x="401" y="133"/>
                  </a:cubicBez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rot="2700000">
              <a:off x="779119" y="3238493"/>
              <a:ext cx="9920" cy="8291"/>
            </a:xfrm>
            <a:custGeom>
              <a:avLst/>
              <a:gdLst/>
              <a:ahLst/>
              <a:cxnLst/>
              <a:rect l="l" t="t" r="r" b="b"/>
              <a:pathLst>
                <a:path w="201" h="168" extrusionOk="0">
                  <a:moveTo>
                    <a:pt x="0" y="1"/>
                  </a:moveTo>
                  <a:cubicBezTo>
                    <a:pt x="0" y="34"/>
                    <a:pt x="0" y="34"/>
                    <a:pt x="33" y="101"/>
                  </a:cubicBezTo>
                  <a:cubicBezTo>
                    <a:pt x="67" y="134"/>
                    <a:pt x="167" y="168"/>
                    <a:pt x="200" y="168"/>
                  </a:cubicBezTo>
                  <a:cubicBezTo>
                    <a:pt x="133" y="134"/>
                    <a:pt x="67" y="1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rot="2700000">
              <a:off x="794065" y="3212749"/>
              <a:ext cx="14855" cy="13226"/>
            </a:xfrm>
            <a:custGeom>
              <a:avLst/>
              <a:gdLst/>
              <a:ahLst/>
              <a:cxnLst/>
              <a:rect l="l" t="t" r="r" b="b"/>
              <a:pathLst>
                <a:path w="301" h="268" extrusionOk="0">
                  <a:moveTo>
                    <a:pt x="1" y="0"/>
                  </a:moveTo>
                  <a:cubicBezTo>
                    <a:pt x="101" y="100"/>
                    <a:pt x="201" y="167"/>
                    <a:pt x="301" y="267"/>
                  </a:cubicBezTo>
                  <a:lnTo>
                    <a:pt x="301" y="100"/>
                  </a:lnTo>
                  <a:cubicBezTo>
                    <a:pt x="201" y="67"/>
                    <a:pt x="1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rot="2700000">
              <a:off x="799172" y="3212594"/>
              <a:ext cx="13226" cy="7255"/>
            </a:xfrm>
            <a:custGeom>
              <a:avLst/>
              <a:gdLst/>
              <a:ahLst/>
              <a:cxnLst/>
              <a:rect l="l" t="t" r="r" b="b"/>
              <a:pathLst>
                <a:path w="268" h="147" extrusionOk="0">
                  <a:moveTo>
                    <a:pt x="85" y="1"/>
                  </a:moveTo>
                  <a:cubicBezTo>
                    <a:pt x="60" y="1"/>
                    <a:pt x="32" y="5"/>
                    <a:pt x="1" y="13"/>
                  </a:cubicBezTo>
                  <a:lnTo>
                    <a:pt x="268" y="146"/>
                  </a:lnTo>
                  <a:cubicBezTo>
                    <a:pt x="217" y="44"/>
                    <a:pt x="166"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rot="2700000">
              <a:off x="791762" y="3210117"/>
              <a:ext cx="14855" cy="23097"/>
            </a:xfrm>
            <a:custGeom>
              <a:avLst/>
              <a:gdLst/>
              <a:ahLst/>
              <a:cxnLst/>
              <a:rect l="l" t="t" r="r" b="b"/>
              <a:pathLst>
                <a:path w="301" h="468" extrusionOk="0">
                  <a:moveTo>
                    <a:pt x="1" y="1"/>
                  </a:moveTo>
                  <a:cubicBezTo>
                    <a:pt x="34" y="101"/>
                    <a:pt x="34" y="168"/>
                    <a:pt x="67" y="268"/>
                  </a:cubicBezTo>
                  <a:cubicBezTo>
                    <a:pt x="134" y="334"/>
                    <a:pt x="67" y="434"/>
                    <a:pt x="34" y="468"/>
                  </a:cubicBezTo>
                  <a:cubicBezTo>
                    <a:pt x="101" y="468"/>
                    <a:pt x="134" y="434"/>
                    <a:pt x="167" y="434"/>
                  </a:cubicBezTo>
                  <a:lnTo>
                    <a:pt x="301" y="301"/>
                  </a:lnTo>
                  <a:cubicBezTo>
                    <a:pt x="201" y="201"/>
                    <a:pt x="101"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rot="2700000">
              <a:off x="778501" y="3224278"/>
              <a:ext cx="9969" cy="9920"/>
            </a:xfrm>
            <a:custGeom>
              <a:avLst/>
              <a:gdLst/>
              <a:ahLst/>
              <a:cxnLst/>
              <a:rect l="l" t="t" r="r" b="b"/>
              <a:pathLst>
                <a:path w="202" h="201" extrusionOk="0">
                  <a:moveTo>
                    <a:pt x="68" y="1"/>
                  </a:moveTo>
                  <a:cubicBezTo>
                    <a:pt x="68" y="34"/>
                    <a:pt x="34" y="34"/>
                    <a:pt x="1" y="34"/>
                  </a:cubicBezTo>
                  <a:cubicBezTo>
                    <a:pt x="68" y="68"/>
                    <a:pt x="101" y="168"/>
                    <a:pt x="201" y="201"/>
                  </a:cubicBezTo>
                  <a:cubicBezTo>
                    <a:pt x="168" y="168"/>
                    <a:pt x="101"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rot="2700000">
              <a:off x="786766" y="3206332"/>
              <a:ext cx="13226" cy="21419"/>
            </a:xfrm>
            <a:custGeom>
              <a:avLst/>
              <a:gdLst/>
              <a:ahLst/>
              <a:cxnLst/>
              <a:rect l="l" t="t" r="r" b="b"/>
              <a:pathLst>
                <a:path w="268" h="434" extrusionOk="0">
                  <a:moveTo>
                    <a:pt x="134" y="0"/>
                  </a:moveTo>
                  <a:cubicBezTo>
                    <a:pt x="100" y="0"/>
                    <a:pt x="67" y="67"/>
                    <a:pt x="0" y="67"/>
                  </a:cubicBezTo>
                  <a:lnTo>
                    <a:pt x="134" y="434"/>
                  </a:lnTo>
                  <a:lnTo>
                    <a:pt x="167" y="434"/>
                  </a:lnTo>
                  <a:cubicBezTo>
                    <a:pt x="234" y="400"/>
                    <a:pt x="267" y="300"/>
                    <a:pt x="234" y="234"/>
                  </a:cubicBezTo>
                  <a:cubicBezTo>
                    <a:pt x="167" y="134"/>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rot="2700000">
              <a:off x="786933" y="3225706"/>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rot="2700000">
              <a:off x="800450" y="3208258"/>
              <a:ext cx="3307" cy="49"/>
            </a:xfrm>
            <a:custGeom>
              <a:avLst/>
              <a:gdLst/>
              <a:ahLst/>
              <a:cxnLst/>
              <a:rect l="l" t="t" r="r" b="b"/>
              <a:pathLst>
                <a:path w="67" h="1" extrusionOk="0">
                  <a:moveTo>
                    <a:pt x="67" y="1"/>
                  </a:moveTo>
                  <a:cubicBezTo>
                    <a:pt x="67" y="1"/>
                    <a:pt x="34" y="1"/>
                    <a:pt x="67" y="1"/>
                  </a:cubicBez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rot="2700000">
              <a:off x="785543" y="3225131"/>
              <a:ext cx="1678" cy="49"/>
            </a:xfrm>
            <a:custGeom>
              <a:avLst/>
              <a:gdLst/>
              <a:ahLst/>
              <a:cxnLst/>
              <a:rect l="l" t="t" r="r" b="b"/>
              <a:pathLst>
                <a:path w="34" h="1" extrusionOk="0">
                  <a:moveTo>
                    <a:pt x="34" y="1"/>
                  </a:moveTo>
                  <a:lnTo>
                    <a:pt x="34" y="1"/>
                  </a:ln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rot="2700000">
              <a:off x="785543" y="3225131"/>
              <a:ext cx="1678" cy="49"/>
            </a:xfrm>
            <a:custGeom>
              <a:avLst/>
              <a:gdLst/>
              <a:ahLst/>
              <a:cxnLst/>
              <a:rect l="l" t="t" r="r" b="b"/>
              <a:pathLst>
                <a:path w="34" h="1" extrusionOk="0">
                  <a:moveTo>
                    <a:pt x="34" y="1"/>
                  </a:moveTo>
                  <a:cubicBezTo>
                    <a:pt x="34" y="1"/>
                    <a:pt x="1" y="1"/>
                    <a:pt x="34" y="1"/>
                  </a:cubicBez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rot="2700000">
              <a:off x="782366" y="3223140"/>
              <a:ext cx="3356" cy="1727"/>
            </a:xfrm>
            <a:custGeom>
              <a:avLst/>
              <a:gdLst/>
              <a:ahLst/>
              <a:cxnLst/>
              <a:rect l="l" t="t" r="r" b="b"/>
              <a:pathLst>
                <a:path w="68" h="35" extrusionOk="0">
                  <a:moveTo>
                    <a:pt x="68" y="1"/>
                  </a:moveTo>
                  <a:cubicBezTo>
                    <a:pt x="68" y="1"/>
                    <a:pt x="34" y="1"/>
                    <a:pt x="1" y="34"/>
                  </a:cubicBezTo>
                  <a:cubicBezTo>
                    <a:pt x="34" y="34"/>
                    <a:pt x="34" y="34"/>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rot="2700000">
              <a:off x="777694" y="3214641"/>
              <a:ext cx="11548" cy="8291"/>
            </a:xfrm>
            <a:custGeom>
              <a:avLst/>
              <a:gdLst/>
              <a:ahLst/>
              <a:cxnLst/>
              <a:rect l="l" t="t" r="r" b="b"/>
              <a:pathLst>
                <a:path w="234" h="168" extrusionOk="0">
                  <a:moveTo>
                    <a:pt x="0" y="0"/>
                  </a:moveTo>
                  <a:lnTo>
                    <a:pt x="167" y="167"/>
                  </a:lnTo>
                  <a:cubicBezTo>
                    <a:pt x="200" y="134"/>
                    <a:pt x="200" y="134"/>
                    <a:pt x="234" y="13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rot="2700000">
              <a:off x="802079" y="3208258"/>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rot="2700000">
              <a:off x="794113" y="3202655"/>
              <a:ext cx="6663" cy="6613"/>
            </a:xfrm>
            <a:custGeom>
              <a:avLst/>
              <a:gdLst/>
              <a:ahLst/>
              <a:cxnLst/>
              <a:rect l="l" t="t" r="r" b="b"/>
              <a:pathLst>
                <a:path w="135" h="134" extrusionOk="0">
                  <a:moveTo>
                    <a:pt x="1" y="0"/>
                  </a:moveTo>
                  <a:cubicBezTo>
                    <a:pt x="1" y="34"/>
                    <a:pt x="34" y="67"/>
                    <a:pt x="34" y="134"/>
                  </a:cubicBezTo>
                  <a:lnTo>
                    <a:pt x="134" y="34"/>
                  </a:lnTo>
                  <a:cubicBezTo>
                    <a:pt x="101" y="0"/>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rot="2700000">
              <a:off x="801503" y="3205716"/>
              <a:ext cx="49" cy="1678"/>
            </a:xfrm>
            <a:custGeom>
              <a:avLst/>
              <a:gdLst/>
              <a:ahLst/>
              <a:cxnLst/>
              <a:rect l="l" t="t" r="r" b="b"/>
              <a:pathLst>
                <a:path w="1" h="34" extrusionOk="0">
                  <a:moveTo>
                    <a:pt x="0" y="0"/>
                  </a:moveTo>
                  <a:cubicBezTo>
                    <a:pt x="0" y="34"/>
                    <a:pt x="0" y="34"/>
                    <a:pt x="0" y="0"/>
                  </a:cubicBezTo>
                  <a:cubicBezTo>
                    <a:pt x="0" y="34"/>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rot="2700000">
              <a:off x="802617" y="3184758"/>
              <a:ext cx="8291" cy="21468"/>
            </a:xfrm>
            <a:custGeom>
              <a:avLst/>
              <a:gdLst/>
              <a:ahLst/>
              <a:cxnLst/>
              <a:rect l="l" t="t" r="r" b="b"/>
              <a:pathLst>
                <a:path w="168" h="435" extrusionOk="0">
                  <a:moveTo>
                    <a:pt x="0" y="1"/>
                  </a:moveTo>
                  <a:cubicBezTo>
                    <a:pt x="0" y="101"/>
                    <a:pt x="0" y="234"/>
                    <a:pt x="34" y="301"/>
                  </a:cubicBezTo>
                  <a:lnTo>
                    <a:pt x="167" y="434"/>
                  </a:lnTo>
                  <a:cubicBezTo>
                    <a:pt x="134" y="301"/>
                    <a:pt x="34" y="1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rot="2700000">
              <a:off x="798755" y="3198014"/>
              <a:ext cx="6663" cy="6613"/>
            </a:xfrm>
            <a:custGeom>
              <a:avLst/>
              <a:gdLst/>
              <a:ahLst/>
              <a:cxnLst/>
              <a:rect l="l" t="t" r="r" b="b"/>
              <a:pathLst>
                <a:path w="135" h="134" extrusionOk="0">
                  <a:moveTo>
                    <a:pt x="1" y="0"/>
                  </a:moveTo>
                  <a:lnTo>
                    <a:pt x="1" y="67"/>
                  </a:lnTo>
                  <a:cubicBezTo>
                    <a:pt x="14" y="67"/>
                    <a:pt x="33" y="77"/>
                    <a:pt x="53" y="90"/>
                  </a:cubicBezTo>
                  <a:lnTo>
                    <a:pt x="53" y="90"/>
                  </a:lnTo>
                  <a:cubicBezTo>
                    <a:pt x="33" y="69"/>
                    <a:pt x="14" y="40"/>
                    <a:pt x="1" y="0"/>
                  </a:cubicBezTo>
                  <a:close/>
                  <a:moveTo>
                    <a:pt x="53" y="90"/>
                  </a:moveTo>
                  <a:cubicBezTo>
                    <a:pt x="82" y="121"/>
                    <a:pt x="114" y="133"/>
                    <a:pt x="134" y="133"/>
                  </a:cubicBezTo>
                  <a:cubicBezTo>
                    <a:pt x="114" y="133"/>
                    <a:pt x="82" y="109"/>
                    <a:pt x="53" y="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rot="2700000">
              <a:off x="880143" y="2797904"/>
              <a:ext cx="261470" cy="489824"/>
            </a:xfrm>
            <a:custGeom>
              <a:avLst/>
              <a:gdLst/>
              <a:ahLst/>
              <a:cxnLst/>
              <a:rect l="l" t="t" r="r" b="b"/>
              <a:pathLst>
                <a:path w="5298" h="9925" extrusionOk="0">
                  <a:moveTo>
                    <a:pt x="1277" y="0"/>
                  </a:moveTo>
                  <a:cubicBezTo>
                    <a:pt x="1" y="0"/>
                    <a:pt x="31" y="3253"/>
                    <a:pt x="61" y="4087"/>
                  </a:cubicBezTo>
                  <a:cubicBezTo>
                    <a:pt x="61" y="4921"/>
                    <a:pt x="127" y="5688"/>
                    <a:pt x="327" y="6489"/>
                  </a:cubicBezTo>
                  <a:cubicBezTo>
                    <a:pt x="661" y="7690"/>
                    <a:pt x="1261" y="8790"/>
                    <a:pt x="1828" y="9925"/>
                  </a:cubicBezTo>
                  <a:cubicBezTo>
                    <a:pt x="1495" y="6656"/>
                    <a:pt x="5298" y="2086"/>
                    <a:pt x="1795" y="151"/>
                  </a:cubicBezTo>
                  <a:cubicBezTo>
                    <a:pt x="1602" y="47"/>
                    <a:pt x="1430"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rot="2700000">
              <a:off x="782257" y="3223403"/>
              <a:ext cx="49" cy="49"/>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rot="2700000">
              <a:off x="375861" y="3012428"/>
              <a:ext cx="431341" cy="193561"/>
            </a:xfrm>
            <a:custGeom>
              <a:avLst/>
              <a:gdLst/>
              <a:ahLst/>
              <a:cxnLst/>
              <a:rect l="l" t="t" r="r" b="b"/>
              <a:pathLst>
                <a:path w="8740" h="3922" extrusionOk="0">
                  <a:moveTo>
                    <a:pt x="6351" y="1"/>
                  </a:moveTo>
                  <a:cubicBezTo>
                    <a:pt x="5601" y="1"/>
                    <a:pt x="4867" y="71"/>
                    <a:pt x="4237" y="130"/>
                  </a:cubicBezTo>
                  <a:cubicBezTo>
                    <a:pt x="2969" y="230"/>
                    <a:pt x="634" y="464"/>
                    <a:pt x="167" y="1898"/>
                  </a:cubicBezTo>
                  <a:cubicBezTo>
                    <a:pt x="0" y="2499"/>
                    <a:pt x="434" y="3166"/>
                    <a:pt x="834" y="3533"/>
                  </a:cubicBezTo>
                  <a:cubicBezTo>
                    <a:pt x="1172" y="3817"/>
                    <a:pt x="1586" y="3922"/>
                    <a:pt x="2015" y="3922"/>
                  </a:cubicBezTo>
                  <a:cubicBezTo>
                    <a:pt x="2391" y="3922"/>
                    <a:pt x="2778" y="3842"/>
                    <a:pt x="3136" y="3733"/>
                  </a:cubicBezTo>
                  <a:cubicBezTo>
                    <a:pt x="5237" y="3199"/>
                    <a:pt x="6805" y="1698"/>
                    <a:pt x="8740" y="864"/>
                  </a:cubicBezTo>
                  <a:cubicBezTo>
                    <a:pt x="8640" y="864"/>
                    <a:pt x="8506" y="831"/>
                    <a:pt x="8506" y="697"/>
                  </a:cubicBezTo>
                  <a:cubicBezTo>
                    <a:pt x="8473" y="697"/>
                    <a:pt x="8473" y="664"/>
                    <a:pt x="8473" y="664"/>
                  </a:cubicBezTo>
                  <a:cubicBezTo>
                    <a:pt x="8406" y="664"/>
                    <a:pt x="8340" y="631"/>
                    <a:pt x="8273" y="631"/>
                  </a:cubicBezTo>
                  <a:cubicBezTo>
                    <a:pt x="7072" y="1198"/>
                    <a:pt x="5971" y="2032"/>
                    <a:pt x="4804" y="2632"/>
                  </a:cubicBezTo>
                  <a:cubicBezTo>
                    <a:pt x="3970" y="3032"/>
                    <a:pt x="3103" y="3399"/>
                    <a:pt x="2169" y="3499"/>
                  </a:cubicBezTo>
                  <a:cubicBezTo>
                    <a:pt x="2130" y="3503"/>
                    <a:pt x="2090" y="3504"/>
                    <a:pt x="2051" y="3504"/>
                  </a:cubicBezTo>
                  <a:cubicBezTo>
                    <a:pt x="1306" y="3504"/>
                    <a:pt x="442" y="2918"/>
                    <a:pt x="601" y="2032"/>
                  </a:cubicBezTo>
                  <a:cubicBezTo>
                    <a:pt x="834" y="731"/>
                    <a:pt x="3670" y="631"/>
                    <a:pt x="4637" y="531"/>
                  </a:cubicBezTo>
                  <a:cubicBezTo>
                    <a:pt x="5177" y="496"/>
                    <a:pt x="5835" y="443"/>
                    <a:pt x="6502" y="443"/>
                  </a:cubicBezTo>
                  <a:cubicBezTo>
                    <a:pt x="7113" y="443"/>
                    <a:pt x="7731" y="487"/>
                    <a:pt x="8273" y="631"/>
                  </a:cubicBezTo>
                  <a:cubicBezTo>
                    <a:pt x="8306" y="631"/>
                    <a:pt x="8340" y="564"/>
                    <a:pt x="8406" y="564"/>
                  </a:cubicBezTo>
                  <a:cubicBezTo>
                    <a:pt x="8240" y="397"/>
                    <a:pt x="8073" y="264"/>
                    <a:pt x="7906" y="130"/>
                  </a:cubicBezTo>
                  <a:cubicBezTo>
                    <a:pt x="7400" y="35"/>
                    <a:pt x="6872" y="1"/>
                    <a:pt x="6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rot="2700000">
              <a:off x="773966" y="3211727"/>
              <a:ext cx="13177" cy="8291"/>
            </a:xfrm>
            <a:custGeom>
              <a:avLst/>
              <a:gdLst/>
              <a:ahLst/>
              <a:cxnLst/>
              <a:rect l="l" t="t" r="r" b="b"/>
              <a:pathLst>
                <a:path w="267" h="168" extrusionOk="0">
                  <a:moveTo>
                    <a:pt x="0" y="0"/>
                  </a:moveTo>
                  <a:cubicBezTo>
                    <a:pt x="33" y="0"/>
                    <a:pt x="33" y="34"/>
                    <a:pt x="33" y="34"/>
                  </a:cubicBezTo>
                  <a:cubicBezTo>
                    <a:pt x="100" y="134"/>
                    <a:pt x="167" y="167"/>
                    <a:pt x="267" y="167"/>
                  </a:cubicBezTo>
                  <a:cubicBezTo>
                    <a:pt x="200" y="134"/>
                    <a:pt x="133" y="34"/>
                    <a:pt x="100" y="34"/>
                  </a:cubicBezTo>
                  <a:cubicBezTo>
                    <a:pt x="33" y="0"/>
                    <a:pt x="33"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rot="2700000">
              <a:off x="775335" y="3202115"/>
              <a:ext cx="19790" cy="18162"/>
            </a:xfrm>
            <a:custGeom>
              <a:avLst/>
              <a:gdLst/>
              <a:ahLst/>
              <a:cxnLst/>
              <a:rect l="l" t="t" r="r" b="b"/>
              <a:pathLst>
                <a:path w="401" h="368" extrusionOk="0">
                  <a:moveTo>
                    <a:pt x="267" y="1"/>
                  </a:moveTo>
                  <a:cubicBezTo>
                    <a:pt x="200" y="34"/>
                    <a:pt x="100" y="34"/>
                    <a:pt x="0" y="168"/>
                  </a:cubicBezTo>
                  <a:cubicBezTo>
                    <a:pt x="34" y="168"/>
                    <a:pt x="34" y="201"/>
                    <a:pt x="34" y="201"/>
                  </a:cubicBezTo>
                  <a:cubicBezTo>
                    <a:pt x="67" y="234"/>
                    <a:pt x="100" y="234"/>
                    <a:pt x="167" y="268"/>
                  </a:cubicBezTo>
                  <a:cubicBezTo>
                    <a:pt x="234" y="268"/>
                    <a:pt x="334" y="301"/>
                    <a:pt x="401" y="368"/>
                  </a:cubicBez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rot="2700000">
              <a:off x="781121" y="3186987"/>
              <a:ext cx="19840" cy="18162"/>
            </a:xfrm>
            <a:custGeom>
              <a:avLst/>
              <a:gdLst/>
              <a:ahLst/>
              <a:cxnLst/>
              <a:rect l="l" t="t" r="r" b="b"/>
              <a:pathLst>
                <a:path w="402" h="368" extrusionOk="0">
                  <a:moveTo>
                    <a:pt x="1" y="1"/>
                  </a:moveTo>
                  <a:lnTo>
                    <a:pt x="1" y="1"/>
                  </a:lnTo>
                  <a:cubicBezTo>
                    <a:pt x="34" y="134"/>
                    <a:pt x="134" y="234"/>
                    <a:pt x="168" y="368"/>
                  </a:cubicBezTo>
                  <a:lnTo>
                    <a:pt x="401" y="234"/>
                  </a:lnTo>
                  <a:cubicBezTo>
                    <a:pt x="368" y="201"/>
                    <a:pt x="368" y="167"/>
                    <a:pt x="368" y="1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rot="2700000">
              <a:off x="781537" y="3160110"/>
              <a:ext cx="32967" cy="34645"/>
            </a:xfrm>
            <a:custGeom>
              <a:avLst/>
              <a:gdLst/>
              <a:ahLst/>
              <a:cxnLst/>
              <a:rect l="l" t="t" r="r" b="b"/>
              <a:pathLst>
                <a:path w="668" h="702" extrusionOk="0">
                  <a:moveTo>
                    <a:pt x="1" y="1"/>
                  </a:moveTo>
                  <a:lnTo>
                    <a:pt x="1" y="1"/>
                  </a:lnTo>
                  <a:cubicBezTo>
                    <a:pt x="134" y="201"/>
                    <a:pt x="201" y="368"/>
                    <a:pt x="301" y="568"/>
                  </a:cubicBezTo>
                  <a:lnTo>
                    <a:pt x="668" y="701"/>
                  </a:lnTo>
                  <a:lnTo>
                    <a:pt x="668" y="601"/>
                  </a:lnTo>
                  <a:cubicBezTo>
                    <a:pt x="468" y="401"/>
                    <a:pt x="201" y="2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rot="2700000">
              <a:off x="778985" y="3203800"/>
              <a:ext cx="6663" cy="6663"/>
            </a:xfrm>
            <a:custGeom>
              <a:avLst/>
              <a:gdLst/>
              <a:ahLst/>
              <a:cxnLst/>
              <a:rect l="l" t="t" r="r" b="b"/>
              <a:pathLst>
                <a:path w="135" h="135" extrusionOk="0">
                  <a:moveTo>
                    <a:pt x="1" y="1"/>
                  </a:moveTo>
                  <a:cubicBezTo>
                    <a:pt x="1" y="68"/>
                    <a:pt x="34" y="68"/>
                    <a:pt x="34" y="101"/>
                  </a:cubicBezTo>
                  <a:cubicBezTo>
                    <a:pt x="67" y="134"/>
                    <a:pt x="67" y="134"/>
                    <a:pt x="134" y="134"/>
                  </a:cubicBezTo>
                  <a:cubicBezTo>
                    <a:pt x="67" y="101"/>
                    <a:pt x="34"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rot="2700000">
              <a:off x="772376" y="3199857"/>
              <a:ext cx="9969" cy="5824"/>
            </a:xfrm>
            <a:custGeom>
              <a:avLst/>
              <a:gdLst/>
              <a:ahLst/>
              <a:cxnLst/>
              <a:rect l="l" t="t" r="r" b="b"/>
              <a:pathLst>
                <a:path w="202" h="118" extrusionOk="0">
                  <a:moveTo>
                    <a:pt x="151" y="1"/>
                  </a:moveTo>
                  <a:cubicBezTo>
                    <a:pt x="143" y="1"/>
                    <a:pt x="134" y="17"/>
                    <a:pt x="134" y="51"/>
                  </a:cubicBezTo>
                  <a:cubicBezTo>
                    <a:pt x="68" y="51"/>
                    <a:pt x="34" y="84"/>
                    <a:pt x="1" y="84"/>
                  </a:cubicBezTo>
                  <a:cubicBezTo>
                    <a:pt x="68" y="84"/>
                    <a:pt x="134" y="84"/>
                    <a:pt x="201" y="117"/>
                  </a:cubicBezTo>
                  <a:cubicBezTo>
                    <a:pt x="201" y="84"/>
                    <a:pt x="168" y="84"/>
                    <a:pt x="168" y="51"/>
                  </a:cubicBezTo>
                  <a:cubicBezTo>
                    <a:pt x="168" y="17"/>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rot="2700000">
              <a:off x="781232" y="3201057"/>
              <a:ext cx="3356" cy="1678"/>
            </a:xfrm>
            <a:custGeom>
              <a:avLst/>
              <a:gdLst/>
              <a:ahLst/>
              <a:cxnLst/>
              <a:rect l="l" t="t" r="r" b="b"/>
              <a:pathLst>
                <a:path w="68" h="34" extrusionOk="0">
                  <a:moveTo>
                    <a:pt x="34" y="1"/>
                  </a:moveTo>
                  <a:cubicBezTo>
                    <a:pt x="11" y="1"/>
                    <a:pt x="4" y="15"/>
                    <a:pt x="11" y="15"/>
                  </a:cubicBezTo>
                  <a:cubicBezTo>
                    <a:pt x="15" y="15"/>
                    <a:pt x="23" y="12"/>
                    <a:pt x="34" y="1"/>
                  </a:cubicBezTo>
                  <a:lnTo>
                    <a:pt x="34" y="1"/>
                  </a:lnTo>
                  <a:cubicBezTo>
                    <a:pt x="0" y="34"/>
                    <a:pt x="34" y="34"/>
                    <a:pt x="67" y="34"/>
                  </a:cubicBezTo>
                  <a:cubicBezTo>
                    <a:pt x="34"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rot="2700000">
              <a:off x="769099" y="3175595"/>
              <a:ext cx="24726" cy="20531"/>
            </a:xfrm>
            <a:custGeom>
              <a:avLst/>
              <a:gdLst/>
              <a:ahLst/>
              <a:cxnLst/>
              <a:rect l="l" t="t" r="r" b="b"/>
              <a:pathLst>
                <a:path w="501" h="416" extrusionOk="0">
                  <a:moveTo>
                    <a:pt x="0" y="0"/>
                  </a:moveTo>
                  <a:cubicBezTo>
                    <a:pt x="167" y="100"/>
                    <a:pt x="267" y="267"/>
                    <a:pt x="501" y="401"/>
                  </a:cubicBezTo>
                  <a:cubicBezTo>
                    <a:pt x="467" y="267"/>
                    <a:pt x="367" y="200"/>
                    <a:pt x="334" y="67"/>
                  </a:cubicBezTo>
                  <a:cubicBezTo>
                    <a:pt x="234" y="34"/>
                    <a:pt x="134" y="0"/>
                    <a:pt x="0" y="0"/>
                  </a:cubicBezTo>
                  <a:close/>
                  <a:moveTo>
                    <a:pt x="501" y="401"/>
                  </a:moveTo>
                  <a:cubicBezTo>
                    <a:pt x="478" y="401"/>
                    <a:pt x="471" y="415"/>
                    <a:pt x="478" y="415"/>
                  </a:cubicBezTo>
                  <a:cubicBezTo>
                    <a:pt x="482" y="415"/>
                    <a:pt x="490" y="412"/>
                    <a:pt x="501" y="401"/>
                  </a:cubicBezTo>
                  <a:lnTo>
                    <a:pt x="501" y="401"/>
                  </a:lnTo>
                  <a:cubicBezTo>
                    <a:pt x="501" y="401"/>
                    <a:pt x="501" y="401"/>
                    <a:pt x="501"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rot="2700000">
              <a:off x="687662" y="2876684"/>
              <a:ext cx="228848" cy="265122"/>
            </a:xfrm>
            <a:custGeom>
              <a:avLst/>
              <a:gdLst/>
              <a:ahLst/>
              <a:cxnLst/>
              <a:rect l="l" t="t" r="r" b="b"/>
              <a:pathLst>
                <a:path w="4637" h="5372" extrusionOk="0">
                  <a:moveTo>
                    <a:pt x="0" y="1"/>
                  </a:moveTo>
                  <a:cubicBezTo>
                    <a:pt x="0" y="134"/>
                    <a:pt x="0" y="234"/>
                    <a:pt x="34" y="367"/>
                  </a:cubicBezTo>
                  <a:cubicBezTo>
                    <a:pt x="34" y="468"/>
                    <a:pt x="34" y="501"/>
                    <a:pt x="0" y="534"/>
                  </a:cubicBezTo>
                  <a:cubicBezTo>
                    <a:pt x="267" y="668"/>
                    <a:pt x="467" y="801"/>
                    <a:pt x="667" y="968"/>
                  </a:cubicBezTo>
                  <a:cubicBezTo>
                    <a:pt x="801" y="1068"/>
                    <a:pt x="667" y="1301"/>
                    <a:pt x="501" y="1301"/>
                  </a:cubicBezTo>
                  <a:cubicBezTo>
                    <a:pt x="1701" y="2702"/>
                    <a:pt x="2969" y="4037"/>
                    <a:pt x="4303" y="5304"/>
                  </a:cubicBezTo>
                  <a:cubicBezTo>
                    <a:pt x="4370" y="5338"/>
                    <a:pt x="4503" y="5338"/>
                    <a:pt x="4637" y="5371"/>
                  </a:cubicBezTo>
                  <a:cubicBezTo>
                    <a:pt x="4537" y="5171"/>
                    <a:pt x="4437" y="4971"/>
                    <a:pt x="4337" y="4804"/>
                  </a:cubicBezTo>
                  <a:cubicBezTo>
                    <a:pt x="2802" y="3303"/>
                    <a:pt x="1335" y="170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rot="2700000">
              <a:off x="397321" y="3033584"/>
              <a:ext cx="386677" cy="150969"/>
            </a:xfrm>
            <a:custGeom>
              <a:avLst/>
              <a:gdLst/>
              <a:ahLst/>
              <a:cxnLst/>
              <a:rect l="l" t="t" r="r" b="b"/>
              <a:pathLst>
                <a:path w="7835" h="3059" extrusionOk="0">
                  <a:moveTo>
                    <a:pt x="6064" y="1"/>
                  </a:moveTo>
                  <a:cubicBezTo>
                    <a:pt x="5397" y="1"/>
                    <a:pt x="4739" y="54"/>
                    <a:pt x="4199" y="89"/>
                  </a:cubicBezTo>
                  <a:cubicBezTo>
                    <a:pt x="3232" y="189"/>
                    <a:pt x="396" y="289"/>
                    <a:pt x="163" y="1590"/>
                  </a:cubicBezTo>
                  <a:cubicBezTo>
                    <a:pt x="1" y="2498"/>
                    <a:pt x="879" y="3059"/>
                    <a:pt x="1663" y="3059"/>
                  </a:cubicBezTo>
                  <a:cubicBezTo>
                    <a:pt x="1686" y="3059"/>
                    <a:pt x="1708" y="3058"/>
                    <a:pt x="1731" y="3057"/>
                  </a:cubicBezTo>
                  <a:cubicBezTo>
                    <a:pt x="2665" y="2957"/>
                    <a:pt x="3532" y="2590"/>
                    <a:pt x="4366" y="2190"/>
                  </a:cubicBezTo>
                  <a:cubicBezTo>
                    <a:pt x="5533" y="1590"/>
                    <a:pt x="6634" y="756"/>
                    <a:pt x="7835" y="189"/>
                  </a:cubicBezTo>
                  <a:cubicBezTo>
                    <a:pt x="7293" y="45"/>
                    <a:pt x="6675" y="1"/>
                    <a:pt x="6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rot="2700000">
              <a:off x="858662" y="2476174"/>
              <a:ext cx="186059" cy="408392"/>
            </a:xfrm>
            <a:custGeom>
              <a:avLst/>
              <a:gdLst/>
              <a:ahLst/>
              <a:cxnLst/>
              <a:rect l="l" t="t" r="r" b="b"/>
              <a:pathLst>
                <a:path w="3770" h="8275" extrusionOk="0">
                  <a:moveTo>
                    <a:pt x="1655" y="0"/>
                  </a:moveTo>
                  <a:cubicBezTo>
                    <a:pt x="1637" y="0"/>
                    <a:pt x="1619" y="1"/>
                    <a:pt x="1602" y="2"/>
                  </a:cubicBezTo>
                  <a:cubicBezTo>
                    <a:pt x="567" y="102"/>
                    <a:pt x="334" y="1636"/>
                    <a:pt x="201" y="2370"/>
                  </a:cubicBezTo>
                  <a:cubicBezTo>
                    <a:pt x="0" y="3671"/>
                    <a:pt x="167" y="4972"/>
                    <a:pt x="601" y="6173"/>
                  </a:cubicBezTo>
                  <a:cubicBezTo>
                    <a:pt x="868" y="6606"/>
                    <a:pt x="1168" y="7007"/>
                    <a:pt x="1501" y="7440"/>
                  </a:cubicBezTo>
                  <a:lnTo>
                    <a:pt x="1501" y="7340"/>
                  </a:lnTo>
                  <a:cubicBezTo>
                    <a:pt x="868" y="5939"/>
                    <a:pt x="434" y="4438"/>
                    <a:pt x="601" y="2837"/>
                  </a:cubicBezTo>
                  <a:cubicBezTo>
                    <a:pt x="634" y="2270"/>
                    <a:pt x="768" y="1703"/>
                    <a:pt x="934" y="1169"/>
                  </a:cubicBezTo>
                  <a:cubicBezTo>
                    <a:pt x="1001" y="936"/>
                    <a:pt x="1135" y="702"/>
                    <a:pt x="1301" y="502"/>
                  </a:cubicBezTo>
                  <a:cubicBezTo>
                    <a:pt x="1379" y="404"/>
                    <a:pt x="1466" y="364"/>
                    <a:pt x="1557" y="364"/>
                  </a:cubicBezTo>
                  <a:cubicBezTo>
                    <a:pt x="1931" y="364"/>
                    <a:pt x="2368" y="1054"/>
                    <a:pt x="2502" y="1269"/>
                  </a:cubicBezTo>
                  <a:cubicBezTo>
                    <a:pt x="3770" y="3204"/>
                    <a:pt x="1968" y="5606"/>
                    <a:pt x="1768" y="7774"/>
                  </a:cubicBezTo>
                  <a:lnTo>
                    <a:pt x="2135" y="8274"/>
                  </a:lnTo>
                  <a:cubicBezTo>
                    <a:pt x="1968" y="6473"/>
                    <a:pt x="3136" y="4805"/>
                    <a:pt x="3303" y="3037"/>
                  </a:cubicBezTo>
                  <a:cubicBezTo>
                    <a:pt x="3401" y="2215"/>
                    <a:pt x="2852"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rot="2700000">
              <a:off x="776356" y="2858747"/>
              <a:ext cx="44516" cy="37903"/>
            </a:xfrm>
            <a:custGeom>
              <a:avLst/>
              <a:gdLst/>
              <a:ahLst/>
              <a:cxnLst/>
              <a:rect l="l" t="t" r="r" b="b"/>
              <a:pathLst>
                <a:path w="902" h="768" extrusionOk="0">
                  <a:moveTo>
                    <a:pt x="67" y="1"/>
                  </a:moveTo>
                  <a:cubicBezTo>
                    <a:pt x="34" y="34"/>
                    <a:pt x="34" y="67"/>
                    <a:pt x="1" y="67"/>
                  </a:cubicBezTo>
                  <a:cubicBezTo>
                    <a:pt x="201" y="334"/>
                    <a:pt x="367" y="568"/>
                    <a:pt x="568" y="768"/>
                  </a:cubicBezTo>
                  <a:cubicBezTo>
                    <a:pt x="734" y="768"/>
                    <a:pt x="901" y="568"/>
                    <a:pt x="734" y="434"/>
                  </a:cubicBezTo>
                  <a:cubicBezTo>
                    <a:pt x="534" y="267"/>
                    <a:pt x="334" y="167"/>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rot="2700000">
              <a:off x="470082" y="2542896"/>
              <a:ext cx="463766" cy="223369"/>
            </a:xfrm>
            <a:custGeom>
              <a:avLst/>
              <a:gdLst/>
              <a:ahLst/>
              <a:cxnLst/>
              <a:rect l="l" t="t" r="r" b="b"/>
              <a:pathLst>
                <a:path w="9397" h="4526" extrusionOk="0">
                  <a:moveTo>
                    <a:pt x="2032" y="0"/>
                  </a:moveTo>
                  <a:cubicBezTo>
                    <a:pt x="1008" y="0"/>
                    <a:pt x="0" y="329"/>
                    <a:pt x="424" y="1623"/>
                  </a:cubicBezTo>
                  <a:cubicBezTo>
                    <a:pt x="857" y="2924"/>
                    <a:pt x="2825" y="3191"/>
                    <a:pt x="3993" y="3358"/>
                  </a:cubicBezTo>
                  <a:cubicBezTo>
                    <a:pt x="4993" y="3525"/>
                    <a:pt x="5927" y="3591"/>
                    <a:pt x="6928" y="3725"/>
                  </a:cubicBezTo>
                  <a:cubicBezTo>
                    <a:pt x="7729" y="3792"/>
                    <a:pt x="8663" y="3925"/>
                    <a:pt x="9263" y="4459"/>
                  </a:cubicBezTo>
                  <a:cubicBezTo>
                    <a:pt x="9330" y="4525"/>
                    <a:pt x="9363" y="4525"/>
                    <a:pt x="9397" y="4525"/>
                  </a:cubicBezTo>
                  <a:cubicBezTo>
                    <a:pt x="9196" y="4259"/>
                    <a:pt x="9030" y="4025"/>
                    <a:pt x="8896" y="3892"/>
                  </a:cubicBezTo>
                  <a:cubicBezTo>
                    <a:pt x="8855" y="3902"/>
                    <a:pt x="8817" y="3909"/>
                    <a:pt x="8782" y="3909"/>
                  </a:cubicBezTo>
                  <a:cubicBezTo>
                    <a:pt x="8704" y="3909"/>
                    <a:pt x="8642" y="3873"/>
                    <a:pt x="8596" y="3758"/>
                  </a:cubicBezTo>
                  <a:lnTo>
                    <a:pt x="8596" y="3625"/>
                  </a:lnTo>
                  <a:cubicBezTo>
                    <a:pt x="7996" y="3425"/>
                    <a:pt x="7262" y="3325"/>
                    <a:pt x="6661" y="3258"/>
                  </a:cubicBezTo>
                  <a:cubicBezTo>
                    <a:pt x="5094" y="3091"/>
                    <a:pt x="3526" y="3058"/>
                    <a:pt x="2058" y="2491"/>
                  </a:cubicBezTo>
                  <a:cubicBezTo>
                    <a:pt x="1424" y="2257"/>
                    <a:pt x="857" y="1857"/>
                    <a:pt x="757" y="1156"/>
                  </a:cubicBezTo>
                  <a:cubicBezTo>
                    <a:pt x="665" y="550"/>
                    <a:pt x="1221" y="389"/>
                    <a:pt x="1839" y="389"/>
                  </a:cubicBezTo>
                  <a:cubicBezTo>
                    <a:pt x="2344" y="389"/>
                    <a:pt x="2889" y="496"/>
                    <a:pt x="3159" y="556"/>
                  </a:cubicBezTo>
                  <a:cubicBezTo>
                    <a:pt x="3993" y="723"/>
                    <a:pt x="4860" y="923"/>
                    <a:pt x="5661" y="1290"/>
                  </a:cubicBezTo>
                  <a:cubicBezTo>
                    <a:pt x="6728" y="1790"/>
                    <a:pt x="7562" y="2691"/>
                    <a:pt x="8396" y="3525"/>
                  </a:cubicBezTo>
                  <a:cubicBezTo>
                    <a:pt x="8429" y="3558"/>
                    <a:pt x="8529" y="3558"/>
                    <a:pt x="8563" y="3558"/>
                  </a:cubicBezTo>
                  <a:lnTo>
                    <a:pt x="8563" y="3425"/>
                  </a:lnTo>
                  <a:cubicBezTo>
                    <a:pt x="8229" y="2958"/>
                    <a:pt x="7896" y="2557"/>
                    <a:pt x="7562" y="2090"/>
                  </a:cubicBezTo>
                  <a:cubicBezTo>
                    <a:pt x="7028" y="1690"/>
                    <a:pt x="6495" y="1256"/>
                    <a:pt x="5861" y="923"/>
                  </a:cubicBezTo>
                  <a:cubicBezTo>
                    <a:pt x="4960" y="456"/>
                    <a:pt x="3993" y="256"/>
                    <a:pt x="3025" y="89"/>
                  </a:cubicBezTo>
                  <a:cubicBezTo>
                    <a:pt x="2729" y="38"/>
                    <a:pt x="2380" y="0"/>
                    <a:pt x="20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rot="2700000">
              <a:off x="878166" y="2503846"/>
              <a:ext cx="164640" cy="365752"/>
            </a:xfrm>
            <a:custGeom>
              <a:avLst/>
              <a:gdLst/>
              <a:ahLst/>
              <a:cxnLst/>
              <a:rect l="l" t="t" r="r" b="b"/>
              <a:pathLst>
                <a:path w="3336" h="7411" extrusionOk="0">
                  <a:moveTo>
                    <a:pt x="1123" y="0"/>
                  </a:moveTo>
                  <a:cubicBezTo>
                    <a:pt x="1032" y="0"/>
                    <a:pt x="945" y="41"/>
                    <a:pt x="867" y="138"/>
                  </a:cubicBezTo>
                  <a:cubicBezTo>
                    <a:pt x="701" y="372"/>
                    <a:pt x="567" y="572"/>
                    <a:pt x="500" y="805"/>
                  </a:cubicBezTo>
                  <a:cubicBezTo>
                    <a:pt x="334" y="1373"/>
                    <a:pt x="200" y="1906"/>
                    <a:pt x="167" y="2473"/>
                  </a:cubicBezTo>
                  <a:cubicBezTo>
                    <a:pt x="0" y="4074"/>
                    <a:pt x="434" y="5576"/>
                    <a:pt x="1067" y="6977"/>
                  </a:cubicBezTo>
                  <a:lnTo>
                    <a:pt x="1067" y="7077"/>
                  </a:lnTo>
                  <a:cubicBezTo>
                    <a:pt x="1168" y="7210"/>
                    <a:pt x="1234" y="7277"/>
                    <a:pt x="1334" y="7410"/>
                  </a:cubicBezTo>
                  <a:cubicBezTo>
                    <a:pt x="1534" y="5242"/>
                    <a:pt x="3336" y="2874"/>
                    <a:pt x="2068" y="906"/>
                  </a:cubicBezTo>
                  <a:cubicBezTo>
                    <a:pt x="1934" y="691"/>
                    <a:pt x="1497" y="0"/>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rot="2700000">
              <a:off x="796365" y="2802937"/>
              <a:ext cx="23097" cy="49402"/>
            </a:xfrm>
            <a:custGeom>
              <a:avLst/>
              <a:gdLst/>
              <a:ahLst/>
              <a:cxnLst/>
              <a:rect l="l" t="t" r="r" b="b"/>
              <a:pathLst>
                <a:path w="468" h="1001" extrusionOk="0">
                  <a:moveTo>
                    <a:pt x="1" y="0"/>
                  </a:moveTo>
                  <a:lnTo>
                    <a:pt x="1" y="234"/>
                  </a:lnTo>
                  <a:lnTo>
                    <a:pt x="201" y="400"/>
                  </a:lnTo>
                  <a:cubicBezTo>
                    <a:pt x="301" y="534"/>
                    <a:pt x="234" y="701"/>
                    <a:pt x="101" y="734"/>
                  </a:cubicBezTo>
                  <a:cubicBezTo>
                    <a:pt x="134" y="801"/>
                    <a:pt x="201" y="867"/>
                    <a:pt x="234" y="901"/>
                  </a:cubicBezTo>
                  <a:cubicBezTo>
                    <a:pt x="301" y="934"/>
                    <a:pt x="401" y="934"/>
                    <a:pt x="434" y="1001"/>
                  </a:cubicBezTo>
                  <a:cubicBezTo>
                    <a:pt x="468" y="968"/>
                    <a:pt x="468" y="867"/>
                    <a:pt x="468" y="834"/>
                  </a:cubicBezTo>
                  <a:cubicBezTo>
                    <a:pt x="434" y="701"/>
                    <a:pt x="434" y="634"/>
                    <a:pt x="401" y="501"/>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rot="2700000">
              <a:off x="789588" y="2843872"/>
              <a:ext cx="9920" cy="8291"/>
            </a:xfrm>
            <a:custGeom>
              <a:avLst/>
              <a:gdLst/>
              <a:ahLst/>
              <a:cxnLst/>
              <a:rect l="l" t="t" r="r" b="b"/>
              <a:pathLst>
                <a:path w="201" h="168" extrusionOk="0">
                  <a:moveTo>
                    <a:pt x="0" y="1"/>
                  </a:moveTo>
                  <a:cubicBezTo>
                    <a:pt x="33" y="68"/>
                    <a:pt x="67" y="134"/>
                    <a:pt x="134" y="168"/>
                  </a:cubicBezTo>
                  <a:cubicBezTo>
                    <a:pt x="167" y="134"/>
                    <a:pt x="200" y="134"/>
                    <a:pt x="200" y="101"/>
                  </a:cubicBezTo>
                  <a:cubicBezTo>
                    <a:pt x="134" y="68"/>
                    <a:pt x="67" y="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rot="2700000">
              <a:off x="783229" y="2836612"/>
              <a:ext cx="14855" cy="14263"/>
            </a:xfrm>
            <a:custGeom>
              <a:avLst/>
              <a:gdLst/>
              <a:ahLst/>
              <a:cxnLst/>
              <a:rect l="l" t="t" r="r" b="b"/>
              <a:pathLst>
                <a:path w="301" h="289" extrusionOk="0">
                  <a:moveTo>
                    <a:pt x="0" y="0"/>
                  </a:moveTo>
                  <a:lnTo>
                    <a:pt x="0" y="100"/>
                  </a:lnTo>
                  <a:cubicBezTo>
                    <a:pt x="22" y="228"/>
                    <a:pt x="84" y="288"/>
                    <a:pt x="161" y="288"/>
                  </a:cubicBezTo>
                  <a:cubicBezTo>
                    <a:pt x="205" y="288"/>
                    <a:pt x="253" y="270"/>
                    <a:pt x="301" y="234"/>
                  </a:cubicBezTo>
                  <a:cubicBezTo>
                    <a:pt x="234" y="167"/>
                    <a:pt x="200" y="134"/>
                    <a:pt x="167" y="67"/>
                  </a:cubicBezTo>
                  <a:cubicBezTo>
                    <a:pt x="134" y="33"/>
                    <a:pt x="34" y="3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rot="2700000">
              <a:off x="788377" y="2831090"/>
              <a:ext cx="9969" cy="8242"/>
            </a:xfrm>
            <a:custGeom>
              <a:avLst/>
              <a:gdLst/>
              <a:ahLst/>
              <a:cxnLst/>
              <a:rect l="l" t="t" r="r" b="b"/>
              <a:pathLst>
                <a:path w="202" h="167" extrusionOk="0">
                  <a:moveTo>
                    <a:pt x="1" y="0"/>
                  </a:moveTo>
                  <a:lnTo>
                    <a:pt x="1" y="100"/>
                  </a:lnTo>
                  <a:cubicBezTo>
                    <a:pt x="68" y="133"/>
                    <a:pt x="101" y="133"/>
                    <a:pt x="201" y="167"/>
                  </a:cubicBezTo>
                  <a:cubicBezTo>
                    <a:pt x="168" y="133"/>
                    <a:pt x="101" y="67"/>
                    <a:pt x="68" y="0"/>
                  </a:cubicBezTo>
                  <a:cubicBezTo>
                    <a:pt x="68" y="33"/>
                    <a:pt x="59" y="50"/>
                    <a:pt x="47" y="50"/>
                  </a:cubicBezTo>
                  <a:cubicBezTo>
                    <a:pt x="34" y="50"/>
                    <a:pt x="18" y="3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rot="2700000">
              <a:off x="800114" y="2810946"/>
              <a:ext cx="13226" cy="26404"/>
            </a:xfrm>
            <a:custGeom>
              <a:avLst/>
              <a:gdLst/>
              <a:ahLst/>
              <a:cxnLst/>
              <a:rect l="l" t="t" r="r" b="b"/>
              <a:pathLst>
                <a:path w="268" h="535" extrusionOk="0">
                  <a:moveTo>
                    <a:pt x="1" y="0"/>
                  </a:moveTo>
                  <a:lnTo>
                    <a:pt x="1" y="434"/>
                  </a:lnTo>
                  <a:cubicBezTo>
                    <a:pt x="34" y="467"/>
                    <a:pt x="34" y="501"/>
                    <a:pt x="68" y="534"/>
                  </a:cubicBezTo>
                  <a:cubicBezTo>
                    <a:pt x="201" y="501"/>
                    <a:pt x="268" y="334"/>
                    <a:pt x="168" y="200"/>
                  </a:cubicBezTo>
                  <a:cubicBezTo>
                    <a:pt x="101" y="167"/>
                    <a:pt x="68"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rot="2700000">
              <a:off x="790869" y="2826076"/>
              <a:ext cx="4985" cy="6613"/>
            </a:xfrm>
            <a:custGeom>
              <a:avLst/>
              <a:gdLst/>
              <a:ahLst/>
              <a:cxnLst/>
              <a:rect l="l" t="t" r="r" b="b"/>
              <a:pathLst>
                <a:path w="101" h="134" extrusionOk="0">
                  <a:moveTo>
                    <a:pt x="1" y="0"/>
                  </a:moveTo>
                  <a:cubicBezTo>
                    <a:pt x="1" y="34"/>
                    <a:pt x="67" y="67"/>
                    <a:pt x="1" y="134"/>
                  </a:cubicBezTo>
                  <a:lnTo>
                    <a:pt x="101" y="134"/>
                  </a:lnTo>
                  <a:cubicBezTo>
                    <a:pt x="67" y="67"/>
                    <a:pt x="67"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rot="2700000">
              <a:off x="511440" y="2560515"/>
              <a:ext cx="391415" cy="159063"/>
            </a:xfrm>
            <a:custGeom>
              <a:avLst/>
              <a:gdLst/>
              <a:ahLst/>
              <a:cxnLst/>
              <a:rect l="l" t="t" r="r" b="b"/>
              <a:pathLst>
                <a:path w="7931" h="3223" extrusionOk="0">
                  <a:moveTo>
                    <a:pt x="1147" y="0"/>
                  </a:moveTo>
                  <a:cubicBezTo>
                    <a:pt x="543" y="0"/>
                    <a:pt x="1" y="154"/>
                    <a:pt x="91" y="754"/>
                  </a:cubicBezTo>
                  <a:cubicBezTo>
                    <a:pt x="225" y="1488"/>
                    <a:pt x="759" y="1888"/>
                    <a:pt x="1392" y="2088"/>
                  </a:cubicBezTo>
                  <a:cubicBezTo>
                    <a:pt x="2827" y="2589"/>
                    <a:pt x="4428" y="2655"/>
                    <a:pt x="5962" y="2856"/>
                  </a:cubicBezTo>
                  <a:cubicBezTo>
                    <a:pt x="6596" y="2922"/>
                    <a:pt x="7297" y="3022"/>
                    <a:pt x="7930" y="3222"/>
                  </a:cubicBezTo>
                  <a:lnTo>
                    <a:pt x="7930" y="3156"/>
                  </a:lnTo>
                  <a:cubicBezTo>
                    <a:pt x="7830" y="3156"/>
                    <a:pt x="7797" y="3089"/>
                    <a:pt x="7730" y="3089"/>
                  </a:cubicBezTo>
                  <a:cubicBezTo>
                    <a:pt x="6896" y="2255"/>
                    <a:pt x="6062" y="1388"/>
                    <a:pt x="4962" y="887"/>
                  </a:cubicBezTo>
                  <a:cubicBezTo>
                    <a:pt x="4161" y="521"/>
                    <a:pt x="3294" y="320"/>
                    <a:pt x="2460" y="154"/>
                  </a:cubicBezTo>
                  <a:cubicBezTo>
                    <a:pt x="2202" y="108"/>
                    <a:pt x="1653" y="0"/>
                    <a:pt x="1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rot="2700000">
              <a:off x="804440" y="2781621"/>
              <a:ext cx="19790" cy="28032"/>
            </a:xfrm>
            <a:custGeom>
              <a:avLst/>
              <a:gdLst/>
              <a:ahLst/>
              <a:cxnLst/>
              <a:rect l="l" t="t" r="r" b="b"/>
              <a:pathLst>
                <a:path w="401" h="568" extrusionOk="0">
                  <a:moveTo>
                    <a:pt x="133" y="1"/>
                  </a:moveTo>
                  <a:cubicBezTo>
                    <a:pt x="133" y="134"/>
                    <a:pt x="67" y="167"/>
                    <a:pt x="0" y="201"/>
                  </a:cubicBezTo>
                  <a:lnTo>
                    <a:pt x="400" y="568"/>
                  </a:lnTo>
                  <a:lnTo>
                    <a:pt x="400" y="334"/>
                  </a:lnTo>
                  <a:cubicBezTo>
                    <a:pt x="300" y="201"/>
                    <a:pt x="234" y="134"/>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rot="2700000">
              <a:off x="775022" y="2751632"/>
              <a:ext cx="49451" cy="65886"/>
            </a:xfrm>
            <a:custGeom>
              <a:avLst/>
              <a:gdLst/>
              <a:ahLst/>
              <a:cxnLst/>
              <a:rect l="l" t="t" r="r" b="b"/>
              <a:pathLst>
                <a:path w="1002" h="1335" extrusionOk="0">
                  <a:moveTo>
                    <a:pt x="1" y="0"/>
                  </a:moveTo>
                  <a:lnTo>
                    <a:pt x="1" y="0"/>
                  </a:lnTo>
                  <a:cubicBezTo>
                    <a:pt x="368" y="467"/>
                    <a:pt x="668" y="901"/>
                    <a:pt x="1002" y="1334"/>
                  </a:cubicBezTo>
                  <a:lnTo>
                    <a:pt x="1002" y="901"/>
                  </a:lnTo>
                  <a:cubicBezTo>
                    <a:pt x="902" y="801"/>
                    <a:pt x="768" y="667"/>
                    <a:pt x="601" y="534"/>
                  </a:cubicBezTo>
                  <a:cubicBezTo>
                    <a:pt x="565" y="546"/>
                    <a:pt x="533" y="554"/>
                    <a:pt x="505" y="554"/>
                  </a:cubicBezTo>
                  <a:cubicBezTo>
                    <a:pt x="457" y="554"/>
                    <a:pt x="422" y="530"/>
                    <a:pt x="401" y="467"/>
                  </a:cubicBezTo>
                  <a:cubicBezTo>
                    <a:pt x="334" y="367"/>
                    <a:pt x="334" y="300"/>
                    <a:pt x="301" y="234"/>
                  </a:cubicBezTo>
                  <a:cubicBezTo>
                    <a:pt x="234" y="167"/>
                    <a:pt x="101" y="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rot="2700000">
              <a:off x="803122" y="2711409"/>
              <a:ext cx="44516" cy="74127"/>
            </a:xfrm>
            <a:custGeom>
              <a:avLst/>
              <a:gdLst/>
              <a:ahLst/>
              <a:cxnLst/>
              <a:rect l="l" t="t" r="r" b="b"/>
              <a:pathLst>
                <a:path w="902" h="1502" extrusionOk="0">
                  <a:moveTo>
                    <a:pt x="1" y="1"/>
                  </a:moveTo>
                  <a:lnTo>
                    <a:pt x="1" y="1"/>
                  </a:lnTo>
                  <a:cubicBezTo>
                    <a:pt x="101" y="434"/>
                    <a:pt x="268" y="801"/>
                    <a:pt x="468" y="1202"/>
                  </a:cubicBezTo>
                  <a:cubicBezTo>
                    <a:pt x="535" y="1302"/>
                    <a:pt x="601" y="1435"/>
                    <a:pt x="735" y="1502"/>
                  </a:cubicBezTo>
                  <a:cubicBezTo>
                    <a:pt x="835" y="1468"/>
                    <a:pt x="901" y="1435"/>
                    <a:pt x="901" y="1302"/>
                  </a:cubicBezTo>
                  <a:cubicBezTo>
                    <a:pt x="568" y="868"/>
                    <a:pt x="268" y="4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rot="2700000">
              <a:off x="802819" y="2767142"/>
              <a:ext cx="13226" cy="15497"/>
            </a:xfrm>
            <a:custGeom>
              <a:avLst/>
              <a:gdLst/>
              <a:ahLst/>
              <a:cxnLst/>
              <a:rect l="l" t="t" r="r" b="b"/>
              <a:pathLst>
                <a:path w="268" h="314" extrusionOk="0">
                  <a:moveTo>
                    <a:pt x="1" y="1"/>
                  </a:moveTo>
                  <a:lnTo>
                    <a:pt x="1" y="1"/>
                  </a:lnTo>
                  <a:cubicBezTo>
                    <a:pt x="34" y="101"/>
                    <a:pt x="34" y="167"/>
                    <a:pt x="68" y="234"/>
                  </a:cubicBezTo>
                  <a:cubicBezTo>
                    <a:pt x="92" y="283"/>
                    <a:pt x="152" y="314"/>
                    <a:pt x="209" y="314"/>
                  </a:cubicBezTo>
                  <a:cubicBezTo>
                    <a:pt x="230" y="314"/>
                    <a:pt x="250" y="310"/>
                    <a:pt x="268" y="301"/>
                  </a:cubicBezTo>
                  <a:cubicBezTo>
                    <a:pt x="201" y="234"/>
                    <a:pt x="68"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rot="2700000">
              <a:off x="760080" y="2500328"/>
              <a:ext cx="159705" cy="243703"/>
            </a:xfrm>
            <a:custGeom>
              <a:avLst/>
              <a:gdLst/>
              <a:ahLst/>
              <a:cxnLst/>
              <a:rect l="l" t="t" r="r" b="b"/>
              <a:pathLst>
                <a:path w="3236" h="4938" extrusionOk="0">
                  <a:moveTo>
                    <a:pt x="434" y="1"/>
                  </a:moveTo>
                  <a:cubicBezTo>
                    <a:pt x="367" y="1"/>
                    <a:pt x="367" y="34"/>
                    <a:pt x="334" y="34"/>
                  </a:cubicBezTo>
                  <a:cubicBezTo>
                    <a:pt x="305" y="92"/>
                    <a:pt x="251" y="174"/>
                    <a:pt x="151" y="174"/>
                  </a:cubicBezTo>
                  <a:cubicBezTo>
                    <a:pt x="135" y="174"/>
                    <a:pt x="118" y="172"/>
                    <a:pt x="100" y="167"/>
                  </a:cubicBezTo>
                  <a:cubicBezTo>
                    <a:pt x="67" y="101"/>
                    <a:pt x="67" y="101"/>
                    <a:pt x="0" y="101"/>
                  </a:cubicBezTo>
                  <a:cubicBezTo>
                    <a:pt x="901" y="1702"/>
                    <a:pt x="1835" y="3236"/>
                    <a:pt x="2936" y="4704"/>
                  </a:cubicBezTo>
                  <a:cubicBezTo>
                    <a:pt x="3002" y="4771"/>
                    <a:pt x="3136" y="4871"/>
                    <a:pt x="3236" y="4938"/>
                  </a:cubicBezTo>
                  <a:cubicBezTo>
                    <a:pt x="3036" y="4571"/>
                    <a:pt x="2902" y="4170"/>
                    <a:pt x="2802" y="3770"/>
                  </a:cubicBezTo>
                  <a:cubicBezTo>
                    <a:pt x="1935" y="2569"/>
                    <a:pt x="1134" y="1268"/>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rot="2700000">
              <a:off x="982009" y="2139897"/>
              <a:ext cx="169131" cy="440718"/>
            </a:xfrm>
            <a:custGeom>
              <a:avLst/>
              <a:gdLst/>
              <a:ahLst/>
              <a:cxnLst/>
              <a:rect l="l" t="t" r="r" b="b"/>
              <a:pathLst>
                <a:path w="3427" h="8930" extrusionOk="0">
                  <a:moveTo>
                    <a:pt x="565" y="8007"/>
                  </a:moveTo>
                  <a:cubicBezTo>
                    <a:pt x="566" y="8014"/>
                    <a:pt x="567" y="8022"/>
                    <a:pt x="568" y="8029"/>
                  </a:cubicBezTo>
                  <a:cubicBezTo>
                    <a:pt x="568" y="8023"/>
                    <a:pt x="567" y="8015"/>
                    <a:pt x="565" y="8007"/>
                  </a:cubicBezTo>
                  <a:close/>
                  <a:moveTo>
                    <a:pt x="1659" y="0"/>
                  </a:moveTo>
                  <a:cubicBezTo>
                    <a:pt x="1586" y="0"/>
                    <a:pt x="1512" y="8"/>
                    <a:pt x="1435" y="24"/>
                  </a:cubicBezTo>
                  <a:cubicBezTo>
                    <a:pt x="401" y="224"/>
                    <a:pt x="268" y="2425"/>
                    <a:pt x="234" y="3226"/>
                  </a:cubicBezTo>
                  <a:cubicBezTo>
                    <a:pt x="101" y="4493"/>
                    <a:pt x="1" y="5828"/>
                    <a:pt x="67" y="7095"/>
                  </a:cubicBezTo>
                  <a:cubicBezTo>
                    <a:pt x="201" y="7362"/>
                    <a:pt x="368" y="7662"/>
                    <a:pt x="501" y="7896"/>
                  </a:cubicBezTo>
                  <a:lnTo>
                    <a:pt x="534" y="7929"/>
                  </a:lnTo>
                  <a:cubicBezTo>
                    <a:pt x="534" y="7929"/>
                    <a:pt x="556" y="7973"/>
                    <a:pt x="565" y="8007"/>
                  </a:cubicBezTo>
                  <a:lnTo>
                    <a:pt x="565" y="8007"/>
                  </a:lnTo>
                  <a:cubicBezTo>
                    <a:pt x="402" y="6880"/>
                    <a:pt x="501" y="5720"/>
                    <a:pt x="534" y="4594"/>
                  </a:cubicBezTo>
                  <a:cubicBezTo>
                    <a:pt x="601" y="3393"/>
                    <a:pt x="568" y="1525"/>
                    <a:pt x="1402" y="557"/>
                  </a:cubicBezTo>
                  <a:cubicBezTo>
                    <a:pt x="1490" y="453"/>
                    <a:pt x="1585" y="408"/>
                    <a:pt x="1684" y="408"/>
                  </a:cubicBezTo>
                  <a:cubicBezTo>
                    <a:pt x="2182" y="408"/>
                    <a:pt x="2758" y="1546"/>
                    <a:pt x="2869" y="1825"/>
                  </a:cubicBezTo>
                  <a:cubicBezTo>
                    <a:pt x="3203" y="2759"/>
                    <a:pt x="2603" y="3893"/>
                    <a:pt x="2169" y="4727"/>
                  </a:cubicBezTo>
                  <a:cubicBezTo>
                    <a:pt x="1569" y="5828"/>
                    <a:pt x="701" y="6995"/>
                    <a:pt x="668" y="8229"/>
                  </a:cubicBezTo>
                  <a:cubicBezTo>
                    <a:pt x="768" y="8496"/>
                    <a:pt x="901" y="8730"/>
                    <a:pt x="1035" y="8930"/>
                  </a:cubicBezTo>
                  <a:cubicBezTo>
                    <a:pt x="1068" y="8897"/>
                    <a:pt x="1068" y="8830"/>
                    <a:pt x="1068" y="8730"/>
                  </a:cubicBezTo>
                  <a:cubicBezTo>
                    <a:pt x="868" y="7596"/>
                    <a:pt x="1569" y="6528"/>
                    <a:pt x="2102" y="5561"/>
                  </a:cubicBezTo>
                  <a:cubicBezTo>
                    <a:pt x="2603" y="4694"/>
                    <a:pt x="3103" y="3826"/>
                    <a:pt x="3270" y="2826"/>
                  </a:cubicBezTo>
                  <a:cubicBezTo>
                    <a:pt x="3427" y="1915"/>
                    <a:pt x="2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rot="2700000">
              <a:off x="1002432" y="2160882"/>
              <a:ext cx="138335" cy="387022"/>
            </a:xfrm>
            <a:custGeom>
              <a:avLst/>
              <a:gdLst/>
              <a:ahLst/>
              <a:cxnLst/>
              <a:rect l="l" t="t" r="r" b="b"/>
              <a:pathLst>
                <a:path w="2803" h="7842" extrusionOk="0">
                  <a:moveTo>
                    <a:pt x="1278" y="0"/>
                  </a:moveTo>
                  <a:cubicBezTo>
                    <a:pt x="1173" y="0"/>
                    <a:pt x="1068" y="41"/>
                    <a:pt x="968" y="136"/>
                  </a:cubicBezTo>
                  <a:cubicBezTo>
                    <a:pt x="134" y="1103"/>
                    <a:pt x="201" y="2971"/>
                    <a:pt x="101" y="4172"/>
                  </a:cubicBezTo>
                  <a:cubicBezTo>
                    <a:pt x="68" y="5306"/>
                    <a:pt x="1" y="6474"/>
                    <a:pt x="134" y="7575"/>
                  </a:cubicBezTo>
                  <a:lnTo>
                    <a:pt x="134" y="7641"/>
                  </a:lnTo>
                  <a:cubicBezTo>
                    <a:pt x="201" y="7708"/>
                    <a:pt x="234" y="7775"/>
                    <a:pt x="268" y="7841"/>
                  </a:cubicBezTo>
                  <a:cubicBezTo>
                    <a:pt x="368" y="6574"/>
                    <a:pt x="1202" y="5440"/>
                    <a:pt x="1769" y="4339"/>
                  </a:cubicBezTo>
                  <a:cubicBezTo>
                    <a:pt x="2236" y="3505"/>
                    <a:pt x="2803" y="2404"/>
                    <a:pt x="2469" y="1437"/>
                  </a:cubicBezTo>
                  <a:cubicBezTo>
                    <a:pt x="2413" y="1156"/>
                    <a:pt x="1837" y="0"/>
                    <a:pt x="1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rot="2700000">
              <a:off x="878928" y="2455377"/>
              <a:ext cx="19790" cy="37952"/>
            </a:xfrm>
            <a:custGeom>
              <a:avLst/>
              <a:gdLst/>
              <a:ahLst/>
              <a:cxnLst/>
              <a:rect l="l" t="t" r="r" b="b"/>
              <a:pathLst>
                <a:path w="401" h="769" extrusionOk="0">
                  <a:moveTo>
                    <a:pt x="0" y="1"/>
                  </a:moveTo>
                  <a:lnTo>
                    <a:pt x="0" y="434"/>
                  </a:lnTo>
                  <a:cubicBezTo>
                    <a:pt x="67" y="434"/>
                    <a:pt x="134" y="468"/>
                    <a:pt x="167" y="468"/>
                  </a:cubicBezTo>
                  <a:cubicBezTo>
                    <a:pt x="300" y="568"/>
                    <a:pt x="334" y="668"/>
                    <a:pt x="300" y="768"/>
                  </a:cubicBezTo>
                  <a:cubicBezTo>
                    <a:pt x="334" y="768"/>
                    <a:pt x="400" y="735"/>
                    <a:pt x="400" y="735"/>
                  </a:cubicBezTo>
                  <a:cubicBezTo>
                    <a:pt x="267" y="468"/>
                    <a:pt x="134"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rot="2700000">
              <a:off x="870198" y="2471810"/>
              <a:ext cx="18162" cy="17125"/>
            </a:xfrm>
            <a:custGeom>
              <a:avLst/>
              <a:gdLst/>
              <a:ahLst/>
              <a:cxnLst/>
              <a:rect l="l" t="t" r="r" b="b"/>
              <a:pathLst>
                <a:path w="368" h="347" extrusionOk="0">
                  <a:moveTo>
                    <a:pt x="1" y="0"/>
                  </a:moveTo>
                  <a:cubicBezTo>
                    <a:pt x="1" y="67"/>
                    <a:pt x="34" y="134"/>
                    <a:pt x="34" y="201"/>
                  </a:cubicBezTo>
                  <a:cubicBezTo>
                    <a:pt x="85" y="303"/>
                    <a:pt x="156" y="346"/>
                    <a:pt x="245" y="346"/>
                  </a:cubicBezTo>
                  <a:cubicBezTo>
                    <a:pt x="273" y="346"/>
                    <a:pt x="303" y="342"/>
                    <a:pt x="334" y="334"/>
                  </a:cubicBezTo>
                  <a:cubicBezTo>
                    <a:pt x="368" y="201"/>
                    <a:pt x="334" y="67"/>
                    <a:pt x="201" y="34"/>
                  </a:cubicBezTo>
                  <a:cubicBezTo>
                    <a:pt x="168" y="0"/>
                    <a:pt x="1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rot="2700000">
              <a:off x="861971" y="2460161"/>
              <a:ext cx="29661" cy="29118"/>
            </a:xfrm>
            <a:custGeom>
              <a:avLst/>
              <a:gdLst/>
              <a:ahLst/>
              <a:cxnLst/>
              <a:rect l="l" t="t" r="r" b="b"/>
              <a:pathLst>
                <a:path w="601" h="590" extrusionOk="0">
                  <a:moveTo>
                    <a:pt x="0" y="1"/>
                  </a:moveTo>
                  <a:lnTo>
                    <a:pt x="0" y="1"/>
                  </a:lnTo>
                  <a:cubicBezTo>
                    <a:pt x="67" y="167"/>
                    <a:pt x="200" y="368"/>
                    <a:pt x="267" y="534"/>
                  </a:cubicBezTo>
                  <a:cubicBezTo>
                    <a:pt x="334" y="534"/>
                    <a:pt x="334" y="568"/>
                    <a:pt x="367" y="568"/>
                  </a:cubicBezTo>
                  <a:cubicBezTo>
                    <a:pt x="390" y="583"/>
                    <a:pt x="414" y="590"/>
                    <a:pt x="436" y="590"/>
                  </a:cubicBezTo>
                  <a:cubicBezTo>
                    <a:pt x="510" y="590"/>
                    <a:pt x="575" y="519"/>
                    <a:pt x="601" y="468"/>
                  </a:cubicBezTo>
                  <a:lnTo>
                    <a:pt x="601" y="468"/>
                  </a:lnTo>
                  <a:cubicBezTo>
                    <a:pt x="570" y="478"/>
                    <a:pt x="536" y="485"/>
                    <a:pt x="502" y="485"/>
                  </a:cubicBezTo>
                  <a:cubicBezTo>
                    <a:pt x="428" y="485"/>
                    <a:pt x="357" y="449"/>
                    <a:pt x="334" y="334"/>
                  </a:cubicBezTo>
                  <a:cubicBezTo>
                    <a:pt x="267" y="301"/>
                    <a:pt x="267" y="201"/>
                    <a:pt x="267" y="67"/>
                  </a:cubicBezTo>
                  <a:cubicBezTo>
                    <a:pt x="200"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rot="2700000">
              <a:off x="868049" y="2434501"/>
              <a:ext cx="26404" cy="29661"/>
            </a:xfrm>
            <a:custGeom>
              <a:avLst/>
              <a:gdLst/>
              <a:ahLst/>
              <a:cxnLst/>
              <a:rect l="l" t="t" r="r" b="b"/>
              <a:pathLst>
                <a:path w="535" h="601" extrusionOk="0">
                  <a:moveTo>
                    <a:pt x="434" y="0"/>
                  </a:moveTo>
                  <a:cubicBezTo>
                    <a:pt x="434" y="100"/>
                    <a:pt x="367" y="167"/>
                    <a:pt x="301" y="167"/>
                  </a:cubicBezTo>
                  <a:cubicBezTo>
                    <a:pt x="287" y="181"/>
                    <a:pt x="262" y="189"/>
                    <a:pt x="232" y="189"/>
                  </a:cubicBezTo>
                  <a:cubicBezTo>
                    <a:pt x="190" y="189"/>
                    <a:pt x="140" y="173"/>
                    <a:pt x="101" y="133"/>
                  </a:cubicBezTo>
                  <a:lnTo>
                    <a:pt x="0" y="67"/>
                  </a:lnTo>
                  <a:lnTo>
                    <a:pt x="0" y="67"/>
                  </a:lnTo>
                  <a:cubicBezTo>
                    <a:pt x="101" y="234"/>
                    <a:pt x="167" y="334"/>
                    <a:pt x="267" y="500"/>
                  </a:cubicBezTo>
                  <a:cubicBezTo>
                    <a:pt x="334" y="500"/>
                    <a:pt x="467" y="534"/>
                    <a:pt x="534" y="600"/>
                  </a:cubicBezTo>
                  <a:lnTo>
                    <a:pt x="534" y="167"/>
                  </a:lnTo>
                  <a:cubicBezTo>
                    <a:pt x="501" y="100"/>
                    <a:pt x="467"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rot="2700000">
              <a:off x="589706" y="2152742"/>
              <a:ext cx="413278" cy="215868"/>
            </a:xfrm>
            <a:custGeom>
              <a:avLst/>
              <a:gdLst/>
              <a:ahLst/>
              <a:cxnLst/>
              <a:rect l="l" t="t" r="r" b="b"/>
              <a:pathLst>
                <a:path w="8374" h="4374" extrusionOk="0">
                  <a:moveTo>
                    <a:pt x="1352" y="1"/>
                  </a:moveTo>
                  <a:cubicBezTo>
                    <a:pt x="837" y="1"/>
                    <a:pt x="392" y="127"/>
                    <a:pt x="301" y="538"/>
                  </a:cubicBezTo>
                  <a:cubicBezTo>
                    <a:pt x="1" y="1805"/>
                    <a:pt x="1735" y="2706"/>
                    <a:pt x="2669" y="3039"/>
                  </a:cubicBezTo>
                  <a:cubicBezTo>
                    <a:pt x="4504" y="3707"/>
                    <a:pt x="6539" y="3707"/>
                    <a:pt x="8373" y="4374"/>
                  </a:cubicBezTo>
                  <a:cubicBezTo>
                    <a:pt x="8306" y="4207"/>
                    <a:pt x="8173" y="4007"/>
                    <a:pt x="8073" y="3840"/>
                  </a:cubicBezTo>
                  <a:cubicBezTo>
                    <a:pt x="7006" y="3506"/>
                    <a:pt x="5938" y="3373"/>
                    <a:pt x="4871" y="3173"/>
                  </a:cubicBezTo>
                  <a:cubicBezTo>
                    <a:pt x="3536" y="2939"/>
                    <a:pt x="1869" y="2606"/>
                    <a:pt x="1001" y="1438"/>
                  </a:cubicBezTo>
                  <a:cubicBezTo>
                    <a:pt x="422" y="665"/>
                    <a:pt x="887" y="457"/>
                    <a:pt x="1555" y="457"/>
                  </a:cubicBezTo>
                  <a:cubicBezTo>
                    <a:pt x="2156" y="457"/>
                    <a:pt x="2920" y="625"/>
                    <a:pt x="3236" y="704"/>
                  </a:cubicBezTo>
                  <a:cubicBezTo>
                    <a:pt x="5004" y="1171"/>
                    <a:pt x="6572" y="2172"/>
                    <a:pt x="7873" y="3440"/>
                  </a:cubicBezTo>
                  <a:lnTo>
                    <a:pt x="7372" y="2439"/>
                  </a:lnTo>
                  <a:cubicBezTo>
                    <a:pt x="6072" y="1372"/>
                    <a:pt x="4637" y="638"/>
                    <a:pt x="3003" y="271"/>
                  </a:cubicBezTo>
                  <a:cubicBezTo>
                    <a:pt x="2676" y="180"/>
                    <a:pt x="1965"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rot="2700000">
              <a:off x="900455" y="2440895"/>
              <a:ext cx="49" cy="1727"/>
            </a:xfrm>
            <a:custGeom>
              <a:avLst/>
              <a:gdLst/>
              <a:ahLst/>
              <a:cxnLst/>
              <a:rect l="l" t="t" r="r" b="b"/>
              <a:pathLst>
                <a:path w="1" h="35" extrusionOk="0">
                  <a:moveTo>
                    <a:pt x="0" y="1"/>
                  </a:moveTo>
                  <a:lnTo>
                    <a:pt x="0" y="34"/>
                  </a:ln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rot="2700000">
              <a:off x="890151" y="2439934"/>
              <a:ext cx="6663" cy="8291"/>
            </a:xfrm>
            <a:custGeom>
              <a:avLst/>
              <a:gdLst/>
              <a:ahLst/>
              <a:cxnLst/>
              <a:rect l="l" t="t" r="r" b="b"/>
              <a:pathLst>
                <a:path w="135" h="168" extrusionOk="0">
                  <a:moveTo>
                    <a:pt x="134" y="1"/>
                  </a:moveTo>
                  <a:cubicBezTo>
                    <a:pt x="134" y="34"/>
                    <a:pt x="67" y="134"/>
                    <a:pt x="1" y="167"/>
                  </a:cubicBezTo>
                  <a:cubicBezTo>
                    <a:pt x="67" y="167"/>
                    <a:pt x="134" y="1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rot="2700000">
              <a:off x="886453" y="2408791"/>
              <a:ext cx="23097" cy="38298"/>
            </a:xfrm>
            <a:custGeom>
              <a:avLst/>
              <a:gdLst/>
              <a:ahLst/>
              <a:cxnLst/>
              <a:rect l="l" t="t" r="r" b="b"/>
              <a:pathLst>
                <a:path w="468" h="776" extrusionOk="0">
                  <a:moveTo>
                    <a:pt x="0" y="0"/>
                  </a:moveTo>
                  <a:cubicBezTo>
                    <a:pt x="0" y="234"/>
                    <a:pt x="0" y="401"/>
                    <a:pt x="33" y="567"/>
                  </a:cubicBezTo>
                  <a:cubicBezTo>
                    <a:pt x="61" y="706"/>
                    <a:pt x="159" y="776"/>
                    <a:pt x="267" y="776"/>
                  </a:cubicBezTo>
                  <a:cubicBezTo>
                    <a:pt x="289" y="776"/>
                    <a:pt x="311" y="773"/>
                    <a:pt x="334" y="767"/>
                  </a:cubicBezTo>
                  <a:cubicBezTo>
                    <a:pt x="367" y="767"/>
                    <a:pt x="467" y="701"/>
                    <a:pt x="467" y="601"/>
                  </a:cubicBezTo>
                  <a:cubicBezTo>
                    <a:pt x="467" y="534"/>
                    <a:pt x="400" y="434"/>
                    <a:pt x="367" y="334"/>
                  </a:cubicBezTo>
                  <a:cubicBezTo>
                    <a:pt x="234" y="234"/>
                    <a:pt x="13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rot="2700000">
              <a:off x="898563" y="2433548"/>
              <a:ext cx="4985" cy="8291"/>
            </a:xfrm>
            <a:custGeom>
              <a:avLst/>
              <a:gdLst/>
              <a:ahLst/>
              <a:cxnLst/>
              <a:rect l="l" t="t" r="r" b="b"/>
              <a:pathLst>
                <a:path w="101" h="168" extrusionOk="0">
                  <a:moveTo>
                    <a:pt x="0" y="1"/>
                  </a:moveTo>
                  <a:cubicBezTo>
                    <a:pt x="0" y="34"/>
                    <a:pt x="33" y="134"/>
                    <a:pt x="100" y="167"/>
                  </a:cubicBezTo>
                  <a:lnTo>
                    <a:pt x="100" y="134"/>
                  </a:lnTo>
                  <a:cubicBezTo>
                    <a:pt x="100" y="134"/>
                    <a:pt x="100" y="67"/>
                    <a:pt x="33" y="3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rot="2700000">
              <a:off x="873909" y="2382743"/>
              <a:ext cx="39531" cy="57101"/>
            </a:xfrm>
            <a:custGeom>
              <a:avLst/>
              <a:gdLst/>
              <a:ahLst/>
              <a:cxnLst/>
              <a:rect l="l" t="t" r="r" b="b"/>
              <a:pathLst>
                <a:path w="801" h="1157" extrusionOk="0">
                  <a:moveTo>
                    <a:pt x="0" y="0"/>
                  </a:moveTo>
                  <a:lnTo>
                    <a:pt x="500" y="1001"/>
                  </a:lnTo>
                  <a:lnTo>
                    <a:pt x="567" y="1101"/>
                  </a:lnTo>
                  <a:cubicBezTo>
                    <a:pt x="606" y="1140"/>
                    <a:pt x="645" y="1156"/>
                    <a:pt x="691" y="1156"/>
                  </a:cubicBezTo>
                  <a:cubicBezTo>
                    <a:pt x="723" y="1156"/>
                    <a:pt x="759" y="1148"/>
                    <a:pt x="801" y="1134"/>
                  </a:cubicBezTo>
                  <a:cubicBezTo>
                    <a:pt x="667" y="1134"/>
                    <a:pt x="500" y="1101"/>
                    <a:pt x="500" y="934"/>
                  </a:cubicBezTo>
                  <a:cubicBezTo>
                    <a:pt x="500" y="768"/>
                    <a:pt x="467" y="601"/>
                    <a:pt x="467" y="434"/>
                  </a:cubicBezTo>
                  <a:cubicBezTo>
                    <a:pt x="334" y="267"/>
                    <a:pt x="167"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rot="2700000">
              <a:off x="899284" y="2392271"/>
              <a:ext cx="19840" cy="39581"/>
            </a:xfrm>
            <a:custGeom>
              <a:avLst/>
              <a:gdLst/>
              <a:ahLst/>
              <a:cxnLst/>
              <a:rect l="l" t="t" r="r" b="b"/>
              <a:pathLst>
                <a:path w="402" h="802" extrusionOk="0">
                  <a:moveTo>
                    <a:pt x="1" y="1"/>
                  </a:moveTo>
                  <a:cubicBezTo>
                    <a:pt x="1" y="134"/>
                    <a:pt x="34" y="301"/>
                    <a:pt x="34" y="468"/>
                  </a:cubicBezTo>
                  <a:cubicBezTo>
                    <a:pt x="168" y="535"/>
                    <a:pt x="268" y="668"/>
                    <a:pt x="401" y="802"/>
                  </a:cubicBezTo>
                  <a:cubicBezTo>
                    <a:pt x="234" y="535"/>
                    <a:pt x="101"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rot="2700000">
              <a:off x="609570" y="2177321"/>
              <a:ext cx="379274" cy="167058"/>
            </a:xfrm>
            <a:custGeom>
              <a:avLst/>
              <a:gdLst/>
              <a:ahLst/>
              <a:cxnLst/>
              <a:rect l="l" t="t" r="r" b="b"/>
              <a:pathLst>
                <a:path w="7685" h="3385" extrusionOk="0">
                  <a:moveTo>
                    <a:pt x="1134" y="1"/>
                  </a:moveTo>
                  <a:cubicBezTo>
                    <a:pt x="466" y="1"/>
                    <a:pt x="0" y="209"/>
                    <a:pt x="580" y="982"/>
                  </a:cubicBezTo>
                  <a:cubicBezTo>
                    <a:pt x="1414" y="2150"/>
                    <a:pt x="3115" y="2483"/>
                    <a:pt x="4449" y="2717"/>
                  </a:cubicBezTo>
                  <a:cubicBezTo>
                    <a:pt x="5550" y="2917"/>
                    <a:pt x="6651" y="3050"/>
                    <a:pt x="7685" y="3384"/>
                  </a:cubicBezTo>
                  <a:cubicBezTo>
                    <a:pt x="7618" y="3217"/>
                    <a:pt x="7518" y="3084"/>
                    <a:pt x="7451" y="2917"/>
                  </a:cubicBezTo>
                  <a:cubicBezTo>
                    <a:pt x="6117" y="1683"/>
                    <a:pt x="4583" y="682"/>
                    <a:pt x="2815" y="248"/>
                  </a:cubicBezTo>
                  <a:cubicBezTo>
                    <a:pt x="2499" y="169"/>
                    <a:pt x="1734" y="1"/>
                    <a:pt x="1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rot="2700000">
              <a:off x="887521" y="2231147"/>
              <a:ext cx="87058" cy="171845"/>
            </a:xfrm>
            <a:custGeom>
              <a:avLst/>
              <a:gdLst/>
              <a:ahLst/>
              <a:cxnLst/>
              <a:rect l="l" t="t" r="r" b="b"/>
              <a:pathLst>
                <a:path w="1764" h="3482" extrusionOk="0">
                  <a:moveTo>
                    <a:pt x="246" y="1"/>
                  </a:moveTo>
                  <a:cubicBezTo>
                    <a:pt x="117" y="1"/>
                    <a:pt x="0" y="115"/>
                    <a:pt x="62" y="280"/>
                  </a:cubicBezTo>
                  <a:cubicBezTo>
                    <a:pt x="429" y="1214"/>
                    <a:pt x="829" y="2148"/>
                    <a:pt x="1296" y="3048"/>
                  </a:cubicBezTo>
                  <a:cubicBezTo>
                    <a:pt x="1430" y="3215"/>
                    <a:pt x="1596" y="3349"/>
                    <a:pt x="1763" y="3482"/>
                  </a:cubicBezTo>
                  <a:cubicBezTo>
                    <a:pt x="1730" y="3315"/>
                    <a:pt x="1730" y="3182"/>
                    <a:pt x="1730" y="3015"/>
                  </a:cubicBezTo>
                  <a:cubicBezTo>
                    <a:pt x="1263" y="2048"/>
                    <a:pt x="829" y="1114"/>
                    <a:pt x="462" y="146"/>
                  </a:cubicBezTo>
                  <a:cubicBezTo>
                    <a:pt x="411" y="44"/>
                    <a:pt x="326"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rot="2700000">
              <a:off x="962630" y="2263169"/>
              <a:ext cx="75312" cy="221988"/>
            </a:xfrm>
            <a:custGeom>
              <a:avLst/>
              <a:gdLst/>
              <a:ahLst/>
              <a:cxnLst/>
              <a:rect l="l" t="t" r="r" b="b"/>
              <a:pathLst>
                <a:path w="1526" h="4498" extrusionOk="0">
                  <a:moveTo>
                    <a:pt x="1387" y="1"/>
                  </a:moveTo>
                  <a:cubicBezTo>
                    <a:pt x="1364" y="1"/>
                    <a:pt x="1344" y="9"/>
                    <a:pt x="1335" y="28"/>
                  </a:cubicBezTo>
                  <a:cubicBezTo>
                    <a:pt x="668" y="1329"/>
                    <a:pt x="1" y="2996"/>
                    <a:pt x="234" y="4464"/>
                  </a:cubicBezTo>
                  <a:cubicBezTo>
                    <a:pt x="301" y="4498"/>
                    <a:pt x="334" y="4498"/>
                    <a:pt x="334" y="4498"/>
                  </a:cubicBezTo>
                  <a:cubicBezTo>
                    <a:pt x="468" y="3797"/>
                    <a:pt x="501" y="3130"/>
                    <a:pt x="668" y="2396"/>
                  </a:cubicBezTo>
                  <a:cubicBezTo>
                    <a:pt x="868" y="1629"/>
                    <a:pt x="1202" y="862"/>
                    <a:pt x="1502" y="128"/>
                  </a:cubicBezTo>
                  <a:cubicBezTo>
                    <a:pt x="1526" y="56"/>
                    <a:pt x="1446" y="1"/>
                    <a:pt x="1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rot="2700000">
              <a:off x="782094" y="2302360"/>
              <a:ext cx="159507" cy="92585"/>
            </a:xfrm>
            <a:custGeom>
              <a:avLst/>
              <a:gdLst/>
              <a:ahLst/>
              <a:cxnLst/>
              <a:rect l="l" t="t" r="r" b="b"/>
              <a:pathLst>
                <a:path w="3232" h="1876" extrusionOk="0">
                  <a:moveTo>
                    <a:pt x="101" y="1"/>
                  </a:moveTo>
                  <a:cubicBezTo>
                    <a:pt x="34" y="67"/>
                    <a:pt x="1" y="201"/>
                    <a:pt x="67" y="234"/>
                  </a:cubicBezTo>
                  <a:cubicBezTo>
                    <a:pt x="668" y="368"/>
                    <a:pt x="1201" y="568"/>
                    <a:pt x="1702" y="801"/>
                  </a:cubicBezTo>
                  <a:cubicBezTo>
                    <a:pt x="2202" y="1102"/>
                    <a:pt x="2602" y="1569"/>
                    <a:pt x="3103" y="1869"/>
                  </a:cubicBezTo>
                  <a:cubicBezTo>
                    <a:pt x="3116" y="1873"/>
                    <a:pt x="3129" y="1875"/>
                    <a:pt x="3140" y="1875"/>
                  </a:cubicBezTo>
                  <a:cubicBezTo>
                    <a:pt x="3211" y="1875"/>
                    <a:pt x="3232" y="1793"/>
                    <a:pt x="3203" y="1735"/>
                  </a:cubicBezTo>
                  <a:cubicBezTo>
                    <a:pt x="2502" y="801"/>
                    <a:pt x="1235" y="268"/>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2700000">
              <a:off x="896588" y="2540101"/>
              <a:ext cx="49451" cy="283086"/>
            </a:xfrm>
            <a:custGeom>
              <a:avLst/>
              <a:gdLst/>
              <a:ahLst/>
              <a:cxnLst/>
              <a:rect l="l" t="t" r="r" b="b"/>
              <a:pathLst>
                <a:path w="1002" h="5736" extrusionOk="0">
                  <a:moveTo>
                    <a:pt x="952" y="0"/>
                  </a:moveTo>
                  <a:cubicBezTo>
                    <a:pt x="928" y="0"/>
                    <a:pt x="898" y="17"/>
                    <a:pt x="868" y="47"/>
                  </a:cubicBezTo>
                  <a:cubicBezTo>
                    <a:pt x="134" y="1614"/>
                    <a:pt x="1" y="3949"/>
                    <a:pt x="501" y="5651"/>
                  </a:cubicBezTo>
                  <a:cubicBezTo>
                    <a:pt x="516" y="5709"/>
                    <a:pt x="556" y="5735"/>
                    <a:pt x="594" y="5735"/>
                  </a:cubicBezTo>
                  <a:cubicBezTo>
                    <a:pt x="642" y="5735"/>
                    <a:pt x="687" y="5692"/>
                    <a:pt x="668" y="5617"/>
                  </a:cubicBezTo>
                  <a:cubicBezTo>
                    <a:pt x="368" y="4483"/>
                    <a:pt x="434" y="3449"/>
                    <a:pt x="601" y="2315"/>
                  </a:cubicBezTo>
                  <a:cubicBezTo>
                    <a:pt x="701" y="1581"/>
                    <a:pt x="968" y="814"/>
                    <a:pt x="1001" y="80"/>
                  </a:cubicBezTo>
                  <a:cubicBezTo>
                    <a:pt x="1001" y="25"/>
                    <a:pt x="981"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rot="2700000">
              <a:off x="685301" y="2688543"/>
              <a:ext cx="172290" cy="77878"/>
            </a:xfrm>
            <a:custGeom>
              <a:avLst/>
              <a:gdLst/>
              <a:ahLst/>
              <a:cxnLst/>
              <a:rect l="l" t="t" r="r" b="b"/>
              <a:pathLst>
                <a:path w="3491" h="1578" extrusionOk="0">
                  <a:moveTo>
                    <a:pt x="234" y="0"/>
                  </a:moveTo>
                  <a:cubicBezTo>
                    <a:pt x="67" y="0"/>
                    <a:pt x="0" y="234"/>
                    <a:pt x="134" y="267"/>
                  </a:cubicBezTo>
                  <a:cubicBezTo>
                    <a:pt x="768" y="401"/>
                    <a:pt x="1401" y="567"/>
                    <a:pt x="2002" y="834"/>
                  </a:cubicBezTo>
                  <a:cubicBezTo>
                    <a:pt x="2469" y="1034"/>
                    <a:pt x="2869" y="1401"/>
                    <a:pt x="3370" y="1568"/>
                  </a:cubicBezTo>
                  <a:cubicBezTo>
                    <a:pt x="3376" y="1574"/>
                    <a:pt x="3385" y="1577"/>
                    <a:pt x="3394" y="1577"/>
                  </a:cubicBezTo>
                  <a:cubicBezTo>
                    <a:pt x="3435" y="1577"/>
                    <a:pt x="3490" y="1528"/>
                    <a:pt x="3436" y="1501"/>
                  </a:cubicBezTo>
                  <a:cubicBezTo>
                    <a:pt x="2869" y="534"/>
                    <a:pt x="1235" y="23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rot="2700000">
              <a:off x="845176" y="2902052"/>
              <a:ext cx="80839" cy="317682"/>
            </a:xfrm>
            <a:custGeom>
              <a:avLst/>
              <a:gdLst/>
              <a:ahLst/>
              <a:cxnLst/>
              <a:rect l="l" t="t" r="r" b="b"/>
              <a:pathLst>
                <a:path w="1638" h="6437" extrusionOk="0">
                  <a:moveTo>
                    <a:pt x="777" y="0"/>
                  </a:moveTo>
                  <a:cubicBezTo>
                    <a:pt x="745" y="0"/>
                    <a:pt x="714" y="8"/>
                    <a:pt x="701" y="22"/>
                  </a:cubicBezTo>
                  <a:cubicBezTo>
                    <a:pt x="0" y="2057"/>
                    <a:pt x="567" y="4392"/>
                    <a:pt x="1368" y="6327"/>
                  </a:cubicBezTo>
                  <a:cubicBezTo>
                    <a:pt x="1398" y="6402"/>
                    <a:pt x="1462" y="6436"/>
                    <a:pt x="1517" y="6436"/>
                  </a:cubicBezTo>
                  <a:cubicBezTo>
                    <a:pt x="1584" y="6436"/>
                    <a:pt x="1638" y="6385"/>
                    <a:pt x="1601" y="6293"/>
                  </a:cubicBezTo>
                  <a:cubicBezTo>
                    <a:pt x="867" y="4192"/>
                    <a:pt x="567" y="2224"/>
                    <a:pt x="867" y="56"/>
                  </a:cubicBezTo>
                  <a:cubicBezTo>
                    <a:pt x="867" y="16"/>
                    <a:pt x="82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rot="2700000">
              <a:off x="549130" y="3080916"/>
              <a:ext cx="264875" cy="79408"/>
            </a:xfrm>
            <a:custGeom>
              <a:avLst/>
              <a:gdLst/>
              <a:ahLst/>
              <a:cxnLst/>
              <a:rect l="l" t="t" r="r" b="b"/>
              <a:pathLst>
                <a:path w="5367" h="1609" extrusionOk="0">
                  <a:moveTo>
                    <a:pt x="5200" y="0"/>
                  </a:moveTo>
                  <a:cubicBezTo>
                    <a:pt x="3632" y="0"/>
                    <a:pt x="1130" y="167"/>
                    <a:pt x="29" y="1501"/>
                  </a:cubicBezTo>
                  <a:cubicBezTo>
                    <a:pt x="1" y="1530"/>
                    <a:pt x="21" y="1608"/>
                    <a:pt x="91" y="1608"/>
                  </a:cubicBezTo>
                  <a:cubicBezTo>
                    <a:pt x="103" y="1608"/>
                    <a:pt x="115" y="1606"/>
                    <a:pt x="129" y="1601"/>
                  </a:cubicBezTo>
                  <a:cubicBezTo>
                    <a:pt x="1797" y="834"/>
                    <a:pt x="3365" y="334"/>
                    <a:pt x="5266" y="300"/>
                  </a:cubicBezTo>
                  <a:cubicBezTo>
                    <a:pt x="5366" y="267"/>
                    <a:pt x="5366" y="0"/>
                    <a:pt x="5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rot="2700000">
              <a:off x="908114" y="3332600"/>
              <a:ext cx="44615" cy="279434"/>
            </a:xfrm>
            <a:custGeom>
              <a:avLst/>
              <a:gdLst/>
              <a:ahLst/>
              <a:cxnLst/>
              <a:rect l="l" t="t" r="r" b="b"/>
              <a:pathLst>
                <a:path w="904" h="5662" extrusionOk="0">
                  <a:moveTo>
                    <a:pt x="736" y="0"/>
                  </a:moveTo>
                  <a:cubicBezTo>
                    <a:pt x="717" y="0"/>
                    <a:pt x="701" y="14"/>
                    <a:pt x="701" y="53"/>
                  </a:cubicBezTo>
                  <a:cubicBezTo>
                    <a:pt x="168" y="1754"/>
                    <a:pt x="1" y="3889"/>
                    <a:pt x="635" y="5590"/>
                  </a:cubicBezTo>
                  <a:cubicBezTo>
                    <a:pt x="666" y="5637"/>
                    <a:pt x="733" y="5662"/>
                    <a:pt x="789" y="5662"/>
                  </a:cubicBezTo>
                  <a:cubicBezTo>
                    <a:pt x="854" y="5662"/>
                    <a:pt x="904" y="5628"/>
                    <a:pt x="868" y="5557"/>
                  </a:cubicBezTo>
                  <a:cubicBezTo>
                    <a:pt x="802" y="4656"/>
                    <a:pt x="635" y="3722"/>
                    <a:pt x="635" y="2822"/>
                  </a:cubicBezTo>
                  <a:cubicBezTo>
                    <a:pt x="635" y="1888"/>
                    <a:pt x="768" y="987"/>
                    <a:pt x="802" y="53"/>
                  </a:cubicBezTo>
                  <a:cubicBezTo>
                    <a:pt x="802" y="33"/>
                    <a:pt x="765"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rot="2700000">
              <a:off x="599766" y="3478239"/>
              <a:ext cx="230920" cy="138878"/>
            </a:xfrm>
            <a:custGeom>
              <a:avLst/>
              <a:gdLst/>
              <a:ahLst/>
              <a:cxnLst/>
              <a:rect l="l" t="t" r="r" b="b"/>
              <a:pathLst>
                <a:path w="4679" h="2814" extrusionOk="0">
                  <a:moveTo>
                    <a:pt x="4423" y="1"/>
                  </a:moveTo>
                  <a:cubicBezTo>
                    <a:pt x="4413" y="1"/>
                    <a:pt x="4403" y="1"/>
                    <a:pt x="4392" y="3"/>
                  </a:cubicBezTo>
                  <a:cubicBezTo>
                    <a:pt x="2691" y="270"/>
                    <a:pt x="1223" y="1471"/>
                    <a:pt x="56" y="2672"/>
                  </a:cubicBezTo>
                  <a:cubicBezTo>
                    <a:pt x="1" y="2754"/>
                    <a:pt x="36" y="2814"/>
                    <a:pt x="88" y="2814"/>
                  </a:cubicBezTo>
                  <a:cubicBezTo>
                    <a:pt x="99" y="2814"/>
                    <a:pt x="111" y="2811"/>
                    <a:pt x="123" y="2805"/>
                  </a:cubicBezTo>
                  <a:cubicBezTo>
                    <a:pt x="1590" y="1938"/>
                    <a:pt x="2758" y="837"/>
                    <a:pt x="4426" y="303"/>
                  </a:cubicBezTo>
                  <a:cubicBezTo>
                    <a:pt x="4679" y="272"/>
                    <a:pt x="4602" y="1"/>
                    <a:pt x="4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rot="2700000">
              <a:off x="1021975" y="3693356"/>
              <a:ext cx="96632" cy="329576"/>
            </a:xfrm>
            <a:custGeom>
              <a:avLst/>
              <a:gdLst/>
              <a:ahLst/>
              <a:cxnLst/>
              <a:rect l="l" t="t" r="r" b="b"/>
              <a:pathLst>
                <a:path w="1958" h="6678" extrusionOk="0">
                  <a:moveTo>
                    <a:pt x="573" y="1"/>
                  </a:moveTo>
                  <a:cubicBezTo>
                    <a:pt x="553" y="1"/>
                    <a:pt x="535" y="11"/>
                    <a:pt x="535" y="39"/>
                  </a:cubicBezTo>
                  <a:cubicBezTo>
                    <a:pt x="1" y="2241"/>
                    <a:pt x="968" y="4576"/>
                    <a:pt x="1702" y="6644"/>
                  </a:cubicBezTo>
                  <a:cubicBezTo>
                    <a:pt x="1724" y="6666"/>
                    <a:pt x="1761" y="6677"/>
                    <a:pt x="1800" y="6677"/>
                  </a:cubicBezTo>
                  <a:cubicBezTo>
                    <a:pt x="1876" y="6677"/>
                    <a:pt x="1958" y="6633"/>
                    <a:pt x="1936" y="6544"/>
                  </a:cubicBezTo>
                  <a:cubicBezTo>
                    <a:pt x="1135" y="4375"/>
                    <a:pt x="635" y="2374"/>
                    <a:pt x="635" y="39"/>
                  </a:cubicBezTo>
                  <a:cubicBezTo>
                    <a:pt x="635" y="20"/>
                    <a:pt x="601" y="1"/>
                    <a:pt x="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rot="2700000">
              <a:off x="717030" y="3887247"/>
              <a:ext cx="250760" cy="174560"/>
            </a:xfrm>
            <a:custGeom>
              <a:avLst/>
              <a:gdLst/>
              <a:ahLst/>
              <a:cxnLst/>
              <a:rect l="l" t="t" r="r" b="b"/>
              <a:pathLst>
                <a:path w="5081" h="3537" extrusionOk="0">
                  <a:moveTo>
                    <a:pt x="4989" y="1"/>
                  </a:moveTo>
                  <a:cubicBezTo>
                    <a:pt x="4980" y="1"/>
                    <a:pt x="4971" y="3"/>
                    <a:pt x="4961" y="7"/>
                  </a:cubicBezTo>
                  <a:cubicBezTo>
                    <a:pt x="3260" y="541"/>
                    <a:pt x="858" y="1742"/>
                    <a:pt x="24" y="3410"/>
                  </a:cubicBezTo>
                  <a:cubicBezTo>
                    <a:pt x="0" y="3482"/>
                    <a:pt x="28" y="3537"/>
                    <a:pt x="83" y="3537"/>
                  </a:cubicBezTo>
                  <a:cubicBezTo>
                    <a:pt x="105" y="3537"/>
                    <a:pt x="130" y="3528"/>
                    <a:pt x="158" y="3510"/>
                  </a:cubicBezTo>
                  <a:cubicBezTo>
                    <a:pt x="858" y="2876"/>
                    <a:pt x="1459" y="2176"/>
                    <a:pt x="2259" y="1642"/>
                  </a:cubicBezTo>
                  <a:cubicBezTo>
                    <a:pt x="3093" y="1041"/>
                    <a:pt x="4027" y="508"/>
                    <a:pt x="4995" y="107"/>
                  </a:cubicBezTo>
                  <a:cubicBezTo>
                    <a:pt x="5081" y="79"/>
                    <a:pt x="5043" y="1"/>
                    <a:pt x="4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rot="2700000">
              <a:off x="1255982" y="4084846"/>
              <a:ext cx="67070" cy="249082"/>
            </a:xfrm>
            <a:custGeom>
              <a:avLst/>
              <a:gdLst/>
              <a:ahLst/>
              <a:cxnLst/>
              <a:rect l="l" t="t" r="r" b="b"/>
              <a:pathLst>
                <a:path w="1359" h="5047" extrusionOk="0">
                  <a:moveTo>
                    <a:pt x="101" y="1"/>
                  </a:moveTo>
                  <a:cubicBezTo>
                    <a:pt x="51" y="1"/>
                    <a:pt x="1" y="34"/>
                    <a:pt x="1" y="101"/>
                  </a:cubicBezTo>
                  <a:cubicBezTo>
                    <a:pt x="134" y="1602"/>
                    <a:pt x="201" y="3803"/>
                    <a:pt x="1202" y="5004"/>
                  </a:cubicBezTo>
                  <a:cubicBezTo>
                    <a:pt x="1212" y="5035"/>
                    <a:pt x="1231" y="5047"/>
                    <a:pt x="1252" y="5047"/>
                  </a:cubicBezTo>
                  <a:cubicBezTo>
                    <a:pt x="1301" y="5047"/>
                    <a:pt x="1358" y="4984"/>
                    <a:pt x="1335" y="4937"/>
                  </a:cubicBezTo>
                  <a:cubicBezTo>
                    <a:pt x="1135" y="4170"/>
                    <a:pt x="801" y="3503"/>
                    <a:pt x="634" y="2769"/>
                  </a:cubicBezTo>
                  <a:cubicBezTo>
                    <a:pt x="401" y="1869"/>
                    <a:pt x="301" y="968"/>
                    <a:pt x="201" y="101"/>
                  </a:cubicBezTo>
                  <a:cubicBezTo>
                    <a:pt x="201" y="34"/>
                    <a:pt x="151"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rot="2700000">
              <a:off x="1013894" y="4262377"/>
              <a:ext cx="153240" cy="182308"/>
            </a:xfrm>
            <a:custGeom>
              <a:avLst/>
              <a:gdLst/>
              <a:ahLst/>
              <a:cxnLst/>
              <a:rect l="l" t="t" r="r" b="b"/>
              <a:pathLst>
                <a:path w="3105" h="3694" extrusionOk="0">
                  <a:moveTo>
                    <a:pt x="2937" y="1"/>
                  </a:moveTo>
                  <a:cubicBezTo>
                    <a:pt x="2911" y="1"/>
                    <a:pt x="2884" y="14"/>
                    <a:pt x="2861" y="45"/>
                  </a:cubicBezTo>
                  <a:cubicBezTo>
                    <a:pt x="1860" y="1079"/>
                    <a:pt x="459" y="2113"/>
                    <a:pt x="25" y="3581"/>
                  </a:cubicBezTo>
                  <a:cubicBezTo>
                    <a:pt x="0" y="3656"/>
                    <a:pt x="50" y="3693"/>
                    <a:pt x="119" y="3693"/>
                  </a:cubicBezTo>
                  <a:cubicBezTo>
                    <a:pt x="142" y="3693"/>
                    <a:pt x="167" y="3689"/>
                    <a:pt x="192" y="3681"/>
                  </a:cubicBezTo>
                  <a:cubicBezTo>
                    <a:pt x="659" y="3081"/>
                    <a:pt x="1026" y="2447"/>
                    <a:pt x="1526" y="1913"/>
                  </a:cubicBezTo>
                  <a:cubicBezTo>
                    <a:pt x="2027" y="1379"/>
                    <a:pt x="2560" y="846"/>
                    <a:pt x="3027" y="245"/>
                  </a:cubicBezTo>
                  <a:cubicBezTo>
                    <a:pt x="3104" y="143"/>
                    <a:pt x="3024" y="1"/>
                    <a:pt x="2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rot="2700000">
              <a:off x="770047" y="4388017"/>
              <a:ext cx="8242" cy="8291"/>
            </a:xfrm>
            <a:custGeom>
              <a:avLst/>
              <a:gdLst/>
              <a:ahLst/>
              <a:cxnLst/>
              <a:rect l="l" t="t" r="r" b="b"/>
              <a:pathLst>
                <a:path w="167" h="168" extrusionOk="0">
                  <a:moveTo>
                    <a:pt x="67" y="1"/>
                  </a:moveTo>
                  <a:cubicBezTo>
                    <a:pt x="0" y="34"/>
                    <a:pt x="0" y="168"/>
                    <a:pt x="67" y="168"/>
                  </a:cubicBezTo>
                  <a:cubicBezTo>
                    <a:pt x="167" y="168"/>
                    <a:pt x="167"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rot="2700000">
              <a:off x="784581" y="4351448"/>
              <a:ext cx="44467" cy="67366"/>
            </a:xfrm>
            <a:custGeom>
              <a:avLst/>
              <a:gdLst/>
              <a:ahLst/>
              <a:cxnLst/>
              <a:rect l="l" t="t" r="r" b="b"/>
              <a:pathLst>
                <a:path w="901" h="1365" extrusionOk="0">
                  <a:moveTo>
                    <a:pt x="801" y="0"/>
                  </a:moveTo>
                  <a:cubicBezTo>
                    <a:pt x="334" y="134"/>
                    <a:pt x="33" y="768"/>
                    <a:pt x="0" y="1235"/>
                  </a:cubicBezTo>
                  <a:cubicBezTo>
                    <a:pt x="0" y="1323"/>
                    <a:pt x="47" y="1364"/>
                    <a:pt x="95" y="1364"/>
                  </a:cubicBezTo>
                  <a:cubicBezTo>
                    <a:pt x="139" y="1364"/>
                    <a:pt x="184" y="1331"/>
                    <a:pt x="200" y="1268"/>
                  </a:cubicBezTo>
                  <a:cubicBezTo>
                    <a:pt x="300" y="1034"/>
                    <a:pt x="334" y="834"/>
                    <a:pt x="500" y="601"/>
                  </a:cubicBezTo>
                  <a:lnTo>
                    <a:pt x="867" y="100"/>
                  </a:lnTo>
                  <a:cubicBezTo>
                    <a:pt x="901" y="67"/>
                    <a:pt x="834"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rot="2700000">
              <a:off x="788423" y="4371616"/>
              <a:ext cx="41703" cy="69291"/>
            </a:xfrm>
            <a:custGeom>
              <a:avLst/>
              <a:gdLst/>
              <a:ahLst/>
              <a:cxnLst/>
              <a:rect l="l" t="t" r="r" b="b"/>
              <a:pathLst>
                <a:path w="845" h="1404" extrusionOk="0">
                  <a:moveTo>
                    <a:pt x="707" y="0"/>
                  </a:moveTo>
                  <a:cubicBezTo>
                    <a:pt x="667" y="0"/>
                    <a:pt x="626" y="26"/>
                    <a:pt x="601" y="86"/>
                  </a:cubicBezTo>
                  <a:cubicBezTo>
                    <a:pt x="468" y="286"/>
                    <a:pt x="335" y="520"/>
                    <a:pt x="201" y="786"/>
                  </a:cubicBezTo>
                  <a:cubicBezTo>
                    <a:pt x="134" y="953"/>
                    <a:pt x="1" y="1187"/>
                    <a:pt x="168" y="1354"/>
                  </a:cubicBezTo>
                  <a:cubicBezTo>
                    <a:pt x="168" y="1387"/>
                    <a:pt x="176" y="1404"/>
                    <a:pt x="193" y="1404"/>
                  </a:cubicBezTo>
                  <a:cubicBezTo>
                    <a:pt x="209" y="1404"/>
                    <a:pt x="234" y="1387"/>
                    <a:pt x="268" y="1354"/>
                  </a:cubicBezTo>
                  <a:cubicBezTo>
                    <a:pt x="435" y="1287"/>
                    <a:pt x="435" y="1053"/>
                    <a:pt x="468" y="953"/>
                  </a:cubicBezTo>
                  <a:cubicBezTo>
                    <a:pt x="535" y="686"/>
                    <a:pt x="668" y="453"/>
                    <a:pt x="802" y="186"/>
                  </a:cubicBezTo>
                  <a:cubicBezTo>
                    <a:pt x="844" y="80"/>
                    <a:pt x="778"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rot="2700000">
              <a:off x="804405" y="4407561"/>
              <a:ext cx="35040" cy="69883"/>
            </a:xfrm>
            <a:custGeom>
              <a:avLst/>
              <a:gdLst/>
              <a:ahLst/>
              <a:cxnLst/>
              <a:rect l="l" t="t" r="r" b="b"/>
              <a:pathLst>
                <a:path w="710" h="1416" extrusionOk="0">
                  <a:moveTo>
                    <a:pt x="569" y="0"/>
                  </a:moveTo>
                  <a:cubicBezTo>
                    <a:pt x="523" y="0"/>
                    <a:pt x="471" y="25"/>
                    <a:pt x="434" y="88"/>
                  </a:cubicBezTo>
                  <a:cubicBezTo>
                    <a:pt x="334" y="288"/>
                    <a:pt x="234" y="488"/>
                    <a:pt x="167" y="688"/>
                  </a:cubicBezTo>
                  <a:cubicBezTo>
                    <a:pt x="67" y="921"/>
                    <a:pt x="0" y="1155"/>
                    <a:pt x="67" y="1322"/>
                  </a:cubicBezTo>
                  <a:cubicBezTo>
                    <a:pt x="86" y="1380"/>
                    <a:pt x="128" y="1416"/>
                    <a:pt x="166" y="1416"/>
                  </a:cubicBezTo>
                  <a:cubicBezTo>
                    <a:pt x="194" y="1416"/>
                    <a:pt x="220" y="1397"/>
                    <a:pt x="234" y="1355"/>
                  </a:cubicBezTo>
                  <a:cubicBezTo>
                    <a:pt x="367" y="1255"/>
                    <a:pt x="367" y="1022"/>
                    <a:pt x="400" y="821"/>
                  </a:cubicBezTo>
                  <a:cubicBezTo>
                    <a:pt x="434" y="588"/>
                    <a:pt x="567" y="354"/>
                    <a:pt x="667" y="154"/>
                  </a:cubicBezTo>
                  <a:cubicBezTo>
                    <a:pt x="709" y="71"/>
                    <a:pt x="64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rot="2700000">
              <a:off x="1495764" y="3861848"/>
              <a:ext cx="23097" cy="66922"/>
            </a:xfrm>
            <a:custGeom>
              <a:avLst/>
              <a:gdLst/>
              <a:ahLst/>
              <a:cxnLst/>
              <a:rect l="l" t="t" r="r" b="b"/>
              <a:pathLst>
                <a:path w="468" h="1356" extrusionOk="0">
                  <a:moveTo>
                    <a:pt x="337" y="0"/>
                  </a:moveTo>
                  <a:cubicBezTo>
                    <a:pt x="294" y="0"/>
                    <a:pt x="250" y="25"/>
                    <a:pt x="234" y="72"/>
                  </a:cubicBezTo>
                  <a:cubicBezTo>
                    <a:pt x="134" y="438"/>
                    <a:pt x="1" y="939"/>
                    <a:pt x="167" y="1306"/>
                  </a:cubicBezTo>
                  <a:cubicBezTo>
                    <a:pt x="167" y="1339"/>
                    <a:pt x="192" y="1356"/>
                    <a:pt x="222" y="1356"/>
                  </a:cubicBezTo>
                  <a:cubicBezTo>
                    <a:pt x="251" y="1356"/>
                    <a:pt x="284" y="1339"/>
                    <a:pt x="301" y="1306"/>
                  </a:cubicBezTo>
                  <a:cubicBezTo>
                    <a:pt x="468" y="939"/>
                    <a:pt x="401" y="472"/>
                    <a:pt x="434" y="105"/>
                  </a:cubicBezTo>
                  <a:cubicBezTo>
                    <a:pt x="434" y="33"/>
                    <a:pt x="38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rot="2700000">
              <a:off x="1525137" y="3901692"/>
              <a:ext cx="18162" cy="52215"/>
            </a:xfrm>
            <a:custGeom>
              <a:avLst/>
              <a:gdLst/>
              <a:ahLst/>
              <a:cxnLst/>
              <a:rect l="l" t="t" r="r" b="b"/>
              <a:pathLst>
                <a:path w="368" h="1058" extrusionOk="0">
                  <a:moveTo>
                    <a:pt x="267" y="1"/>
                  </a:moveTo>
                  <a:cubicBezTo>
                    <a:pt x="217" y="1"/>
                    <a:pt x="167" y="26"/>
                    <a:pt x="167" y="76"/>
                  </a:cubicBezTo>
                  <a:cubicBezTo>
                    <a:pt x="167" y="243"/>
                    <a:pt x="100" y="410"/>
                    <a:pt x="67" y="576"/>
                  </a:cubicBezTo>
                  <a:cubicBezTo>
                    <a:pt x="34" y="710"/>
                    <a:pt x="0" y="877"/>
                    <a:pt x="34" y="1010"/>
                  </a:cubicBezTo>
                  <a:cubicBezTo>
                    <a:pt x="34" y="1034"/>
                    <a:pt x="67" y="1057"/>
                    <a:pt x="110" y="1057"/>
                  </a:cubicBezTo>
                  <a:cubicBezTo>
                    <a:pt x="128" y="1057"/>
                    <a:pt x="148" y="1053"/>
                    <a:pt x="167" y="1043"/>
                  </a:cubicBezTo>
                  <a:cubicBezTo>
                    <a:pt x="267" y="910"/>
                    <a:pt x="267" y="743"/>
                    <a:pt x="334" y="576"/>
                  </a:cubicBezTo>
                  <a:cubicBezTo>
                    <a:pt x="367" y="410"/>
                    <a:pt x="367" y="243"/>
                    <a:pt x="367" y="76"/>
                  </a:cubicBezTo>
                  <a:cubicBezTo>
                    <a:pt x="367" y="26"/>
                    <a:pt x="317"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rot="2700000">
              <a:off x="1545398" y="3937600"/>
              <a:ext cx="28032" cy="51031"/>
            </a:xfrm>
            <a:custGeom>
              <a:avLst/>
              <a:gdLst/>
              <a:ahLst/>
              <a:cxnLst/>
              <a:rect l="l" t="t" r="r" b="b"/>
              <a:pathLst>
                <a:path w="568" h="1034" extrusionOk="0">
                  <a:moveTo>
                    <a:pt x="371" y="0"/>
                  </a:moveTo>
                  <a:cubicBezTo>
                    <a:pt x="322" y="0"/>
                    <a:pt x="279" y="26"/>
                    <a:pt x="267" y="86"/>
                  </a:cubicBezTo>
                  <a:cubicBezTo>
                    <a:pt x="167" y="353"/>
                    <a:pt x="1" y="720"/>
                    <a:pt x="134" y="986"/>
                  </a:cubicBezTo>
                  <a:cubicBezTo>
                    <a:pt x="134" y="1010"/>
                    <a:pt x="167" y="1034"/>
                    <a:pt x="210" y="1034"/>
                  </a:cubicBezTo>
                  <a:cubicBezTo>
                    <a:pt x="228" y="1034"/>
                    <a:pt x="248" y="1030"/>
                    <a:pt x="267" y="1020"/>
                  </a:cubicBezTo>
                  <a:cubicBezTo>
                    <a:pt x="468" y="853"/>
                    <a:pt x="501" y="419"/>
                    <a:pt x="568" y="186"/>
                  </a:cubicBezTo>
                  <a:cubicBezTo>
                    <a:pt x="568" y="79"/>
                    <a:pt x="459"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rot="2700000">
              <a:off x="510395" y="3863001"/>
              <a:ext cx="68748" cy="66083"/>
            </a:xfrm>
            <a:custGeom>
              <a:avLst/>
              <a:gdLst/>
              <a:ahLst/>
              <a:cxnLst/>
              <a:rect l="l" t="t" r="r" b="b"/>
              <a:pathLst>
                <a:path w="1393" h="1339" extrusionOk="0">
                  <a:moveTo>
                    <a:pt x="1203" y="0"/>
                  </a:moveTo>
                  <a:cubicBezTo>
                    <a:pt x="1191" y="0"/>
                    <a:pt x="1180" y="2"/>
                    <a:pt x="1168" y="5"/>
                  </a:cubicBezTo>
                  <a:cubicBezTo>
                    <a:pt x="667" y="272"/>
                    <a:pt x="334" y="672"/>
                    <a:pt x="34" y="1139"/>
                  </a:cubicBezTo>
                  <a:cubicBezTo>
                    <a:pt x="0" y="1172"/>
                    <a:pt x="0" y="1206"/>
                    <a:pt x="34" y="1272"/>
                  </a:cubicBezTo>
                  <a:cubicBezTo>
                    <a:pt x="67" y="1306"/>
                    <a:pt x="67" y="1339"/>
                    <a:pt x="167" y="1339"/>
                  </a:cubicBezTo>
                  <a:cubicBezTo>
                    <a:pt x="200" y="1339"/>
                    <a:pt x="234" y="1306"/>
                    <a:pt x="300" y="1272"/>
                  </a:cubicBezTo>
                  <a:cubicBezTo>
                    <a:pt x="534" y="839"/>
                    <a:pt x="867" y="438"/>
                    <a:pt x="1301" y="171"/>
                  </a:cubicBezTo>
                  <a:cubicBezTo>
                    <a:pt x="1392" y="141"/>
                    <a:pt x="1318"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rot="2700000">
              <a:off x="492654" y="3893630"/>
              <a:ext cx="58236" cy="59124"/>
            </a:xfrm>
            <a:custGeom>
              <a:avLst/>
              <a:gdLst/>
              <a:ahLst/>
              <a:cxnLst/>
              <a:rect l="l" t="t" r="r" b="b"/>
              <a:pathLst>
                <a:path w="1180" h="1198" extrusionOk="0">
                  <a:moveTo>
                    <a:pt x="968" y="1"/>
                  </a:moveTo>
                  <a:cubicBezTo>
                    <a:pt x="946" y="1"/>
                    <a:pt x="923" y="5"/>
                    <a:pt x="902" y="16"/>
                  </a:cubicBezTo>
                  <a:cubicBezTo>
                    <a:pt x="701" y="183"/>
                    <a:pt x="501" y="350"/>
                    <a:pt x="335" y="550"/>
                  </a:cubicBezTo>
                  <a:cubicBezTo>
                    <a:pt x="201" y="683"/>
                    <a:pt x="1" y="950"/>
                    <a:pt x="68" y="1150"/>
                  </a:cubicBezTo>
                  <a:cubicBezTo>
                    <a:pt x="68" y="1174"/>
                    <a:pt x="101" y="1198"/>
                    <a:pt x="144" y="1198"/>
                  </a:cubicBezTo>
                  <a:cubicBezTo>
                    <a:pt x="162" y="1198"/>
                    <a:pt x="182" y="1194"/>
                    <a:pt x="201" y="1184"/>
                  </a:cubicBezTo>
                  <a:cubicBezTo>
                    <a:pt x="401" y="1150"/>
                    <a:pt x="501" y="850"/>
                    <a:pt x="568" y="683"/>
                  </a:cubicBezTo>
                  <a:cubicBezTo>
                    <a:pt x="701" y="483"/>
                    <a:pt x="902" y="317"/>
                    <a:pt x="1068" y="150"/>
                  </a:cubicBezTo>
                  <a:cubicBezTo>
                    <a:pt x="1180" y="122"/>
                    <a:pt x="1082"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rot="2700000">
              <a:off x="512392" y="3941140"/>
              <a:ext cx="24133" cy="36274"/>
            </a:xfrm>
            <a:custGeom>
              <a:avLst/>
              <a:gdLst/>
              <a:ahLst/>
              <a:cxnLst/>
              <a:rect l="l" t="t" r="r" b="b"/>
              <a:pathLst>
                <a:path w="489" h="735" extrusionOk="0">
                  <a:moveTo>
                    <a:pt x="356" y="1"/>
                  </a:moveTo>
                  <a:cubicBezTo>
                    <a:pt x="317" y="1"/>
                    <a:pt x="280" y="23"/>
                    <a:pt x="267" y="74"/>
                  </a:cubicBezTo>
                  <a:cubicBezTo>
                    <a:pt x="167" y="274"/>
                    <a:pt x="67" y="440"/>
                    <a:pt x="1" y="641"/>
                  </a:cubicBezTo>
                  <a:cubicBezTo>
                    <a:pt x="1" y="699"/>
                    <a:pt x="34" y="734"/>
                    <a:pt x="69" y="734"/>
                  </a:cubicBezTo>
                  <a:cubicBezTo>
                    <a:pt x="94" y="734"/>
                    <a:pt x="120" y="716"/>
                    <a:pt x="134" y="674"/>
                  </a:cubicBezTo>
                  <a:cubicBezTo>
                    <a:pt x="234" y="474"/>
                    <a:pt x="401" y="307"/>
                    <a:pt x="468" y="140"/>
                  </a:cubicBezTo>
                  <a:cubicBezTo>
                    <a:pt x="488" y="58"/>
                    <a:pt x="42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rot="2700000">
              <a:off x="1251545" y="3563316"/>
              <a:ext cx="21468" cy="71462"/>
            </a:xfrm>
            <a:custGeom>
              <a:avLst/>
              <a:gdLst/>
              <a:ahLst/>
              <a:cxnLst/>
              <a:rect l="l" t="t" r="r" b="b"/>
              <a:pathLst>
                <a:path w="435" h="1448" extrusionOk="0">
                  <a:moveTo>
                    <a:pt x="376" y="1"/>
                  </a:moveTo>
                  <a:cubicBezTo>
                    <a:pt x="343" y="1"/>
                    <a:pt x="301" y="18"/>
                    <a:pt x="301" y="51"/>
                  </a:cubicBezTo>
                  <a:cubicBezTo>
                    <a:pt x="201" y="418"/>
                    <a:pt x="1" y="1085"/>
                    <a:pt x="334" y="1419"/>
                  </a:cubicBezTo>
                  <a:cubicBezTo>
                    <a:pt x="345" y="1439"/>
                    <a:pt x="355" y="1447"/>
                    <a:pt x="364" y="1447"/>
                  </a:cubicBezTo>
                  <a:cubicBezTo>
                    <a:pt x="385" y="1447"/>
                    <a:pt x="401" y="1408"/>
                    <a:pt x="401" y="1385"/>
                  </a:cubicBezTo>
                  <a:cubicBezTo>
                    <a:pt x="434" y="1185"/>
                    <a:pt x="368" y="985"/>
                    <a:pt x="368" y="751"/>
                  </a:cubicBezTo>
                  <a:cubicBezTo>
                    <a:pt x="368" y="518"/>
                    <a:pt x="401" y="318"/>
                    <a:pt x="401" y="51"/>
                  </a:cubicBezTo>
                  <a:cubicBezTo>
                    <a:pt x="434" y="18"/>
                    <a:pt x="409"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rot="2700000">
              <a:off x="1272672" y="3594798"/>
              <a:ext cx="20185" cy="63566"/>
            </a:xfrm>
            <a:custGeom>
              <a:avLst/>
              <a:gdLst/>
              <a:ahLst/>
              <a:cxnLst/>
              <a:rect l="l" t="t" r="r" b="b"/>
              <a:pathLst>
                <a:path w="409" h="1288" extrusionOk="0">
                  <a:moveTo>
                    <a:pt x="265" y="0"/>
                  </a:moveTo>
                  <a:cubicBezTo>
                    <a:pt x="222" y="0"/>
                    <a:pt x="180" y="11"/>
                    <a:pt x="167" y="37"/>
                  </a:cubicBezTo>
                  <a:cubicBezTo>
                    <a:pt x="100" y="237"/>
                    <a:pt x="34" y="404"/>
                    <a:pt x="34" y="604"/>
                  </a:cubicBezTo>
                  <a:cubicBezTo>
                    <a:pt x="0" y="837"/>
                    <a:pt x="0" y="1071"/>
                    <a:pt x="100" y="1238"/>
                  </a:cubicBezTo>
                  <a:cubicBezTo>
                    <a:pt x="100" y="1271"/>
                    <a:pt x="117" y="1288"/>
                    <a:pt x="134" y="1288"/>
                  </a:cubicBezTo>
                  <a:cubicBezTo>
                    <a:pt x="150" y="1288"/>
                    <a:pt x="167" y="1271"/>
                    <a:pt x="167" y="1238"/>
                  </a:cubicBezTo>
                  <a:cubicBezTo>
                    <a:pt x="234" y="1071"/>
                    <a:pt x="200" y="971"/>
                    <a:pt x="234" y="771"/>
                  </a:cubicBezTo>
                  <a:cubicBezTo>
                    <a:pt x="234" y="537"/>
                    <a:pt x="301" y="270"/>
                    <a:pt x="367" y="70"/>
                  </a:cubicBezTo>
                  <a:cubicBezTo>
                    <a:pt x="408" y="29"/>
                    <a:pt x="335"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rot="2700000">
              <a:off x="1296559" y="3617358"/>
              <a:ext cx="18162" cy="58335"/>
            </a:xfrm>
            <a:custGeom>
              <a:avLst/>
              <a:gdLst/>
              <a:ahLst/>
              <a:cxnLst/>
              <a:rect l="l" t="t" r="r" b="b"/>
              <a:pathLst>
                <a:path w="368" h="1182" extrusionOk="0">
                  <a:moveTo>
                    <a:pt x="272" y="1"/>
                  </a:moveTo>
                  <a:cubicBezTo>
                    <a:pt x="242" y="1"/>
                    <a:pt x="213" y="20"/>
                    <a:pt x="200" y="59"/>
                  </a:cubicBezTo>
                  <a:cubicBezTo>
                    <a:pt x="134" y="393"/>
                    <a:pt x="0" y="793"/>
                    <a:pt x="0" y="1127"/>
                  </a:cubicBezTo>
                  <a:cubicBezTo>
                    <a:pt x="0" y="1166"/>
                    <a:pt x="46" y="1182"/>
                    <a:pt x="91" y="1182"/>
                  </a:cubicBezTo>
                  <a:cubicBezTo>
                    <a:pt x="122" y="1182"/>
                    <a:pt x="153" y="1174"/>
                    <a:pt x="167" y="1160"/>
                  </a:cubicBezTo>
                  <a:cubicBezTo>
                    <a:pt x="300" y="826"/>
                    <a:pt x="300" y="459"/>
                    <a:pt x="367" y="126"/>
                  </a:cubicBezTo>
                  <a:cubicBezTo>
                    <a:pt x="367" y="45"/>
                    <a:pt x="31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rot="2700000">
              <a:off x="1121321" y="3173420"/>
              <a:ext cx="18162" cy="86021"/>
            </a:xfrm>
            <a:custGeom>
              <a:avLst/>
              <a:gdLst/>
              <a:ahLst/>
              <a:cxnLst/>
              <a:rect l="l" t="t" r="r" b="b"/>
              <a:pathLst>
                <a:path w="368" h="1743" extrusionOk="0">
                  <a:moveTo>
                    <a:pt x="253" y="0"/>
                  </a:moveTo>
                  <a:cubicBezTo>
                    <a:pt x="210" y="0"/>
                    <a:pt x="167" y="26"/>
                    <a:pt x="167" y="88"/>
                  </a:cubicBezTo>
                  <a:cubicBezTo>
                    <a:pt x="134" y="389"/>
                    <a:pt x="67" y="622"/>
                    <a:pt x="34" y="922"/>
                  </a:cubicBezTo>
                  <a:cubicBezTo>
                    <a:pt x="34" y="1156"/>
                    <a:pt x="0" y="1489"/>
                    <a:pt x="167" y="1723"/>
                  </a:cubicBezTo>
                  <a:cubicBezTo>
                    <a:pt x="179" y="1735"/>
                    <a:pt x="200" y="1743"/>
                    <a:pt x="224" y="1743"/>
                  </a:cubicBezTo>
                  <a:cubicBezTo>
                    <a:pt x="265" y="1743"/>
                    <a:pt x="313" y="1720"/>
                    <a:pt x="334" y="1656"/>
                  </a:cubicBezTo>
                  <a:cubicBezTo>
                    <a:pt x="367" y="1423"/>
                    <a:pt x="300" y="1156"/>
                    <a:pt x="300" y="922"/>
                  </a:cubicBezTo>
                  <a:cubicBezTo>
                    <a:pt x="300" y="622"/>
                    <a:pt x="334" y="355"/>
                    <a:pt x="334" y="88"/>
                  </a:cubicBezTo>
                  <a:cubicBezTo>
                    <a:pt x="352" y="35"/>
                    <a:pt x="30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rot="2700000">
              <a:off x="1135220" y="3207174"/>
              <a:ext cx="23097" cy="71907"/>
            </a:xfrm>
            <a:custGeom>
              <a:avLst/>
              <a:gdLst/>
              <a:ahLst/>
              <a:cxnLst/>
              <a:rect l="l" t="t" r="r" b="b"/>
              <a:pathLst>
                <a:path w="468" h="1457" extrusionOk="0">
                  <a:moveTo>
                    <a:pt x="332" y="1"/>
                  </a:moveTo>
                  <a:cubicBezTo>
                    <a:pt x="288" y="1"/>
                    <a:pt x="247" y="30"/>
                    <a:pt x="234" y="98"/>
                  </a:cubicBezTo>
                  <a:cubicBezTo>
                    <a:pt x="134" y="298"/>
                    <a:pt x="100" y="498"/>
                    <a:pt x="100" y="765"/>
                  </a:cubicBezTo>
                  <a:cubicBezTo>
                    <a:pt x="67" y="965"/>
                    <a:pt x="0" y="1265"/>
                    <a:pt x="134" y="1432"/>
                  </a:cubicBezTo>
                  <a:cubicBezTo>
                    <a:pt x="150" y="1449"/>
                    <a:pt x="167" y="1457"/>
                    <a:pt x="188" y="1457"/>
                  </a:cubicBezTo>
                  <a:cubicBezTo>
                    <a:pt x="209" y="1457"/>
                    <a:pt x="234" y="1449"/>
                    <a:pt x="267" y="1432"/>
                  </a:cubicBezTo>
                  <a:cubicBezTo>
                    <a:pt x="334" y="1298"/>
                    <a:pt x="334" y="1132"/>
                    <a:pt x="334" y="965"/>
                  </a:cubicBezTo>
                  <a:cubicBezTo>
                    <a:pt x="334" y="698"/>
                    <a:pt x="367" y="431"/>
                    <a:pt x="467" y="164"/>
                  </a:cubicBezTo>
                  <a:cubicBezTo>
                    <a:pt x="467" y="65"/>
                    <a:pt x="396"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rot="2700000">
              <a:off x="1154834" y="3229660"/>
              <a:ext cx="18557" cy="55620"/>
            </a:xfrm>
            <a:custGeom>
              <a:avLst/>
              <a:gdLst/>
              <a:ahLst/>
              <a:cxnLst/>
              <a:rect l="l" t="t" r="r" b="b"/>
              <a:pathLst>
                <a:path w="376" h="1127" extrusionOk="0">
                  <a:moveTo>
                    <a:pt x="301" y="1"/>
                  </a:moveTo>
                  <a:cubicBezTo>
                    <a:pt x="275" y="1"/>
                    <a:pt x="247" y="16"/>
                    <a:pt x="234" y="42"/>
                  </a:cubicBezTo>
                  <a:cubicBezTo>
                    <a:pt x="167" y="242"/>
                    <a:pt x="134" y="409"/>
                    <a:pt x="101" y="643"/>
                  </a:cubicBezTo>
                  <a:cubicBezTo>
                    <a:pt x="67" y="776"/>
                    <a:pt x="1" y="910"/>
                    <a:pt x="101" y="1076"/>
                  </a:cubicBezTo>
                  <a:cubicBezTo>
                    <a:pt x="101" y="1110"/>
                    <a:pt x="117" y="1126"/>
                    <a:pt x="134" y="1126"/>
                  </a:cubicBezTo>
                  <a:cubicBezTo>
                    <a:pt x="151" y="1126"/>
                    <a:pt x="167" y="1110"/>
                    <a:pt x="167" y="1076"/>
                  </a:cubicBezTo>
                  <a:cubicBezTo>
                    <a:pt x="268" y="976"/>
                    <a:pt x="234" y="809"/>
                    <a:pt x="268" y="676"/>
                  </a:cubicBezTo>
                  <a:cubicBezTo>
                    <a:pt x="268" y="476"/>
                    <a:pt x="301" y="309"/>
                    <a:pt x="334" y="142"/>
                  </a:cubicBezTo>
                  <a:cubicBezTo>
                    <a:pt x="375" y="40"/>
                    <a:pt x="341"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rot="2700000">
              <a:off x="415876" y="3466882"/>
              <a:ext cx="45750" cy="46046"/>
            </a:xfrm>
            <a:custGeom>
              <a:avLst/>
              <a:gdLst/>
              <a:ahLst/>
              <a:cxnLst/>
              <a:rect l="l" t="t" r="r" b="b"/>
              <a:pathLst>
                <a:path w="927" h="933" extrusionOk="0">
                  <a:moveTo>
                    <a:pt x="785" y="1"/>
                  </a:moveTo>
                  <a:cubicBezTo>
                    <a:pt x="767" y="1"/>
                    <a:pt x="749" y="10"/>
                    <a:pt x="734" y="32"/>
                  </a:cubicBezTo>
                  <a:cubicBezTo>
                    <a:pt x="567" y="166"/>
                    <a:pt x="434" y="266"/>
                    <a:pt x="300" y="399"/>
                  </a:cubicBezTo>
                  <a:cubicBezTo>
                    <a:pt x="167" y="532"/>
                    <a:pt x="0" y="699"/>
                    <a:pt x="0" y="866"/>
                  </a:cubicBezTo>
                  <a:cubicBezTo>
                    <a:pt x="0" y="899"/>
                    <a:pt x="67" y="933"/>
                    <a:pt x="134" y="933"/>
                  </a:cubicBezTo>
                  <a:cubicBezTo>
                    <a:pt x="300" y="899"/>
                    <a:pt x="334" y="733"/>
                    <a:pt x="467" y="599"/>
                  </a:cubicBezTo>
                  <a:cubicBezTo>
                    <a:pt x="601" y="432"/>
                    <a:pt x="767" y="332"/>
                    <a:pt x="901" y="166"/>
                  </a:cubicBezTo>
                  <a:cubicBezTo>
                    <a:pt x="927" y="114"/>
                    <a:pt x="852" y="1"/>
                    <a:pt x="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rot="2700000">
              <a:off x="420596" y="3493899"/>
              <a:ext cx="46638" cy="43381"/>
            </a:xfrm>
            <a:custGeom>
              <a:avLst/>
              <a:gdLst/>
              <a:ahLst/>
              <a:cxnLst/>
              <a:rect l="l" t="t" r="r" b="b"/>
              <a:pathLst>
                <a:path w="945" h="879" extrusionOk="0">
                  <a:moveTo>
                    <a:pt x="763" y="1"/>
                  </a:moveTo>
                  <a:cubicBezTo>
                    <a:pt x="732" y="1"/>
                    <a:pt x="699" y="14"/>
                    <a:pt x="668" y="45"/>
                  </a:cubicBezTo>
                  <a:cubicBezTo>
                    <a:pt x="534" y="178"/>
                    <a:pt x="401" y="245"/>
                    <a:pt x="301" y="378"/>
                  </a:cubicBezTo>
                  <a:cubicBezTo>
                    <a:pt x="168" y="445"/>
                    <a:pt x="1" y="578"/>
                    <a:pt x="1" y="745"/>
                  </a:cubicBezTo>
                  <a:cubicBezTo>
                    <a:pt x="1" y="779"/>
                    <a:pt x="34" y="879"/>
                    <a:pt x="67" y="879"/>
                  </a:cubicBezTo>
                  <a:cubicBezTo>
                    <a:pt x="234" y="879"/>
                    <a:pt x="334" y="745"/>
                    <a:pt x="468" y="612"/>
                  </a:cubicBezTo>
                  <a:cubicBezTo>
                    <a:pt x="568" y="478"/>
                    <a:pt x="735" y="378"/>
                    <a:pt x="868" y="245"/>
                  </a:cubicBezTo>
                  <a:cubicBezTo>
                    <a:pt x="945" y="142"/>
                    <a:pt x="864"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rot="2700000">
              <a:off x="1115275" y="2791911"/>
              <a:ext cx="27391" cy="73338"/>
            </a:xfrm>
            <a:custGeom>
              <a:avLst/>
              <a:gdLst/>
              <a:ahLst/>
              <a:cxnLst/>
              <a:rect l="l" t="t" r="r" b="b"/>
              <a:pathLst>
                <a:path w="555" h="1486" extrusionOk="0">
                  <a:moveTo>
                    <a:pt x="427" y="1"/>
                  </a:moveTo>
                  <a:cubicBezTo>
                    <a:pt x="386" y="1"/>
                    <a:pt x="347" y="20"/>
                    <a:pt x="334" y="59"/>
                  </a:cubicBezTo>
                  <a:cubicBezTo>
                    <a:pt x="201" y="459"/>
                    <a:pt x="1" y="1026"/>
                    <a:pt x="167" y="1460"/>
                  </a:cubicBezTo>
                  <a:cubicBezTo>
                    <a:pt x="184" y="1477"/>
                    <a:pt x="201" y="1485"/>
                    <a:pt x="222" y="1485"/>
                  </a:cubicBezTo>
                  <a:cubicBezTo>
                    <a:pt x="242" y="1485"/>
                    <a:pt x="267" y="1477"/>
                    <a:pt x="301" y="1460"/>
                  </a:cubicBezTo>
                  <a:cubicBezTo>
                    <a:pt x="367" y="1293"/>
                    <a:pt x="367" y="1060"/>
                    <a:pt x="367" y="860"/>
                  </a:cubicBezTo>
                  <a:cubicBezTo>
                    <a:pt x="401" y="626"/>
                    <a:pt x="434" y="359"/>
                    <a:pt x="534" y="126"/>
                  </a:cubicBezTo>
                  <a:cubicBezTo>
                    <a:pt x="554" y="45"/>
                    <a:pt x="489" y="1"/>
                    <a:pt x="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
            <p:cNvSpPr/>
            <p:nvPr/>
          </p:nvSpPr>
          <p:spPr>
            <a:xfrm rot="2700000">
              <a:off x="1127338" y="2819105"/>
              <a:ext cx="24133" cy="63270"/>
            </a:xfrm>
            <a:custGeom>
              <a:avLst/>
              <a:gdLst/>
              <a:ahLst/>
              <a:cxnLst/>
              <a:rect l="l" t="t" r="r" b="b"/>
              <a:pathLst>
                <a:path w="489" h="1282" extrusionOk="0">
                  <a:moveTo>
                    <a:pt x="351" y="0"/>
                  </a:moveTo>
                  <a:cubicBezTo>
                    <a:pt x="306" y="0"/>
                    <a:pt x="260" y="25"/>
                    <a:pt x="234" y="89"/>
                  </a:cubicBezTo>
                  <a:lnTo>
                    <a:pt x="134" y="723"/>
                  </a:lnTo>
                  <a:cubicBezTo>
                    <a:pt x="68" y="890"/>
                    <a:pt x="1" y="1090"/>
                    <a:pt x="68" y="1257"/>
                  </a:cubicBezTo>
                  <a:cubicBezTo>
                    <a:pt x="101" y="1273"/>
                    <a:pt x="126" y="1282"/>
                    <a:pt x="147" y="1282"/>
                  </a:cubicBezTo>
                  <a:cubicBezTo>
                    <a:pt x="168" y="1282"/>
                    <a:pt x="184" y="1273"/>
                    <a:pt x="201" y="1257"/>
                  </a:cubicBezTo>
                  <a:cubicBezTo>
                    <a:pt x="334" y="1123"/>
                    <a:pt x="334" y="923"/>
                    <a:pt x="334" y="756"/>
                  </a:cubicBezTo>
                  <a:lnTo>
                    <a:pt x="468" y="123"/>
                  </a:lnTo>
                  <a:cubicBezTo>
                    <a:pt x="488" y="61"/>
                    <a:pt x="421"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rot="2700000">
              <a:off x="1140407" y="2871738"/>
              <a:ext cx="30451" cy="38199"/>
            </a:xfrm>
            <a:custGeom>
              <a:avLst/>
              <a:gdLst/>
              <a:ahLst/>
              <a:cxnLst/>
              <a:rect l="l" t="t" r="r" b="b"/>
              <a:pathLst>
                <a:path w="617" h="774" extrusionOk="0">
                  <a:moveTo>
                    <a:pt x="504" y="0"/>
                  </a:moveTo>
                  <a:cubicBezTo>
                    <a:pt x="485" y="0"/>
                    <a:pt x="468" y="8"/>
                    <a:pt x="459" y="27"/>
                  </a:cubicBezTo>
                  <a:cubicBezTo>
                    <a:pt x="292" y="261"/>
                    <a:pt x="125" y="461"/>
                    <a:pt x="25" y="661"/>
                  </a:cubicBezTo>
                  <a:cubicBezTo>
                    <a:pt x="0" y="736"/>
                    <a:pt x="69" y="773"/>
                    <a:pt x="119" y="773"/>
                  </a:cubicBezTo>
                  <a:cubicBezTo>
                    <a:pt x="136" y="773"/>
                    <a:pt x="150" y="769"/>
                    <a:pt x="159" y="761"/>
                  </a:cubicBezTo>
                  <a:cubicBezTo>
                    <a:pt x="325" y="594"/>
                    <a:pt x="459" y="327"/>
                    <a:pt x="592" y="127"/>
                  </a:cubicBezTo>
                  <a:cubicBezTo>
                    <a:pt x="616" y="55"/>
                    <a:pt x="55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rot="2700000">
              <a:off x="422100" y="2970125"/>
              <a:ext cx="65441" cy="35386"/>
            </a:xfrm>
            <a:custGeom>
              <a:avLst/>
              <a:gdLst/>
              <a:ahLst/>
              <a:cxnLst/>
              <a:rect l="l" t="t" r="r" b="b"/>
              <a:pathLst>
                <a:path w="1326" h="717" extrusionOk="0">
                  <a:moveTo>
                    <a:pt x="1155" y="1"/>
                  </a:moveTo>
                  <a:cubicBezTo>
                    <a:pt x="998" y="1"/>
                    <a:pt x="851" y="61"/>
                    <a:pt x="658" y="143"/>
                  </a:cubicBezTo>
                  <a:cubicBezTo>
                    <a:pt x="425" y="243"/>
                    <a:pt x="225" y="410"/>
                    <a:pt x="58" y="543"/>
                  </a:cubicBezTo>
                  <a:cubicBezTo>
                    <a:pt x="0" y="630"/>
                    <a:pt x="68" y="717"/>
                    <a:pt x="130" y="717"/>
                  </a:cubicBezTo>
                  <a:cubicBezTo>
                    <a:pt x="140" y="717"/>
                    <a:pt x="149" y="715"/>
                    <a:pt x="158" y="710"/>
                  </a:cubicBezTo>
                  <a:cubicBezTo>
                    <a:pt x="325" y="577"/>
                    <a:pt x="558" y="477"/>
                    <a:pt x="759" y="343"/>
                  </a:cubicBezTo>
                  <a:cubicBezTo>
                    <a:pt x="925" y="243"/>
                    <a:pt x="1125" y="243"/>
                    <a:pt x="1292" y="143"/>
                  </a:cubicBezTo>
                  <a:cubicBezTo>
                    <a:pt x="1326" y="76"/>
                    <a:pt x="1292" y="10"/>
                    <a:pt x="1259" y="10"/>
                  </a:cubicBezTo>
                  <a:cubicBezTo>
                    <a:pt x="1223" y="4"/>
                    <a:pt x="1189"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rot="2700000">
              <a:off x="419356" y="2998202"/>
              <a:ext cx="73930" cy="48119"/>
            </a:xfrm>
            <a:custGeom>
              <a:avLst/>
              <a:gdLst/>
              <a:ahLst/>
              <a:cxnLst/>
              <a:rect l="l" t="t" r="r" b="b"/>
              <a:pathLst>
                <a:path w="1498" h="975" extrusionOk="0">
                  <a:moveTo>
                    <a:pt x="1397" y="0"/>
                  </a:moveTo>
                  <a:cubicBezTo>
                    <a:pt x="1163" y="0"/>
                    <a:pt x="897" y="200"/>
                    <a:pt x="696" y="334"/>
                  </a:cubicBezTo>
                  <a:cubicBezTo>
                    <a:pt x="463" y="500"/>
                    <a:pt x="229" y="667"/>
                    <a:pt x="29" y="867"/>
                  </a:cubicBezTo>
                  <a:cubicBezTo>
                    <a:pt x="1" y="896"/>
                    <a:pt x="21" y="974"/>
                    <a:pt x="49" y="974"/>
                  </a:cubicBezTo>
                  <a:cubicBezTo>
                    <a:pt x="53" y="974"/>
                    <a:pt x="58" y="972"/>
                    <a:pt x="63" y="967"/>
                  </a:cubicBezTo>
                  <a:cubicBezTo>
                    <a:pt x="263" y="801"/>
                    <a:pt x="530" y="634"/>
                    <a:pt x="763" y="500"/>
                  </a:cubicBezTo>
                  <a:cubicBezTo>
                    <a:pt x="997" y="367"/>
                    <a:pt x="1264" y="334"/>
                    <a:pt x="1430" y="134"/>
                  </a:cubicBezTo>
                  <a:cubicBezTo>
                    <a:pt x="1497" y="67"/>
                    <a:pt x="1430" y="0"/>
                    <a:pt x="1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rot="2700000">
              <a:off x="412753" y="3016249"/>
              <a:ext cx="67070" cy="50586"/>
            </a:xfrm>
            <a:custGeom>
              <a:avLst/>
              <a:gdLst/>
              <a:ahLst/>
              <a:cxnLst/>
              <a:rect l="l" t="t" r="r" b="b"/>
              <a:pathLst>
                <a:path w="1359" h="1025" extrusionOk="0">
                  <a:moveTo>
                    <a:pt x="1282" y="0"/>
                  </a:moveTo>
                  <a:cubicBezTo>
                    <a:pt x="1276" y="0"/>
                    <a:pt x="1269" y="2"/>
                    <a:pt x="1262" y="5"/>
                  </a:cubicBezTo>
                  <a:cubicBezTo>
                    <a:pt x="795" y="172"/>
                    <a:pt x="428" y="606"/>
                    <a:pt x="27" y="839"/>
                  </a:cubicBezTo>
                  <a:cubicBezTo>
                    <a:pt x="0" y="921"/>
                    <a:pt x="39" y="1024"/>
                    <a:pt x="109" y="1024"/>
                  </a:cubicBezTo>
                  <a:cubicBezTo>
                    <a:pt x="125" y="1024"/>
                    <a:pt x="142" y="1019"/>
                    <a:pt x="161" y="1006"/>
                  </a:cubicBezTo>
                  <a:cubicBezTo>
                    <a:pt x="361" y="906"/>
                    <a:pt x="595" y="773"/>
                    <a:pt x="761" y="606"/>
                  </a:cubicBezTo>
                  <a:cubicBezTo>
                    <a:pt x="961" y="472"/>
                    <a:pt x="1162" y="339"/>
                    <a:pt x="1328" y="139"/>
                  </a:cubicBezTo>
                  <a:cubicBezTo>
                    <a:pt x="1358" y="109"/>
                    <a:pt x="1335"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rot="2700000">
              <a:off x="1054006" y="2524221"/>
              <a:ext cx="27440" cy="51475"/>
            </a:xfrm>
            <a:custGeom>
              <a:avLst/>
              <a:gdLst/>
              <a:ahLst/>
              <a:cxnLst/>
              <a:rect l="l" t="t" r="r" b="b"/>
              <a:pathLst>
                <a:path w="556" h="1043" extrusionOk="0">
                  <a:moveTo>
                    <a:pt x="452" y="1"/>
                  </a:moveTo>
                  <a:cubicBezTo>
                    <a:pt x="422" y="1"/>
                    <a:pt x="391" y="15"/>
                    <a:pt x="367" y="50"/>
                  </a:cubicBezTo>
                  <a:cubicBezTo>
                    <a:pt x="234" y="284"/>
                    <a:pt x="0" y="717"/>
                    <a:pt x="100" y="1017"/>
                  </a:cubicBezTo>
                  <a:cubicBezTo>
                    <a:pt x="100" y="1034"/>
                    <a:pt x="117" y="1042"/>
                    <a:pt x="138" y="1042"/>
                  </a:cubicBezTo>
                  <a:cubicBezTo>
                    <a:pt x="159" y="1042"/>
                    <a:pt x="184" y="1034"/>
                    <a:pt x="201" y="1017"/>
                  </a:cubicBezTo>
                  <a:cubicBezTo>
                    <a:pt x="267" y="884"/>
                    <a:pt x="267" y="717"/>
                    <a:pt x="334" y="584"/>
                  </a:cubicBezTo>
                  <a:cubicBezTo>
                    <a:pt x="367" y="417"/>
                    <a:pt x="434" y="250"/>
                    <a:pt x="534" y="117"/>
                  </a:cubicBezTo>
                  <a:cubicBezTo>
                    <a:pt x="556" y="52"/>
                    <a:pt x="507"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rot="2700000">
              <a:off x="1065891" y="2544523"/>
              <a:ext cx="24084" cy="46293"/>
            </a:xfrm>
            <a:custGeom>
              <a:avLst/>
              <a:gdLst/>
              <a:ahLst/>
              <a:cxnLst/>
              <a:rect l="l" t="t" r="r" b="b"/>
              <a:pathLst>
                <a:path w="488" h="938" extrusionOk="0">
                  <a:moveTo>
                    <a:pt x="350" y="1"/>
                  </a:moveTo>
                  <a:cubicBezTo>
                    <a:pt x="305" y="1"/>
                    <a:pt x="259" y="26"/>
                    <a:pt x="234" y="90"/>
                  </a:cubicBezTo>
                  <a:lnTo>
                    <a:pt x="100" y="457"/>
                  </a:lnTo>
                  <a:cubicBezTo>
                    <a:pt x="67" y="591"/>
                    <a:pt x="0" y="757"/>
                    <a:pt x="67" y="891"/>
                  </a:cubicBezTo>
                  <a:cubicBezTo>
                    <a:pt x="90" y="914"/>
                    <a:pt x="114" y="938"/>
                    <a:pt x="137" y="938"/>
                  </a:cubicBezTo>
                  <a:cubicBezTo>
                    <a:pt x="147" y="938"/>
                    <a:pt x="157" y="934"/>
                    <a:pt x="167" y="924"/>
                  </a:cubicBezTo>
                  <a:cubicBezTo>
                    <a:pt x="267" y="857"/>
                    <a:pt x="300" y="724"/>
                    <a:pt x="334" y="591"/>
                  </a:cubicBezTo>
                  <a:cubicBezTo>
                    <a:pt x="400" y="424"/>
                    <a:pt x="434" y="290"/>
                    <a:pt x="467" y="124"/>
                  </a:cubicBezTo>
                  <a:cubicBezTo>
                    <a:pt x="487" y="62"/>
                    <a:pt x="420"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rot="2700000">
              <a:off x="574388" y="2480535"/>
              <a:ext cx="60950" cy="17718"/>
            </a:xfrm>
            <a:custGeom>
              <a:avLst/>
              <a:gdLst/>
              <a:ahLst/>
              <a:cxnLst/>
              <a:rect l="l" t="t" r="r" b="b"/>
              <a:pathLst>
                <a:path w="1235" h="359" extrusionOk="0">
                  <a:moveTo>
                    <a:pt x="576" y="0"/>
                  </a:moveTo>
                  <a:cubicBezTo>
                    <a:pt x="408" y="0"/>
                    <a:pt x="245" y="15"/>
                    <a:pt x="67" y="15"/>
                  </a:cubicBezTo>
                  <a:cubicBezTo>
                    <a:pt x="0" y="82"/>
                    <a:pt x="0" y="249"/>
                    <a:pt x="67" y="249"/>
                  </a:cubicBezTo>
                  <a:cubicBezTo>
                    <a:pt x="267" y="249"/>
                    <a:pt x="501" y="282"/>
                    <a:pt x="701" y="282"/>
                  </a:cubicBezTo>
                  <a:cubicBezTo>
                    <a:pt x="815" y="305"/>
                    <a:pt x="929" y="359"/>
                    <a:pt x="1043" y="359"/>
                  </a:cubicBezTo>
                  <a:cubicBezTo>
                    <a:pt x="1096" y="359"/>
                    <a:pt x="1148" y="347"/>
                    <a:pt x="1201" y="315"/>
                  </a:cubicBezTo>
                  <a:cubicBezTo>
                    <a:pt x="1235" y="315"/>
                    <a:pt x="1235" y="282"/>
                    <a:pt x="1235" y="249"/>
                  </a:cubicBezTo>
                  <a:cubicBezTo>
                    <a:pt x="1168" y="82"/>
                    <a:pt x="1001" y="82"/>
                    <a:pt x="834" y="15"/>
                  </a:cubicBezTo>
                  <a:cubicBezTo>
                    <a:pt x="745" y="4"/>
                    <a:pt x="660"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rot="2700000">
              <a:off x="595642" y="2466049"/>
              <a:ext cx="54386" cy="24775"/>
            </a:xfrm>
            <a:custGeom>
              <a:avLst/>
              <a:gdLst/>
              <a:ahLst/>
              <a:cxnLst/>
              <a:rect l="l" t="t" r="r" b="b"/>
              <a:pathLst>
                <a:path w="1102" h="502" extrusionOk="0">
                  <a:moveTo>
                    <a:pt x="67" y="1"/>
                  </a:moveTo>
                  <a:cubicBezTo>
                    <a:pt x="0" y="67"/>
                    <a:pt x="0" y="268"/>
                    <a:pt x="100" y="268"/>
                  </a:cubicBezTo>
                  <a:cubicBezTo>
                    <a:pt x="267" y="268"/>
                    <a:pt x="434" y="301"/>
                    <a:pt x="567" y="334"/>
                  </a:cubicBezTo>
                  <a:cubicBezTo>
                    <a:pt x="734" y="401"/>
                    <a:pt x="801" y="501"/>
                    <a:pt x="1001" y="501"/>
                  </a:cubicBezTo>
                  <a:cubicBezTo>
                    <a:pt x="1034" y="501"/>
                    <a:pt x="1101" y="468"/>
                    <a:pt x="1068" y="401"/>
                  </a:cubicBezTo>
                  <a:cubicBezTo>
                    <a:pt x="934" y="67"/>
                    <a:pt x="4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rot="2700000">
              <a:off x="620589" y="2452072"/>
              <a:ext cx="51080" cy="24775"/>
            </a:xfrm>
            <a:custGeom>
              <a:avLst/>
              <a:gdLst/>
              <a:ahLst/>
              <a:cxnLst/>
              <a:rect l="l" t="t" r="r" b="b"/>
              <a:pathLst>
                <a:path w="1035" h="502" extrusionOk="0">
                  <a:moveTo>
                    <a:pt x="100" y="1"/>
                  </a:moveTo>
                  <a:cubicBezTo>
                    <a:pt x="0" y="34"/>
                    <a:pt x="0" y="201"/>
                    <a:pt x="100" y="201"/>
                  </a:cubicBezTo>
                  <a:cubicBezTo>
                    <a:pt x="267" y="201"/>
                    <a:pt x="434" y="268"/>
                    <a:pt x="567" y="335"/>
                  </a:cubicBezTo>
                  <a:cubicBezTo>
                    <a:pt x="701" y="368"/>
                    <a:pt x="767" y="501"/>
                    <a:pt x="934" y="501"/>
                  </a:cubicBezTo>
                  <a:cubicBezTo>
                    <a:pt x="1001" y="501"/>
                    <a:pt x="1034" y="468"/>
                    <a:pt x="1034" y="435"/>
                  </a:cubicBezTo>
                  <a:cubicBezTo>
                    <a:pt x="1001" y="101"/>
                    <a:pt x="400"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rot="2700000">
              <a:off x="1191239" y="2211607"/>
              <a:ext cx="34004" cy="79013"/>
            </a:xfrm>
            <a:custGeom>
              <a:avLst/>
              <a:gdLst/>
              <a:ahLst/>
              <a:cxnLst/>
              <a:rect l="l" t="t" r="r" b="b"/>
              <a:pathLst>
                <a:path w="689" h="1601" extrusionOk="0">
                  <a:moveTo>
                    <a:pt x="556" y="0"/>
                  </a:moveTo>
                  <a:cubicBezTo>
                    <a:pt x="515" y="0"/>
                    <a:pt x="470" y="26"/>
                    <a:pt x="434" y="86"/>
                  </a:cubicBezTo>
                  <a:cubicBezTo>
                    <a:pt x="334" y="320"/>
                    <a:pt x="234" y="586"/>
                    <a:pt x="167" y="820"/>
                  </a:cubicBezTo>
                  <a:cubicBezTo>
                    <a:pt x="67" y="1020"/>
                    <a:pt x="0" y="1320"/>
                    <a:pt x="67" y="1520"/>
                  </a:cubicBezTo>
                  <a:cubicBezTo>
                    <a:pt x="67" y="1569"/>
                    <a:pt x="121" y="1600"/>
                    <a:pt x="163" y="1600"/>
                  </a:cubicBezTo>
                  <a:cubicBezTo>
                    <a:pt x="178" y="1600"/>
                    <a:pt x="192" y="1596"/>
                    <a:pt x="201" y="1587"/>
                  </a:cubicBezTo>
                  <a:cubicBezTo>
                    <a:pt x="334" y="1420"/>
                    <a:pt x="334" y="1187"/>
                    <a:pt x="367" y="987"/>
                  </a:cubicBezTo>
                  <a:cubicBezTo>
                    <a:pt x="434" y="686"/>
                    <a:pt x="534" y="453"/>
                    <a:pt x="668" y="186"/>
                  </a:cubicBezTo>
                  <a:cubicBezTo>
                    <a:pt x="689" y="80"/>
                    <a:pt x="629"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rot="2700000">
              <a:off x="1181543" y="2188026"/>
              <a:ext cx="27292" cy="72992"/>
            </a:xfrm>
            <a:custGeom>
              <a:avLst/>
              <a:gdLst/>
              <a:ahLst/>
              <a:cxnLst/>
              <a:rect l="l" t="t" r="r" b="b"/>
              <a:pathLst>
                <a:path w="553" h="1479" extrusionOk="0">
                  <a:moveTo>
                    <a:pt x="440" y="1"/>
                  </a:moveTo>
                  <a:cubicBezTo>
                    <a:pt x="395" y="1"/>
                    <a:pt x="348" y="27"/>
                    <a:pt x="334" y="86"/>
                  </a:cubicBezTo>
                  <a:cubicBezTo>
                    <a:pt x="200" y="486"/>
                    <a:pt x="0" y="1086"/>
                    <a:pt x="234" y="1453"/>
                  </a:cubicBezTo>
                  <a:cubicBezTo>
                    <a:pt x="250" y="1470"/>
                    <a:pt x="275" y="1478"/>
                    <a:pt x="300" y="1478"/>
                  </a:cubicBezTo>
                  <a:cubicBezTo>
                    <a:pt x="325" y="1478"/>
                    <a:pt x="350" y="1470"/>
                    <a:pt x="367" y="1453"/>
                  </a:cubicBezTo>
                  <a:cubicBezTo>
                    <a:pt x="400" y="1253"/>
                    <a:pt x="400" y="1086"/>
                    <a:pt x="400" y="886"/>
                  </a:cubicBezTo>
                  <a:cubicBezTo>
                    <a:pt x="400" y="619"/>
                    <a:pt x="500" y="386"/>
                    <a:pt x="534" y="119"/>
                  </a:cubicBezTo>
                  <a:cubicBezTo>
                    <a:pt x="552" y="44"/>
                    <a:pt x="49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rot="2700000">
              <a:off x="679264" y="2096551"/>
              <a:ext cx="81975" cy="31586"/>
            </a:xfrm>
            <a:custGeom>
              <a:avLst/>
              <a:gdLst/>
              <a:ahLst/>
              <a:cxnLst/>
              <a:rect l="l" t="t" r="r" b="b"/>
              <a:pathLst>
                <a:path w="1661" h="640" extrusionOk="0">
                  <a:moveTo>
                    <a:pt x="96" y="1"/>
                  </a:moveTo>
                  <a:cubicBezTo>
                    <a:pt x="20" y="1"/>
                    <a:pt x="0" y="110"/>
                    <a:pt x="60" y="139"/>
                  </a:cubicBezTo>
                  <a:cubicBezTo>
                    <a:pt x="360" y="173"/>
                    <a:pt x="627" y="273"/>
                    <a:pt x="860" y="339"/>
                  </a:cubicBezTo>
                  <a:cubicBezTo>
                    <a:pt x="1127" y="440"/>
                    <a:pt x="1361" y="606"/>
                    <a:pt x="1627" y="640"/>
                  </a:cubicBezTo>
                  <a:cubicBezTo>
                    <a:pt x="1661" y="640"/>
                    <a:pt x="1661" y="573"/>
                    <a:pt x="1661" y="573"/>
                  </a:cubicBezTo>
                  <a:cubicBezTo>
                    <a:pt x="1261" y="206"/>
                    <a:pt x="627" y="39"/>
                    <a:pt x="126" y="6"/>
                  </a:cubicBezTo>
                  <a:cubicBezTo>
                    <a:pt x="115"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rot="2700000">
              <a:off x="696431" y="2084924"/>
              <a:ext cx="74127" cy="34843"/>
            </a:xfrm>
            <a:custGeom>
              <a:avLst/>
              <a:gdLst/>
              <a:ahLst/>
              <a:cxnLst/>
              <a:rect l="l" t="t" r="r" b="b"/>
              <a:pathLst>
                <a:path w="1502" h="706" extrusionOk="0">
                  <a:moveTo>
                    <a:pt x="26" y="1"/>
                  </a:moveTo>
                  <a:cubicBezTo>
                    <a:pt x="1" y="1"/>
                    <a:pt x="6" y="141"/>
                    <a:pt x="67" y="172"/>
                  </a:cubicBezTo>
                  <a:cubicBezTo>
                    <a:pt x="301" y="205"/>
                    <a:pt x="567" y="305"/>
                    <a:pt x="768" y="372"/>
                  </a:cubicBezTo>
                  <a:cubicBezTo>
                    <a:pt x="1001" y="472"/>
                    <a:pt x="1168" y="672"/>
                    <a:pt x="1368" y="705"/>
                  </a:cubicBezTo>
                  <a:cubicBezTo>
                    <a:pt x="1401" y="705"/>
                    <a:pt x="1501" y="672"/>
                    <a:pt x="1435" y="639"/>
                  </a:cubicBezTo>
                  <a:cubicBezTo>
                    <a:pt x="1368" y="405"/>
                    <a:pt x="1101" y="305"/>
                    <a:pt x="901" y="205"/>
                  </a:cubicBezTo>
                  <a:cubicBezTo>
                    <a:pt x="601" y="72"/>
                    <a:pt x="334" y="38"/>
                    <a:pt x="34" y="5"/>
                  </a:cubicBezTo>
                  <a:cubicBezTo>
                    <a:pt x="31" y="2"/>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rot="2700000">
              <a:off x="730622" y="2085417"/>
              <a:ext cx="62628" cy="44467"/>
            </a:xfrm>
            <a:custGeom>
              <a:avLst/>
              <a:gdLst/>
              <a:ahLst/>
              <a:cxnLst/>
              <a:rect l="l" t="t" r="r" b="b"/>
              <a:pathLst>
                <a:path w="1269" h="901" extrusionOk="0">
                  <a:moveTo>
                    <a:pt x="268" y="0"/>
                  </a:moveTo>
                  <a:cubicBezTo>
                    <a:pt x="101" y="0"/>
                    <a:pt x="1" y="167"/>
                    <a:pt x="134" y="267"/>
                  </a:cubicBezTo>
                  <a:cubicBezTo>
                    <a:pt x="301" y="334"/>
                    <a:pt x="501" y="434"/>
                    <a:pt x="668" y="567"/>
                  </a:cubicBezTo>
                  <a:cubicBezTo>
                    <a:pt x="835" y="634"/>
                    <a:pt x="968" y="834"/>
                    <a:pt x="1135" y="901"/>
                  </a:cubicBezTo>
                  <a:cubicBezTo>
                    <a:pt x="1235" y="901"/>
                    <a:pt x="1268" y="834"/>
                    <a:pt x="1268" y="768"/>
                  </a:cubicBezTo>
                  <a:cubicBezTo>
                    <a:pt x="1235" y="601"/>
                    <a:pt x="1002" y="467"/>
                    <a:pt x="868" y="334"/>
                  </a:cubicBezTo>
                  <a:cubicBezTo>
                    <a:pt x="668" y="234"/>
                    <a:pt x="468" y="1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611;p8"/>
          <p:cNvGrpSpPr/>
          <p:nvPr/>
        </p:nvGrpSpPr>
        <p:grpSpPr>
          <a:xfrm rot="9881132">
            <a:off x="9520386" y="-487633"/>
            <a:ext cx="2215564" cy="4251333"/>
            <a:chOff x="361278" y="2038239"/>
            <a:chExt cx="1344182" cy="2579484"/>
          </a:xfrm>
        </p:grpSpPr>
        <p:sp>
          <p:nvSpPr>
            <p:cNvPr id="612" name="Google Shape;612;p8"/>
            <p:cNvSpPr/>
            <p:nvPr/>
          </p:nvSpPr>
          <p:spPr>
            <a:xfrm rot="2700000">
              <a:off x="1201792" y="4410182"/>
              <a:ext cx="167947" cy="28032"/>
            </a:xfrm>
            <a:custGeom>
              <a:avLst/>
              <a:gdLst/>
              <a:ahLst/>
              <a:cxnLst/>
              <a:rect l="l" t="t" r="r" b="b"/>
              <a:pathLst>
                <a:path w="3403" h="568" extrusionOk="0">
                  <a:moveTo>
                    <a:pt x="33" y="0"/>
                  </a:moveTo>
                  <a:lnTo>
                    <a:pt x="33" y="67"/>
                  </a:lnTo>
                  <a:lnTo>
                    <a:pt x="33" y="334"/>
                  </a:lnTo>
                  <a:cubicBezTo>
                    <a:pt x="33" y="400"/>
                    <a:pt x="0" y="434"/>
                    <a:pt x="0" y="467"/>
                  </a:cubicBezTo>
                  <a:cubicBezTo>
                    <a:pt x="1034" y="567"/>
                    <a:pt x="2135" y="567"/>
                    <a:pt x="3169" y="567"/>
                  </a:cubicBezTo>
                  <a:cubicBezTo>
                    <a:pt x="3403" y="567"/>
                    <a:pt x="3403" y="134"/>
                    <a:pt x="3169" y="134"/>
                  </a:cubicBezTo>
                  <a:cubicBezTo>
                    <a:pt x="2068" y="134"/>
                    <a:pt x="1034" y="10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rot="2700000">
              <a:off x="1232309" y="3855106"/>
              <a:ext cx="329280" cy="543322"/>
            </a:xfrm>
            <a:custGeom>
              <a:avLst/>
              <a:gdLst/>
              <a:ahLst/>
              <a:cxnLst/>
              <a:rect l="l" t="t" r="r" b="b"/>
              <a:pathLst>
                <a:path w="6672" h="11009" extrusionOk="0">
                  <a:moveTo>
                    <a:pt x="1835" y="1"/>
                  </a:moveTo>
                  <a:cubicBezTo>
                    <a:pt x="33" y="1"/>
                    <a:pt x="0" y="2702"/>
                    <a:pt x="0" y="3837"/>
                  </a:cubicBezTo>
                  <a:cubicBezTo>
                    <a:pt x="33" y="4804"/>
                    <a:pt x="167" y="5805"/>
                    <a:pt x="534" y="6705"/>
                  </a:cubicBezTo>
                  <a:cubicBezTo>
                    <a:pt x="1168" y="8240"/>
                    <a:pt x="2302" y="9541"/>
                    <a:pt x="3202" y="10908"/>
                  </a:cubicBezTo>
                  <a:cubicBezTo>
                    <a:pt x="3302" y="10908"/>
                    <a:pt x="3436" y="10975"/>
                    <a:pt x="3536" y="10975"/>
                  </a:cubicBezTo>
                  <a:cubicBezTo>
                    <a:pt x="3603" y="10975"/>
                    <a:pt x="3603" y="10908"/>
                    <a:pt x="3636" y="10908"/>
                  </a:cubicBezTo>
                  <a:lnTo>
                    <a:pt x="3703" y="10908"/>
                  </a:lnTo>
                  <a:cubicBezTo>
                    <a:pt x="2368" y="8874"/>
                    <a:pt x="701" y="7172"/>
                    <a:pt x="467" y="4637"/>
                  </a:cubicBezTo>
                  <a:cubicBezTo>
                    <a:pt x="342" y="3420"/>
                    <a:pt x="188" y="423"/>
                    <a:pt x="1916" y="423"/>
                  </a:cubicBezTo>
                  <a:cubicBezTo>
                    <a:pt x="2035" y="423"/>
                    <a:pt x="2164" y="437"/>
                    <a:pt x="2302" y="468"/>
                  </a:cubicBezTo>
                  <a:cubicBezTo>
                    <a:pt x="6671" y="1368"/>
                    <a:pt x="3970" y="7906"/>
                    <a:pt x="3869" y="11008"/>
                  </a:cubicBezTo>
                  <a:cubicBezTo>
                    <a:pt x="3936" y="11008"/>
                    <a:pt x="3936" y="10975"/>
                    <a:pt x="3936" y="10975"/>
                  </a:cubicBezTo>
                  <a:cubicBezTo>
                    <a:pt x="3968" y="10896"/>
                    <a:pt x="4029" y="10862"/>
                    <a:pt x="4095" y="10862"/>
                  </a:cubicBezTo>
                  <a:cubicBezTo>
                    <a:pt x="4170" y="10862"/>
                    <a:pt x="4250" y="10905"/>
                    <a:pt x="4303" y="10975"/>
                  </a:cubicBezTo>
                  <a:cubicBezTo>
                    <a:pt x="4303" y="8707"/>
                    <a:pt x="5170" y="6472"/>
                    <a:pt x="5170" y="4204"/>
                  </a:cubicBezTo>
                  <a:cubicBezTo>
                    <a:pt x="5170" y="2235"/>
                    <a:pt x="4103" y="34"/>
                    <a:pt x="1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rot="2700000">
              <a:off x="1236052" y="4352196"/>
              <a:ext cx="1678" cy="6613"/>
            </a:xfrm>
            <a:custGeom>
              <a:avLst/>
              <a:gdLst/>
              <a:ahLst/>
              <a:cxnLst/>
              <a:rect l="l" t="t" r="r" b="b"/>
              <a:pathLst>
                <a:path w="34" h="134" extrusionOk="0">
                  <a:moveTo>
                    <a:pt x="0" y="0"/>
                  </a:moveTo>
                  <a:lnTo>
                    <a:pt x="0" y="134"/>
                  </a:lnTo>
                  <a:cubicBezTo>
                    <a:pt x="33" y="67"/>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rot="2700000">
              <a:off x="1217674" y="4352826"/>
              <a:ext cx="11598" cy="18162"/>
            </a:xfrm>
            <a:custGeom>
              <a:avLst/>
              <a:gdLst/>
              <a:ahLst/>
              <a:cxnLst/>
              <a:rect l="l" t="t" r="r" b="b"/>
              <a:pathLst>
                <a:path w="235" h="368" extrusionOk="0">
                  <a:moveTo>
                    <a:pt x="201" y="0"/>
                  </a:moveTo>
                  <a:cubicBezTo>
                    <a:pt x="168" y="0"/>
                    <a:pt x="168" y="34"/>
                    <a:pt x="168" y="34"/>
                  </a:cubicBezTo>
                  <a:cubicBezTo>
                    <a:pt x="101" y="167"/>
                    <a:pt x="34" y="234"/>
                    <a:pt x="1" y="367"/>
                  </a:cubicBezTo>
                  <a:lnTo>
                    <a:pt x="201" y="367"/>
                  </a:lnTo>
                  <a:cubicBezTo>
                    <a:pt x="234" y="334"/>
                    <a:pt x="234" y="300"/>
                    <a:pt x="234" y="234"/>
                  </a:cubicBezTo>
                  <a:cubicBezTo>
                    <a:pt x="234" y="134"/>
                    <a:pt x="201" y="34"/>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rot="2700000">
              <a:off x="1234883" y="4355019"/>
              <a:ext cx="1678" cy="3307"/>
            </a:xfrm>
            <a:custGeom>
              <a:avLst/>
              <a:gdLst/>
              <a:ahLst/>
              <a:cxnLst/>
              <a:rect l="l" t="t" r="r" b="b"/>
              <a:pathLst>
                <a:path w="34" h="67" extrusionOk="0">
                  <a:moveTo>
                    <a:pt x="0" y="0"/>
                  </a:moveTo>
                  <a:cubicBezTo>
                    <a:pt x="0" y="0"/>
                    <a:pt x="33" y="0"/>
                    <a:pt x="0" y="0"/>
                  </a:cubicBezTo>
                  <a:cubicBezTo>
                    <a:pt x="33" y="67"/>
                    <a:pt x="33" y="67"/>
                    <a:pt x="0" y="0"/>
                  </a:cubicBezTo>
                  <a:cubicBezTo>
                    <a:pt x="0" y="67"/>
                    <a:pt x="0" y="6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rot="2700000">
              <a:off x="1213258" y="4345387"/>
              <a:ext cx="18162" cy="21419"/>
            </a:xfrm>
            <a:custGeom>
              <a:avLst/>
              <a:gdLst/>
              <a:ahLst/>
              <a:cxnLst/>
              <a:rect l="l" t="t" r="r" b="b"/>
              <a:pathLst>
                <a:path w="368" h="434" extrusionOk="0">
                  <a:moveTo>
                    <a:pt x="34" y="0"/>
                  </a:moveTo>
                  <a:cubicBezTo>
                    <a:pt x="100" y="100"/>
                    <a:pt x="100" y="234"/>
                    <a:pt x="0" y="300"/>
                  </a:cubicBezTo>
                  <a:lnTo>
                    <a:pt x="0" y="334"/>
                  </a:lnTo>
                  <a:lnTo>
                    <a:pt x="0" y="434"/>
                  </a:lnTo>
                  <a:lnTo>
                    <a:pt x="167" y="434"/>
                  </a:lnTo>
                  <a:cubicBezTo>
                    <a:pt x="200" y="300"/>
                    <a:pt x="234" y="234"/>
                    <a:pt x="334" y="100"/>
                  </a:cubicBezTo>
                  <a:cubicBezTo>
                    <a:pt x="367" y="67"/>
                    <a:pt x="367" y="67"/>
                    <a:pt x="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rot="2700000">
              <a:off x="1220207" y="4338740"/>
              <a:ext cx="21468" cy="12832"/>
            </a:xfrm>
            <a:custGeom>
              <a:avLst/>
              <a:gdLst/>
              <a:ahLst/>
              <a:cxnLst/>
              <a:rect l="l" t="t" r="r" b="b"/>
              <a:pathLst>
                <a:path w="435" h="260" extrusionOk="0">
                  <a:moveTo>
                    <a:pt x="254" y="0"/>
                  </a:moveTo>
                  <a:cubicBezTo>
                    <a:pt x="185" y="0"/>
                    <a:pt x="112" y="36"/>
                    <a:pt x="67" y="126"/>
                  </a:cubicBezTo>
                  <a:lnTo>
                    <a:pt x="0" y="160"/>
                  </a:lnTo>
                  <a:lnTo>
                    <a:pt x="67" y="193"/>
                  </a:lnTo>
                  <a:cubicBezTo>
                    <a:pt x="167" y="260"/>
                    <a:pt x="301" y="260"/>
                    <a:pt x="434" y="260"/>
                  </a:cubicBezTo>
                  <a:lnTo>
                    <a:pt x="434" y="126"/>
                  </a:lnTo>
                  <a:cubicBezTo>
                    <a:pt x="416" y="53"/>
                    <a:pt x="337"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rot="2700000">
              <a:off x="1208258" y="4364685"/>
              <a:ext cx="13226" cy="4738"/>
            </a:xfrm>
            <a:custGeom>
              <a:avLst/>
              <a:gdLst/>
              <a:ahLst/>
              <a:cxnLst/>
              <a:rect l="l" t="t" r="r" b="b"/>
              <a:pathLst>
                <a:path w="268" h="96" extrusionOk="0">
                  <a:moveTo>
                    <a:pt x="67" y="1"/>
                  </a:moveTo>
                  <a:cubicBezTo>
                    <a:pt x="67" y="34"/>
                    <a:pt x="67" y="34"/>
                    <a:pt x="0" y="67"/>
                  </a:cubicBezTo>
                  <a:cubicBezTo>
                    <a:pt x="30" y="87"/>
                    <a:pt x="62" y="95"/>
                    <a:pt x="93" y="95"/>
                  </a:cubicBezTo>
                  <a:cubicBezTo>
                    <a:pt x="170" y="95"/>
                    <a:pt x="244" y="48"/>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rot="2700000">
              <a:off x="1206562" y="4358245"/>
              <a:ext cx="8242" cy="4985"/>
            </a:xfrm>
            <a:custGeom>
              <a:avLst/>
              <a:gdLst/>
              <a:ahLst/>
              <a:cxnLst/>
              <a:rect l="l" t="t" r="r" b="b"/>
              <a:pathLst>
                <a:path w="167" h="101" extrusionOk="0">
                  <a:moveTo>
                    <a:pt x="0" y="0"/>
                  </a:moveTo>
                  <a:cubicBezTo>
                    <a:pt x="0" y="67"/>
                    <a:pt x="67" y="100"/>
                    <a:pt x="100" y="100"/>
                  </a:cubicBezTo>
                  <a:cubicBezTo>
                    <a:pt x="100" y="100"/>
                    <a:pt x="100" y="67"/>
                    <a:pt x="167" y="34"/>
                  </a:cubicBezTo>
                  <a:cubicBezTo>
                    <a:pt x="100" y="34"/>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rot="2700000">
              <a:off x="1214686" y="4340520"/>
              <a:ext cx="8291" cy="14855"/>
            </a:xfrm>
            <a:custGeom>
              <a:avLst/>
              <a:gdLst/>
              <a:ahLst/>
              <a:cxnLst/>
              <a:rect l="l" t="t" r="r" b="b"/>
              <a:pathLst>
                <a:path w="168" h="301" extrusionOk="0">
                  <a:moveTo>
                    <a:pt x="101" y="0"/>
                  </a:moveTo>
                  <a:lnTo>
                    <a:pt x="101" y="0"/>
                  </a:lnTo>
                  <a:cubicBezTo>
                    <a:pt x="0" y="100"/>
                    <a:pt x="0" y="167"/>
                    <a:pt x="67" y="300"/>
                  </a:cubicBezTo>
                  <a:cubicBezTo>
                    <a:pt x="167" y="234"/>
                    <a:pt x="167" y="10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rot="2700000">
              <a:off x="1223821" y="4341256"/>
              <a:ext cx="1678" cy="1727"/>
            </a:xfrm>
            <a:custGeom>
              <a:avLst/>
              <a:gdLst/>
              <a:ahLst/>
              <a:cxnLst/>
              <a:rect l="l" t="t" r="r" b="b"/>
              <a:pathLst>
                <a:path w="34" h="35" extrusionOk="0">
                  <a:moveTo>
                    <a:pt x="34" y="34"/>
                  </a:moveTo>
                  <a:cubicBezTo>
                    <a:pt x="0" y="34"/>
                    <a:pt x="0" y="34"/>
                    <a:pt x="34" y="34"/>
                  </a:cubicBezTo>
                  <a:cubicBezTo>
                    <a:pt x="0" y="1"/>
                    <a:pt x="0" y="1"/>
                    <a:pt x="34" y="34"/>
                  </a:cubicBezTo>
                  <a:cubicBezTo>
                    <a:pt x="0" y="1"/>
                    <a:pt x="0" y="1"/>
                    <a:pt x="34"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rot="2700000">
              <a:off x="806879" y="4188035"/>
              <a:ext cx="326023" cy="368367"/>
            </a:xfrm>
            <a:custGeom>
              <a:avLst/>
              <a:gdLst/>
              <a:ahLst/>
              <a:cxnLst/>
              <a:rect l="l" t="t" r="r" b="b"/>
              <a:pathLst>
                <a:path w="6606" h="7464" extrusionOk="0">
                  <a:moveTo>
                    <a:pt x="6161" y="155"/>
                  </a:moveTo>
                  <a:cubicBezTo>
                    <a:pt x="5070" y="2356"/>
                    <a:pt x="4964" y="5476"/>
                    <a:pt x="2836" y="6839"/>
                  </a:cubicBezTo>
                  <a:cubicBezTo>
                    <a:pt x="2590" y="6999"/>
                    <a:pt x="2277" y="7086"/>
                    <a:pt x="1974" y="7086"/>
                  </a:cubicBezTo>
                  <a:cubicBezTo>
                    <a:pt x="1454" y="7086"/>
                    <a:pt x="964" y="6829"/>
                    <a:pt x="901" y="6239"/>
                  </a:cubicBezTo>
                  <a:cubicBezTo>
                    <a:pt x="868" y="5505"/>
                    <a:pt x="1268" y="4771"/>
                    <a:pt x="1602" y="4137"/>
                  </a:cubicBezTo>
                  <a:cubicBezTo>
                    <a:pt x="2561" y="2350"/>
                    <a:pt x="4374" y="1023"/>
                    <a:pt x="6161" y="155"/>
                  </a:cubicBezTo>
                  <a:close/>
                  <a:moveTo>
                    <a:pt x="5504" y="1"/>
                  </a:moveTo>
                  <a:cubicBezTo>
                    <a:pt x="3703" y="968"/>
                    <a:pt x="2035" y="2402"/>
                    <a:pt x="1068" y="4237"/>
                  </a:cubicBezTo>
                  <a:cubicBezTo>
                    <a:pt x="501" y="5305"/>
                    <a:pt x="1" y="7173"/>
                    <a:pt x="1702" y="7439"/>
                  </a:cubicBezTo>
                  <a:cubicBezTo>
                    <a:pt x="1810" y="7455"/>
                    <a:pt x="1915" y="7463"/>
                    <a:pt x="2017" y="7463"/>
                  </a:cubicBezTo>
                  <a:cubicBezTo>
                    <a:pt x="3401" y="7463"/>
                    <a:pt x="4278" y="6056"/>
                    <a:pt x="4837" y="4938"/>
                  </a:cubicBezTo>
                  <a:cubicBezTo>
                    <a:pt x="5538" y="3437"/>
                    <a:pt x="5838" y="1669"/>
                    <a:pt x="6605" y="234"/>
                  </a:cubicBezTo>
                  <a:lnTo>
                    <a:pt x="6505" y="101"/>
                  </a:lnTo>
                  <a:cubicBezTo>
                    <a:pt x="6464" y="87"/>
                    <a:pt x="6428" y="79"/>
                    <a:pt x="6391" y="79"/>
                  </a:cubicBezTo>
                  <a:cubicBezTo>
                    <a:pt x="6338" y="79"/>
                    <a:pt x="6283" y="95"/>
                    <a:pt x="6205" y="134"/>
                  </a:cubicBezTo>
                  <a:lnTo>
                    <a:pt x="6205" y="101"/>
                  </a:lnTo>
                  <a:cubicBezTo>
                    <a:pt x="5938" y="67"/>
                    <a:pt x="5738" y="67"/>
                    <a:pt x="5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rot="2700000">
              <a:off x="1232847" y="3878509"/>
              <a:ext cx="320002" cy="522446"/>
            </a:xfrm>
            <a:custGeom>
              <a:avLst/>
              <a:gdLst/>
              <a:ahLst/>
              <a:cxnLst/>
              <a:rect l="l" t="t" r="r" b="b"/>
              <a:pathLst>
                <a:path w="6484" h="10586" extrusionOk="0">
                  <a:moveTo>
                    <a:pt x="1729" y="0"/>
                  </a:moveTo>
                  <a:cubicBezTo>
                    <a:pt x="1" y="0"/>
                    <a:pt x="155" y="3000"/>
                    <a:pt x="279" y="4248"/>
                  </a:cubicBezTo>
                  <a:cubicBezTo>
                    <a:pt x="580" y="6783"/>
                    <a:pt x="2214" y="8518"/>
                    <a:pt x="3548" y="10552"/>
                  </a:cubicBezTo>
                  <a:cubicBezTo>
                    <a:pt x="3615" y="10552"/>
                    <a:pt x="3648" y="10552"/>
                    <a:pt x="3715" y="10586"/>
                  </a:cubicBezTo>
                  <a:cubicBezTo>
                    <a:pt x="3782" y="7517"/>
                    <a:pt x="6484" y="946"/>
                    <a:pt x="2114" y="45"/>
                  </a:cubicBezTo>
                  <a:cubicBezTo>
                    <a:pt x="1976" y="15"/>
                    <a:pt x="1848"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rot="2700000">
              <a:off x="1198853" y="4348352"/>
              <a:ext cx="13226" cy="4985"/>
            </a:xfrm>
            <a:custGeom>
              <a:avLst/>
              <a:gdLst/>
              <a:ahLst/>
              <a:cxnLst/>
              <a:rect l="l" t="t" r="r" b="b"/>
              <a:pathLst>
                <a:path w="268" h="101" extrusionOk="0">
                  <a:moveTo>
                    <a:pt x="267" y="1"/>
                  </a:moveTo>
                  <a:cubicBezTo>
                    <a:pt x="167" y="1"/>
                    <a:pt x="100" y="1"/>
                    <a:pt x="0" y="101"/>
                  </a:cubicBezTo>
                  <a:lnTo>
                    <a:pt x="267" y="101"/>
                  </a:ln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rot="2700000">
              <a:off x="1225228" y="4339536"/>
              <a:ext cx="49" cy="1678"/>
            </a:xfrm>
            <a:custGeom>
              <a:avLst/>
              <a:gdLst/>
              <a:ahLst/>
              <a:cxnLst/>
              <a:rect l="l" t="t" r="r" b="b"/>
              <a:pathLst>
                <a:path w="1" h="34" extrusionOk="0">
                  <a:moveTo>
                    <a:pt x="0" y="34"/>
                  </a:moveTo>
                  <a:cubicBezTo>
                    <a:pt x="0" y="34"/>
                    <a:pt x="0" y="0"/>
                    <a:pt x="0" y="34"/>
                  </a:cubicBez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rot="2700000">
              <a:off x="1221237" y="4339511"/>
              <a:ext cx="3356" cy="1727"/>
            </a:xfrm>
            <a:custGeom>
              <a:avLst/>
              <a:gdLst/>
              <a:ahLst/>
              <a:cxnLst/>
              <a:rect l="l" t="t" r="r" b="b"/>
              <a:pathLst>
                <a:path w="68" h="35" extrusionOk="0">
                  <a:moveTo>
                    <a:pt x="67" y="1"/>
                  </a:moveTo>
                  <a:lnTo>
                    <a:pt x="67" y="1"/>
                  </a:lnTo>
                  <a:lnTo>
                    <a:pt x="67" y="1"/>
                  </a:lnTo>
                  <a:cubicBezTo>
                    <a:pt x="0" y="34"/>
                    <a:pt x="0" y="34"/>
                    <a:pt x="67" y="1"/>
                  </a:cubicBezTo>
                  <a:cubicBezTo>
                    <a:pt x="0" y="1"/>
                    <a:pt x="0"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rot="2700000">
              <a:off x="1203807" y="4333969"/>
              <a:ext cx="14904" cy="19790"/>
            </a:xfrm>
            <a:custGeom>
              <a:avLst/>
              <a:gdLst/>
              <a:ahLst/>
              <a:cxnLst/>
              <a:rect l="l" t="t" r="r" b="b"/>
              <a:pathLst>
                <a:path w="302" h="401" extrusionOk="0">
                  <a:moveTo>
                    <a:pt x="301" y="0"/>
                  </a:moveTo>
                  <a:cubicBezTo>
                    <a:pt x="168" y="134"/>
                    <a:pt x="134" y="267"/>
                    <a:pt x="1" y="400"/>
                  </a:cubicBezTo>
                  <a:lnTo>
                    <a:pt x="34" y="400"/>
                  </a:lnTo>
                  <a:cubicBezTo>
                    <a:pt x="134" y="400"/>
                    <a:pt x="168" y="334"/>
                    <a:pt x="234" y="300"/>
                  </a:cubicBezTo>
                  <a:lnTo>
                    <a:pt x="301" y="300"/>
                  </a:ln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rot="2700000">
              <a:off x="1217844" y="4335786"/>
              <a:ext cx="8291" cy="4047"/>
            </a:xfrm>
            <a:custGeom>
              <a:avLst/>
              <a:gdLst/>
              <a:ahLst/>
              <a:cxnLst/>
              <a:rect l="l" t="t" r="r" b="b"/>
              <a:pathLst>
                <a:path w="168" h="82" extrusionOk="0">
                  <a:moveTo>
                    <a:pt x="37" y="1"/>
                  </a:moveTo>
                  <a:cubicBezTo>
                    <a:pt x="23" y="1"/>
                    <a:pt x="10" y="5"/>
                    <a:pt x="0" y="14"/>
                  </a:cubicBezTo>
                  <a:cubicBezTo>
                    <a:pt x="34" y="48"/>
                    <a:pt x="34" y="48"/>
                    <a:pt x="34" y="81"/>
                  </a:cubicBezTo>
                  <a:cubicBezTo>
                    <a:pt x="67" y="81"/>
                    <a:pt x="67" y="81"/>
                    <a:pt x="167" y="48"/>
                  </a:cubicBezTo>
                  <a:cubicBezTo>
                    <a:pt x="120" y="24"/>
                    <a:pt x="73"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rot="2700000">
              <a:off x="1176787" y="4319730"/>
              <a:ext cx="44516" cy="21468"/>
            </a:xfrm>
            <a:custGeom>
              <a:avLst/>
              <a:gdLst/>
              <a:ahLst/>
              <a:cxnLst/>
              <a:rect l="l" t="t" r="r" b="b"/>
              <a:pathLst>
                <a:path w="902" h="435" extrusionOk="0">
                  <a:moveTo>
                    <a:pt x="801" y="1"/>
                  </a:moveTo>
                  <a:cubicBezTo>
                    <a:pt x="823" y="131"/>
                    <a:pt x="703" y="233"/>
                    <a:pt x="580" y="233"/>
                  </a:cubicBezTo>
                  <a:cubicBezTo>
                    <a:pt x="514" y="233"/>
                    <a:pt x="448" y="204"/>
                    <a:pt x="401" y="134"/>
                  </a:cubicBezTo>
                  <a:cubicBezTo>
                    <a:pt x="301" y="168"/>
                    <a:pt x="134" y="268"/>
                    <a:pt x="1" y="334"/>
                  </a:cubicBezTo>
                  <a:cubicBezTo>
                    <a:pt x="234" y="368"/>
                    <a:pt x="468" y="434"/>
                    <a:pt x="701" y="434"/>
                  </a:cubicBezTo>
                  <a:cubicBezTo>
                    <a:pt x="735" y="268"/>
                    <a:pt x="835" y="134"/>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rot="2700000">
              <a:off x="1197890" y="4326876"/>
              <a:ext cx="20876" cy="11154"/>
            </a:xfrm>
            <a:custGeom>
              <a:avLst/>
              <a:gdLst/>
              <a:ahLst/>
              <a:cxnLst/>
              <a:rect l="l" t="t" r="r" b="b"/>
              <a:pathLst>
                <a:path w="423" h="226" extrusionOk="0">
                  <a:moveTo>
                    <a:pt x="267" y="1"/>
                  </a:moveTo>
                  <a:lnTo>
                    <a:pt x="0" y="134"/>
                  </a:lnTo>
                  <a:cubicBezTo>
                    <a:pt x="44" y="199"/>
                    <a:pt x="105" y="226"/>
                    <a:pt x="166" y="226"/>
                  </a:cubicBezTo>
                  <a:cubicBezTo>
                    <a:pt x="294" y="226"/>
                    <a:pt x="423" y="113"/>
                    <a:pt x="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rot="2700000">
              <a:off x="1212366" y="4330794"/>
              <a:ext cx="8291" cy="1678"/>
            </a:xfrm>
            <a:custGeom>
              <a:avLst/>
              <a:gdLst/>
              <a:ahLst/>
              <a:cxnLst/>
              <a:rect l="l" t="t" r="r" b="b"/>
              <a:pathLst>
                <a:path w="168" h="34" extrusionOk="0">
                  <a:moveTo>
                    <a:pt x="67" y="0"/>
                  </a:moveTo>
                  <a:cubicBezTo>
                    <a:pt x="34" y="0"/>
                    <a:pt x="34" y="34"/>
                    <a:pt x="1" y="34"/>
                  </a:cubicBezTo>
                  <a:lnTo>
                    <a:pt x="167" y="34"/>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rot="2700000">
              <a:off x="1200189" y="4346754"/>
              <a:ext cx="49" cy="49"/>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rot="2700000">
              <a:off x="1196968" y="4321677"/>
              <a:ext cx="18112" cy="8291"/>
            </a:xfrm>
            <a:custGeom>
              <a:avLst/>
              <a:gdLst/>
              <a:ahLst/>
              <a:cxnLst/>
              <a:rect l="l" t="t" r="r" b="b"/>
              <a:pathLst>
                <a:path w="367" h="168" extrusionOk="0">
                  <a:moveTo>
                    <a:pt x="0" y="0"/>
                  </a:moveTo>
                  <a:cubicBezTo>
                    <a:pt x="33" y="34"/>
                    <a:pt x="67" y="134"/>
                    <a:pt x="100" y="167"/>
                  </a:cubicBezTo>
                  <a:lnTo>
                    <a:pt x="367" y="34"/>
                  </a:lnTo>
                  <a:cubicBezTo>
                    <a:pt x="234" y="34"/>
                    <a:pt x="10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rot="2700000">
              <a:off x="935391" y="4140376"/>
              <a:ext cx="337571" cy="85676"/>
            </a:xfrm>
            <a:custGeom>
              <a:avLst/>
              <a:gdLst/>
              <a:ahLst/>
              <a:cxnLst/>
              <a:rect l="l" t="t" r="r" b="b"/>
              <a:pathLst>
                <a:path w="6840" h="1736" extrusionOk="0">
                  <a:moveTo>
                    <a:pt x="268" y="1"/>
                  </a:moveTo>
                  <a:cubicBezTo>
                    <a:pt x="301" y="67"/>
                    <a:pt x="301" y="201"/>
                    <a:pt x="168" y="268"/>
                  </a:cubicBezTo>
                  <a:cubicBezTo>
                    <a:pt x="101" y="301"/>
                    <a:pt x="68" y="301"/>
                    <a:pt x="1" y="368"/>
                  </a:cubicBezTo>
                  <a:cubicBezTo>
                    <a:pt x="2102" y="1035"/>
                    <a:pt x="4237" y="1502"/>
                    <a:pt x="6439" y="1735"/>
                  </a:cubicBezTo>
                  <a:cubicBezTo>
                    <a:pt x="6572" y="1669"/>
                    <a:pt x="6739" y="1602"/>
                    <a:pt x="6839" y="1535"/>
                  </a:cubicBezTo>
                  <a:cubicBezTo>
                    <a:pt x="6806" y="1435"/>
                    <a:pt x="6772" y="1402"/>
                    <a:pt x="6739" y="1368"/>
                  </a:cubicBezTo>
                  <a:cubicBezTo>
                    <a:pt x="4504" y="1102"/>
                    <a:pt x="2303" y="668"/>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rot="2700000">
              <a:off x="854338" y="4205126"/>
              <a:ext cx="261815" cy="343049"/>
            </a:xfrm>
            <a:custGeom>
              <a:avLst/>
              <a:gdLst/>
              <a:ahLst/>
              <a:cxnLst/>
              <a:rect l="l" t="t" r="r" b="b"/>
              <a:pathLst>
                <a:path w="5305" h="6951" extrusionOk="0">
                  <a:moveTo>
                    <a:pt x="5304" y="1"/>
                  </a:moveTo>
                  <a:cubicBezTo>
                    <a:pt x="3503" y="868"/>
                    <a:pt x="1668" y="2202"/>
                    <a:pt x="768" y="4004"/>
                  </a:cubicBezTo>
                  <a:cubicBezTo>
                    <a:pt x="434" y="4571"/>
                    <a:pt x="1" y="5371"/>
                    <a:pt x="67" y="6072"/>
                  </a:cubicBezTo>
                  <a:cubicBezTo>
                    <a:pt x="88" y="6686"/>
                    <a:pt x="581" y="6951"/>
                    <a:pt x="1108" y="6951"/>
                  </a:cubicBezTo>
                  <a:cubicBezTo>
                    <a:pt x="1411" y="6951"/>
                    <a:pt x="1725" y="6864"/>
                    <a:pt x="1969" y="6706"/>
                  </a:cubicBezTo>
                  <a:cubicBezTo>
                    <a:pt x="4137" y="5338"/>
                    <a:pt x="4237" y="2169"/>
                    <a:pt x="5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rot="2700000">
              <a:off x="999486" y="4029320"/>
              <a:ext cx="23097" cy="21419"/>
            </a:xfrm>
            <a:custGeom>
              <a:avLst/>
              <a:gdLst/>
              <a:ahLst/>
              <a:cxnLst/>
              <a:rect l="l" t="t" r="r" b="b"/>
              <a:pathLst>
                <a:path w="468" h="434" extrusionOk="0">
                  <a:moveTo>
                    <a:pt x="101" y="0"/>
                  </a:moveTo>
                  <a:cubicBezTo>
                    <a:pt x="34" y="0"/>
                    <a:pt x="34" y="67"/>
                    <a:pt x="1" y="67"/>
                  </a:cubicBezTo>
                  <a:cubicBezTo>
                    <a:pt x="34" y="100"/>
                    <a:pt x="34" y="167"/>
                    <a:pt x="101" y="234"/>
                  </a:cubicBezTo>
                  <a:cubicBezTo>
                    <a:pt x="101" y="267"/>
                    <a:pt x="101" y="334"/>
                    <a:pt x="34" y="367"/>
                  </a:cubicBezTo>
                  <a:cubicBezTo>
                    <a:pt x="101" y="367"/>
                    <a:pt x="134" y="434"/>
                    <a:pt x="168" y="434"/>
                  </a:cubicBezTo>
                  <a:cubicBezTo>
                    <a:pt x="268" y="400"/>
                    <a:pt x="301" y="400"/>
                    <a:pt x="334" y="334"/>
                  </a:cubicBezTo>
                  <a:cubicBezTo>
                    <a:pt x="468" y="267"/>
                    <a:pt x="468" y="133"/>
                    <a:pt x="434" y="67"/>
                  </a:cubicBezTo>
                  <a:cubicBezTo>
                    <a:pt x="301" y="67"/>
                    <a:pt x="20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rot="2700000">
              <a:off x="1013060" y="4030628"/>
              <a:ext cx="11548" cy="5577"/>
            </a:xfrm>
            <a:custGeom>
              <a:avLst/>
              <a:gdLst/>
              <a:ahLst/>
              <a:cxnLst/>
              <a:rect l="l" t="t" r="r" b="b"/>
              <a:pathLst>
                <a:path w="234" h="113" extrusionOk="0">
                  <a:moveTo>
                    <a:pt x="88" y="0"/>
                  </a:moveTo>
                  <a:cubicBezTo>
                    <a:pt x="63" y="0"/>
                    <a:pt x="34" y="4"/>
                    <a:pt x="0" y="13"/>
                  </a:cubicBezTo>
                  <a:cubicBezTo>
                    <a:pt x="67" y="46"/>
                    <a:pt x="167" y="113"/>
                    <a:pt x="234" y="113"/>
                  </a:cubicBezTo>
                  <a:cubicBezTo>
                    <a:pt x="209" y="38"/>
                    <a:pt x="165"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rot="2700000">
              <a:off x="1002459" y="3516651"/>
              <a:ext cx="232154" cy="508183"/>
            </a:xfrm>
            <a:custGeom>
              <a:avLst/>
              <a:gdLst/>
              <a:ahLst/>
              <a:cxnLst/>
              <a:rect l="l" t="t" r="r" b="b"/>
              <a:pathLst>
                <a:path w="4704" h="10297" extrusionOk="0">
                  <a:moveTo>
                    <a:pt x="2304" y="339"/>
                  </a:moveTo>
                  <a:cubicBezTo>
                    <a:pt x="2991" y="339"/>
                    <a:pt x="3662" y="1095"/>
                    <a:pt x="3903" y="1657"/>
                  </a:cubicBezTo>
                  <a:cubicBezTo>
                    <a:pt x="4303" y="2691"/>
                    <a:pt x="4237" y="3925"/>
                    <a:pt x="4170" y="4993"/>
                  </a:cubicBezTo>
                  <a:cubicBezTo>
                    <a:pt x="4137" y="6491"/>
                    <a:pt x="3638" y="8356"/>
                    <a:pt x="3935" y="9955"/>
                  </a:cubicBezTo>
                  <a:lnTo>
                    <a:pt x="3935" y="9955"/>
                  </a:lnTo>
                  <a:cubicBezTo>
                    <a:pt x="2425" y="9587"/>
                    <a:pt x="1733" y="6818"/>
                    <a:pt x="1435" y="5627"/>
                  </a:cubicBezTo>
                  <a:cubicBezTo>
                    <a:pt x="1101" y="4359"/>
                    <a:pt x="434" y="1357"/>
                    <a:pt x="1802" y="490"/>
                  </a:cubicBezTo>
                  <a:cubicBezTo>
                    <a:pt x="1966" y="384"/>
                    <a:pt x="2136" y="339"/>
                    <a:pt x="2304" y="339"/>
                  </a:cubicBezTo>
                  <a:close/>
                  <a:moveTo>
                    <a:pt x="2364" y="1"/>
                  </a:moveTo>
                  <a:cubicBezTo>
                    <a:pt x="2030" y="1"/>
                    <a:pt x="1702" y="102"/>
                    <a:pt x="1435" y="323"/>
                  </a:cubicBezTo>
                  <a:cubicBezTo>
                    <a:pt x="0" y="1457"/>
                    <a:pt x="734" y="4526"/>
                    <a:pt x="1101" y="5960"/>
                  </a:cubicBezTo>
                  <a:cubicBezTo>
                    <a:pt x="1401" y="6994"/>
                    <a:pt x="1902" y="8796"/>
                    <a:pt x="2836" y="9763"/>
                  </a:cubicBezTo>
                  <a:cubicBezTo>
                    <a:pt x="3236" y="9863"/>
                    <a:pt x="3636" y="10030"/>
                    <a:pt x="4003" y="10163"/>
                  </a:cubicBezTo>
                  <a:cubicBezTo>
                    <a:pt x="4003" y="10107"/>
                    <a:pt x="3979" y="10026"/>
                    <a:pt x="3972" y="9982"/>
                  </a:cubicBezTo>
                  <a:lnTo>
                    <a:pt x="3972" y="9982"/>
                  </a:lnTo>
                  <a:cubicBezTo>
                    <a:pt x="4016" y="9996"/>
                    <a:pt x="4078" y="9996"/>
                    <a:pt x="4103" y="9996"/>
                  </a:cubicBezTo>
                  <a:cubicBezTo>
                    <a:pt x="4270" y="9996"/>
                    <a:pt x="4337" y="10130"/>
                    <a:pt x="4303" y="10263"/>
                  </a:cubicBezTo>
                  <a:cubicBezTo>
                    <a:pt x="4370" y="10263"/>
                    <a:pt x="4403" y="10297"/>
                    <a:pt x="4437" y="10297"/>
                  </a:cubicBezTo>
                  <a:cubicBezTo>
                    <a:pt x="4203" y="9329"/>
                    <a:pt x="4370" y="8162"/>
                    <a:pt x="4437" y="7228"/>
                  </a:cubicBezTo>
                  <a:cubicBezTo>
                    <a:pt x="4570" y="5760"/>
                    <a:pt x="4704" y="4292"/>
                    <a:pt x="4570" y="2825"/>
                  </a:cubicBezTo>
                  <a:cubicBezTo>
                    <a:pt x="4470" y="1824"/>
                    <a:pt x="4203" y="890"/>
                    <a:pt x="3436" y="356"/>
                  </a:cubicBezTo>
                  <a:cubicBezTo>
                    <a:pt x="3119" y="127"/>
                    <a:pt x="2737" y="1"/>
                    <a:pt x="2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rot="2700000">
              <a:off x="452906" y="3800718"/>
              <a:ext cx="526838" cy="318373"/>
            </a:xfrm>
            <a:custGeom>
              <a:avLst/>
              <a:gdLst/>
              <a:ahLst/>
              <a:cxnLst/>
              <a:rect l="l" t="t" r="r" b="b"/>
              <a:pathLst>
                <a:path w="10675" h="6451" extrusionOk="0">
                  <a:moveTo>
                    <a:pt x="9441" y="1"/>
                  </a:moveTo>
                  <a:cubicBezTo>
                    <a:pt x="7139" y="568"/>
                    <a:pt x="4937" y="1001"/>
                    <a:pt x="3003" y="2436"/>
                  </a:cubicBezTo>
                  <a:cubicBezTo>
                    <a:pt x="2069" y="3170"/>
                    <a:pt x="334" y="4771"/>
                    <a:pt x="1668" y="5938"/>
                  </a:cubicBezTo>
                  <a:cubicBezTo>
                    <a:pt x="2082" y="6304"/>
                    <a:pt x="2532" y="6450"/>
                    <a:pt x="2989" y="6450"/>
                  </a:cubicBezTo>
                  <a:cubicBezTo>
                    <a:pt x="4117" y="6450"/>
                    <a:pt x="5288" y="5559"/>
                    <a:pt x="6072" y="4871"/>
                  </a:cubicBezTo>
                  <a:cubicBezTo>
                    <a:pt x="7606" y="3503"/>
                    <a:pt x="8840" y="1368"/>
                    <a:pt x="10675" y="368"/>
                  </a:cubicBezTo>
                  <a:cubicBezTo>
                    <a:pt x="10642" y="368"/>
                    <a:pt x="10608" y="334"/>
                    <a:pt x="10575" y="334"/>
                  </a:cubicBezTo>
                  <a:cubicBezTo>
                    <a:pt x="10525" y="384"/>
                    <a:pt x="10441" y="409"/>
                    <a:pt x="10371" y="409"/>
                  </a:cubicBezTo>
                  <a:cubicBezTo>
                    <a:pt x="10300" y="409"/>
                    <a:pt x="10241" y="384"/>
                    <a:pt x="10241" y="334"/>
                  </a:cubicBezTo>
                  <a:cubicBezTo>
                    <a:pt x="10175" y="268"/>
                    <a:pt x="10175" y="268"/>
                    <a:pt x="10175" y="234"/>
                  </a:cubicBezTo>
                  <a:lnTo>
                    <a:pt x="10141" y="234"/>
                  </a:lnTo>
                  <a:cubicBezTo>
                    <a:pt x="9007" y="935"/>
                    <a:pt x="8173" y="2102"/>
                    <a:pt x="7306" y="3036"/>
                  </a:cubicBezTo>
                  <a:cubicBezTo>
                    <a:pt x="6239" y="4134"/>
                    <a:pt x="4701" y="6029"/>
                    <a:pt x="2995" y="6029"/>
                  </a:cubicBezTo>
                  <a:cubicBezTo>
                    <a:pt x="2887" y="6029"/>
                    <a:pt x="2779" y="6021"/>
                    <a:pt x="2669" y="6005"/>
                  </a:cubicBezTo>
                  <a:cubicBezTo>
                    <a:pt x="1" y="5538"/>
                    <a:pt x="3003" y="2903"/>
                    <a:pt x="3903" y="2336"/>
                  </a:cubicBezTo>
                  <a:cubicBezTo>
                    <a:pt x="5738" y="1068"/>
                    <a:pt x="7973" y="835"/>
                    <a:pt x="10108" y="234"/>
                  </a:cubicBezTo>
                  <a:lnTo>
                    <a:pt x="10141" y="234"/>
                  </a:lnTo>
                  <a:cubicBezTo>
                    <a:pt x="9908" y="168"/>
                    <a:pt x="9674" y="67"/>
                    <a:pt x="9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rot="2700000">
              <a:off x="1010617" y="4023817"/>
              <a:ext cx="6663" cy="3356"/>
            </a:xfrm>
            <a:custGeom>
              <a:avLst/>
              <a:gdLst/>
              <a:ahLst/>
              <a:cxnLst/>
              <a:rect l="l" t="t" r="r" b="b"/>
              <a:pathLst>
                <a:path w="135" h="68" extrusionOk="0">
                  <a:moveTo>
                    <a:pt x="1" y="0"/>
                  </a:moveTo>
                  <a:cubicBezTo>
                    <a:pt x="1" y="34"/>
                    <a:pt x="34" y="67"/>
                    <a:pt x="34" y="67"/>
                  </a:cubicBezTo>
                  <a:cubicBezTo>
                    <a:pt x="101" y="67"/>
                    <a:pt x="101" y="34"/>
                    <a:pt x="134" y="34"/>
                  </a:cubicBezTo>
                  <a:cubicBezTo>
                    <a:pt x="101" y="34"/>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rot="2700000">
              <a:off x="987026" y="4018980"/>
              <a:ext cx="24775" cy="16484"/>
            </a:xfrm>
            <a:custGeom>
              <a:avLst/>
              <a:gdLst/>
              <a:ahLst/>
              <a:cxnLst/>
              <a:rect l="l" t="t" r="r" b="b"/>
              <a:pathLst>
                <a:path w="502" h="334" extrusionOk="0">
                  <a:moveTo>
                    <a:pt x="334" y="0"/>
                  </a:moveTo>
                  <a:cubicBezTo>
                    <a:pt x="301" y="0"/>
                    <a:pt x="201" y="67"/>
                    <a:pt x="168" y="100"/>
                  </a:cubicBezTo>
                  <a:cubicBezTo>
                    <a:pt x="168" y="134"/>
                    <a:pt x="134" y="167"/>
                    <a:pt x="34" y="234"/>
                  </a:cubicBezTo>
                  <a:lnTo>
                    <a:pt x="1" y="234"/>
                  </a:lnTo>
                  <a:cubicBezTo>
                    <a:pt x="168" y="267"/>
                    <a:pt x="301" y="301"/>
                    <a:pt x="401" y="334"/>
                  </a:cubicBezTo>
                  <a:cubicBezTo>
                    <a:pt x="468" y="301"/>
                    <a:pt x="501" y="267"/>
                    <a:pt x="468" y="201"/>
                  </a:cubicBezTo>
                  <a:cubicBezTo>
                    <a:pt x="468" y="134"/>
                    <a:pt x="401" y="67"/>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rot="2700000">
              <a:off x="982859" y="4028058"/>
              <a:ext cx="21419" cy="10019"/>
            </a:xfrm>
            <a:custGeom>
              <a:avLst/>
              <a:gdLst/>
              <a:ahLst/>
              <a:cxnLst/>
              <a:rect l="l" t="t" r="r" b="b"/>
              <a:pathLst>
                <a:path w="434" h="203" extrusionOk="0">
                  <a:moveTo>
                    <a:pt x="0" y="1"/>
                  </a:moveTo>
                  <a:cubicBezTo>
                    <a:pt x="0" y="34"/>
                    <a:pt x="0" y="34"/>
                    <a:pt x="34" y="68"/>
                  </a:cubicBezTo>
                  <a:cubicBezTo>
                    <a:pt x="90" y="162"/>
                    <a:pt x="178" y="203"/>
                    <a:pt x="262" y="203"/>
                  </a:cubicBezTo>
                  <a:cubicBezTo>
                    <a:pt x="327" y="203"/>
                    <a:pt x="390" y="178"/>
                    <a:pt x="434" y="134"/>
                  </a:cubicBezTo>
                  <a:cubicBezTo>
                    <a:pt x="267" y="68"/>
                    <a:pt x="134"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rot="2700000">
              <a:off x="1004586" y="4017596"/>
              <a:ext cx="8291" cy="9969"/>
            </a:xfrm>
            <a:custGeom>
              <a:avLst/>
              <a:gdLst/>
              <a:ahLst/>
              <a:cxnLst/>
              <a:rect l="l" t="t" r="r" b="b"/>
              <a:pathLst>
                <a:path w="168" h="202" extrusionOk="0">
                  <a:moveTo>
                    <a:pt x="67" y="1"/>
                  </a:moveTo>
                  <a:cubicBezTo>
                    <a:pt x="0" y="1"/>
                    <a:pt x="0" y="34"/>
                    <a:pt x="0" y="34"/>
                  </a:cubicBezTo>
                  <a:cubicBezTo>
                    <a:pt x="0" y="68"/>
                    <a:pt x="67" y="134"/>
                    <a:pt x="0" y="201"/>
                  </a:cubicBezTo>
                  <a:cubicBezTo>
                    <a:pt x="67" y="168"/>
                    <a:pt x="134" y="168"/>
                    <a:pt x="167" y="101"/>
                  </a:cubicBezTo>
                  <a:cubicBezTo>
                    <a:pt x="134" y="68"/>
                    <a:pt x="134" y="68"/>
                    <a:pt x="134" y="34"/>
                  </a:cubicBezTo>
                  <a:cubicBezTo>
                    <a:pt x="100" y="34"/>
                    <a:pt x="67" y="34"/>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rot="2700000">
              <a:off x="998260" y="3995128"/>
              <a:ext cx="19790" cy="16484"/>
            </a:xfrm>
            <a:custGeom>
              <a:avLst/>
              <a:gdLst/>
              <a:ahLst/>
              <a:cxnLst/>
              <a:rect l="l" t="t" r="r" b="b"/>
              <a:pathLst>
                <a:path w="401" h="334" extrusionOk="0">
                  <a:moveTo>
                    <a:pt x="0" y="0"/>
                  </a:moveTo>
                  <a:cubicBezTo>
                    <a:pt x="0" y="67"/>
                    <a:pt x="33" y="167"/>
                    <a:pt x="33" y="201"/>
                  </a:cubicBezTo>
                  <a:cubicBezTo>
                    <a:pt x="133" y="234"/>
                    <a:pt x="167" y="234"/>
                    <a:pt x="234" y="267"/>
                  </a:cubicBezTo>
                  <a:lnTo>
                    <a:pt x="300" y="267"/>
                  </a:lnTo>
                  <a:cubicBezTo>
                    <a:pt x="334" y="267"/>
                    <a:pt x="367" y="334"/>
                    <a:pt x="400" y="334"/>
                  </a:cubicBezTo>
                  <a:cubicBezTo>
                    <a:pt x="400" y="234"/>
                    <a:pt x="367" y="67"/>
                    <a:pt x="200" y="67"/>
                  </a:cubicBezTo>
                  <a:cubicBezTo>
                    <a:pt x="167" y="67"/>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rot="2700000">
              <a:off x="1005646" y="4011364"/>
              <a:ext cx="4985" cy="4985"/>
            </a:xfrm>
            <a:custGeom>
              <a:avLst/>
              <a:gdLst/>
              <a:ahLst/>
              <a:cxnLst/>
              <a:rect l="l" t="t" r="r" b="b"/>
              <a:pathLst>
                <a:path w="101" h="101" extrusionOk="0">
                  <a:moveTo>
                    <a:pt x="0" y="0"/>
                  </a:moveTo>
                  <a:lnTo>
                    <a:pt x="67" y="100"/>
                  </a:lnTo>
                  <a:cubicBezTo>
                    <a:pt x="100" y="100"/>
                    <a:pt x="100" y="100"/>
                    <a:pt x="100" y="67"/>
                  </a:cubicBezTo>
                  <a:cubicBezTo>
                    <a:pt x="67" y="0"/>
                    <a:pt x="34"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rot="2700000">
              <a:off x="987658" y="4010477"/>
              <a:ext cx="16533" cy="14855"/>
            </a:xfrm>
            <a:custGeom>
              <a:avLst/>
              <a:gdLst/>
              <a:ahLst/>
              <a:cxnLst/>
              <a:rect l="l" t="t" r="r" b="b"/>
              <a:pathLst>
                <a:path w="335" h="301" extrusionOk="0">
                  <a:moveTo>
                    <a:pt x="301" y="1"/>
                  </a:moveTo>
                  <a:cubicBezTo>
                    <a:pt x="301" y="34"/>
                    <a:pt x="234" y="101"/>
                    <a:pt x="101" y="101"/>
                  </a:cubicBezTo>
                  <a:lnTo>
                    <a:pt x="1" y="101"/>
                  </a:lnTo>
                  <a:cubicBezTo>
                    <a:pt x="67" y="134"/>
                    <a:pt x="67" y="201"/>
                    <a:pt x="101" y="301"/>
                  </a:cubicBezTo>
                  <a:cubicBezTo>
                    <a:pt x="168" y="268"/>
                    <a:pt x="234" y="201"/>
                    <a:pt x="301" y="167"/>
                  </a:cubicBezTo>
                  <a:cubicBezTo>
                    <a:pt x="334" y="134"/>
                    <a:pt x="334"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rot="2700000">
              <a:off x="990388" y="4019850"/>
              <a:ext cx="9920" cy="6613"/>
            </a:xfrm>
            <a:custGeom>
              <a:avLst/>
              <a:gdLst/>
              <a:ahLst/>
              <a:cxnLst/>
              <a:rect l="l" t="t" r="r" b="b"/>
              <a:pathLst>
                <a:path w="201" h="134" extrusionOk="0">
                  <a:moveTo>
                    <a:pt x="200" y="0"/>
                  </a:moveTo>
                  <a:cubicBezTo>
                    <a:pt x="134" y="34"/>
                    <a:pt x="34" y="101"/>
                    <a:pt x="0" y="134"/>
                  </a:cubicBezTo>
                  <a:lnTo>
                    <a:pt x="100" y="134"/>
                  </a:lnTo>
                  <a:cubicBezTo>
                    <a:pt x="167" y="101"/>
                    <a:pt x="200" y="34"/>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rot="2700000">
              <a:off x="994865" y="4006203"/>
              <a:ext cx="14855" cy="8291"/>
            </a:xfrm>
            <a:custGeom>
              <a:avLst/>
              <a:gdLst/>
              <a:ahLst/>
              <a:cxnLst/>
              <a:rect l="l" t="t" r="r" b="b"/>
              <a:pathLst>
                <a:path w="301" h="168" extrusionOk="0">
                  <a:moveTo>
                    <a:pt x="1" y="0"/>
                  </a:moveTo>
                  <a:cubicBezTo>
                    <a:pt x="1" y="67"/>
                    <a:pt x="67" y="134"/>
                    <a:pt x="67" y="167"/>
                  </a:cubicBezTo>
                  <a:lnTo>
                    <a:pt x="134" y="167"/>
                  </a:lnTo>
                  <a:cubicBezTo>
                    <a:pt x="234" y="167"/>
                    <a:pt x="268" y="134"/>
                    <a:pt x="301" y="100"/>
                  </a:cubicBezTo>
                  <a:cubicBezTo>
                    <a:pt x="301" y="67"/>
                    <a:pt x="268"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rot="2700000">
              <a:off x="1023282" y="3532152"/>
              <a:ext cx="192672" cy="475018"/>
            </a:xfrm>
            <a:custGeom>
              <a:avLst/>
              <a:gdLst/>
              <a:ahLst/>
              <a:cxnLst/>
              <a:rect l="l" t="t" r="r" b="b"/>
              <a:pathLst>
                <a:path w="3904" h="9625" extrusionOk="0">
                  <a:moveTo>
                    <a:pt x="1887" y="1"/>
                  </a:moveTo>
                  <a:cubicBezTo>
                    <a:pt x="1714" y="1"/>
                    <a:pt x="1539" y="46"/>
                    <a:pt x="1368" y="151"/>
                  </a:cubicBezTo>
                  <a:cubicBezTo>
                    <a:pt x="1" y="1019"/>
                    <a:pt x="668" y="4021"/>
                    <a:pt x="1001" y="5288"/>
                  </a:cubicBezTo>
                  <a:cubicBezTo>
                    <a:pt x="1335" y="6489"/>
                    <a:pt x="2035" y="9291"/>
                    <a:pt x="3536" y="9625"/>
                  </a:cubicBezTo>
                  <a:cubicBezTo>
                    <a:pt x="3236" y="8024"/>
                    <a:pt x="3703" y="6156"/>
                    <a:pt x="3803" y="4655"/>
                  </a:cubicBezTo>
                  <a:cubicBezTo>
                    <a:pt x="3837" y="3587"/>
                    <a:pt x="3903" y="2353"/>
                    <a:pt x="3503" y="1319"/>
                  </a:cubicBezTo>
                  <a:cubicBezTo>
                    <a:pt x="3262" y="756"/>
                    <a:pt x="2591" y="1"/>
                    <a:pt x="1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
            <p:cNvSpPr/>
            <p:nvPr/>
          </p:nvSpPr>
          <p:spPr>
            <a:xfrm rot="2700000">
              <a:off x="998035" y="4002861"/>
              <a:ext cx="13226" cy="3356"/>
            </a:xfrm>
            <a:custGeom>
              <a:avLst/>
              <a:gdLst/>
              <a:ahLst/>
              <a:cxnLst/>
              <a:rect l="l" t="t" r="r" b="b"/>
              <a:pathLst>
                <a:path w="268" h="68" extrusionOk="0">
                  <a:moveTo>
                    <a:pt x="0" y="1"/>
                  </a:moveTo>
                  <a:lnTo>
                    <a:pt x="0" y="1"/>
                  </a:lnTo>
                  <a:cubicBezTo>
                    <a:pt x="34" y="34"/>
                    <a:pt x="34" y="34"/>
                    <a:pt x="34" y="67"/>
                  </a:cubicBezTo>
                  <a:lnTo>
                    <a:pt x="267" y="67"/>
                  </a:lnTo>
                  <a:cubicBezTo>
                    <a:pt x="167"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
            <p:cNvSpPr/>
            <p:nvPr/>
          </p:nvSpPr>
          <p:spPr>
            <a:xfrm rot="2700000">
              <a:off x="988081" y="4021369"/>
              <a:ext cx="1727" cy="49"/>
            </a:xfrm>
            <a:custGeom>
              <a:avLst/>
              <a:gdLst/>
              <a:ahLst/>
              <a:cxnLst/>
              <a:rect l="l" t="t" r="r" b="b"/>
              <a:pathLst>
                <a:path w="35" h="1" extrusionOk="0">
                  <a:moveTo>
                    <a:pt x="34" y="1"/>
                  </a:moveTo>
                  <a:cubicBezTo>
                    <a:pt x="34" y="1"/>
                    <a:pt x="1" y="1"/>
                    <a:pt x="34" y="1"/>
                  </a:cubicBezTo>
                  <a:cubicBezTo>
                    <a:pt x="1" y="1"/>
                    <a:pt x="1"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
            <p:cNvSpPr/>
            <p:nvPr/>
          </p:nvSpPr>
          <p:spPr>
            <a:xfrm rot="2700000">
              <a:off x="989513" y="4021963"/>
              <a:ext cx="49" cy="49"/>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rot="2700000">
              <a:off x="965794" y="3995704"/>
              <a:ext cx="34645" cy="16484"/>
            </a:xfrm>
            <a:custGeom>
              <a:avLst/>
              <a:gdLst/>
              <a:ahLst/>
              <a:cxnLst/>
              <a:rect l="l" t="t" r="r" b="b"/>
              <a:pathLst>
                <a:path w="702" h="334" extrusionOk="0">
                  <a:moveTo>
                    <a:pt x="301" y="0"/>
                  </a:moveTo>
                  <a:cubicBezTo>
                    <a:pt x="201" y="34"/>
                    <a:pt x="67" y="34"/>
                    <a:pt x="1" y="67"/>
                  </a:cubicBezTo>
                  <a:cubicBezTo>
                    <a:pt x="201" y="167"/>
                    <a:pt x="468" y="234"/>
                    <a:pt x="701" y="334"/>
                  </a:cubicBezTo>
                  <a:cubicBezTo>
                    <a:pt x="668" y="234"/>
                    <a:pt x="668" y="167"/>
                    <a:pt x="634" y="67"/>
                  </a:cubicBezTo>
                  <a:cubicBezTo>
                    <a:pt x="501" y="67"/>
                    <a:pt x="401" y="34"/>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rot="2700000">
              <a:off x="981609" y="3999207"/>
              <a:ext cx="18162" cy="8291"/>
            </a:xfrm>
            <a:custGeom>
              <a:avLst/>
              <a:gdLst/>
              <a:ahLst/>
              <a:cxnLst/>
              <a:rect l="l" t="t" r="r" b="b"/>
              <a:pathLst>
                <a:path w="368" h="168" extrusionOk="0">
                  <a:moveTo>
                    <a:pt x="301" y="1"/>
                  </a:moveTo>
                  <a:cubicBezTo>
                    <a:pt x="234" y="1"/>
                    <a:pt x="101" y="34"/>
                    <a:pt x="1" y="68"/>
                  </a:cubicBezTo>
                  <a:cubicBezTo>
                    <a:pt x="101" y="101"/>
                    <a:pt x="234" y="168"/>
                    <a:pt x="367" y="168"/>
                  </a:cubicBezTo>
                  <a:cubicBezTo>
                    <a:pt x="367" y="101"/>
                    <a:pt x="301"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
            <p:cNvSpPr/>
            <p:nvPr/>
          </p:nvSpPr>
          <p:spPr>
            <a:xfrm rot="2700000">
              <a:off x="958336" y="3964890"/>
              <a:ext cx="57693" cy="28032"/>
            </a:xfrm>
            <a:custGeom>
              <a:avLst/>
              <a:gdLst/>
              <a:ahLst/>
              <a:cxnLst/>
              <a:rect l="l" t="t" r="r" b="b"/>
              <a:pathLst>
                <a:path w="1169" h="568" extrusionOk="0">
                  <a:moveTo>
                    <a:pt x="1" y="1"/>
                  </a:moveTo>
                  <a:lnTo>
                    <a:pt x="1" y="1"/>
                  </a:lnTo>
                  <a:cubicBezTo>
                    <a:pt x="234" y="234"/>
                    <a:pt x="535" y="434"/>
                    <a:pt x="868" y="568"/>
                  </a:cubicBezTo>
                  <a:cubicBezTo>
                    <a:pt x="935" y="534"/>
                    <a:pt x="1068" y="534"/>
                    <a:pt x="1168" y="501"/>
                  </a:cubicBezTo>
                  <a:cubicBezTo>
                    <a:pt x="1102" y="434"/>
                    <a:pt x="1102" y="434"/>
                    <a:pt x="1102" y="401"/>
                  </a:cubicBezTo>
                  <a:cubicBezTo>
                    <a:pt x="701" y="234"/>
                    <a:pt x="33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
            <p:cNvSpPr/>
            <p:nvPr/>
          </p:nvSpPr>
          <p:spPr>
            <a:xfrm rot="2700000">
              <a:off x="716171" y="3698050"/>
              <a:ext cx="391859" cy="192672"/>
            </a:xfrm>
            <a:custGeom>
              <a:avLst/>
              <a:gdLst/>
              <a:ahLst/>
              <a:cxnLst/>
              <a:rect l="l" t="t" r="r" b="b"/>
              <a:pathLst>
                <a:path w="7940" h="3904" extrusionOk="0">
                  <a:moveTo>
                    <a:pt x="468" y="1"/>
                  </a:moveTo>
                  <a:cubicBezTo>
                    <a:pt x="446" y="90"/>
                    <a:pt x="334" y="134"/>
                    <a:pt x="243" y="134"/>
                  </a:cubicBezTo>
                  <a:cubicBezTo>
                    <a:pt x="197" y="134"/>
                    <a:pt x="157" y="123"/>
                    <a:pt x="134" y="101"/>
                  </a:cubicBezTo>
                  <a:lnTo>
                    <a:pt x="1" y="234"/>
                  </a:lnTo>
                  <a:cubicBezTo>
                    <a:pt x="34" y="268"/>
                    <a:pt x="101" y="268"/>
                    <a:pt x="134" y="301"/>
                  </a:cubicBezTo>
                  <a:cubicBezTo>
                    <a:pt x="161" y="291"/>
                    <a:pt x="187" y="286"/>
                    <a:pt x="213" y="286"/>
                  </a:cubicBezTo>
                  <a:cubicBezTo>
                    <a:pt x="350" y="286"/>
                    <a:pt x="468" y="417"/>
                    <a:pt x="468" y="501"/>
                  </a:cubicBezTo>
                  <a:cubicBezTo>
                    <a:pt x="2703" y="1836"/>
                    <a:pt x="5138" y="3003"/>
                    <a:pt x="7640" y="3904"/>
                  </a:cubicBezTo>
                  <a:cubicBezTo>
                    <a:pt x="7706" y="3837"/>
                    <a:pt x="7840" y="3837"/>
                    <a:pt x="7940" y="3804"/>
                  </a:cubicBezTo>
                  <a:cubicBezTo>
                    <a:pt x="7606" y="3670"/>
                    <a:pt x="7306" y="3470"/>
                    <a:pt x="7106" y="3270"/>
                  </a:cubicBezTo>
                  <a:cubicBezTo>
                    <a:pt x="4771" y="2403"/>
                    <a:pt x="2536" y="1302"/>
                    <a:pt x="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rot="2700000">
              <a:off x="460552" y="3802165"/>
              <a:ext cx="500484" cy="284665"/>
            </a:xfrm>
            <a:custGeom>
              <a:avLst/>
              <a:gdLst/>
              <a:ahLst/>
              <a:cxnLst/>
              <a:rect l="l" t="t" r="r" b="b"/>
              <a:pathLst>
                <a:path w="10141" h="5768" extrusionOk="0">
                  <a:moveTo>
                    <a:pt x="10141" y="1"/>
                  </a:moveTo>
                  <a:cubicBezTo>
                    <a:pt x="8006" y="568"/>
                    <a:pt x="5771" y="835"/>
                    <a:pt x="3870" y="2069"/>
                  </a:cubicBezTo>
                  <a:cubicBezTo>
                    <a:pt x="3002" y="2669"/>
                    <a:pt x="0" y="5305"/>
                    <a:pt x="2669" y="5738"/>
                  </a:cubicBezTo>
                  <a:cubicBezTo>
                    <a:pt x="2791" y="5758"/>
                    <a:pt x="2912" y="5768"/>
                    <a:pt x="3033" y="5768"/>
                  </a:cubicBezTo>
                  <a:cubicBezTo>
                    <a:pt x="4727" y="5768"/>
                    <a:pt x="6278" y="3893"/>
                    <a:pt x="7305" y="2803"/>
                  </a:cubicBezTo>
                  <a:cubicBezTo>
                    <a:pt x="8173" y="1869"/>
                    <a:pt x="9040" y="701"/>
                    <a:pt x="10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8"/>
            <p:cNvSpPr/>
            <p:nvPr/>
          </p:nvSpPr>
          <p:spPr>
            <a:xfrm rot="2700000">
              <a:off x="880032" y="3124807"/>
              <a:ext cx="220408" cy="502803"/>
            </a:xfrm>
            <a:custGeom>
              <a:avLst/>
              <a:gdLst/>
              <a:ahLst/>
              <a:cxnLst/>
              <a:rect l="l" t="t" r="r" b="b"/>
              <a:pathLst>
                <a:path w="4466" h="10188" extrusionOk="0">
                  <a:moveTo>
                    <a:pt x="2321" y="1"/>
                  </a:moveTo>
                  <a:cubicBezTo>
                    <a:pt x="2099" y="1"/>
                    <a:pt x="1859" y="46"/>
                    <a:pt x="1601" y="147"/>
                  </a:cubicBezTo>
                  <a:cubicBezTo>
                    <a:pt x="0" y="714"/>
                    <a:pt x="567" y="3583"/>
                    <a:pt x="801" y="4683"/>
                  </a:cubicBezTo>
                  <a:cubicBezTo>
                    <a:pt x="1068" y="6084"/>
                    <a:pt x="1435" y="7852"/>
                    <a:pt x="2169" y="9220"/>
                  </a:cubicBezTo>
                  <a:cubicBezTo>
                    <a:pt x="2469" y="9420"/>
                    <a:pt x="2736" y="9587"/>
                    <a:pt x="3002" y="9754"/>
                  </a:cubicBezTo>
                  <a:cubicBezTo>
                    <a:pt x="2102" y="8519"/>
                    <a:pt x="1668" y="6685"/>
                    <a:pt x="1335" y="5217"/>
                  </a:cubicBezTo>
                  <a:cubicBezTo>
                    <a:pt x="1101" y="4150"/>
                    <a:pt x="301" y="847"/>
                    <a:pt x="1935" y="380"/>
                  </a:cubicBezTo>
                  <a:cubicBezTo>
                    <a:pt x="2035" y="357"/>
                    <a:pt x="2133" y="346"/>
                    <a:pt x="2228" y="346"/>
                  </a:cubicBezTo>
                  <a:cubicBezTo>
                    <a:pt x="3078" y="346"/>
                    <a:pt x="3693" y="1231"/>
                    <a:pt x="3903" y="1981"/>
                  </a:cubicBezTo>
                  <a:cubicBezTo>
                    <a:pt x="4170" y="3015"/>
                    <a:pt x="3970" y="4216"/>
                    <a:pt x="3803" y="5250"/>
                  </a:cubicBezTo>
                  <a:cubicBezTo>
                    <a:pt x="3570" y="6685"/>
                    <a:pt x="2902" y="8419"/>
                    <a:pt x="3136" y="9887"/>
                  </a:cubicBezTo>
                  <a:cubicBezTo>
                    <a:pt x="3303" y="10020"/>
                    <a:pt x="3436" y="10087"/>
                    <a:pt x="3603" y="10187"/>
                  </a:cubicBezTo>
                  <a:lnTo>
                    <a:pt x="3603" y="10054"/>
                  </a:lnTo>
                  <a:cubicBezTo>
                    <a:pt x="3336" y="9086"/>
                    <a:pt x="3736" y="7886"/>
                    <a:pt x="3936" y="6918"/>
                  </a:cubicBezTo>
                  <a:cubicBezTo>
                    <a:pt x="4170" y="5717"/>
                    <a:pt x="4403" y="4517"/>
                    <a:pt x="4437" y="3249"/>
                  </a:cubicBezTo>
                  <a:cubicBezTo>
                    <a:pt x="4466" y="2003"/>
                    <a:pt x="3790" y="1"/>
                    <a:pt x="2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
            <p:cNvSpPr/>
            <p:nvPr/>
          </p:nvSpPr>
          <p:spPr>
            <a:xfrm rot="2700000">
              <a:off x="892290" y="3144134"/>
              <a:ext cx="189366" cy="468652"/>
            </a:xfrm>
            <a:custGeom>
              <a:avLst/>
              <a:gdLst/>
              <a:ahLst/>
              <a:cxnLst/>
              <a:rect l="l" t="t" r="r" b="b"/>
              <a:pathLst>
                <a:path w="3837" h="9496" extrusionOk="0">
                  <a:moveTo>
                    <a:pt x="1995" y="1"/>
                  </a:moveTo>
                  <a:cubicBezTo>
                    <a:pt x="1879" y="1"/>
                    <a:pt x="1759" y="18"/>
                    <a:pt x="1635" y="55"/>
                  </a:cubicBezTo>
                  <a:cubicBezTo>
                    <a:pt x="1" y="456"/>
                    <a:pt x="801" y="3791"/>
                    <a:pt x="1035" y="4892"/>
                  </a:cubicBezTo>
                  <a:cubicBezTo>
                    <a:pt x="1368" y="6293"/>
                    <a:pt x="1802" y="8161"/>
                    <a:pt x="2702" y="9429"/>
                  </a:cubicBezTo>
                  <a:cubicBezTo>
                    <a:pt x="2769" y="9462"/>
                    <a:pt x="2803" y="9462"/>
                    <a:pt x="2836" y="9495"/>
                  </a:cubicBezTo>
                  <a:cubicBezTo>
                    <a:pt x="2602" y="8061"/>
                    <a:pt x="3270" y="6293"/>
                    <a:pt x="3503" y="4859"/>
                  </a:cubicBezTo>
                  <a:cubicBezTo>
                    <a:pt x="3670" y="3825"/>
                    <a:pt x="3837" y="2624"/>
                    <a:pt x="3603" y="1590"/>
                  </a:cubicBezTo>
                  <a:cubicBezTo>
                    <a:pt x="3399" y="859"/>
                    <a:pt x="2810" y="1"/>
                    <a:pt x="19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rot="2700000">
              <a:off x="831638" y="3604828"/>
              <a:ext cx="16484" cy="11400"/>
            </a:xfrm>
            <a:custGeom>
              <a:avLst/>
              <a:gdLst/>
              <a:ahLst/>
              <a:cxnLst/>
              <a:rect l="l" t="t" r="r" b="b"/>
              <a:pathLst>
                <a:path w="334" h="231" extrusionOk="0">
                  <a:moveTo>
                    <a:pt x="105" y="0"/>
                  </a:moveTo>
                  <a:cubicBezTo>
                    <a:pt x="71" y="0"/>
                    <a:pt x="36" y="10"/>
                    <a:pt x="0" y="31"/>
                  </a:cubicBezTo>
                  <a:cubicBezTo>
                    <a:pt x="134" y="98"/>
                    <a:pt x="200" y="164"/>
                    <a:pt x="334" y="231"/>
                  </a:cubicBezTo>
                  <a:cubicBezTo>
                    <a:pt x="334" y="126"/>
                    <a:pt x="23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8"/>
            <p:cNvSpPr/>
            <p:nvPr/>
          </p:nvSpPr>
          <p:spPr>
            <a:xfrm rot="2700000">
              <a:off x="403788" y="3404411"/>
              <a:ext cx="419842" cy="294141"/>
            </a:xfrm>
            <a:custGeom>
              <a:avLst/>
              <a:gdLst/>
              <a:ahLst/>
              <a:cxnLst/>
              <a:rect l="l" t="t" r="r" b="b"/>
              <a:pathLst>
                <a:path w="8507" h="5960" extrusionOk="0">
                  <a:moveTo>
                    <a:pt x="7306" y="0"/>
                  </a:moveTo>
                  <a:cubicBezTo>
                    <a:pt x="5872" y="467"/>
                    <a:pt x="4471" y="1035"/>
                    <a:pt x="3070" y="1702"/>
                  </a:cubicBezTo>
                  <a:cubicBezTo>
                    <a:pt x="2036" y="2235"/>
                    <a:pt x="1" y="3236"/>
                    <a:pt x="201" y="4704"/>
                  </a:cubicBezTo>
                  <a:cubicBezTo>
                    <a:pt x="301" y="5338"/>
                    <a:pt x="968" y="5805"/>
                    <a:pt x="1502" y="5905"/>
                  </a:cubicBezTo>
                  <a:cubicBezTo>
                    <a:pt x="1631" y="5942"/>
                    <a:pt x="1762" y="5959"/>
                    <a:pt x="1891" y="5959"/>
                  </a:cubicBezTo>
                  <a:cubicBezTo>
                    <a:pt x="2565" y="5959"/>
                    <a:pt x="3228" y="5506"/>
                    <a:pt x="3703" y="5171"/>
                  </a:cubicBezTo>
                  <a:cubicBezTo>
                    <a:pt x="4637" y="4504"/>
                    <a:pt x="5405" y="3670"/>
                    <a:pt x="6205" y="2836"/>
                  </a:cubicBezTo>
                  <a:cubicBezTo>
                    <a:pt x="6872" y="2169"/>
                    <a:pt x="7540" y="1301"/>
                    <a:pt x="8373" y="868"/>
                  </a:cubicBezTo>
                  <a:cubicBezTo>
                    <a:pt x="8474" y="834"/>
                    <a:pt x="8507" y="734"/>
                    <a:pt x="8507" y="701"/>
                  </a:cubicBezTo>
                  <a:cubicBezTo>
                    <a:pt x="8373" y="634"/>
                    <a:pt x="8307" y="568"/>
                    <a:pt x="8173" y="501"/>
                  </a:cubicBezTo>
                  <a:cubicBezTo>
                    <a:pt x="6839" y="1168"/>
                    <a:pt x="5838" y="2669"/>
                    <a:pt x="4738" y="3703"/>
                  </a:cubicBezTo>
                  <a:cubicBezTo>
                    <a:pt x="4137" y="4337"/>
                    <a:pt x="3470" y="4904"/>
                    <a:pt x="2669" y="5338"/>
                  </a:cubicBezTo>
                  <a:cubicBezTo>
                    <a:pt x="2421" y="5457"/>
                    <a:pt x="2141" y="5519"/>
                    <a:pt x="1866" y="5519"/>
                  </a:cubicBezTo>
                  <a:cubicBezTo>
                    <a:pt x="1294" y="5519"/>
                    <a:pt x="748" y="5246"/>
                    <a:pt x="568" y="4637"/>
                  </a:cubicBezTo>
                  <a:cubicBezTo>
                    <a:pt x="234" y="3370"/>
                    <a:pt x="3036" y="2202"/>
                    <a:pt x="3837" y="1835"/>
                  </a:cubicBezTo>
                  <a:cubicBezTo>
                    <a:pt x="5038" y="1235"/>
                    <a:pt x="6339" y="734"/>
                    <a:pt x="7640" y="367"/>
                  </a:cubicBezTo>
                  <a:cubicBezTo>
                    <a:pt x="7640" y="334"/>
                    <a:pt x="7673" y="334"/>
                    <a:pt x="7673" y="334"/>
                  </a:cubicBezTo>
                  <a:cubicBezTo>
                    <a:pt x="7640" y="234"/>
                    <a:pt x="7573" y="201"/>
                    <a:pt x="7540" y="167"/>
                  </a:cubicBezTo>
                  <a:cubicBezTo>
                    <a:pt x="7473" y="134"/>
                    <a:pt x="7373" y="34"/>
                    <a:pt x="7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
            <p:cNvSpPr/>
            <p:nvPr/>
          </p:nvSpPr>
          <p:spPr>
            <a:xfrm rot="2700000">
              <a:off x="840005" y="3582795"/>
              <a:ext cx="23097" cy="18162"/>
            </a:xfrm>
            <a:custGeom>
              <a:avLst/>
              <a:gdLst/>
              <a:ahLst/>
              <a:cxnLst/>
              <a:rect l="l" t="t" r="r" b="b"/>
              <a:pathLst>
                <a:path w="468" h="368" extrusionOk="0">
                  <a:moveTo>
                    <a:pt x="1" y="0"/>
                  </a:moveTo>
                  <a:cubicBezTo>
                    <a:pt x="8" y="3"/>
                    <a:pt x="16" y="6"/>
                    <a:pt x="24" y="10"/>
                  </a:cubicBezTo>
                  <a:lnTo>
                    <a:pt x="24" y="10"/>
                  </a:lnTo>
                  <a:cubicBezTo>
                    <a:pt x="19" y="4"/>
                    <a:pt x="11" y="0"/>
                    <a:pt x="1" y="0"/>
                  </a:cubicBezTo>
                  <a:close/>
                  <a:moveTo>
                    <a:pt x="24" y="10"/>
                  </a:moveTo>
                  <a:lnTo>
                    <a:pt x="24" y="10"/>
                  </a:lnTo>
                  <a:cubicBezTo>
                    <a:pt x="34" y="22"/>
                    <a:pt x="34" y="44"/>
                    <a:pt x="34" y="67"/>
                  </a:cubicBezTo>
                  <a:lnTo>
                    <a:pt x="67" y="100"/>
                  </a:lnTo>
                  <a:cubicBezTo>
                    <a:pt x="134" y="200"/>
                    <a:pt x="134" y="267"/>
                    <a:pt x="134" y="334"/>
                  </a:cubicBezTo>
                  <a:cubicBezTo>
                    <a:pt x="156" y="356"/>
                    <a:pt x="193" y="367"/>
                    <a:pt x="235" y="367"/>
                  </a:cubicBezTo>
                  <a:cubicBezTo>
                    <a:pt x="319" y="367"/>
                    <a:pt x="423" y="323"/>
                    <a:pt x="468" y="234"/>
                  </a:cubicBezTo>
                  <a:cubicBezTo>
                    <a:pt x="309" y="170"/>
                    <a:pt x="180" y="76"/>
                    <a:pt x="2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rot="2700000">
              <a:off x="422174" y="3419330"/>
              <a:ext cx="386874" cy="255893"/>
            </a:xfrm>
            <a:custGeom>
              <a:avLst/>
              <a:gdLst/>
              <a:ahLst/>
              <a:cxnLst/>
              <a:rect l="l" t="t" r="r" b="b"/>
              <a:pathLst>
                <a:path w="7839" h="5185" extrusionOk="0">
                  <a:moveTo>
                    <a:pt x="7405" y="1"/>
                  </a:moveTo>
                  <a:cubicBezTo>
                    <a:pt x="7405" y="34"/>
                    <a:pt x="7372" y="34"/>
                    <a:pt x="7372" y="34"/>
                  </a:cubicBezTo>
                  <a:cubicBezTo>
                    <a:pt x="6071" y="401"/>
                    <a:pt x="4770" y="901"/>
                    <a:pt x="3569" y="1502"/>
                  </a:cubicBezTo>
                  <a:cubicBezTo>
                    <a:pt x="2769" y="1869"/>
                    <a:pt x="0" y="3036"/>
                    <a:pt x="334" y="4270"/>
                  </a:cubicBezTo>
                  <a:cubicBezTo>
                    <a:pt x="492" y="4904"/>
                    <a:pt x="1050" y="5185"/>
                    <a:pt x="1622" y="5185"/>
                  </a:cubicBezTo>
                  <a:cubicBezTo>
                    <a:pt x="1892" y="5185"/>
                    <a:pt x="2166" y="5122"/>
                    <a:pt x="2402" y="5004"/>
                  </a:cubicBezTo>
                  <a:cubicBezTo>
                    <a:pt x="3202" y="4571"/>
                    <a:pt x="3869" y="4004"/>
                    <a:pt x="4503" y="3370"/>
                  </a:cubicBezTo>
                  <a:cubicBezTo>
                    <a:pt x="5504" y="2369"/>
                    <a:pt x="6505" y="835"/>
                    <a:pt x="7839" y="201"/>
                  </a:cubicBezTo>
                  <a:cubicBezTo>
                    <a:pt x="7772" y="167"/>
                    <a:pt x="7739" y="167"/>
                    <a:pt x="7706" y="101"/>
                  </a:cubicBezTo>
                  <a:cubicBezTo>
                    <a:pt x="7691" y="131"/>
                    <a:pt x="7662" y="147"/>
                    <a:pt x="7629" y="147"/>
                  </a:cubicBezTo>
                  <a:cubicBezTo>
                    <a:pt x="7589" y="147"/>
                    <a:pt x="7542" y="123"/>
                    <a:pt x="7505" y="67"/>
                  </a:cubicBezTo>
                  <a:lnTo>
                    <a:pt x="7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rot="2700000">
              <a:off x="843580" y="3579772"/>
              <a:ext cx="6663" cy="14855"/>
            </a:xfrm>
            <a:custGeom>
              <a:avLst/>
              <a:gdLst/>
              <a:ahLst/>
              <a:cxnLst/>
              <a:rect l="l" t="t" r="r" b="b"/>
              <a:pathLst>
                <a:path w="135" h="301" extrusionOk="0">
                  <a:moveTo>
                    <a:pt x="1" y="1"/>
                  </a:moveTo>
                  <a:lnTo>
                    <a:pt x="1" y="1"/>
                  </a:lnTo>
                  <a:cubicBezTo>
                    <a:pt x="1" y="67"/>
                    <a:pt x="34" y="134"/>
                    <a:pt x="34" y="167"/>
                  </a:cubicBezTo>
                  <a:cubicBezTo>
                    <a:pt x="34" y="234"/>
                    <a:pt x="34" y="234"/>
                    <a:pt x="101" y="301"/>
                  </a:cubicBezTo>
                  <a:cubicBezTo>
                    <a:pt x="134" y="201"/>
                    <a:pt x="101" y="134"/>
                    <a:pt x="34" y="67"/>
                  </a:cubicBezTo>
                  <a:cubicBezTo>
                    <a:pt x="34" y="67"/>
                    <a:pt x="1"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rot="2700000">
              <a:off x="812985" y="3533486"/>
              <a:ext cx="52708" cy="52708"/>
            </a:xfrm>
            <a:custGeom>
              <a:avLst/>
              <a:gdLst/>
              <a:ahLst/>
              <a:cxnLst/>
              <a:rect l="l" t="t" r="r" b="b"/>
              <a:pathLst>
                <a:path w="1068" h="1068" extrusionOk="0">
                  <a:moveTo>
                    <a:pt x="1" y="0"/>
                  </a:moveTo>
                  <a:lnTo>
                    <a:pt x="1" y="0"/>
                  </a:lnTo>
                  <a:cubicBezTo>
                    <a:pt x="101" y="200"/>
                    <a:pt x="267" y="401"/>
                    <a:pt x="401" y="634"/>
                  </a:cubicBezTo>
                  <a:cubicBezTo>
                    <a:pt x="401" y="567"/>
                    <a:pt x="434" y="567"/>
                    <a:pt x="468" y="567"/>
                  </a:cubicBezTo>
                  <a:cubicBezTo>
                    <a:pt x="487" y="561"/>
                    <a:pt x="506" y="558"/>
                    <a:pt x="524" y="558"/>
                  </a:cubicBezTo>
                  <a:cubicBezTo>
                    <a:pt x="691" y="558"/>
                    <a:pt x="788" y="811"/>
                    <a:pt x="668" y="901"/>
                  </a:cubicBezTo>
                  <a:cubicBezTo>
                    <a:pt x="768" y="968"/>
                    <a:pt x="834" y="1034"/>
                    <a:pt x="935" y="1068"/>
                  </a:cubicBezTo>
                  <a:cubicBezTo>
                    <a:pt x="1001" y="1068"/>
                    <a:pt x="1068" y="1001"/>
                    <a:pt x="1068" y="968"/>
                  </a:cubicBezTo>
                  <a:cubicBezTo>
                    <a:pt x="1068" y="901"/>
                    <a:pt x="1001" y="868"/>
                    <a:pt x="1001" y="834"/>
                  </a:cubicBezTo>
                  <a:cubicBezTo>
                    <a:pt x="968" y="801"/>
                    <a:pt x="968" y="734"/>
                    <a:pt x="1001" y="734"/>
                  </a:cubicBezTo>
                  <a:cubicBezTo>
                    <a:pt x="935" y="667"/>
                    <a:pt x="901" y="567"/>
                    <a:pt x="834" y="534"/>
                  </a:cubicBezTo>
                  <a:cubicBezTo>
                    <a:pt x="568" y="367"/>
                    <a:pt x="301" y="1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rot="2700000">
              <a:off x="846281" y="3568281"/>
              <a:ext cx="8242" cy="9920"/>
            </a:xfrm>
            <a:custGeom>
              <a:avLst/>
              <a:gdLst/>
              <a:ahLst/>
              <a:cxnLst/>
              <a:rect l="l" t="t" r="r" b="b"/>
              <a:pathLst>
                <a:path w="167" h="201" extrusionOk="0">
                  <a:moveTo>
                    <a:pt x="0" y="0"/>
                  </a:moveTo>
                  <a:cubicBezTo>
                    <a:pt x="8" y="16"/>
                    <a:pt x="18" y="30"/>
                    <a:pt x="28" y="42"/>
                  </a:cubicBezTo>
                  <a:lnTo>
                    <a:pt x="28" y="42"/>
                  </a:lnTo>
                  <a:cubicBezTo>
                    <a:pt x="17" y="28"/>
                    <a:pt x="7" y="14"/>
                    <a:pt x="0" y="0"/>
                  </a:cubicBezTo>
                  <a:close/>
                  <a:moveTo>
                    <a:pt x="28" y="42"/>
                  </a:moveTo>
                  <a:cubicBezTo>
                    <a:pt x="59" y="79"/>
                    <a:pt x="103" y="117"/>
                    <a:pt x="135" y="154"/>
                  </a:cubicBezTo>
                  <a:lnTo>
                    <a:pt x="135" y="154"/>
                  </a:lnTo>
                  <a:cubicBezTo>
                    <a:pt x="134" y="140"/>
                    <a:pt x="134" y="122"/>
                    <a:pt x="134" y="100"/>
                  </a:cubicBezTo>
                  <a:cubicBezTo>
                    <a:pt x="108" y="100"/>
                    <a:pt x="63" y="81"/>
                    <a:pt x="28" y="42"/>
                  </a:cubicBezTo>
                  <a:close/>
                  <a:moveTo>
                    <a:pt x="135" y="154"/>
                  </a:moveTo>
                  <a:cubicBezTo>
                    <a:pt x="137" y="185"/>
                    <a:pt x="144" y="200"/>
                    <a:pt x="167" y="200"/>
                  </a:cubicBezTo>
                  <a:cubicBezTo>
                    <a:pt x="159" y="185"/>
                    <a:pt x="148" y="170"/>
                    <a:pt x="135" y="1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rot="2700000">
              <a:off x="822697" y="3579207"/>
              <a:ext cx="16533" cy="10611"/>
            </a:xfrm>
            <a:custGeom>
              <a:avLst/>
              <a:gdLst/>
              <a:ahLst/>
              <a:cxnLst/>
              <a:rect l="l" t="t" r="r" b="b"/>
              <a:pathLst>
                <a:path w="335" h="215" extrusionOk="0">
                  <a:moveTo>
                    <a:pt x="68" y="1"/>
                  </a:moveTo>
                  <a:cubicBezTo>
                    <a:pt x="68" y="40"/>
                    <a:pt x="68" y="56"/>
                    <a:pt x="54" y="56"/>
                  </a:cubicBezTo>
                  <a:cubicBezTo>
                    <a:pt x="45" y="56"/>
                    <a:pt x="29" y="48"/>
                    <a:pt x="1" y="34"/>
                  </a:cubicBezTo>
                  <a:lnTo>
                    <a:pt x="1" y="34"/>
                  </a:lnTo>
                  <a:lnTo>
                    <a:pt x="68" y="134"/>
                  </a:lnTo>
                  <a:cubicBezTo>
                    <a:pt x="123" y="190"/>
                    <a:pt x="168" y="214"/>
                    <a:pt x="214" y="214"/>
                  </a:cubicBezTo>
                  <a:cubicBezTo>
                    <a:pt x="251" y="214"/>
                    <a:pt x="290" y="198"/>
                    <a:pt x="335" y="168"/>
                  </a:cubicBezTo>
                  <a:cubicBezTo>
                    <a:pt x="234" y="134"/>
                    <a:pt x="168"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rot="2700000">
              <a:off x="825053" y="3560250"/>
              <a:ext cx="19149" cy="16977"/>
            </a:xfrm>
            <a:custGeom>
              <a:avLst/>
              <a:gdLst/>
              <a:ahLst/>
              <a:cxnLst/>
              <a:rect l="l" t="t" r="r" b="b"/>
              <a:pathLst>
                <a:path w="388" h="344" extrusionOk="0">
                  <a:moveTo>
                    <a:pt x="124" y="1"/>
                  </a:moveTo>
                  <a:cubicBezTo>
                    <a:pt x="106" y="1"/>
                    <a:pt x="87" y="4"/>
                    <a:pt x="68" y="10"/>
                  </a:cubicBezTo>
                  <a:cubicBezTo>
                    <a:pt x="45" y="10"/>
                    <a:pt x="23" y="40"/>
                    <a:pt x="11" y="40"/>
                  </a:cubicBezTo>
                  <a:lnTo>
                    <a:pt x="11" y="40"/>
                  </a:lnTo>
                  <a:cubicBezTo>
                    <a:pt x="8" y="30"/>
                    <a:pt x="4" y="21"/>
                    <a:pt x="1" y="10"/>
                  </a:cubicBezTo>
                  <a:lnTo>
                    <a:pt x="1" y="10"/>
                  </a:lnTo>
                  <a:cubicBezTo>
                    <a:pt x="1" y="33"/>
                    <a:pt x="5" y="40"/>
                    <a:pt x="11" y="40"/>
                  </a:cubicBezTo>
                  <a:cubicBezTo>
                    <a:pt x="11" y="40"/>
                    <a:pt x="11" y="40"/>
                    <a:pt x="11" y="40"/>
                  </a:cubicBezTo>
                  <a:lnTo>
                    <a:pt x="11" y="40"/>
                  </a:lnTo>
                  <a:cubicBezTo>
                    <a:pt x="41" y="124"/>
                    <a:pt x="71" y="184"/>
                    <a:pt x="101" y="244"/>
                  </a:cubicBezTo>
                  <a:cubicBezTo>
                    <a:pt x="168" y="277"/>
                    <a:pt x="234" y="311"/>
                    <a:pt x="268" y="344"/>
                  </a:cubicBezTo>
                  <a:cubicBezTo>
                    <a:pt x="388" y="254"/>
                    <a:pt x="291"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rot="2700000">
              <a:off x="823538" y="3570840"/>
              <a:ext cx="8291" cy="8291"/>
            </a:xfrm>
            <a:custGeom>
              <a:avLst/>
              <a:gdLst/>
              <a:ahLst/>
              <a:cxnLst/>
              <a:rect l="l" t="t" r="r" b="b"/>
              <a:pathLst>
                <a:path w="168" h="168" extrusionOk="0">
                  <a:moveTo>
                    <a:pt x="1" y="0"/>
                  </a:moveTo>
                  <a:cubicBezTo>
                    <a:pt x="68" y="34"/>
                    <a:pt x="101" y="67"/>
                    <a:pt x="134" y="167"/>
                  </a:cubicBezTo>
                  <a:lnTo>
                    <a:pt x="168" y="134"/>
                  </a:lnTo>
                  <a:cubicBezTo>
                    <a:pt x="134" y="67"/>
                    <a:pt x="68"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rot="2700000">
              <a:off x="821333" y="3556642"/>
              <a:ext cx="11548" cy="9920"/>
            </a:xfrm>
            <a:custGeom>
              <a:avLst/>
              <a:gdLst/>
              <a:ahLst/>
              <a:cxnLst/>
              <a:rect l="l" t="t" r="r" b="b"/>
              <a:pathLst>
                <a:path w="234" h="201" extrusionOk="0">
                  <a:moveTo>
                    <a:pt x="134" y="0"/>
                  </a:moveTo>
                  <a:cubicBezTo>
                    <a:pt x="67" y="0"/>
                    <a:pt x="34" y="0"/>
                    <a:pt x="0" y="33"/>
                  </a:cubicBezTo>
                  <a:cubicBezTo>
                    <a:pt x="67" y="67"/>
                    <a:pt x="167" y="167"/>
                    <a:pt x="234" y="200"/>
                  </a:cubicBezTo>
                  <a:cubicBezTo>
                    <a:pt x="201" y="100"/>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rot="2700000">
              <a:off x="686938" y="3293130"/>
              <a:ext cx="253573" cy="207478"/>
            </a:xfrm>
            <a:custGeom>
              <a:avLst/>
              <a:gdLst/>
              <a:ahLst/>
              <a:cxnLst/>
              <a:rect l="l" t="t" r="r" b="b"/>
              <a:pathLst>
                <a:path w="5138" h="4204" extrusionOk="0">
                  <a:moveTo>
                    <a:pt x="134" y="0"/>
                  </a:moveTo>
                  <a:cubicBezTo>
                    <a:pt x="168" y="34"/>
                    <a:pt x="168" y="67"/>
                    <a:pt x="201" y="101"/>
                  </a:cubicBezTo>
                  <a:cubicBezTo>
                    <a:pt x="268" y="267"/>
                    <a:pt x="134" y="434"/>
                    <a:pt x="1" y="434"/>
                  </a:cubicBezTo>
                  <a:cubicBezTo>
                    <a:pt x="1569" y="1768"/>
                    <a:pt x="3236" y="3069"/>
                    <a:pt x="5004" y="4203"/>
                  </a:cubicBezTo>
                  <a:cubicBezTo>
                    <a:pt x="5038" y="4203"/>
                    <a:pt x="5071" y="4170"/>
                    <a:pt x="5138" y="4170"/>
                  </a:cubicBezTo>
                  <a:cubicBezTo>
                    <a:pt x="4971" y="3937"/>
                    <a:pt x="4838" y="3736"/>
                    <a:pt x="4704" y="3536"/>
                  </a:cubicBezTo>
                  <a:cubicBezTo>
                    <a:pt x="3070" y="2436"/>
                    <a:pt x="1569" y="1268"/>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rot="2700000">
              <a:off x="860991" y="2769293"/>
              <a:ext cx="281556" cy="536857"/>
            </a:xfrm>
            <a:custGeom>
              <a:avLst/>
              <a:gdLst/>
              <a:ahLst/>
              <a:cxnLst/>
              <a:rect l="l" t="t" r="r" b="b"/>
              <a:pathLst>
                <a:path w="5705" h="10878" extrusionOk="0">
                  <a:moveTo>
                    <a:pt x="1683" y="419"/>
                  </a:moveTo>
                  <a:cubicBezTo>
                    <a:pt x="1837" y="419"/>
                    <a:pt x="2009" y="466"/>
                    <a:pt x="2202" y="570"/>
                  </a:cubicBezTo>
                  <a:cubicBezTo>
                    <a:pt x="5705" y="2505"/>
                    <a:pt x="1902" y="7108"/>
                    <a:pt x="2235" y="10344"/>
                  </a:cubicBezTo>
                  <a:cubicBezTo>
                    <a:pt x="1702" y="9176"/>
                    <a:pt x="1068" y="8109"/>
                    <a:pt x="701" y="6908"/>
                  </a:cubicBezTo>
                  <a:cubicBezTo>
                    <a:pt x="468" y="6107"/>
                    <a:pt x="468" y="5273"/>
                    <a:pt x="434" y="4506"/>
                  </a:cubicBezTo>
                  <a:cubicBezTo>
                    <a:pt x="434" y="3672"/>
                    <a:pt x="408" y="419"/>
                    <a:pt x="1683" y="419"/>
                  </a:cubicBezTo>
                  <a:close/>
                  <a:moveTo>
                    <a:pt x="1561" y="0"/>
                  </a:moveTo>
                  <a:cubicBezTo>
                    <a:pt x="133" y="0"/>
                    <a:pt x="100" y="2853"/>
                    <a:pt x="67" y="3739"/>
                  </a:cubicBezTo>
                  <a:cubicBezTo>
                    <a:pt x="1" y="4606"/>
                    <a:pt x="67" y="5507"/>
                    <a:pt x="167" y="6374"/>
                  </a:cubicBezTo>
                  <a:cubicBezTo>
                    <a:pt x="367" y="7675"/>
                    <a:pt x="1001" y="8842"/>
                    <a:pt x="1602" y="10010"/>
                  </a:cubicBezTo>
                  <a:cubicBezTo>
                    <a:pt x="1802" y="10210"/>
                    <a:pt x="2069" y="10410"/>
                    <a:pt x="2269" y="10610"/>
                  </a:cubicBezTo>
                  <a:cubicBezTo>
                    <a:pt x="2269" y="10544"/>
                    <a:pt x="2235" y="10410"/>
                    <a:pt x="2235" y="10344"/>
                  </a:cubicBezTo>
                  <a:lnTo>
                    <a:pt x="2235" y="10344"/>
                  </a:lnTo>
                  <a:cubicBezTo>
                    <a:pt x="2269" y="10444"/>
                    <a:pt x="2369" y="10577"/>
                    <a:pt x="2436" y="10710"/>
                  </a:cubicBezTo>
                  <a:cubicBezTo>
                    <a:pt x="2469" y="10744"/>
                    <a:pt x="2469" y="10744"/>
                    <a:pt x="2502" y="10744"/>
                  </a:cubicBezTo>
                  <a:cubicBezTo>
                    <a:pt x="2526" y="10738"/>
                    <a:pt x="2549" y="10735"/>
                    <a:pt x="2570" y="10735"/>
                  </a:cubicBezTo>
                  <a:cubicBezTo>
                    <a:pt x="2661" y="10735"/>
                    <a:pt x="2729" y="10785"/>
                    <a:pt x="2761" y="10857"/>
                  </a:cubicBezTo>
                  <a:lnTo>
                    <a:pt x="2761" y="10857"/>
                  </a:lnTo>
                  <a:cubicBezTo>
                    <a:pt x="1979" y="8825"/>
                    <a:pt x="3571" y="6201"/>
                    <a:pt x="3937" y="4206"/>
                  </a:cubicBezTo>
                  <a:cubicBezTo>
                    <a:pt x="4237" y="2605"/>
                    <a:pt x="3636" y="103"/>
                    <a:pt x="1635" y="3"/>
                  </a:cubicBezTo>
                  <a:cubicBezTo>
                    <a:pt x="1610" y="1"/>
                    <a:pt x="1585" y="0"/>
                    <a:pt x="1561" y="0"/>
                  </a:cubicBezTo>
                  <a:close/>
                  <a:moveTo>
                    <a:pt x="2761" y="10857"/>
                  </a:moveTo>
                  <a:cubicBezTo>
                    <a:pt x="2764" y="10864"/>
                    <a:pt x="2766" y="10870"/>
                    <a:pt x="2769" y="10877"/>
                  </a:cubicBezTo>
                  <a:cubicBezTo>
                    <a:pt x="2767" y="10870"/>
                    <a:pt x="2764" y="10863"/>
                    <a:pt x="2761" y="108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rot="2700000">
              <a:off x="775017" y="3230753"/>
              <a:ext cx="29710" cy="21468"/>
            </a:xfrm>
            <a:custGeom>
              <a:avLst/>
              <a:gdLst/>
              <a:ahLst/>
              <a:cxnLst/>
              <a:rect l="l" t="t" r="r" b="b"/>
              <a:pathLst>
                <a:path w="602" h="435" extrusionOk="0">
                  <a:moveTo>
                    <a:pt x="434" y="0"/>
                  </a:moveTo>
                  <a:cubicBezTo>
                    <a:pt x="386" y="73"/>
                    <a:pt x="321" y="127"/>
                    <a:pt x="238" y="127"/>
                  </a:cubicBezTo>
                  <a:cubicBezTo>
                    <a:pt x="206" y="127"/>
                    <a:pt x="171" y="119"/>
                    <a:pt x="134" y="101"/>
                  </a:cubicBezTo>
                  <a:cubicBezTo>
                    <a:pt x="101" y="101"/>
                    <a:pt x="101" y="67"/>
                    <a:pt x="34" y="67"/>
                  </a:cubicBezTo>
                  <a:lnTo>
                    <a:pt x="1" y="67"/>
                  </a:lnTo>
                  <a:cubicBezTo>
                    <a:pt x="1" y="167"/>
                    <a:pt x="34" y="201"/>
                    <a:pt x="101" y="267"/>
                  </a:cubicBezTo>
                  <a:cubicBezTo>
                    <a:pt x="167" y="334"/>
                    <a:pt x="201" y="401"/>
                    <a:pt x="301" y="434"/>
                  </a:cubicBezTo>
                  <a:cubicBezTo>
                    <a:pt x="468" y="434"/>
                    <a:pt x="601" y="267"/>
                    <a:pt x="501" y="101"/>
                  </a:cubicBezTo>
                  <a:cubicBezTo>
                    <a:pt x="501" y="67"/>
                    <a:pt x="468" y="34"/>
                    <a:pt x="468" y="34"/>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rot="2700000">
              <a:off x="803009" y="3236302"/>
              <a:ext cx="1678" cy="3356"/>
            </a:xfrm>
            <a:custGeom>
              <a:avLst/>
              <a:gdLst/>
              <a:ahLst/>
              <a:cxnLst/>
              <a:rect l="l" t="t" r="r" b="b"/>
              <a:pathLst>
                <a:path w="34" h="68" extrusionOk="0">
                  <a:moveTo>
                    <a:pt x="0" y="1"/>
                  </a:moveTo>
                  <a:cubicBezTo>
                    <a:pt x="0" y="1"/>
                    <a:pt x="0" y="67"/>
                    <a:pt x="34" y="6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rot="2700000">
              <a:off x="804031" y="3225226"/>
              <a:ext cx="6613" cy="11548"/>
            </a:xfrm>
            <a:custGeom>
              <a:avLst/>
              <a:gdLst/>
              <a:ahLst/>
              <a:cxnLst/>
              <a:rect l="l" t="t" r="r" b="b"/>
              <a:pathLst>
                <a:path w="134" h="234" extrusionOk="0">
                  <a:moveTo>
                    <a:pt x="0" y="0"/>
                  </a:moveTo>
                  <a:cubicBezTo>
                    <a:pt x="0" y="67"/>
                    <a:pt x="34" y="167"/>
                    <a:pt x="100" y="234"/>
                  </a:cubicBezTo>
                  <a:cubicBezTo>
                    <a:pt x="134" y="167"/>
                    <a:pt x="134"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rot="2700000">
              <a:off x="802838" y="3224057"/>
              <a:ext cx="6663" cy="11548"/>
            </a:xfrm>
            <a:custGeom>
              <a:avLst/>
              <a:gdLst/>
              <a:ahLst/>
              <a:cxnLst/>
              <a:rect l="l" t="t" r="r" b="b"/>
              <a:pathLst>
                <a:path w="135" h="234" extrusionOk="0">
                  <a:moveTo>
                    <a:pt x="1" y="0"/>
                  </a:moveTo>
                  <a:lnTo>
                    <a:pt x="18" y="30"/>
                  </a:lnTo>
                  <a:lnTo>
                    <a:pt x="18" y="30"/>
                  </a:lnTo>
                  <a:cubicBezTo>
                    <a:pt x="14" y="18"/>
                    <a:pt x="8" y="7"/>
                    <a:pt x="1" y="0"/>
                  </a:cubicBezTo>
                  <a:close/>
                  <a:moveTo>
                    <a:pt x="18" y="30"/>
                  </a:moveTo>
                  <a:cubicBezTo>
                    <a:pt x="33" y="74"/>
                    <a:pt x="27" y="141"/>
                    <a:pt x="1" y="167"/>
                  </a:cubicBezTo>
                  <a:cubicBezTo>
                    <a:pt x="34" y="200"/>
                    <a:pt x="68" y="234"/>
                    <a:pt x="134" y="234"/>
                  </a:cubicBezTo>
                  <a:lnTo>
                    <a:pt x="18"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rot="2700000">
              <a:off x="785379" y="3225067"/>
              <a:ext cx="19840" cy="12634"/>
            </a:xfrm>
            <a:custGeom>
              <a:avLst/>
              <a:gdLst/>
              <a:ahLst/>
              <a:cxnLst/>
              <a:rect l="l" t="t" r="r" b="b"/>
              <a:pathLst>
                <a:path w="402" h="256" extrusionOk="0">
                  <a:moveTo>
                    <a:pt x="268" y="0"/>
                  </a:moveTo>
                  <a:cubicBezTo>
                    <a:pt x="268" y="33"/>
                    <a:pt x="168" y="67"/>
                    <a:pt x="134" y="167"/>
                  </a:cubicBezTo>
                  <a:cubicBezTo>
                    <a:pt x="101" y="167"/>
                    <a:pt x="68" y="167"/>
                    <a:pt x="1" y="200"/>
                  </a:cubicBezTo>
                  <a:cubicBezTo>
                    <a:pt x="68" y="200"/>
                    <a:pt x="68" y="234"/>
                    <a:pt x="101" y="234"/>
                  </a:cubicBezTo>
                  <a:cubicBezTo>
                    <a:pt x="132" y="249"/>
                    <a:pt x="161" y="256"/>
                    <a:pt x="189" y="256"/>
                  </a:cubicBezTo>
                  <a:cubicBezTo>
                    <a:pt x="279" y="256"/>
                    <a:pt x="350" y="185"/>
                    <a:pt x="401" y="133"/>
                  </a:cubicBez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
            <p:cNvSpPr/>
            <p:nvPr/>
          </p:nvSpPr>
          <p:spPr>
            <a:xfrm rot="2700000">
              <a:off x="779119" y="3238493"/>
              <a:ext cx="9920" cy="8291"/>
            </a:xfrm>
            <a:custGeom>
              <a:avLst/>
              <a:gdLst/>
              <a:ahLst/>
              <a:cxnLst/>
              <a:rect l="l" t="t" r="r" b="b"/>
              <a:pathLst>
                <a:path w="201" h="168" extrusionOk="0">
                  <a:moveTo>
                    <a:pt x="0" y="1"/>
                  </a:moveTo>
                  <a:cubicBezTo>
                    <a:pt x="0" y="34"/>
                    <a:pt x="0" y="34"/>
                    <a:pt x="33" y="101"/>
                  </a:cubicBezTo>
                  <a:cubicBezTo>
                    <a:pt x="67" y="134"/>
                    <a:pt x="167" y="168"/>
                    <a:pt x="200" y="168"/>
                  </a:cubicBezTo>
                  <a:cubicBezTo>
                    <a:pt x="133" y="134"/>
                    <a:pt x="67" y="1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rot="2700000">
              <a:off x="794065" y="3212749"/>
              <a:ext cx="14855" cy="13226"/>
            </a:xfrm>
            <a:custGeom>
              <a:avLst/>
              <a:gdLst/>
              <a:ahLst/>
              <a:cxnLst/>
              <a:rect l="l" t="t" r="r" b="b"/>
              <a:pathLst>
                <a:path w="301" h="268" extrusionOk="0">
                  <a:moveTo>
                    <a:pt x="1" y="0"/>
                  </a:moveTo>
                  <a:cubicBezTo>
                    <a:pt x="101" y="100"/>
                    <a:pt x="201" y="167"/>
                    <a:pt x="301" y="267"/>
                  </a:cubicBezTo>
                  <a:lnTo>
                    <a:pt x="301" y="100"/>
                  </a:lnTo>
                  <a:cubicBezTo>
                    <a:pt x="201" y="67"/>
                    <a:pt x="1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rot="2700000">
              <a:off x="799172" y="3212594"/>
              <a:ext cx="13226" cy="7255"/>
            </a:xfrm>
            <a:custGeom>
              <a:avLst/>
              <a:gdLst/>
              <a:ahLst/>
              <a:cxnLst/>
              <a:rect l="l" t="t" r="r" b="b"/>
              <a:pathLst>
                <a:path w="268" h="147" extrusionOk="0">
                  <a:moveTo>
                    <a:pt x="85" y="1"/>
                  </a:moveTo>
                  <a:cubicBezTo>
                    <a:pt x="60" y="1"/>
                    <a:pt x="32" y="5"/>
                    <a:pt x="1" y="13"/>
                  </a:cubicBezTo>
                  <a:lnTo>
                    <a:pt x="268" y="146"/>
                  </a:lnTo>
                  <a:cubicBezTo>
                    <a:pt x="217" y="44"/>
                    <a:pt x="166"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rot="2700000">
              <a:off x="791762" y="3210117"/>
              <a:ext cx="14855" cy="23097"/>
            </a:xfrm>
            <a:custGeom>
              <a:avLst/>
              <a:gdLst/>
              <a:ahLst/>
              <a:cxnLst/>
              <a:rect l="l" t="t" r="r" b="b"/>
              <a:pathLst>
                <a:path w="301" h="468" extrusionOk="0">
                  <a:moveTo>
                    <a:pt x="1" y="1"/>
                  </a:moveTo>
                  <a:cubicBezTo>
                    <a:pt x="34" y="101"/>
                    <a:pt x="34" y="168"/>
                    <a:pt x="67" y="268"/>
                  </a:cubicBezTo>
                  <a:cubicBezTo>
                    <a:pt x="134" y="334"/>
                    <a:pt x="67" y="434"/>
                    <a:pt x="34" y="468"/>
                  </a:cubicBezTo>
                  <a:cubicBezTo>
                    <a:pt x="101" y="468"/>
                    <a:pt x="134" y="434"/>
                    <a:pt x="167" y="434"/>
                  </a:cubicBezTo>
                  <a:lnTo>
                    <a:pt x="301" y="301"/>
                  </a:lnTo>
                  <a:cubicBezTo>
                    <a:pt x="201" y="201"/>
                    <a:pt x="101"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rot="2700000">
              <a:off x="778501" y="3224278"/>
              <a:ext cx="9969" cy="9920"/>
            </a:xfrm>
            <a:custGeom>
              <a:avLst/>
              <a:gdLst/>
              <a:ahLst/>
              <a:cxnLst/>
              <a:rect l="l" t="t" r="r" b="b"/>
              <a:pathLst>
                <a:path w="202" h="201" extrusionOk="0">
                  <a:moveTo>
                    <a:pt x="68" y="1"/>
                  </a:moveTo>
                  <a:cubicBezTo>
                    <a:pt x="68" y="34"/>
                    <a:pt x="34" y="34"/>
                    <a:pt x="1" y="34"/>
                  </a:cubicBezTo>
                  <a:cubicBezTo>
                    <a:pt x="68" y="68"/>
                    <a:pt x="101" y="168"/>
                    <a:pt x="201" y="201"/>
                  </a:cubicBezTo>
                  <a:cubicBezTo>
                    <a:pt x="168" y="168"/>
                    <a:pt x="101"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rot="2700000">
              <a:off x="786766" y="3206332"/>
              <a:ext cx="13226" cy="21419"/>
            </a:xfrm>
            <a:custGeom>
              <a:avLst/>
              <a:gdLst/>
              <a:ahLst/>
              <a:cxnLst/>
              <a:rect l="l" t="t" r="r" b="b"/>
              <a:pathLst>
                <a:path w="268" h="434" extrusionOk="0">
                  <a:moveTo>
                    <a:pt x="134" y="0"/>
                  </a:moveTo>
                  <a:cubicBezTo>
                    <a:pt x="100" y="0"/>
                    <a:pt x="67" y="67"/>
                    <a:pt x="0" y="67"/>
                  </a:cubicBezTo>
                  <a:lnTo>
                    <a:pt x="134" y="434"/>
                  </a:lnTo>
                  <a:lnTo>
                    <a:pt x="167" y="434"/>
                  </a:lnTo>
                  <a:cubicBezTo>
                    <a:pt x="234" y="400"/>
                    <a:pt x="267" y="300"/>
                    <a:pt x="234" y="234"/>
                  </a:cubicBezTo>
                  <a:cubicBezTo>
                    <a:pt x="167" y="134"/>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rot="2700000">
              <a:off x="786933" y="3225706"/>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8"/>
            <p:cNvSpPr/>
            <p:nvPr/>
          </p:nvSpPr>
          <p:spPr>
            <a:xfrm rot="2700000">
              <a:off x="800450" y="3208258"/>
              <a:ext cx="3307" cy="49"/>
            </a:xfrm>
            <a:custGeom>
              <a:avLst/>
              <a:gdLst/>
              <a:ahLst/>
              <a:cxnLst/>
              <a:rect l="l" t="t" r="r" b="b"/>
              <a:pathLst>
                <a:path w="67" h="1" extrusionOk="0">
                  <a:moveTo>
                    <a:pt x="67" y="1"/>
                  </a:moveTo>
                  <a:cubicBezTo>
                    <a:pt x="67" y="1"/>
                    <a:pt x="34" y="1"/>
                    <a:pt x="67" y="1"/>
                  </a:cubicBez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
            <p:cNvSpPr/>
            <p:nvPr/>
          </p:nvSpPr>
          <p:spPr>
            <a:xfrm rot="2700000">
              <a:off x="785543" y="3225131"/>
              <a:ext cx="1678" cy="49"/>
            </a:xfrm>
            <a:custGeom>
              <a:avLst/>
              <a:gdLst/>
              <a:ahLst/>
              <a:cxnLst/>
              <a:rect l="l" t="t" r="r" b="b"/>
              <a:pathLst>
                <a:path w="34" h="1" extrusionOk="0">
                  <a:moveTo>
                    <a:pt x="34" y="1"/>
                  </a:moveTo>
                  <a:lnTo>
                    <a:pt x="34" y="1"/>
                  </a:ln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rot="2700000">
              <a:off x="785543" y="3225131"/>
              <a:ext cx="1678" cy="49"/>
            </a:xfrm>
            <a:custGeom>
              <a:avLst/>
              <a:gdLst/>
              <a:ahLst/>
              <a:cxnLst/>
              <a:rect l="l" t="t" r="r" b="b"/>
              <a:pathLst>
                <a:path w="34" h="1" extrusionOk="0">
                  <a:moveTo>
                    <a:pt x="34" y="1"/>
                  </a:moveTo>
                  <a:cubicBezTo>
                    <a:pt x="34" y="1"/>
                    <a:pt x="1" y="1"/>
                    <a:pt x="34" y="1"/>
                  </a:cubicBez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
            <p:cNvSpPr/>
            <p:nvPr/>
          </p:nvSpPr>
          <p:spPr>
            <a:xfrm rot="2700000">
              <a:off x="782366" y="3223140"/>
              <a:ext cx="3356" cy="1727"/>
            </a:xfrm>
            <a:custGeom>
              <a:avLst/>
              <a:gdLst/>
              <a:ahLst/>
              <a:cxnLst/>
              <a:rect l="l" t="t" r="r" b="b"/>
              <a:pathLst>
                <a:path w="68" h="35" extrusionOk="0">
                  <a:moveTo>
                    <a:pt x="68" y="1"/>
                  </a:moveTo>
                  <a:cubicBezTo>
                    <a:pt x="68" y="1"/>
                    <a:pt x="34" y="1"/>
                    <a:pt x="1" y="34"/>
                  </a:cubicBezTo>
                  <a:cubicBezTo>
                    <a:pt x="34" y="34"/>
                    <a:pt x="34" y="34"/>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rot="2700000">
              <a:off x="777694" y="3214641"/>
              <a:ext cx="11548" cy="8291"/>
            </a:xfrm>
            <a:custGeom>
              <a:avLst/>
              <a:gdLst/>
              <a:ahLst/>
              <a:cxnLst/>
              <a:rect l="l" t="t" r="r" b="b"/>
              <a:pathLst>
                <a:path w="234" h="168" extrusionOk="0">
                  <a:moveTo>
                    <a:pt x="0" y="0"/>
                  </a:moveTo>
                  <a:lnTo>
                    <a:pt x="167" y="167"/>
                  </a:lnTo>
                  <a:cubicBezTo>
                    <a:pt x="200" y="134"/>
                    <a:pt x="200" y="134"/>
                    <a:pt x="234" y="13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rot="2700000">
              <a:off x="802079" y="3208258"/>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rot="2700000">
              <a:off x="794113" y="3202655"/>
              <a:ext cx="6663" cy="6613"/>
            </a:xfrm>
            <a:custGeom>
              <a:avLst/>
              <a:gdLst/>
              <a:ahLst/>
              <a:cxnLst/>
              <a:rect l="l" t="t" r="r" b="b"/>
              <a:pathLst>
                <a:path w="135" h="134" extrusionOk="0">
                  <a:moveTo>
                    <a:pt x="1" y="0"/>
                  </a:moveTo>
                  <a:cubicBezTo>
                    <a:pt x="1" y="34"/>
                    <a:pt x="34" y="67"/>
                    <a:pt x="34" y="134"/>
                  </a:cubicBezTo>
                  <a:lnTo>
                    <a:pt x="134" y="34"/>
                  </a:lnTo>
                  <a:cubicBezTo>
                    <a:pt x="101" y="0"/>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rot="2700000">
              <a:off x="801503" y="3205716"/>
              <a:ext cx="49" cy="1678"/>
            </a:xfrm>
            <a:custGeom>
              <a:avLst/>
              <a:gdLst/>
              <a:ahLst/>
              <a:cxnLst/>
              <a:rect l="l" t="t" r="r" b="b"/>
              <a:pathLst>
                <a:path w="1" h="34" extrusionOk="0">
                  <a:moveTo>
                    <a:pt x="0" y="0"/>
                  </a:moveTo>
                  <a:cubicBezTo>
                    <a:pt x="0" y="34"/>
                    <a:pt x="0" y="34"/>
                    <a:pt x="0" y="0"/>
                  </a:cubicBezTo>
                  <a:cubicBezTo>
                    <a:pt x="0" y="34"/>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
            <p:cNvSpPr/>
            <p:nvPr/>
          </p:nvSpPr>
          <p:spPr>
            <a:xfrm rot="2700000">
              <a:off x="802617" y="3184758"/>
              <a:ext cx="8291" cy="21468"/>
            </a:xfrm>
            <a:custGeom>
              <a:avLst/>
              <a:gdLst/>
              <a:ahLst/>
              <a:cxnLst/>
              <a:rect l="l" t="t" r="r" b="b"/>
              <a:pathLst>
                <a:path w="168" h="435" extrusionOk="0">
                  <a:moveTo>
                    <a:pt x="0" y="1"/>
                  </a:moveTo>
                  <a:cubicBezTo>
                    <a:pt x="0" y="101"/>
                    <a:pt x="0" y="234"/>
                    <a:pt x="34" y="301"/>
                  </a:cubicBezTo>
                  <a:lnTo>
                    <a:pt x="167" y="434"/>
                  </a:lnTo>
                  <a:cubicBezTo>
                    <a:pt x="134" y="301"/>
                    <a:pt x="34" y="1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8"/>
            <p:cNvSpPr/>
            <p:nvPr/>
          </p:nvSpPr>
          <p:spPr>
            <a:xfrm rot="2700000">
              <a:off x="798755" y="3198014"/>
              <a:ext cx="6663" cy="6613"/>
            </a:xfrm>
            <a:custGeom>
              <a:avLst/>
              <a:gdLst/>
              <a:ahLst/>
              <a:cxnLst/>
              <a:rect l="l" t="t" r="r" b="b"/>
              <a:pathLst>
                <a:path w="135" h="134" extrusionOk="0">
                  <a:moveTo>
                    <a:pt x="1" y="0"/>
                  </a:moveTo>
                  <a:lnTo>
                    <a:pt x="1" y="67"/>
                  </a:lnTo>
                  <a:cubicBezTo>
                    <a:pt x="14" y="67"/>
                    <a:pt x="33" y="77"/>
                    <a:pt x="53" y="90"/>
                  </a:cubicBezTo>
                  <a:lnTo>
                    <a:pt x="53" y="90"/>
                  </a:lnTo>
                  <a:cubicBezTo>
                    <a:pt x="33" y="69"/>
                    <a:pt x="14" y="40"/>
                    <a:pt x="1" y="0"/>
                  </a:cubicBezTo>
                  <a:close/>
                  <a:moveTo>
                    <a:pt x="53" y="90"/>
                  </a:moveTo>
                  <a:cubicBezTo>
                    <a:pt x="82" y="121"/>
                    <a:pt x="114" y="133"/>
                    <a:pt x="134" y="133"/>
                  </a:cubicBezTo>
                  <a:cubicBezTo>
                    <a:pt x="114" y="133"/>
                    <a:pt x="82" y="109"/>
                    <a:pt x="53" y="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8"/>
            <p:cNvSpPr/>
            <p:nvPr/>
          </p:nvSpPr>
          <p:spPr>
            <a:xfrm rot="2700000">
              <a:off x="880143" y="2797904"/>
              <a:ext cx="261470" cy="489824"/>
            </a:xfrm>
            <a:custGeom>
              <a:avLst/>
              <a:gdLst/>
              <a:ahLst/>
              <a:cxnLst/>
              <a:rect l="l" t="t" r="r" b="b"/>
              <a:pathLst>
                <a:path w="5298" h="9925" extrusionOk="0">
                  <a:moveTo>
                    <a:pt x="1277" y="0"/>
                  </a:moveTo>
                  <a:cubicBezTo>
                    <a:pt x="1" y="0"/>
                    <a:pt x="31" y="3253"/>
                    <a:pt x="61" y="4087"/>
                  </a:cubicBezTo>
                  <a:cubicBezTo>
                    <a:pt x="61" y="4921"/>
                    <a:pt x="127" y="5688"/>
                    <a:pt x="327" y="6489"/>
                  </a:cubicBezTo>
                  <a:cubicBezTo>
                    <a:pt x="661" y="7690"/>
                    <a:pt x="1261" y="8790"/>
                    <a:pt x="1828" y="9925"/>
                  </a:cubicBezTo>
                  <a:cubicBezTo>
                    <a:pt x="1495" y="6656"/>
                    <a:pt x="5298" y="2086"/>
                    <a:pt x="1795" y="151"/>
                  </a:cubicBezTo>
                  <a:cubicBezTo>
                    <a:pt x="1602" y="47"/>
                    <a:pt x="1430"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8"/>
            <p:cNvSpPr/>
            <p:nvPr/>
          </p:nvSpPr>
          <p:spPr>
            <a:xfrm rot="2700000">
              <a:off x="782257" y="3223403"/>
              <a:ext cx="49" cy="49"/>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
            <p:cNvSpPr/>
            <p:nvPr/>
          </p:nvSpPr>
          <p:spPr>
            <a:xfrm rot="2700000">
              <a:off x="375861" y="3012428"/>
              <a:ext cx="431341" cy="193561"/>
            </a:xfrm>
            <a:custGeom>
              <a:avLst/>
              <a:gdLst/>
              <a:ahLst/>
              <a:cxnLst/>
              <a:rect l="l" t="t" r="r" b="b"/>
              <a:pathLst>
                <a:path w="8740" h="3922" extrusionOk="0">
                  <a:moveTo>
                    <a:pt x="6351" y="1"/>
                  </a:moveTo>
                  <a:cubicBezTo>
                    <a:pt x="5601" y="1"/>
                    <a:pt x="4867" y="71"/>
                    <a:pt x="4237" y="130"/>
                  </a:cubicBezTo>
                  <a:cubicBezTo>
                    <a:pt x="2969" y="230"/>
                    <a:pt x="634" y="464"/>
                    <a:pt x="167" y="1898"/>
                  </a:cubicBezTo>
                  <a:cubicBezTo>
                    <a:pt x="0" y="2499"/>
                    <a:pt x="434" y="3166"/>
                    <a:pt x="834" y="3533"/>
                  </a:cubicBezTo>
                  <a:cubicBezTo>
                    <a:pt x="1172" y="3817"/>
                    <a:pt x="1586" y="3922"/>
                    <a:pt x="2015" y="3922"/>
                  </a:cubicBezTo>
                  <a:cubicBezTo>
                    <a:pt x="2391" y="3922"/>
                    <a:pt x="2778" y="3842"/>
                    <a:pt x="3136" y="3733"/>
                  </a:cubicBezTo>
                  <a:cubicBezTo>
                    <a:pt x="5237" y="3199"/>
                    <a:pt x="6805" y="1698"/>
                    <a:pt x="8740" y="864"/>
                  </a:cubicBezTo>
                  <a:cubicBezTo>
                    <a:pt x="8640" y="864"/>
                    <a:pt x="8506" y="831"/>
                    <a:pt x="8506" y="697"/>
                  </a:cubicBezTo>
                  <a:cubicBezTo>
                    <a:pt x="8473" y="697"/>
                    <a:pt x="8473" y="664"/>
                    <a:pt x="8473" y="664"/>
                  </a:cubicBezTo>
                  <a:cubicBezTo>
                    <a:pt x="8406" y="664"/>
                    <a:pt x="8340" y="631"/>
                    <a:pt x="8273" y="631"/>
                  </a:cubicBezTo>
                  <a:cubicBezTo>
                    <a:pt x="7072" y="1198"/>
                    <a:pt x="5971" y="2032"/>
                    <a:pt x="4804" y="2632"/>
                  </a:cubicBezTo>
                  <a:cubicBezTo>
                    <a:pt x="3970" y="3032"/>
                    <a:pt x="3103" y="3399"/>
                    <a:pt x="2169" y="3499"/>
                  </a:cubicBezTo>
                  <a:cubicBezTo>
                    <a:pt x="2130" y="3503"/>
                    <a:pt x="2090" y="3504"/>
                    <a:pt x="2051" y="3504"/>
                  </a:cubicBezTo>
                  <a:cubicBezTo>
                    <a:pt x="1306" y="3504"/>
                    <a:pt x="442" y="2918"/>
                    <a:pt x="601" y="2032"/>
                  </a:cubicBezTo>
                  <a:cubicBezTo>
                    <a:pt x="834" y="731"/>
                    <a:pt x="3670" y="631"/>
                    <a:pt x="4637" y="531"/>
                  </a:cubicBezTo>
                  <a:cubicBezTo>
                    <a:pt x="5177" y="496"/>
                    <a:pt x="5835" y="443"/>
                    <a:pt x="6502" y="443"/>
                  </a:cubicBezTo>
                  <a:cubicBezTo>
                    <a:pt x="7113" y="443"/>
                    <a:pt x="7731" y="487"/>
                    <a:pt x="8273" y="631"/>
                  </a:cubicBezTo>
                  <a:cubicBezTo>
                    <a:pt x="8306" y="631"/>
                    <a:pt x="8340" y="564"/>
                    <a:pt x="8406" y="564"/>
                  </a:cubicBezTo>
                  <a:cubicBezTo>
                    <a:pt x="8240" y="397"/>
                    <a:pt x="8073" y="264"/>
                    <a:pt x="7906" y="130"/>
                  </a:cubicBezTo>
                  <a:cubicBezTo>
                    <a:pt x="7400" y="35"/>
                    <a:pt x="6872" y="1"/>
                    <a:pt x="6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rot="2700000">
              <a:off x="773966" y="3211727"/>
              <a:ext cx="13177" cy="8291"/>
            </a:xfrm>
            <a:custGeom>
              <a:avLst/>
              <a:gdLst/>
              <a:ahLst/>
              <a:cxnLst/>
              <a:rect l="l" t="t" r="r" b="b"/>
              <a:pathLst>
                <a:path w="267" h="168" extrusionOk="0">
                  <a:moveTo>
                    <a:pt x="0" y="0"/>
                  </a:moveTo>
                  <a:cubicBezTo>
                    <a:pt x="33" y="0"/>
                    <a:pt x="33" y="34"/>
                    <a:pt x="33" y="34"/>
                  </a:cubicBezTo>
                  <a:cubicBezTo>
                    <a:pt x="100" y="134"/>
                    <a:pt x="167" y="167"/>
                    <a:pt x="267" y="167"/>
                  </a:cubicBezTo>
                  <a:cubicBezTo>
                    <a:pt x="200" y="134"/>
                    <a:pt x="133" y="34"/>
                    <a:pt x="100" y="34"/>
                  </a:cubicBezTo>
                  <a:cubicBezTo>
                    <a:pt x="33" y="0"/>
                    <a:pt x="33"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rot="2700000">
              <a:off x="775335" y="3202115"/>
              <a:ext cx="19790" cy="18162"/>
            </a:xfrm>
            <a:custGeom>
              <a:avLst/>
              <a:gdLst/>
              <a:ahLst/>
              <a:cxnLst/>
              <a:rect l="l" t="t" r="r" b="b"/>
              <a:pathLst>
                <a:path w="401" h="368" extrusionOk="0">
                  <a:moveTo>
                    <a:pt x="267" y="1"/>
                  </a:moveTo>
                  <a:cubicBezTo>
                    <a:pt x="200" y="34"/>
                    <a:pt x="100" y="34"/>
                    <a:pt x="0" y="168"/>
                  </a:cubicBezTo>
                  <a:cubicBezTo>
                    <a:pt x="34" y="168"/>
                    <a:pt x="34" y="201"/>
                    <a:pt x="34" y="201"/>
                  </a:cubicBezTo>
                  <a:cubicBezTo>
                    <a:pt x="67" y="234"/>
                    <a:pt x="100" y="234"/>
                    <a:pt x="167" y="268"/>
                  </a:cubicBezTo>
                  <a:cubicBezTo>
                    <a:pt x="234" y="268"/>
                    <a:pt x="334" y="301"/>
                    <a:pt x="401" y="368"/>
                  </a:cubicBez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rot="2700000">
              <a:off x="781121" y="3186987"/>
              <a:ext cx="19840" cy="18162"/>
            </a:xfrm>
            <a:custGeom>
              <a:avLst/>
              <a:gdLst/>
              <a:ahLst/>
              <a:cxnLst/>
              <a:rect l="l" t="t" r="r" b="b"/>
              <a:pathLst>
                <a:path w="402" h="368" extrusionOk="0">
                  <a:moveTo>
                    <a:pt x="1" y="1"/>
                  </a:moveTo>
                  <a:lnTo>
                    <a:pt x="1" y="1"/>
                  </a:lnTo>
                  <a:cubicBezTo>
                    <a:pt x="34" y="134"/>
                    <a:pt x="134" y="234"/>
                    <a:pt x="168" y="368"/>
                  </a:cubicBezTo>
                  <a:lnTo>
                    <a:pt x="401" y="234"/>
                  </a:lnTo>
                  <a:cubicBezTo>
                    <a:pt x="368" y="201"/>
                    <a:pt x="368" y="167"/>
                    <a:pt x="368" y="1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
            <p:cNvSpPr/>
            <p:nvPr/>
          </p:nvSpPr>
          <p:spPr>
            <a:xfrm rot="2700000">
              <a:off x="781537" y="3160110"/>
              <a:ext cx="32967" cy="34645"/>
            </a:xfrm>
            <a:custGeom>
              <a:avLst/>
              <a:gdLst/>
              <a:ahLst/>
              <a:cxnLst/>
              <a:rect l="l" t="t" r="r" b="b"/>
              <a:pathLst>
                <a:path w="668" h="702" extrusionOk="0">
                  <a:moveTo>
                    <a:pt x="1" y="1"/>
                  </a:moveTo>
                  <a:lnTo>
                    <a:pt x="1" y="1"/>
                  </a:lnTo>
                  <a:cubicBezTo>
                    <a:pt x="134" y="201"/>
                    <a:pt x="201" y="368"/>
                    <a:pt x="301" y="568"/>
                  </a:cubicBezTo>
                  <a:lnTo>
                    <a:pt x="668" y="701"/>
                  </a:lnTo>
                  <a:lnTo>
                    <a:pt x="668" y="601"/>
                  </a:lnTo>
                  <a:cubicBezTo>
                    <a:pt x="468" y="401"/>
                    <a:pt x="201" y="2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
            <p:cNvSpPr/>
            <p:nvPr/>
          </p:nvSpPr>
          <p:spPr>
            <a:xfrm rot="2700000">
              <a:off x="778985" y="3203800"/>
              <a:ext cx="6663" cy="6663"/>
            </a:xfrm>
            <a:custGeom>
              <a:avLst/>
              <a:gdLst/>
              <a:ahLst/>
              <a:cxnLst/>
              <a:rect l="l" t="t" r="r" b="b"/>
              <a:pathLst>
                <a:path w="135" h="135" extrusionOk="0">
                  <a:moveTo>
                    <a:pt x="1" y="1"/>
                  </a:moveTo>
                  <a:cubicBezTo>
                    <a:pt x="1" y="68"/>
                    <a:pt x="34" y="68"/>
                    <a:pt x="34" y="101"/>
                  </a:cubicBezTo>
                  <a:cubicBezTo>
                    <a:pt x="67" y="134"/>
                    <a:pt x="67" y="134"/>
                    <a:pt x="134" y="134"/>
                  </a:cubicBezTo>
                  <a:cubicBezTo>
                    <a:pt x="67" y="101"/>
                    <a:pt x="34"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rot="2700000">
              <a:off x="772376" y="3199857"/>
              <a:ext cx="9969" cy="5824"/>
            </a:xfrm>
            <a:custGeom>
              <a:avLst/>
              <a:gdLst/>
              <a:ahLst/>
              <a:cxnLst/>
              <a:rect l="l" t="t" r="r" b="b"/>
              <a:pathLst>
                <a:path w="202" h="118" extrusionOk="0">
                  <a:moveTo>
                    <a:pt x="151" y="1"/>
                  </a:moveTo>
                  <a:cubicBezTo>
                    <a:pt x="143" y="1"/>
                    <a:pt x="134" y="17"/>
                    <a:pt x="134" y="51"/>
                  </a:cubicBezTo>
                  <a:cubicBezTo>
                    <a:pt x="68" y="51"/>
                    <a:pt x="34" y="84"/>
                    <a:pt x="1" y="84"/>
                  </a:cubicBezTo>
                  <a:cubicBezTo>
                    <a:pt x="68" y="84"/>
                    <a:pt x="134" y="84"/>
                    <a:pt x="201" y="117"/>
                  </a:cubicBezTo>
                  <a:cubicBezTo>
                    <a:pt x="201" y="84"/>
                    <a:pt x="168" y="84"/>
                    <a:pt x="168" y="51"/>
                  </a:cubicBezTo>
                  <a:cubicBezTo>
                    <a:pt x="168" y="17"/>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
            <p:cNvSpPr/>
            <p:nvPr/>
          </p:nvSpPr>
          <p:spPr>
            <a:xfrm rot="2700000">
              <a:off x="781232" y="3201057"/>
              <a:ext cx="3356" cy="1678"/>
            </a:xfrm>
            <a:custGeom>
              <a:avLst/>
              <a:gdLst/>
              <a:ahLst/>
              <a:cxnLst/>
              <a:rect l="l" t="t" r="r" b="b"/>
              <a:pathLst>
                <a:path w="68" h="34" extrusionOk="0">
                  <a:moveTo>
                    <a:pt x="34" y="1"/>
                  </a:moveTo>
                  <a:cubicBezTo>
                    <a:pt x="11" y="1"/>
                    <a:pt x="4" y="15"/>
                    <a:pt x="11" y="15"/>
                  </a:cubicBezTo>
                  <a:cubicBezTo>
                    <a:pt x="15" y="15"/>
                    <a:pt x="23" y="12"/>
                    <a:pt x="34" y="1"/>
                  </a:cubicBezTo>
                  <a:lnTo>
                    <a:pt x="34" y="1"/>
                  </a:lnTo>
                  <a:cubicBezTo>
                    <a:pt x="0" y="34"/>
                    <a:pt x="34" y="34"/>
                    <a:pt x="67" y="34"/>
                  </a:cubicBezTo>
                  <a:cubicBezTo>
                    <a:pt x="34"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
            <p:cNvSpPr/>
            <p:nvPr/>
          </p:nvSpPr>
          <p:spPr>
            <a:xfrm rot="2700000">
              <a:off x="769099" y="3175595"/>
              <a:ext cx="24726" cy="20531"/>
            </a:xfrm>
            <a:custGeom>
              <a:avLst/>
              <a:gdLst/>
              <a:ahLst/>
              <a:cxnLst/>
              <a:rect l="l" t="t" r="r" b="b"/>
              <a:pathLst>
                <a:path w="501" h="416" extrusionOk="0">
                  <a:moveTo>
                    <a:pt x="0" y="0"/>
                  </a:moveTo>
                  <a:cubicBezTo>
                    <a:pt x="167" y="100"/>
                    <a:pt x="267" y="267"/>
                    <a:pt x="501" y="401"/>
                  </a:cubicBezTo>
                  <a:cubicBezTo>
                    <a:pt x="467" y="267"/>
                    <a:pt x="367" y="200"/>
                    <a:pt x="334" y="67"/>
                  </a:cubicBezTo>
                  <a:cubicBezTo>
                    <a:pt x="234" y="34"/>
                    <a:pt x="134" y="0"/>
                    <a:pt x="0" y="0"/>
                  </a:cubicBezTo>
                  <a:close/>
                  <a:moveTo>
                    <a:pt x="501" y="401"/>
                  </a:moveTo>
                  <a:cubicBezTo>
                    <a:pt x="478" y="401"/>
                    <a:pt x="471" y="415"/>
                    <a:pt x="478" y="415"/>
                  </a:cubicBezTo>
                  <a:cubicBezTo>
                    <a:pt x="482" y="415"/>
                    <a:pt x="490" y="412"/>
                    <a:pt x="501" y="401"/>
                  </a:cubicBezTo>
                  <a:lnTo>
                    <a:pt x="501" y="401"/>
                  </a:lnTo>
                  <a:cubicBezTo>
                    <a:pt x="501" y="401"/>
                    <a:pt x="501" y="401"/>
                    <a:pt x="501"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rot="2700000">
              <a:off x="687662" y="2876684"/>
              <a:ext cx="228848" cy="265122"/>
            </a:xfrm>
            <a:custGeom>
              <a:avLst/>
              <a:gdLst/>
              <a:ahLst/>
              <a:cxnLst/>
              <a:rect l="l" t="t" r="r" b="b"/>
              <a:pathLst>
                <a:path w="4637" h="5372" extrusionOk="0">
                  <a:moveTo>
                    <a:pt x="0" y="1"/>
                  </a:moveTo>
                  <a:cubicBezTo>
                    <a:pt x="0" y="134"/>
                    <a:pt x="0" y="234"/>
                    <a:pt x="34" y="367"/>
                  </a:cubicBezTo>
                  <a:cubicBezTo>
                    <a:pt x="34" y="468"/>
                    <a:pt x="34" y="501"/>
                    <a:pt x="0" y="534"/>
                  </a:cubicBezTo>
                  <a:cubicBezTo>
                    <a:pt x="267" y="668"/>
                    <a:pt x="467" y="801"/>
                    <a:pt x="667" y="968"/>
                  </a:cubicBezTo>
                  <a:cubicBezTo>
                    <a:pt x="801" y="1068"/>
                    <a:pt x="667" y="1301"/>
                    <a:pt x="501" y="1301"/>
                  </a:cubicBezTo>
                  <a:cubicBezTo>
                    <a:pt x="1701" y="2702"/>
                    <a:pt x="2969" y="4037"/>
                    <a:pt x="4303" y="5304"/>
                  </a:cubicBezTo>
                  <a:cubicBezTo>
                    <a:pt x="4370" y="5338"/>
                    <a:pt x="4503" y="5338"/>
                    <a:pt x="4637" y="5371"/>
                  </a:cubicBezTo>
                  <a:cubicBezTo>
                    <a:pt x="4537" y="5171"/>
                    <a:pt x="4437" y="4971"/>
                    <a:pt x="4337" y="4804"/>
                  </a:cubicBezTo>
                  <a:cubicBezTo>
                    <a:pt x="2802" y="3303"/>
                    <a:pt x="1335" y="170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rot="2700000">
              <a:off x="397321" y="3033584"/>
              <a:ext cx="386677" cy="150969"/>
            </a:xfrm>
            <a:custGeom>
              <a:avLst/>
              <a:gdLst/>
              <a:ahLst/>
              <a:cxnLst/>
              <a:rect l="l" t="t" r="r" b="b"/>
              <a:pathLst>
                <a:path w="7835" h="3059" extrusionOk="0">
                  <a:moveTo>
                    <a:pt x="6064" y="1"/>
                  </a:moveTo>
                  <a:cubicBezTo>
                    <a:pt x="5397" y="1"/>
                    <a:pt x="4739" y="54"/>
                    <a:pt x="4199" y="89"/>
                  </a:cubicBezTo>
                  <a:cubicBezTo>
                    <a:pt x="3232" y="189"/>
                    <a:pt x="396" y="289"/>
                    <a:pt x="163" y="1590"/>
                  </a:cubicBezTo>
                  <a:cubicBezTo>
                    <a:pt x="1" y="2498"/>
                    <a:pt x="879" y="3059"/>
                    <a:pt x="1663" y="3059"/>
                  </a:cubicBezTo>
                  <a:cubicBezTo>
                    <a:pt x="1686" y="3059"/>
                    <a:pt x="1708" y="3058"/>
                    <a:pt x="1731" y="3057"/>
                  </a:cubicBezTo>
                  <a:cubicBezTo>
                    <a:pt x="2665" y="2957"/>
                    <a:pt x="3532" y="2590"/>
                    <a:pt x="4366" y="2190"/>
                  </a:cubicBezTo>
                  <a:cubicBezTo>
                    <a:pt x="5533" y="1590"/>
                    <a:pt x="6634" y="756"/>
                    <a:pt x="7835" y="189"/>
                  </a:cubicBezTo>
                  <a:cubicBezTo>
                    <a:pt x="7293" y="45"/>
                    <a:pt x="6675" y="1"/>
                    <a:pt x="6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rot="2700000">
              <a:off x="858662" y="2476174"/>
              <a:ext cx="186059" cy="408392"/>
            </a:xfrm>
            <a:custGeom>
              <a:avLst/>
              <a:gdLst/>
              <a:ahLst/>
              <a:cxnLst/>
              <a:rect l="l" t="t" r="r" b="b"/>
              <a:pathLst>
                <a:path w="3770" h="8275" extrusionOk="0">
                  <a:moveTo>
                    <a:pt x="1655" y="0"/>
                  </a:moveTo>
                  <a:cubicBezTo>
                    <a:pt x="1637" y="0"/>
                    <a:pt x="1619" y="1"/>
                    <a:pt x="1602" y="2"/>
                  </a:cubicBezTo>
                  <a:cubicBezTo>
                    <a:pt x="567" y="102"/>
                    <a:pt x="334" y="1636"/>
                    <a:pt x="201" y="2370"/>
                  </a:cubicBezTo>
                  <a:cubicBezTo>
                    <a:pt x="0" y="3671"/>
                    <a:pt x="167" y="4972"/>
                    <a:pt x="601" y="6173"/>
                  </a:cubicBezTo>
                  <a:cubicBezTo>
                    <a:pt x="868" y="6606"/>
                    <a:pt x="1168" y="7007"/>
                    <a:pt x="1501" y="7440"/>
                  </a:cubicBezTo>
                  <a:lnTo>
                    <a:pt x="1501" y="7340"/>
                  </a:lnTo>
                  <a:cubicBezTo>
                    <a:pt x="868" y="5939"/>
                    <a:pt x="434" y="4438"/>
                    <a:pt x="601" y="2837"/>
                  </a:cubicBezTo>
                  <a:cubicBezTo>
                    <a:pt x="634" y="2270"/>
                    <a:pt x="768" y="1703"/>
                    <a:pt x="934" y="1169"/>
                  </a:cubicBezTo>
                  <a:cubicBezTo>
                    <a:pt x="1001" y="936"/>
                    <a:pt x="1135" y="702"/>
                    <a:pt x="1301" y="502"/>
                  </a:cubicBezTo>
                  <a:cubicBezTo>
                    <a:pt x="1379" y="404"/>
                    <a:pt x="1466" y="364"/>
                    <a:pt x="1557" y="364"/>
                  </a:cubicBezTo>
                  <a:cubicBezTo>
                    <a:pt x="1931" y="364"/>
                    <a:pt x="2368" y="1054"/>
                    <a:pt x="2502" y="1269"/>
                  </a:cubicBezTo>
                  <a:cubicBezTo>
                    <a:pt x="3770" y="3204"/>
                    <a:pt x="1968" y="5606"/>
                    <a:pt x="1768" y="7774"/>
                  </a:cubicBezTo>
                  <a:lnTo>
                    <a:pt x="2135" y="8274"/>
                  </a:lnTo>
                  <a:cubicBezTo>
                    <a:pt x="1968" y="6473"/>
                    <a:pt x="3136" y="4805"/>
                    <a:pt x="3303" y="3037"/>
                  </a:cubicBezTo>
                  <a:cubicBezTo>
                    <a:pt x="3401" y="2215"/>
                    <a:pt x="2852"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rot="2700000">
              <a:off x="776356" y="2858747"/>
              <a:ext cx="44516" cy="37903"/>
            </a:xfrm>
            <a:custGeom>
              <a:avLst/>
              <a:gdLst/>
              <a:ahLst/>
              <a:cxnLst/>
              <a:rect l="l" t="t" r="r" b="b"/>
              <a:pathLst>
                <a:path w="902" h="768" extrusionOk="0">
                  <a:moveTo>
                    <a:pt x="67" y="1"/>
                  </a:moveTo>
                  <a:cubicBezTo>
                    <a:pt x="34" y="34"/>
                    <a:pt x="34" y="67"/>
                    <a:pt x="1" y="67"/>
                  </a:cubicBezTo>
                  <a:cubicBezTo>
                    <a:pt x="201" y="334"/>
                    <a:pt x="367" y="568"/>
                    <a:pt x="568" y="768"/>
                  </a:cubicBezTo>
                  <a:cubicBezTo>
                    <a:pt x="734" y="768"/>
                    <a:pt x="901" y="568"/>
                    <a:pt x="734" y="434"/>
                  </a:cubicBezTo>
                  <a:cubicBezTo>
                    <a:pt x="534" y="267"/>
                    <a:pt x="334" y="167"/>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rot="2700000">
              <a:off x="470082" y="2542896"/>
              <a:ext cx="463766" cy="223369"/>
            </a:xfrm>
            <a:custGeom>
              <a:avLst/>
              <a:gdLst/>
              <a:ahLst/>
              <a:cxnLst/>
              <a:rect l="l" t="t" r="r" b="b"/>
              <a:pathLst>
                <a:path w="9397" h="4526" extrusionOk="0">
                  <a:moveTo>
                    <a:pt x="2032" y="0"/>
                  </a:moveTo>
                  <a:cubicBezTo>
                    <a:pt x="1008" y="0"/>
                    <a:pt x="0" y="329"/>
                    <a:pt x="424" y="1623"/>
                  </a:cubicBezTo>
                  <a:cubicBezTo>
                    <a:pt x="857" y="2924"/>
                    <a:pt x="2825" y="3191"/>
                    <a:pt x="3993" y="3358"/>
                  </a:cubicBezTo>
                  <a:cubicBezTo>
                    <a:pt x="4993" y="3525"/>
                    <a:pt x="5927" y="3591"/>
                    <a:pt x="6928" y="3725"/>
                  </a:cubicBezTo>
                  <a:cubicBezTo>
                    <a:pt x="7729" y="3792"/>
                    <a:pt x="8663" y="3925"/>
                    <a:pt x="9263" y="4459"/>
                  </a:cubicBezTo>
                  <a:cubicBezTo>
                    <a:pt x="9330" y="4525"/>
                    <a:pt x="9363" y="4525"/>
                    <a:pt x="9397" y="4525"/>
                  </a:cubicBezTo>
                  <a:cubicBezTo>
                    <a:pt x="9196" y="4259"/>
                    <a:pt x="9030" y="4025"/>
                    <a:pt x="8896" y="3892"/>
                  </a:cubicBezTo>
                  <a:cubicBezTo>
                    <a:pt x="8855" y="3902"/>
                    <a:pt x="8817" y="3909"/>
                    <a:pt x="8782" y="3909"/>
                  </a:cubicBezTo>
                  <a:cubicBezTo>
                    <a:pt x="8704" y="3909"/>
                    <a:pt x="8642" y="3873"/>
                    <a:pt x="8596" y="3758"/>
                  </a:cubicBezTo>
                  <a:lnTo>
                    <a:pt x="8596" y="3625"/>
                  </a:lnTo>
                  <a:cubicBezTo>
                    <a:pt x="7996" y="3425"/>
                    <a:pt x="7262" y="3325"/>
                    <a:pt x="6661" y="3258"/>
                  </a:cubicBezTo>
                  <a:cubicBezTo>
                    <a:pt x="5094" y="3091"/>
                    <a:pt x="3526" y="3058"/>
                    <a:pt x="2058" y="2491"/>
                  </a:cubicBezTo>
                  <a:cubicBezTo>
                    <a:pt x="1424" y="2257"/>
                    <a:pt x="857" y="1857"/>
                    <a:pt x="757" y="1156"/>
                  </a:cubicBezTo>
                  <a:cubicBezTo>
                    <a:pt x="665" y="550"/>
                    <a:pt x="1221" y="389"/>
                    <a:pt x="1839" y="389"/>
                  </a:cubicBezTo>
                  <a:cubicBezTo>
                    <a:pt x="2344" y="389"/>
                    <a:pt x="2889" y="496"/>
                    <a:pt x="3159" y="556"/>
                  </a:cubicBezTo>
                  <a:cubicBezTo>
                    <a:pt x="3993" y="723"/>
                    <a:pt x="4860" y="923"/>
                    <a:pt x="5661" y="1290"/>
                  </a:cubicBezTo>
                  <a:cubicBezTo>
                    <a:pt x="6728" y="1790"/>
                    <a:pt x="7562" y="2691"/>
                    <a:pt x="8396" y="3525"/>
                  </a:cubicBezTo>
                  <a:cubicBezTo>
                    <a:pt x="8429" y="3558"/>
                    <a:pt x="8529" y="3558"/>
                    <a:pt x="8563" y="3558"/>
                  </a:cubicBezTo>
                  <a:lnTo>
                    <a:pt x="8563" y="3425"/>
                  </a:lnTo>
                  <a:cubicBezTo>
                    <a:pt x="8229" y="2958"/>
                    <a:pt x="7896" y="2557"/>
                    <a:pt x="7562" y="2090"/>
                  </a:cubicBezTo>
                  <a:cubicBezTo>
                    <a:pt x="7028" y="1690"/>
                    <a:pt x="6495" y="1256"/>
                    <a:pt x="5861" y="923"/>
                  </a:cubicBezTo>
                  <a:cubicBezTo>
                    <a:pt x="4960" y="456"/>
                    <a:pt x="3993" y="256"/>
                    <a:pt x="3025" y="89"/>
                  </a:cubicBezTo>
                  <a:cubicBezTo>
                    <a:pt x="2729" y="38"/>
                    <a:pt x="2380" y="0"/>
                    <a:pt x="20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rot="2700000">
              <a:off x="878166" y="2503846"/>
              <a:ext cx="164640" cy="365752"/>
            </a:xfrm>
            <a:custGeom>
              <a:avLst/>
              <a:gdLst/>
              <a:ahLst/>
              <a:cxnLst/>
              <a:rect l="l" t="t" r="r" b="b"/>
              <a:pathLst>
                <a:path w="3336" h="7411" extrusionOk="0">
                  <a:moveTo>
                    <a:pt x="1123" y="0"/>
                  </a:moveTo>
                  <a:cubicBezTo>
                    <a:pt x="1032" y="0"/>
                    <a:pt x="945" y="41"/>
                    <a:pt x="867" y="138"/>
                  </a:cubicBezTo>
                  <a:cubicBezTo>
                    <a:pt x="701" y="372"/>
                    <a:pt x="567" y="572"/>
                    <a:pt x="500" y="805"/>
                  </a:cubicBezTo>
                  <a:cubicBezTo>
                    <a:pt x="334" y="1373"/>
                    <a:pt x="200" y="1906"/>
                    <a:pt x="167" y="2473"/>
                  </a:cubicBezTo>
                  <a:cubicBezTo>
                    <a:pt x="0" y="4074"/>
                    <a:pt x="434" y="5576"/>
                    <a:pt x="1067" y="6977"/>
                  </a:cubicBezTo>
                  <a:lnTo>
                    <a:pt x="1067" y="7077"/>
                  </a:lnTo>
                  <a:cubicBezTo>
                    <a:pt x="1168" y="7210"/>
                    <a:pt x="1234" y="7277"/>
                    <a:pt x="1334" y="7410"/>
                  </a:cubicBezTo>
                  <a:cubicBezTo>
                    <a:pt x="1534" y="5242"/>
                    <a:pt x="3336" y="2874"/>
                    <a:pt x="2068" y="906"/>
                  </a:cubicBezTo>
                  <a:cubicBezTo>
                    <a:pt x="1934" y="691"/>
                    <a:pt x="1497" y="0"/>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rot="2700000">
              <a:off x="796365" y="2802937"/>
              <a:ext cx="23097" cy="49402"/>
            </a:xfrm>
            <a:custGeom>
              <a:avLst/>
              <a:gdLst/>
              <a:ahLst/>
              <a:cxnLst/>
              <a:rect l="l" t="t" r="r" b="b"/>
              <a:pathLst>
                <a:path w="468" h="1001" extrusionOk="0">
                  <a:moveTo>
                    <a:pt x="1" y="0"/>
                  </a:moveTo>
                  <a:lnTo>
                    <a:pt x="1" y="234"/>
                  </a:lnTo>
                  <a:lnTo>
                    <a:pt x="201" y="400"/>
                  </a:lnTo>
                  <a:cubicBezTo>
                    <a:pt x="301" y="534"/>
                    <a:pt x="234" y="701"/>
                    <a:pt x="101" y="734"/>
                  </a:cubicBezTo>
                  <a:cubicBezTo>
                    <a:pt x="134" y="801"/>
                    <a:pt x="201" y="867"/>
                    <a:pt x="234" y="901"/>
                  </a:cubicBezTo>
                  <a:cubicBezTo>
                    <a:pt x="301" y="934"/>
                    <a:pt x="401" y="934"/>
                    <a:pt x="434" y="1001"/>
                  </a:cubicBezTo>
                  <a:cubicBezTo>
                    <a:pt x="468" y="968"/>
                    <a:pt x="468" y="867"/>
                    <a:pt x="468" y="834"/>
                  </a:cubicBezTo>
                  <a:cubicBezTo>
                    <a:pt x="434" y="701"/>
                    <a:pt x="434" y="634"/>
                    <a:pt x="401" y="501"/>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rot="2700000">
              <a:off x="789588" y="2843872"/>
              <a:ext cx="9920" cy="8291"/>
            </a:xfrm>
            <a:custGeom>
              <a:avLst/>
              <a:gdLst/>
              <a:ahLst/>
              <a:cxnLst/>
              <a:rect l="l" t="t" r="r" b="b"/>
              <a:pathLst>
                <a:path w="201" h="168" extrusionOk="0">
                  <a:moveTo>
                    <a:pt x="0" y="1"/>
                  </a:moveTo>
                  <a:cubicBezTo>
                    <a:pt x="33" y="68"/>
                    <a:pt x="67" y="134"/>
                    <a:pt x="134" y="168"/>
                  </a:cubicBezTo>
                  <a:cubicBezTo>
                    <a:pt x="167" y="134"/>
                    <a:pt x="200" y="134"/>
                    <a:pt x="200" y="101"/>
                  </a:cubicBezTo>
                  <a:cubicBezTo>
                    <a:pt x="134" y="68"/>
                    <a:pt x="67" y="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rot="2700000">
              <a:off x="783229" y="2836612"/>
              <a:ext cx="14855" cy="14263"/>
            </a:xfrm>
            <a:custGeom>
              <a:avLst/>
              <a:gdLst/>
              <a:ahLst/>
              <a:cxnLst/>
              <a:rect l="l" t="t" r="r" b="b"/>
              <a:pathLst>
                <a:path w="301" h="289" extrusionOk="0">
                  <a:moveTo>
                    <a:pt x="0" y="0"/>
                  </a:moveTo>
                  <a:lnTo>
                    <a:pt x="0" y="100"/>
                  </a:lnTo>
                  <a:cubicBezTo>
                    <a:pt x="22" y="228"/>
                    <a:pt x="84" y="288"/>
                    <a:pt x="161" y="288"/>
                  </a:cubicBezTo>
                  <a:cubicBezTo>
                    <a:pt x="205" y="288"/>
                    <a:pt x="253" y="270"/>
                    <a:pt x="301" y="234"/>
                  </a:cubicBezTo>
                  <a:cubicBezTo>
                    <a:pt x="234" y="167"/>
                    <a:pt x="200" y="134"/>
                    <a:pt x="167" y="67"/>
                  </a:cubicBezTo>
                  <a:cubicBezTo>
                    <a:pt x="134" y="33"/>
                    <a:pt x="34" y="3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rot="2700000">
              <a:off x="788377" y="2831090"/>
              <a:ext cx="9969" cy="8242"/>
            </a:xfrm>
            <a:custGeom>
              <a:avLst/>
              <a:gdLst/>
              <a:ahLst/>
              <a:cxnLst/>
              <a:rect l="l" t="t" r="r" b="b"/>
              <a:pathLst>
                <a:path w="202" h="167" extrusionOk="0">
                  <a:moveTo>
                    <a:pt x="1" y="0"/>
                  </a:moveTo>
                  <a:lnTo>
                    <a:pt x="1" y="100"/>
                  </a:lnTo>
                  <a:cubicBezTo>
                    <a:pt x="68" y="133"/>
                    <a:pt x="101" y="133"/>
                    <a:pt x="201" y="167"/>
                  </a:cubicBezTo>
                  <a:cubicBezTo>
                    <a:pt x="168" y="133"/>
                    <a:pt x="101" y="67"/>
                    <a:pt x="68" y="0"/>
                  </a:cubicBezTo>
                  <a:cubicBezTo>
                    <a:pt x="68" y="33"/>
                    <a:pt x="59" y="50"/>
                    <a:pt x="47" y="50"/>
                  </a:cubicBezTo>
                  <a:cubicBezTo>
                    <a:pt x="34" y="50"/>
                    <a:pt x="18" y="3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rot="2700000">
              <a:off x="800114" y="2810946"/>
              <a:ext cx="13226" cy="26404"/>
            </a:xfrm>
            <a:custGeom>
              <a:avLst/>
              <a:gdLst/>
              <a:ahLst/>
              <a:cxnLst/>
              <a:rect l="l" t="t" r="r" b="b"/>
              <a:pathLst>
                <a:path w="268" h="535" extrusionOk="0">
                  <a:moveTo>
                    <a:pt x="1" y="0"/>
                  </a:moveTo>
                  <a:lnTo>
                    <a:pt x="1" y="434"/>
                  </a:lnTo>
                  <a:cubicBezTo>
                    <a:pt x="34" y="467"/>
                    <a:pt x="34" y="501"/>
                    <a:pt x="68" y="534"/>
                  </a:cubicBezTo>
                  <a:cubicBezTo>
                    <a:pt x="201" y="501"/>
                    <a:pt x="268" y="334"/>
                    <a:pt x="168" y="200"/>
                  </a:cubicBezTo>
                  <a:cubicBezTo>
                    <a:pt x="101" y="167"/>
                    <a:pt x="68"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rot="2700000">
              <a:off x="790869" y="2826076"/>
              <a:ext cx="4985" cy="6613"/>
            </a:xfrm>
            <a:custGeom>
              <a:avLst/>
              <a:gdLst/>
              <a:ahLst/>
              <a:cxnLst/>
              <a:rect l="l" t="t" r="r" b="b"/>
              <a:pathLst>
                <a:path w="101" h="134" extrusionOk="0">
                  <a:moveTo>
                    <a:pt x="1" y="0"/>
                  </a:moveTo>
                  <a:cubicBezTo>
                    <a:pt x="1" y="34"/>
                    <a:pt x="67" y="67"/>
                    <a:pt x="1" y="134"/>
                  </a:cubicBezTo>
                  <a:lnTo>
                    <a:pt x="101" y="134"/>
                  </a:lnTo>
                  <a:cubicBezTo>
                    <a:pt x="67" y="67"/>
                    <a:pt x="67"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rot="2700000">
              <a:off x="511440" y="2560515"/>
              <a:ext cx="391415" cy="159063"/>
            </a:xfrm>
            <a:custGeom>
              <a:avLst/>
              <a:gdLst/>
              <a:ahLst/>
              <a:cxnLst/>
              <a:rect l="l" t="t" r="r" b="b"/>
              <a:pathLst>
                <a:path w="7931" h="3223" extrusionOk="0">
                  <a:moveTo>
                    <a:pt x="1147" y="0"/>
                  </a:moveTo>
                  <a:cubicBezTo>
                    <a:pt x="543" y="0"/>
                    <a:pt x="1" y="154"/>
                    <a:pt x="91" y="754"/>
                  </a:cubicBezTo>
                  <a:cubicBezTo>
                    <a:pt x="225" y="1488"/>
                    <a:pt x="759" y="1888"/>
                    <a:pt x="1392" y="2088"/>
                  </a:cubicBezTo>
                  <a:cubicBezTo>
                    <a:pt x="2827" y="2589"/>
                    <a:pt x="4428" y="2655"/>
                    <a:pt x="5962" y="2856"/>
                  </a:cubicBezTo>
                  <a:cubicBezTo>
                    <a:pt x="6596" y="2922"/>
                    <a:pt x="7297" y="3022"/>
                    <a:pt x="7930" y="3222"/>
                  </a:cubicBezTo>
                  <a:lnTo>
                    <a:pt x="7930" y="3156"/>
                  </a:lnTo>
                  <a:cubicBezTo>
                    <a:pt x="7830" y="3156"/>
                    <a:pt x="7797" y="3089"/>
                    <a:pt x="7730" y="3089"/>
                  </a:cubicBezTo>
                  <a:cubicBezTo>
                    <a:pt x="6896" y="2255"/>
                    <a:pt x="6062" y="1388"/>
                    <a:pt x="4962" y="887"/>
                  </a:cubicBezTo>
                  <a:cubicBezTo>
                    <a:pt x="4161" y="521"/>
                    <a:pt x="3294" y="320"/>
                    <a:pt x="2460" y="154"/>
                  </a:cubicBezTo>
                  <a:cubicBezTo>
                    <a:pt x="2202" y="108"/>
                    <a:pt x="1653" y="0"/>
                    <a:pt x="1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rot="2700000">
              <a:off x="804440" y="2781621"/>
              <a:ext cx="19790" cy="28032"/>
            </a:xfrm>
            <a:custGeom>
              <a:avLst/>
              <a:gdLst/>
              <a:ahLst/>
              <a:cxnLst/>
              <a:rect l="l" t="t" r="r" b="b"/>
              <a:pathLst>
                <a:path w="401" h="568" extrusionOk="0">
                  <a:moveTo>
                    <a:pt x="133" y="1"/>
                  </a:moveTo>
                  <a:cubicBezTo>
                    <a:pt x="133" y="134"/>
                    <a:pt x="67" y="167"/>
                    <a:pt x="0" y="201"/>
                  </a:cubicBezTo>
                  <a:lnTo>
                    <a:pt x="400" y="568"/>
                  </a:lnTo>
                  <a:lnTo>
                    <a:pt x="400" y="334"/>
                  </a:lnTo>
                  <a:cubicBezTo>
                    <a:pt x="300" y="201"/>
                    <a:pt x="234" y="134"/>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rot="2700000">
              <a:off x="775022" y="2751632"/>
              <a:ext cx="49451" cy="65886"/>
            </a:xfrm>
            <a:custGeom>
              <a:avLst/>
              <a:gdLst/>
              <a:ahLst/>
              <a:cxnLst/>
              <a:rect l="l" t="t" r="r" b="b"/>
              <a:pathLst>
                <a:path w="1002" h="1335" extrusionOk="0">
                  <a:moveTo>
                    <a:pt x="1" y="0"/>
                  </a:moveTo>
                  <a:lnTo>
                    <a:pt x="1" y="0"/>
                  </a:lnTo>
                  <a:cubicBezTo>
                    <a:pt x="368" y="467"/>
                    <a:pt x="668" y="901"/>
                    <a:pt x="1002" y="1334"/>
                  </a:cubicBezTo>
                  <a:lnTo>
                    <a:pt x="1002" y="901"/>
                  </a:lnTo>
                  <a:cubicBezTo>
                    <a:pt x="902" y="801"/>
                    <a:pt x="768" y="667"/>
                    <a:pt x="601" y="534"/>
                  </a:cubicBezTo>
                  <a:cubicBezTo>
                    <a:pt x="565" y="546"/>
                    <a:pt x="533" y="554"/>
                    <a:pt x="505" y="554"/>
                  </a:cubicBezTo>
                  <a:cubicBezTo>
                    <a:pt x="457" y="554"/>
                    <a:pt x="422" y="530"/>
                    <a:pt x="401" y="467"/>
                  </a:cubicBezTo>
                  <a:cubicBezTo>
                    <a:pt x="334" y="367"/>
                    <a:pt x="334" y="300"/>
                    <a:pt x="301" y="234"/>
                  </a:cubicBezTo>
                  <a:cubicBezTo>
                    <a:pt x="234" y="167"/>
                    <a:pt x="101" y="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rot="2700000">
              <a:off x="803122" y="2711409"/>
              <a:ext cx="44516" cy="74127"/>
            </a:xfrm>
            <a:custGeom>
              <a:avLst/>
              <a:gdLst/>
              <a:ahLst/>
              <a:cxnLst/>
              <a:rect l="l" t="t" r="r" b="b"/>
              <a:pathLst>
                <a:path w="902" h="1502" extrusionOk="0">
                  <a:moveTo>
                    <a:pt x="1" y="1"/>
                  </a:moveTo>
                  <a:lnTo>
                    <a:pt x="1" y="1"/>
                  </a:lnTo>
                  <a:cubicBezTo>
                    <a:pt x="101" y="434"/>
                    <a:pt x="268" y="801"/>
                    <a:pt x="468" y="1202"/>
                  </a:cubicBezTo>
                  <a:cubicBezTo>
                    <a:pt x="535" y="1302"/>
                    <a:pt x="601" y="1435"/>
                    <a:pt x="735" y="1502"/>
                  </a:cubicBezTo>
                  <a:cubicBezTo>
                    <a:pt x="835" y="1468"/>
                    <a:pt x="901" y="1435"/>
                    <a:pt x="901" y="1302"/>
                  </a:cubicBezTo>
                  <a:cubicBezTo>
                    <a:pt x="568" y="868"/>
                    <a:pt x="268" y="4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rot="2700000">
              <a:off x="802819" y="2767142"/>
              <a:ext cx="13226" cy="15497"/>
            </a:xfrm>
            <a:custGeom>
              <a:avLst/>
              <a:gdLst/>
              <a:ahLst/>
              <a:cxnLst/>
              <a:rect l="l" t="t" r="r" b="b"/>
              <a:pathLst>
                <a:path w="268" h="314" extrusionOk="0">
                  <a:moveTo>
                    <a:pt x="1" y="1"/>
                  </a:moveTo>
                  <a:lnTo>
                    <a:pt x="1" y="1"/>
                  </a:lnTo>
                  <a:cubicBezTo>
                    <a:pt x="34" y="101"/>
                    <a:pt x="34" y="167"/>
                    <a:pt x="68" y="234"/>
                  </a:cubicBezTo>
                  <a:cubicBezTo>
                    <a:pt x="92" y="283"/>
                    <a:pt x="152" y="314"/>
                    <a:pt x="209" y="314"/>
                  </a:cubicBezTo>
                  <a:cubicBezTo>
                    <a:pt x="230" y="314"/>
                    <a:pt x="250" y="310"/>
                    <a:pt x="268" y="301"/>
                  </a:cubicBezTo>
                  <a:cubicBezTo>
                    <a:pt x="201" y="234"/>
                    <a:pt x="68"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rot="2700000">
              <a:off x="760080" y="2500328"/>
              <a:ext cx="159705" cy="243703"/>
            </a:xfrm>
            <a:custGeom>
              <a:avLst/>
              <a:gdLst/>
              <a:ahLst/>
              <a:cxnLst/>
              <a:rect l="l" t="t" r="r" b="b"/>
              <a:pathLst>
                <a:path w="3236" h="4938" extrusionOk="0">
                  <a:moveTo>
                    <a:pt x="434" y="1"/>
                  </a:moveTo>
                  <a:cubicBezTo>
                    <a:pt x="367" y="1"/>
                    <a:pt x="367" y="34"/>
                    <a:pt x="334" y="34"/>
                  </a:cubicBezTo>
                  <a:cubicBezTo>
                    <a:pt x="305" y="92"/>
                    <a:pt x="251" y="174"/>
                    <a:pt x="151" y="174"/>
                  </a:cubicBezTo>
                  <a:cubicBezTo>
                    <a:pt x="135" y="174"/>
                    <a:pt x="118" y="172"/>
                    <a:pt x="100" y="167"/>
                  </a:cubicBezTo>
                  <a:cubicBezTo>
                    <a:pt x="67" y="101"/>
                    <a:pt x="67" y="101"/>
                    <a:pt x="0" y="101"/>
                  </a:cubicBezTo>
                  <a:cubicBezTo>
                    <a:pt x="901" y="1702"/>
                    <a:pt x="1835" y="3236"/>
                    <a:pt x="2936" y="4704"/>
                  </a:cubicBezTo>
                  <a:cubicBezTo>
                    <a:pt x="3002" y="4771"/>
                    <a:pt x="3136" y="4871"/>
                    <a:pt x="3236" y="4938"/>
                  </a:cubicBezTo>
                  <a:cubicBezTo>
                    <a:pt x="3036" y="4571"/>
                    <a:pt x="2902" y="4170"/>
                    <a:pt x="2802" y="3770"/>
                  </a:cubicBezTo>
                  <a:cubicBezTo>
                    <a:pt x="1935" y="2569"/>
                    <a:pt x="1134" y="1268"/>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rot="2700000">
              <a:off x="982009" y="2139897"/>
              <a:ext cx="169131" cy="440718"/>
            </a:xfrm>
            <a:custGeom>
              <a:avLst/>
              <a:gdLst/>
              <a:ahLst/>
              <a:cxnLst/>
              <a:rect l="l" t="t" r="r" b="b"/>
              <a:pathLst>
                <a:path w="3427" h="8930" extrusionOk="0">
                  <a:moveTo>
                    <a:pt x="565" y="8007"/>
                  </a:moveTo>
                  <a:cubicBezTo>
                    <a:pt x="566" y="8014"/>
                    <a:pt x="567" y="8022"/>
                    <a:pt x="568" y="8029"/>
                  </a:cubicBezTo>
                  <a:cubicBezTo>
                    <a:pt x="568" y="8023"/>
                    <a:pt x="567" y="8015"/>
                    <a:pt x="565" y="8007"/>
                  </a:cubicBezTo>
                  <a:close/>
                  <a:moveTo>
                    <a:pt x="1659" y="0"/>
                  </a:moveTo>
                  <a:cubicBezTo>
                    <a:pt x="1586" y="0"/>
                    <a:pt x="1512" y="8"/>
                    <a:pt x="1435" y="24"/>
                  </a:cubicBezTo>
                  <a:cubicBezTo>
                    <a:pt x="401" y="224"/>
                    <a:pt x="268" y="2425"/>
                    <a:pt x="234" y="3226"/>
                  </a:cubicBezTo>
                  <a:cubicBezTo>
                    <a:pt x="101" y="4493"/>
                    <a:pt x="1" y="5828"/>
                    <a:pt x="67" y="7095"/>
                  </a:cubicBezTo>
                  <a:cubicBezTo>
                    <a:pt x="201" y="7362"/>
                    <a:pt x="368" y="7662"/>
                    <a:pt x="501" y="7896"/>
                  </a:cubicBezTo>
                  <a:lnTo>
                    <a:pt x="534" y="7929"/>
                  </a:lnTo>
                  <a:cubicBezTo>
                    <a:pt x="534" y="7929"/>
                    <a:pt x="556" y="7973"/>
                    <a:pt x="565" y="8007"/>
                  </a:cubicBezTo>
                  <a:lnTo>
                    <a:pt x="565" y="8007"/>
                  </a:lnTo>
                  <a:cubicBezTo>
                    <a:pt x="402" y="6880"/>
                    <a:pt x="501" y="5720"/>
                    <a:pt x="534" y="4594"/>
                  </a:cubicBezTo>
                  <a:cubicBezTo>
                    <a:pt x="601" y="3393"/>
                    <a:pt x="568" y="1525"/>
                    <a:pt x="1402" y="557"/>
                  </a:cubicBezTo>
                  <a:cubicBezTo>
                    <a:pt x="1490" y="453"/>
                    <a:pt x="1585" y="408"/>
                    <a:pt x="1684" y="408"/>
                  </a:cubicBezTo>
                  <a:cubicBezTo>
                    <a:pt x="2182" y="408"/>
                    <a:pt x="2758" y="1546"/>
                    <a:pt x="2869" y="1825"/>
                  </a:cubicBezTo>
                  <a:cubicBezTo>
                    <a:pt x="3203" y="2759"/>
                    <a:pt x="2603" y="3893"/>
                    <a:pt x="2169" y="4727"/>
                  </a:cubicBezTo>
                  <a:cubicBezTo>
                    <a:pt x="1569" y="5828"/>
                    <a:pt x="701" y="6995"/>
                    <a:pt x="668" y="8229"/>
                  </a:cubicBezTo>
                  <a:cubicBezTo>
                    <a:pt x="768" y="8496"/>
                    <a:pt x="901" y="8730"/>
                    <a:pt x="1035" y="8930"/>
                  </a:cubicBezTo>
                  <a:cubicBezTo>
                    <a:pt x="1068" y="8897"/>
                    <a:pt x="1068" y="8830"/>
                    <a:pt x="1068" y="8730"/>
                  </a:cubicBezTo>
                  <a:cubicBezTo>
                    <a:pt x="868" y="7596"/>
                    <a:pt x="1569" y="6528"/>
                    <a:pt x="2102" y="5561"/>
                  </a:cubicBezTo>
                  <a:cubicBezTo>
                    <a:pt x="2603" y="4694"/>
                    <a:pt x="3103" y="3826"/>
                    <a:pt x="3270" y="2826"/>
                  </a:cubicBezTo>
                  <a:cubicBezTo>
                    <a:pt x="3427" y="1915"/>
                    <a:pt x="2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rot="2700000">
              <a:off x="1002432" y="2160882"/>
              <a:ext cx="138335" cy="387022"/>
            </a:xfrm>
            <a:custGeom>
              <a:avLst/>
              <a:gdLst/>
              <a:ahLst/>
              <a:cxnLst/>
              <a:rect l="l" t="t" r="r" b="b"/>
              <a:pathLst>
                <a:path w="2803" h="7842" extrusionOk="0">
                  <a:moveTo>
                    <a:pt x="1278" y="0"/>
                  </a:moveTo>
                  <a:cubicBezTo>
                    <a:pt x="1173" y="0"/>
                    <a:pt x="1068" y="41"/>
                    <a:pt x="968" y="136"/>
                  </a:cubicBezTo>
                  <a:cubicBezTo>
                    <a:pt x="134" y="1103"/>
                    <a:pt x="201" y="2971"/>
                    <a:pt x="101" y="4172"/>
                  </a:cubicBezTo>
                  <a:cubicBezTo>
                    <a:pt x="68" y="5306"/>
                    <a:pt x="1" y="6474"/>
                    <a:pt x="134" y="7575"/>
                  </a:cubicBezTo>
                  <a:lnTo>
                    <a:pt x="134" y="7641"/>
                  </a:lnTo>
                  <a:cubicBezTo>
                    <a:pt x="201" y="7708"/>
                    <a:pt x="234" y="7775"/>
                    <a:pt x="268" y="7841"/>
                  </a:cubicBezTo>
                  <a:cubicBezTo>
                    <a:pt x="368" y="6574"/>
                    <a:pt x="1202" y="5440"/>
                    <a:pt x="1769" y="4339"/>
                  </a:cubicBezTo>
                  <a:cubicBezTo>
                    <a:pt x="2236" y="3505"/>
                    <a:pt x="2803" y="2404"/>
                    <a:pt x="2469" y="1437"/>
                  </a:cubicBezTo>
                  <a:cubicBezTo>
                    <a:pt x="2413" y="1156"/>
                    <a:pt x="1837" y="0"/>
                    <a:pt x="1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rot="2700000">
              <a:off x="878928" y="2455377"/>
              <a:ext cx="19790" cy="37952"/>
            </a:xfrm>
            <a:custGeom>
              <a:avLst/>
              <a:gdLst/>
              <a:ahLst/>
              <a:cxnLst/>
              <a:rect l="l" t="t" r="r" b="b"/>
              <a:pathLst>
                <a:path w="401" h="769" extrusionOk="0">
                  <a:moveTo>
                    <a:pt x="0" y="1"/>
                  </a:moveTo>
                  <a:lnTo>
                    <a:pt x="0" y="434"/>
                  </a:lnTo>
                  <a:cubicBezTo>
                    <a:pt x="67" y="434"/>
                    <a:pt x="134" y="468"/>
                    <a:pt x="167" y="468"/>
                  </a:cubicBezTo>
                  <a:cubicBezTo>
                    <a:pt x="300" y="568"/>
                    <a:pt x="334" y="668"/>
                    <a:pt x="300" y="768"/>
                  </a:cubicBezTo>
                  <a:cubicBezTo>
                    <a:pt x="334" y="768"/>
                    <a:pt x="400" y="735"/>
                    <a:pt x="400" y="735"/>
                  </a:cubicBezTo>
                  <a:cubicBezTo>
                    <a:pt x="267" y="468"/>
                    <a:pt x="134"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rot="2700000">
              <a:off x="870198" y="2471810"/>
              <a:ext cx="18162" cy="17125"/>
            </a:xfrm>
            <a:custGeom>
              <a:avLst/>
              <a:gdLst/>
              <a:ahLst/>
              <a:cxnLst/>
              <a:rect l="l" t="t" r="r" b="b"/>
              <a:pathLst>
                <a:path w="368" h="347" extrusionOk="0">
                  <a:moveTo>
                    <a:pt x="1" y="0"/>
                  </a:moveTo>
                  <a:cubicBezTo>
                    <a:pt x="1" y="67"/>
                    <a:pt x="34" y="134"/>
                    <a:pt x="34" y="201"/>
                  </a:cubicBezTo>
                  <a:cubicBezTo>
                    <a:pt x="85" y="303"/>
                    <a:pt x="156" y="346"/>
                    <a:pt x="245" y="346"/>
                  </a:cubicBezTo>
                  <a:cubicBezTo>
                    <a:pt x="273" y="346"/>
                    <a:pt x="303" y="342"/>
                    <a:pt x="334" y="334"/>
                  </a:cubicBezTo>
                  <a:cubicBezTo>
                    <a:pt x="368" y="201"/>
                    <a:pt x="334" y="67"/>
                    <a:pt x="201" y="34"/>
                  </a:cubicBezTo>
                  <a:cubicBezTo>
                    <a:pt x="168" y="0"/>
                    <a:pt x="1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rot="2700000">
              <a:off x="861971" y="2460161"/>
              <a:ext cx="29661" cy="29118"/>
            </a:xfrm>
            <a:custGeom>
              <a:avLst/>
              <a:gdLst/>
              <a:ahLst/>
              <a:cxnLst/>
              <a:rect l="l" t="t" r="r" b="b"/>
              <a:pathLst>
                <a:path w="601" h="590" extrusionOk="0">
                  <a:moveTo>
                    <a:pt x="0" y="1"/>
                  </a:moveTo>
                  <a:lnTo>
                    <a:pt x="0" y="1"/>
                  </a:lnTo>
                  <a:cubicBezTo>
                    <a:pt x="67" y="167"/>
                    <a:pt x="200" y="368"/>
                    <a:pt x="267" y="534"/>
                  </a:cubicBezTo>
                  <a:cubicBezTo>
                    <a:pt x="334" y="534"/>
                    <a:pt x="334" y="568"/>
                    <a:pt x="367" y="568"/>
                  </a:cubicBezTo>
                  <a:cubicBezTo>
                    <a:pt x="390" y="583"/>
                    <a:pt x="414" y="590"/>
                    <a:pt x="436" y="590"/>
                  </a:cubicBezTo>
                  <a:cubicBezTo>
                    <a:pt x="510" y="590"/>
                    <a:pt x="575" y="519"/>
                    <a:pt x="601" y="468"/>
                  </a:cubicBezTo>
                  <a:lnTo>
                    <a:pt x="601" y="468"/>
                  </a:lnTo>
                  <a:cubicBezTo>
                    <a:pt x="570" y="478"/>
                    <a:pt x="536" y="485"/>
                    <a:pt x="502" y="485"/>
                  </a:cubicBezTo>
                  <a:cubicBezTo>
                    <a:pt x="428" y="485"/>
                    <a:pt x="357" y="449"/>
                    <a:pt x="334" y="334"/>
                  </a:cubicBezTo>
                  <a:cubicBezTo>
                    <a:pt x="267" y="301"/>
                    <a:pt x="267" y="201"/>
                    <a:pt x="267" y="67"/>
                  </a:cubicBezTo>
                  <a:cubicBezTo>
                    <a:pt x="200"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rot="2700000">
              <a:off x="868049" y="2434501"/>
              <a:ext cx="26404" cy="29661"/>
            </a:xfrm>
            <a:custGeom>
              <a:avLst/>
              <a:gdLst/>
              <a:ahLst/>
              <a:cxnLst/>
              <a:rect l="l" t="t" r="r" b="b"/>
              <a:pathLst>
                <a:path w="535" h="601" extrusionOk="0">
                  <a:moveTo>
                    <a:pt x="434" y="0"/>
                  </a:moveTo>
                  <a:cubicBezTo>
                    <a:pt x="434" y="100"/>
                    <a:pt x="367" y="167"/>
                    <a:pt x="301" y="167"/>
                  </a:cubicBezTo>
                  <a:cubicBezTo>
                    <a:pt x="287" y="181"/>
                    <a:pt x="262" y="189"/>
                    <a:pt x="232" y="189"/>
                  </a:cubicBezTo>
                  <a:cubicBezTo>
                    <a:pt x="190" y="189"/>
                    <a:pt x="140" y="173"/>
                    <a:pt x="101" y="133"/>
                  </a:cubicBezTo>
                  <a:lnTo>
                    <a:pt x="0" y="67"/>
                  </a:lnTo>
                  <a:lnTo>
                    <a:pt x="0" y="67"/>
                  </a:lnTo>
                  <a:cubicBezTo>
                    <a:pt x="101" y="234"/>
                    <a:pt x="167" y="334"/>
                    <a:pt x="267" y="500"/>
                  </a:cubicBezTo>
                  <a:cubicBezTo>
                    <a:pt x="334" y="500"/>
                    <a:pt x="467" y="534"/>
                    <a:pt x="534" y="600"/>
                  </a:cubicBezTo>
                  <a:lnTo>
                    <a:pt x="534" y="167"/>
                  </a:lnTo>
                  <a:cubicBezTo>
                    <a:pt x="501" y="100"/>
                    <a:pt x="467"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rot="2700000">
              <a:off x="589706" y="2152742"/>
              <a:ext cx="413278" cy="215868"/>
            </a:xfrm>
            <a:custGeom>
              <a:avLst/>
              <a:gdLst/>
              <a:ahLst/>
              <a:cxnLst/>
              <a:rect l="l" t="t" r="r" b="b"/>
              <a:pathLst>
                <a:path w="8374" h="4374" extrusionOk="0">
                  <a:moveTo>
                    <a:pt x="1352" y="1"/>
                  </a:moveTo>
                  <a:cubicBezTo>
                    <a:pt x="837" y="1"/>
                    <a:pt x="392" y="127"/>
                    <a:pt x="301" y="538"/>
                  </a:cubicBezTo>
                  <a:cubicBezTo>
                    <a:pt x="1" y="1805"/>
                    <a:pt x="1735" y="2706"/>
                    <a:pt x="2669" y="3039"/>
                  </a:cubicBezTo>
                  <a:cubicBezTo>
                    <a:pt x="4504" y="3707"/>
                    <a:pt x="6539" y="3707"/>
                    <a:pt x="8373" y="4374"/>
                  </a:cubicBezTo>
                  <a:cubicBezTo>
                    <a:pt x="8306" y="4207"/>
                    <a:pt x="8173" y="4007"/>
                    <a:pt x="8073" y="3840"/>
                  </a:cubicBezTo>
                  <a:cubicBezTo>
                    <a:pt x="7006" y="3506"/>
                    <a:pt x="5938" y="3373"/>
                    <a:pt x="4871" y="3173"/>
                  </a:cubicBezTo>
                  <a:cubicBezTo>
                    <a:pt x="3536" y="2939"/>
                    <a:pt x="1869" y="2606"/>
                    <a:pt x="1001" y="1438"/>
                  </a:cubicBezTo>
                  <a:cubicBezTo>
                    <a:pt x="422" y="665"/>
                    <a:pt x="887" y="457"/>
                    <a:pt x="1555" y="457"/>
                  </a:cubicBezTo>
                  <a:cubicBezTo>
                    <a:pt x="2156" y="457"/>
                    <a:pt x="2920" y="625"/>
                    <a:pt x="3236" y="704"/>
                  </a:cubicBezTo>
                  <a:cubicBezTo>
                    <a:pt x="5004" y="1171"/>
                    <a:pt x="6572" y="2172"/>
                    <a:pt x="7873" y="3440"/>
                  </a:cubicBezTo>
                  <a:lnTo>
                    <a:pt x="7372" y="2439"/>
                  </a:lnTo>
                  <a:cubicBezTo>
                    <a:pt x="6072" y="1372"/>
                    <a:pt x="4637" y="638"/>
                    <a:pt x="3003" y="271"/>
                  </a:cubicBezTo>
                  <a:cubicBezTo>
                    <a:pt x="2676" y="180"/>
                    <a:pt x="1965"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rot="2700000">
              <a:off x="900455" y="2440895"/>
              <a:ext cx="49" cy="1727"/>
            </a:xfrm>
            <a:custGeom>
              <a:avLst/>
              <a:gdLst/>
              <a:ahLst/>
              <a:cxnLst/>
              <a:rect l="l" t="t" r="r" b="b"/>
              <a:pathLst>
                <a:path w="1" h="35" extrusionOk="0">
                  <a:moveTo>
                    <a:pt x="0" y="1"/>
                  </a:moveTo>
                  <a:lnTo>
                    <a:pt x="0" y="34"/>
                  </a:ln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rot="2700000">
              <a:off x="890151" y="2439934"/>
              <a:ext cx="6663" cy="8291"/>
            </a:xfrm>
            <a:custGeom>
              <a:avLst/>
              <a:gdLst/>
              <a:ahLst/>
              <a:cxnLst/>
              <a:rect l="l" t="t" r="r" b="b"/>
              <a:pathLst>
                <a:path w="135" h="168" extrusionOk="0">
                  <a:moveTo>
                    <a:pt x="134" y="1"/>
                  </a:moveTo>
                  <a:cubicBezTo>
                    <a:pt x="134" y="34"/>
                    <a:pt x="67" y="134"/>
                    <a:pt x="1" y="167"/>
                  </a:cubicBezTo>
                  <a:cubicBezTo>
                    <a:pt x="67" y="167"/>
                    <a:pt x="134" y="1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rot="2700000">
              <a:off x="886453" y="2408791"/>
              <a:ext cx="23097" cy="38298"/>
            </a:xfrm>
            <a:custGeom>
              <a:avLst/>
              <a:gdLst/>
              <a:ahLst/>
              <a:cxnLst/>
              <a:rect l="l" t="t" r="r" b="b"/>
              <a:pathLst>
                <a:path w="468" h="776" extrusionOk="0">
                  <a:moveTo>
                    <a:pt x="0" y="0"/>
                  </a:moveTo>
                  <a:cubicBezTo>
                    <a:pt x="0" y="234"/>
                    <a:pt x="0" y="401"/>
                    <a:pt x="33" y="567"/>
                  </a:cubicBezTo>
                  <a:cubicBezTo>
                    <a:pt x="61" y="706"/>
                    <a:pt x="159" y="776"/>
                    <a:pt x="267" y="776"/>
                  </a:cubicBezTo>
                  <a:cubicBezTo>
                    <a:pt x="289" y="776"/>
                    <a:pt x="311" y="773"/>
                    <a:pt x="334" y="767"/>
                  </a:cubicBezTo>
                  <a:cubicBezTo>
                    <a:pt x="367" y="767"/>
                    <a:pt x="467" y="701"/>
                    <a:pt x="467" y="601"/>
                  </a:cubicBezTo>
                  <a:cubicBezTo>
                    <a:pt x="467" y="534"/>
                    <a:pt x="400" y="434"/>
                    <a:pt x="367" y="334"/>
                  </a:cubicBezTo>
                  <a:cubicBezTo>
                    <a:pt x="234" y="234"/>
                    <a:pt x="13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rot="2700000">
              <a:off x="898563" y="2433548"/>
              <a:ext cx="4985" cy="8291"/>
            </a:xfrm>
            <a:custGeom>
              <a:avLst/>
              <a:gdLst/>
              <a:ahLst/>
              <a:cxnLst/>
              <a:rect l="l" t="t" r="r" b="b"/>
              <a:pathLst>
                <a:path w="101" h="168" extrusionOk="0">
                  <a:moveTo>
                    <a:pt x="0" y="1"/>
                  </a:moveTo>
                  <a:cubicBezTo>
                    <a:pt x="0" y="34"/>
                    <a:pt x="33" y="134"/>
                    <a:pt x="100" y="167"/>
                  </a:cubicBezTo>
                  <a:lnTo>
                    <a:pt x="100" y="134"/>
                  </a:lnTo>
                  <a:cubicBezTo>
                    <a:pt x="100" y="134"/>
                    <a:pt x="100" y="67"/>
                    <a:pt x="33" y="3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rot="2700000">
              <a:off x="873909" y="2382743"/>
              <a:ext cx="39531" cy="57101"/>
            </a:xfrm>
            <a:custGeom>
              <a:avLst/>
              <a:gdLst/>
              <a:ahLst/>
              <a:cxnLst/>
              <a:rect l="l" t="t" r="r" b="b"/>
              <a:pathLst>
                <a:path w="801" h="1157" extrusionOk="0">
                  <a:moveTo>
                    <a:pt x="0" y="0"/>
                  </a:moveTo>
                  <a:lnTo>
                    <a:pt x="500" y="1001"/>
                  </a:lnTo>
                  <a:lnTo>
                    <a:pt x="567" y="1101"/>
                  </a:lnTo>
                  <a:cubicBezTo>
                    <a:pt x="606" y="1140"/>
                    <a:pt x="645" y="1156"/>
                    <a:pt x="691" y="1156"/>
                  </a:cubicBezTo>
                  <a:cubicBezTo>
                    <a:pt x="723" y="1156"/>
                    <a:pt x="759" y="1148"/>
                    <a:pt x="801" y="1134"/>
                  </a:cubicBezTo>
                  <a:cubicBezTo>
                    <a:pt x="667" y="1134"/>
                    <a:pt x="500" y="1101"/>
                    <a:pt x="500" y="934"/>
                  </a:cubicBezTo>
                  <a:cubicBezTo>
                    <a:pt x="500" y="768"/>
                    <a:pt x="467" y="601"/>
                    <a:pt x="467" y="434"/>
                  </a:cubicBezTo>
                  <a:cubicBezTo>
                    <a:pt x="334" y="267"/>
                    <a:pt x="167"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rot="2700000">
              <a:off x="899284" y="2392271"/>
              <a:ext cx="19840" cy="39581"/>
            </a:xfrm>
            <a:custGeom>
              <a:avLst/>
              <a:gdLst/>
              <a:ahLst/>
              <a:cxnLst/>
              <a:rect l="l" t="t" r="r" b="b"/>
              <a:pathLst>
                <a:path w="402" h="802" extrusionOk="0">
                  <a:moveTo>
                    <a:pt x="1" y="1"/>
                  </a:moveTo>
                  <a:cubicBezTo>
                    <a:pt x="1" y="134"/>
                    <a:pt x="34" y="301"/>
                    <a:pt x="34" y="468"/>
                  </a:cubicBezTo>
                  <a:cubicBezTo>
                    <a:pt x="168" y="535"/>
                    <a:pt x="268" y="668"/>
                    <a:pt x="401" y="802"/>
                  </a:cubicBezTo>
                  <a:cubicBezTo>
                    <a:pt x="234" y="535"/>
                    <a:pt x="101"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rot="2700000">
              <a:off x="609570" y="2177321"/>
              <a:ext cx="379274" cy="167058"/>
            </a:xfrm>
            <a:custGeom>
              <a:avLst/>
              <a:gdLst/>
              <a:ahLst/>
              <a:cxnLst/>
              <a:rect l="l" t="t" r="r" b="b"/>
              <a:pathLst>
                <a:path w="7685" h="3385" extrusionOk="0">
                  <a:moveTo>
                    <a:pt x="1134" y="1"/>
                  </a:moveTo>
                  <a:cubicBezTo>
                    <a:pt x="466" y="1"/>
                    <a:pt x="0" y="209"/>
                    <a:pt x="580" y="982"/>
                  </a:cubicBezTo>
                  <a:cubicBezTo>
                    <a:pt x="1414" y="2150"/>
                    <a:pt x="3115" y="2483"/>
                    <a:pt x="4449" y="2717"/>
                  </a:cubicBezTo>
                  <a:cubicBezTo>
                    <a:pt x="5550" y="2917"/>
                    <a:pt x="6651" y="3050"/>
                    <a:pt x="7685" y="3384"/>
                  </a:cubicBezTo>
                  <a:cubicBezTo>
                    <a:pt x="7618" y="3217"/>
                    <a:pt x="7518" y="3084"/>
                    <a:pt x="7451" y="2917"/>
                  </a:cubicBezTo>
                  <a:cubicBezTo>
                    <a:pt x="6117" y="1683"/>
                    <a:pt x="4583" y="682"/>
                    <a:pt x="2815" y="248"/>
                  </a:cubicBezTo>
                  <a:cubicBezTo>
                    <a:pt x="2499" y="169"/>
                    <a:pt x="1734" y="1"/>
                    <a:pt x="1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rot="2700000">
              <a:off x="887521" y="2231147"/>
              <a:ext cx="87058" cy="171845"/>
            </a:xfrm>
            <a:custGeom>
              <a:avLst/>
              <a:gdLst/>
              <a:ahLst/>
              <a:cxnLst/>
              <a:rect l="l" t="t" r="r" b="b"/>
              <a:pathLst>
                <a:path w="1764" h="3482" extrusionOk="0">
                  <a:moveTo>
                    <a:pt x="246" y="1"/>
                  </a:moveTo>
                  <a:cubicBezTo>
                    <a:pt x="117" y="1"/>
                    <a:pt x="0" y="115"/>
                    <a:pt x="62" y="280"/>
                  </a:cubicBezTo>
                  <a:cubicBezTo>
                    <a:pt x="429" y="1214"/>
                    <a:pt x="829" y="2148"/>
                    <a:pt x="1296" y="3048"/>
                  </a:cubicBezTo>
                  <a:cubicBezTo>
                    <a:pt x="1430" y="3215"/>
                    <a:pt x="1596" y="3349"/>
                    <a:pt x="1763" y="3482"/>
                  </a:cubicBezTo>
                  <a:cubicBezTo>
                    <a:pt x="1730" y="3315"/>
                    <a:pt x="1730" y="3182"/>
                    <a:pt x="1730" y="3015"/>
                  </a:cubicBezTo>
                  <a:cubicBezTo>
                    <a:pt x="1263" y="2048"/>
                    <a:pt x="829" y="1114"/>
                    <a:pt x="462" y="146"/>
                  </a:cubicBezTo>
                  <a:cubicBezTo>
                    <a:pt x="411" y="44"/>
                    <a:pt x="326"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rot="2700000">
              <a:off x="962630" y="2263169"/>
              <a:ext cx="75312" cy="221988"/>
            </a:xfrm>
            <a:custGeom>
              <a:avLst/>
              <a:gdLst/>
              <a:ahLst/>
              <a:cxnLst/>
              <a:rect l="l" t="t" r="r" b="b"/>
              <a:pathLst>
                <a:path w="1526" h="4498" extrusionOk="0">
                  <a:moveTo>
                    <a:pt x="1387" y="1"/>
                  </a:moveTo>
                  <a:cubicBezTo>
                    <a:pt x="1364" y="1"/>
                    <a:pt x="1344" y="9"/>
                    <a:pt x="1335" y="28"/>
                  </a:cubicBezTo>
                  <a:cubicBezTo>
                    <a:pt x="668" y="1329"/>
                    <a:pt x="1" y="2996"/>
                    <a:pt x="234" y="4464"/>
                  </a:cubicBezTo>
                  <a:cubicBezTo>
                    <a:pt x="301" y="4498"/>
                    <a:pt x="334" y="4498"/>
                    <a:pt x="334" y="4498"/>
                  </a:cubicBezTo>
                  <a:cubicBezTo>
                    <a:pt x="468" y="3797"/>
                    <a:pt x="501" y="3130"/>
                    <a:pt x="668" y="2396"/>
                  </a:cubicBezTo>
                  <a:cubicBezTo>
                    <a:pt x="868" y="1629"/>
                    <a:pt x="1202" y="862"/>
                    <a:pt x="1502" y="128"/>
                  </a:cubicBezTo>
                  <a:cubicBezTo>
                    <a:pt x="1526" y="56"/>
                    <a:pt x="1446" y="1"/>
                    <a:pt x="1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rot="2700000">
              <a:off x="782094" y="2302360"/>
              <a:ext cx="159507" cy="92585"/>
            </a:xfrm>
            <a:custGeom>
              <a:avLst/>
              <a:gdLst/>
              <a:ahLst/>
              <a:cxnLst/>
              <a:rect l="l" t="t" r="r" b="b"/>
              <a:pathLst>
                <a:path w="3232" h="1876" extrusionOk="0">
                  <a:moveTo>
                    <a:pt x="101" y="1"/>
                  </a:moveTo>
                  <a:cubicBezTo>
                    <a:pt x="34" y="67"/>
                    <a:pt x="1" y="201"/>
                    <a:pt x="67" y="234"/>
                  </a:cubicBezTo>
                  <a:cubicBezTo>
                    <a:pt x="668" y="368"/>
                    <a:pt x="1201" y="568"/>
                    <a:pt x="1702" y="801"/>
                  </a:cubicBezTo>
                  <a:cubicBezTo>
                    <a:pt x="2202" y="1102"/>
                    <a:pt x="2602" y="1569"/>
                    <a:pt x="3103" y="1869"/>
                  </a:cubicBezTo>
                  <a:cubicBezTo>
                    <a:pt x="3116" y="1873"/>
                    <a:pt x="3129" y="1875"/>
                    <a:pt x="3140" y="1875"/>
                  </a:cubicBezTo>
                  <a:cubicBezTo>
                    <a:pt x="3211" y="1875"/>
                    <a:pt x="3232" y="1793"/>
                    <a:pt x="3203" y="1735"/>
                  </a:cubicBezTo>
                  <a:cubicBezTo>
                    <a:pt x="2502" y="801"/>
                    <a:pt x="1235" y="268"/>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rot="2700000">
              <a:off x="896588" y="2540101"/>
              <a:ext cx="49451" cy="283086"/>
            </a:xfrm>
            <a:custGeom>
              <a:avLst/>
              <a:gdLst/>
              <a:ahLst/>
              <a:cxnLst/>
              <a:rect l="l" t="t" r="r" b="b"/>
              <a:pathLst>
                <a:path w="1002" h="5736" extrusionOk="0">
                  <a:moveTo>
                    <a:pt x="952" y="0"/>
                  </a:moveTo>
                  <a:cubicBezTo>
                    <a:pt x="928" y="0"/>
                    <a:pt x="898" y="17"/>
                    <a:pt x="868" y="47"/>
                  </a:cubicBezTo>
                  <a:cubicBezTo>
                    <a:pt x="134" y="1614"/>
                    <a:pt x="1" y="3949"/>
                    <a:pt x="501" y="5651"/>
                  </a:cubicBezTo>
                  <a:cubicBezTo>
                    <a:pt x="516" y="5709"/>
                    <a:pt x="556" y="5735"/>
                    <a:pt x="594" y="5735"/>
                  </a:cubicBezTo>
                  <a:cubicBezTo>
                    <a:pt x="642" y="5735"/>
                    <a:pt x="687" y="5692"/>
                    <a:pt x="668" y="5617"/>
                  </a:cubicBezTo>
                  <a:cubicBezTo>
                    <a:pt x="368" y="4483"/>
                    <a:pt x="434" y="3449"/>
                    <a:pt x="601" y="2315"/>
                  </a:cubicBezTo>
                  <a:cubicBezTo>
                    <a:pt x="701" y="1581"/>
                    <a:pt x="968" y="814"/>
                    <a:pt x="1001" y="80"/>
                  </a:cubicBezTo>
                  <a:cubicBezTo>
                    <a:pt x="1001" y="25"/>
                    <a:pt x="981"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rot="2700000">
              <a:off x="685301" y="2688543"/>
              <a:ext cx="172290" cy="77878"/>
            </a:xfrm>
            <a:custGeom>
              <a:avLst/>
              <a:gdLst/>
              <a:ahLst/>
              <a:cxnLst/>
              <a:rect l="l" t="t" r="r" b="b"/>
              <a:pathLst>
                <a:path w="3491" h="1578" extrusionOk="0">
                  <a:moveTo>
                    <a:pt x="234" y="0"/>
                  </a:moveTo>
                  <a:cubicBezTo>
                    <a:pt x="67" y="0"/>
                    <a:pt x="0" y="234"/>
                    <a:pt x="134" y="267"/>
                  </a:cubicBezTo>
                  <a:cubicBezTo>
                    <a:pt x="768" y="401"/>
                    <a:pt x="1401" y="567"/>
                    <a:pt x="2002" y="834"/>
                  </a:cubicBezTo>
                  <a:cubicBezTo>
                    <a:pt x="2469" y="1034"/>
                    <a:pt x="2869" y="1401"/>
                    <a:pt x="3370" y="1568"/>
                  </a:cubicBezTo>
                  <a:cubicBezTo>
                    <a:pt x="3376" y="1574"/>
                    <a:pt x="3385" y="1577"/>
                    <a:pt x="3394" y="1577"/>
                  </a:cubicBezTo>
                  <a:cubicBezTo>
                    <a:pt x="3435" y="1577"/>
                    <a:pt x="3490" y="1528"/>
                    <a:pt x="3436" y="1501"/>
                  </a:cubicBezTo>
                  <a:cubicBezTo>
                    <a:pt x="2869" y="534"/>
                    <a:pt x="1235" y="23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rot="2700000">
              <a:off x="845176" y="2902052"/>
              <a:ext cx="80839" cy="317682"/>
            </a:xfrm>
            <a:custGeom>
              <a:avLst/>
              <a:gdLst/>
              <a:ahLst/>
              <a:cxnLst/>
              <a:rect l="l" t="t" r="r" b="b"/>
              <a:pathLst>
                <a:path w="1638" h="6437" extrusionOk="0">
                  <a:moveTo>
                    <a:pt x="777" y="0"/>
                  </a:moveTo>
                  <a:cubicBezTo>
                    <a:pt x="745" y="0"/>
                    <a:pt x="714" y="8"/>
                    <a:pt x="701" y="22"/>
                  </a:cubicBezTo>
                  <a:cubicBezTo>
                    <a:pt x="0" y="2057"/>
                    <a:pt x="567" y="4392"/>
                    <a:pt x="1368" y="6327"/>
                  </a:cubicBezTo>
                  <a:cubicBezTo>
                    <a:pt x="1398" y="6402"/>
                    <a:pt x="1462" y="6436"/>
                    <a:pt x="1517" y="6436"/>
                  </a:cubicBezTo>
                  <a:cubicBezTo>
                    <a:pt x="1584" y="6436"/>
                    <a:pt x="1638" y="6385"/>
                    <a:pt x="1601" y="6293"/>
                  </a:cubicBezTo>
                  <a:cubicBezTo>
                    <a:pt x="867" y="4192"/>
                    <a:pt x="567" y="2224"/>
                    <a:pt x="867" y="56"/>
                  </a:cubicBezTo>
                  <a:cubicBezTo>
                    <a:pt x="867" y="16"/>
                    <a:pt x="82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rot="2700000">
              <a:off x="549130" y="3080916"/>
              <a:ext cx="264875" cy="79408"/>
            </a:xfrm>
            <a:custGeom>
              <a:avLst/>
              <a:gdLst/>
              <a:ahLst/>
              <a:cxnLst/>
              <a:rect l="l" t="t" r="r" b="b"/>
              <a:pathLst>
                <a:path w="5367" h="1609" extrusionOk="0">
                  <a:moveTo>
                    <a:pt x="5200" y="0"/>
                  </a:moveTo>
                  <a:cubicBezTo>
                    <a:pt x="3632" y="0"/>
                    <a:pt x="1130" y="167"/>
                    <a:pt x="29" y="1501"/>
                  </a:cubicBezTo>
                  <a:cubicBezTo>
                    <a:pt x="1" y="1530"/>
                    <a:pt x="21" y="1608"/>
                    <a:pt x="91" y="1608"/>
                  </a:cubicBezTo>
                  <a:cubicBezTo>
                    <a:pt x="103" y="1608"/>
                    <a:pt x="115" y="1606"/>
                    <a:pt x="129" y="1601"/>
                  </a:cubicBezTo>
                  <a:cubicBezTo>
                    <a:pt x="1797" y="834"/>
                    <a:pt x="3365" y="334"/>
                    <a:pt x="5266" y="300"/>
                  </a:cubicBezTo>
                  <a:cubicBezTo>
                    <a:pt x="5366" y="267"/>
                    <a:pt x="5366" y="0"/>
                    <a:pt x="5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rot="2700000">
              <a:off x="908114" y="3332600"/>
              <a:ext cx="44615" cy="279434"/>
            </a:xfrm>
            <a:custGeom>
              <a:avLst/>
              <a:gdLst/>
              <a:ahLst/>
              <a:cxnLst/>
              <a:rect l="l" t="t" r="r" b="b"/>
              <a:pathLst>
                <a:path w="904" h="5662" extrusionOk="0">
                  <a:moveTo>
                    <a:pt x="736" y="0"/>
                  </a:moveTo>
                  <a:cubicBezTo>
                    <a:pt x="717" y="0"/>
                    <a:pt x="701" y="14"/>
                    <a:pt x="701" y="53"/>
                  </a:cubicBezTo>
                  <a:cubicBezTo>
                    <a:pt x="168" y="1754"/>
                    <a:pt x="1" y="3889"/>
                    <a:pt x="635" y="5590"/>
                  </a:cubicBezTo>
                  <a:cubicBezTo>
                    <a:pt x="666" y="5637"/>
                    <a:pt x="733" y="5662"/>
                    <a:pt x="789" y="5662"/>
                  </a:cubicBezTo>
                  <a:cubicBezTo>
                    <a:pt x="854" y="5662"/>
                    <a:pt x="904" y="5628"/>
                    <a:pt x="868" y="5557"/>
                  </a:cubicBezTo>
                  <a:cubicBezTo>
                    <a:pt x="802" y="4656"/>
                    <a:pt x="635" y="3722"/>
                    <a:pt x="635" y="2822"/>
                  </a:cubicBezTo>
                  <a:cubicBezTo>
                    <a:pt x="635" y="1888"/>
                    <a:pt x="768" y="987"/>
                    <a:pt x="802" y="53"/>
                  </a:cubicBezTo>
                  <a:cubicBezTo>
                    <a:pt x="802" y="33"/>
                    <a:pt x="765"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rot="2700000">
              <a:off x="599766" y="3478239"/>
              <a:ext cx="230920" cy="138878"/>
            </a:xfrm>
            <a:custGeom>
              <a:avLst/>
              <a:gdLst/>
              <a:ahLst/>
              <a:cxnLst/>
              <a:rect l="l" t="t" r="r" b="b"/>
              <a:pathLst>
                <a:path w="4679" h="2814" extrusionOk="0">
                  <a:moveTo>
                    <a:pt x="4423" y="1"/>
                  </a:moveTo>
                  <a:cubicBezTo>
                    <a:pt x="4413" y="1"/>
                    <a:pt x="4403" y="1"/>
                    <a:pt x="4392" y="3"/>
                  </a:cubicBezTo>
                  <a:cubicBezTo>
                    <a:pt x="2691" y="270"/>
                    <a:pt x="1223" y="1471"/>
                    <a:pt x="56" y="2672"/>
                  </a:cubicBezTo>
                  <a:cubicBezTo>
                    <a:pt x="1" y="2754"/>
                    <a:pt x="36" y="2814"/>
                    <a:pt x="88" y="2814"/>
                  </a:cubicBezTo>
                  <a:cubicBezTo>
                    <a:pt x="99" y="2814"/>
                    <a:pt x="111" y="2811"/>
                    <a:pt x="123" y="2805"/>
                  </a:cubicBezTo>
                  <a:cubicBezTo>
                    <a:pt x="1590" y="1938"/>
                    <a:pt x="2758" y="837"/>
                    <a:pt x="4426" y="303"/>
                  </a:cubicBezTo>
                  <a:cubicBezTo>
                    <a:pt x="4679" y="272"/>
                    <a:pt x="4602" y="1"/>
                    <a:pt x="4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rot="2700000">
              <a:off x="1021975" y="3693356"/>
              <a:ext cx="96632" cy="329576"/>
            </a:xfrm>
            <a:custGeom>
              <a:avLst/>
              <a:gdLst/>
              <a:ahLst/>
              <a:cxnLst/>
              <a:rect l="l" t="t" r="r" b="b"/>
              <a:pathLst>
                <a:path w="1958" h="6678" extrusionOk="0">
                  <a:moveTo>
                    <a:pt x="573" y="1"/>
                  </a:moveTo>
                  <a:cubicBezTo>
                    <a:pt x="553" y="1"/>
                    <a:pt x="535" y="11"/>
                    <a:pt x="535" y="39"/>
                  </a:cubicBezTo>
                  <a:cubicBezTo>
                    <a:pt x="1" y="2241"/>
                    <a:pt x="968" y="4576"/>
                    <a:pt x="1702" y="6644"/>
                  </a:cubicBezTo>
                  <a:cubicBezTo>
                    <a:pt x="1724" y="6666"/>
                    <a:pt x="1761" y="6677"/>
                    <a:pt x="1800" y="6677"/>
                  </a:cubicBezTo>
                  <a:cubicBezTo>
                    <a:pt x="1876" y="6677"/>
                    <a:pt x="1958" y="6633"/>
                    <a:pt x="1936" y="6544"/>
                  </a:cubicBezTo>
                  <a:cubicBezTo>
                    <a:pt x="1135" y="4375"/>
                    <a:pt x="635" y="2374"/>
                    <a:pt x="635" y="39"/>
                  </a:cubicBezTo>
                  <a:cubicBezTo>
                    <a:pt x="635" y="20"/>
                    <a:pt x="601" y="1"/>
                    <a:pt x="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rot="2700000">
              <a:off x="717030" y="3887247"/>
              <a:ext cx="250760" cy="174560"/>
            </a:xfrm>
            <a:custGeom>
              <a:avLst/>
              <a:gdLst/>
              <a:ahLst/>
              <a:cxnLst/>
              <a:rect l="l" t="t" r="r" b="b"/>
              <a:pathLst>
                <a:path w="5081" h="3537" extrusionOk="0">
                  <a:moveTo>
                    <a:pt x="4989" y="1"/>
                  </a:moveTo>
                  <a:cubicBezTo>
                    <a:pt x="4980" y="1"/>
                    <a:pt x="4971" y="3"/>
                    <a:pt x="4961" y="7"/>
                  </a:cubicBezTo>
                  <a:cubicBezTo>
                    <a:pt x="3260" y="541"/>
                    <a:pt x="858" y="1742"/>
                    <a:pt x="24" y="3410"/>
                  </a:cubicBezTo>
                  <a:cubicBezTo>
                    <a:pt x="0" y="3482"/>
                    <a:pt x="28" y="3537"/>
                    <a:pt x="83" y="3537"/>
                  </a:cubicBezTo>
                  <a:cubicBezTo>
                    <a:pt x="105" y="3537"/>
                    <a:pt x="130" y="3528"/>
                    <a:pt x="158" y="3510"/>
                  </a:cubicBezTo>
                  <a:cubicBezTo>
                    <a:pt x="858" y="2876"/>
                    <a:pt x="1459" y="2176"/>
                    <a:pt x="2259" y="1642"/>
                  </a:cubicBezTo>
                  <a:cubicBezTo>
                    <a:pt x="3093" y="1041"/>
                    <a:pt x="4027" y="508"/>
                    <a:pt x="4995" y="107"/>
                  </a:cubicBezTo>
                  <a:cubicBezTo>
                    <a:pt x="5081" y="79"/>
                    <a:pt x="5043" y="1"/>
                    <a:pt x="4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rot="2700000">
              <a:off x="1255982" y="4084846"/>
              <a:ext cx="67070" cy="249082"/>
            </a:xfrm>
            <a:custGeom>
              <a:avLst/>
              <a:gdLst/>
              <a:ahLst/>
              <a:cxnLst/>
              <a:rect l="l" t="t" r="r" b="b"/>
              <a:pathLst>
                <a:path w="1359" h="5047" extrusionOk="0">
                  <a:moveTo>
                    <a:pt x="101" y="1"/>
                  </a:moveTo>
                  <a:cubicBezTo>
                    <a:pt x="51" y="1"/>
                    <a:pt x="1" y="34"/>
                    <a:pt x="1" y="101"/>
                  </a:cubicBezTo>
                  <a:cubicBezTo>
                    <a:pt x="134" y="1602"/>
                    <a:pt x="201" y="3803"/>
                    <a:pt x="1202" y="5004"/>
                  </a:cubicBezTo>
                  <a:cubicBezTo>
                    <a:pt x="1212" y="5035"/>
                    <a:pt x="1231" y="5047"/>
                    <a:pt x="1252" y="5047"/>
                  </a:cubicBezTo>
                  <a:cubicBezTo>
                    <a:pt x="1301" y="5047"/>
                    <a:pt x="1358" y="4984"/>
                    <a:pt x="1335" y="4937"/>
                  </a:cubicBezTo>
                  <a:cubicBezTo>
                    <a:pt x="1135" y="4170"/>
                    <a:pt x="801" y="3503"/>
                    <a:pt x="634" y="2769"/>
                  </a:cubicBezTo>
                  <a:cubicBezTo>
                    <a:pt x="401" y="1869"/>
                    <a:pt x="301" y="968"/>
                    <a:pt x="201" y="101"/>
                  </a:cubicBezTo>
                  <a:cubicBezTo>
                    <a:pt x="201" y="34"/>
                    <a:pt x="151"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rot="2700000">
              <a:off x="1013894" y="4262377"/>
              <a:ext cx="153240" cy="182308"/>
            </a:xfrm>
            <a:custGeom>
              <a:avLst/>
              <a:gdLst/>
              <a:ahLst/>
              <a:cxnLst/>
              <a:rect l="l" t="t" r="r" b="b"/>
              <a:pathLst>
                <a:path w="3105" h="3694" extrusionOk="0">
                  <a:moveTo>
                    <a:pt x="2937" y="1"/>
                  </a:moveTo>
                  <a:cubicBezTo>
                    <a:pt x="2911" y="1"/>
                    <a:pt x="2884" y="14"/>
                    <a:pt x="2861" y="45"/>
                  </a:cubicBezTo>
                  <a:cubicBezTo>
                    <a:pt x="1860" y="1079"/>
                    <a:pt x="459" y="2113"/>
                    <a:pt x="25" y="3581"/>
                  </a:cubicBezTo>
                  <a:cubicBezTo>
                    <a:pt x="0" y="3656"/>
                    <a:pt x="50" y="3693"/>
                    <a:pt x="119" y="3693"/>
                  </a:cubicBezTo>
                  <a:cubicBezTo>
                    <a:pt x="142" y="3693"/>
                    <a:pt x="167" y="3689"/>
                    <a:pt x="192" y="3681"/>
                  </a:cubicBezTo>
                  <a:cubicBezTo>
                    <a:pt x="659" y="3081"/>
                    <a:pt x="1026" y="2447"/>
                    <a:pt x="1526" y="1913"/>
                  </a:cubicBezTo>
                  <a:cubicBezTo>
                    <a:pt x="2027" y="1379"/>
                    <a:pt x="2560" y="846"/>
                    <a:pt x="3027" y="245"/>
                  </a:cubicBezTo>
                  <a:cubicBezTo>
                    <a:pt x="3104" y="143"/>
                    <a:pt x="3024" y="1"/>
                    <a:pt x="2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rot="2700000">
              <a:off x="770047" y="4388017"/>
              <a:ext cx="8242" cy="8291"/>
            </a:xfrm>
            <a:custGeom>
              <a:avLst/>
              <a:gdLst/>
              <a:ahLst/>
              <a:cxnLst/>
              <a:rect l="l" t="t" r="r" b="b"/>
              <a:pathLst>
                <a:path w="167" h="168" extrusionOk="0">
                  <a:moveTo>
                    <a:pt x="67" y="1"/>
                  </a:moveTo>
                  <a:cubicBezTo>
                    <a:pt x="0" y="34"/>
                    <a:pt x="0" y="168"/>
                    <a:pt x="67" y="168"/>
                  </a:cubicBezTo>
                  <a:cubicBezTo>
                    <a:pt x="167" y="168"/>
                    <a:pt x="167"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rot="2700000">
              <a:off x="784581" y="4351448"/>
              <a:ext cx="44467" cy="67366"/>
            </a:xfrm>
            <a:custGeom>
              <a:avLst/>
              <a:gdLst/>
              <a:ahLst/>
              <a:cxnLst/>
              <a:rect l="l" t="t" r="r" b="b"/>
              <a:pathLst>
                <a:path w="901" h="1365" extrusionOk="0">
                  <a:moveTo>
                    <a:pt x="801" y="0"/>
                  </a:moveTo>
                  <a:cubicBezTo>
                    <a:pt x="334" y="134"/>
                    <a:pt x="33" y="768"/>
                    <a:pt x="0" y="1235"/>
                  </a:cubicBezTo>
                  <a:cubicBezTo>
                    <a:pt x="0" y="1323"/>
                    <a:pt x="47" y="1364"/>
                    <a:pt x="95" y="1364"/>
                  </a:cubicBezTo>
                  <a:cubicBezTo>
                    <a:pt x="139" y="1364"/>
                    <a:pt x="184" y="1331"/>
                    <a:pt x="200" y="1268"/>
                  </a:cubicBezTo>
                  <a:cubicBezTo>
                    <a:pt x="300" y="1034"/>
                    <a:pt x="334" y="834"/>
                    <a:pt x="500" y="601"/>
                  </a:cubicBezTo>
                  <a:lnTo>
                    <a:pt x="867" y="100"/>
                  </a:lnTo>
                  <a:cubicBezTo>
                    <a:pt x="901" y="67"/>
                    <a:pt x="834"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rot="2700000">
              <a:off x="788423" y="4371616"/>
              <a:ext cx="41703" cy="69291"/>
            </a:xfrm>
            <a:custGeom>
              <a:avLst/>
              <a:gdLst/>
              <a:ahLst/>
              <a:cxnLst/>
              <a:rect l="l" t="t" r="r" b="b"/>
              <a:pathLst>
                <a:path w="845" h="1404" extrusionOk="0">
                  <a:moveTo>
                    <a:pt x="707" y="0"/>
                  </a:moveTo>
                  <a:cubicBezTo>
                    <a:pt x="667" y="0"/>
                    <a:pt x="626" y="26"/>
                    <a:pt x="601" y="86"/>
                  </a:cubicBezTo>
                  <a:cubicBezTo>
                    <a:pt x="468" y="286"/>
                    <a:pt x="335" y="520"/>
                    <a:pt x="201" y="786"/>
                  </a:cubicBezTo>
                  <a:cubicBezTo>
                    <a:pt x="134" y="953"/>
                    <a:pt x="1" y="1187"/>
                    <a:pt x="168" y="1354"/>
                  </a:cubicBezTo>
                  <a:cubicBezTo>
                    <a:pt x="168" y="1387"/>
                    <a:pt x="176" y="1404"/>
                    <a:pt x="193" y="1404"/>
                  </a:cubicBezTo>
                  <a:cubicBezTo>
                    <a:pt x="209" y="1404"/>
                    <a:pt x="234" y="1387"/>
                    <a:pt x="268" y="1354"/>
                  </a:cubicBezTo>
                  <a:cubicBezTo>
                    <a:pt x="435" y="1287"/>
                    <a:pt x="435" y="1053"/>
                    <a:pt x="468" y="953"/>
                  </a:cubicBezTo>
                  <a:cubicBezTo>
                    <a:pt x="535" y="686"/>
                    <a:pt x="668" y="453"/>
                    <a:pt x="802" y="186"/>
                  </a:cubicBezTo>
                  <a:cubicBezTo>
                    <a:pt x="844" y="80"/>
                    <a:pt x="778"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rot="2700000">
              <a:off x="804405" y="4407561"/>
              <a:ext cx="35040" cy="69883"/>
            </a:xfrm>
            <a:custGeom>
              <a:avLst/>
              <a:gdLst/>
              <a:ahLst/>
              <a:cxnLst/>
              <a:rect l="l" t="t" r="r" b="b"/>
              <a:pathLst>
                <a:path w="710" h="1416" extrusionOk="0">
                  <a:moveTo>
                    <a:pt x="569" y="0"/>
                  </a:moveTo>
                  <a:cubicBezTo>
                    <a:pt x="523" y="0"/>
                    <a:pt x="471" y="25"/>
                    <a:pt x="434" y="88"/>
                  </a:cubicBezTo>
                  <a:cubicBezTo>
                    <a:pt x="334" y="288"/>
                    <a:pt x="234" y="488"/>
                    <a:pt x="167" y="688"/>
                  </a:cubicBezTo>
                  <a:cubicBezTo>
                    <a:pt x="67" y="921"/>
                    <a:pt x="0" y="1155"/>
                    <a:pt x="67" y="1322"/>
                  </a:cubicBezTo>
                  <a:cubicBezTo>
                    <a:pt x="86" y="1380"/>
                    <a:pt x="128" y="1416"/>
                    <a:pt x="166" y="1416"/>
                  </a:cubicBezTo>
                  <a:cubicBezTo>
                    <a:pt x="194" y="1416"/>
                    <a:pt x="220" y="1397"/>
                    <a:pt x="234" y="1355"/>
                  </a:cubicBezTo>
                  <a:cubicBezTo>
                    <a:pt x="367" y="1255"/>
                    <a:pt x="367" y="1022"/>
                    <a:pt x="400" y="821"/>
                  </a:cubicBezTo>
                  <a:cubicBezTo>
                    <a:pt x="434" y="588"/>
                    <a:pt x="567" y="354"/>
                    <a:pt x="667" y="154"/>
                  </a:cubicBezTo>
                  <a:cubicBezTo>
                    <a:pt x="709" y="71"/>
                    <a:pt x="64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rot="2700000">
              <a:off x="1495764" y="3861848"/>
              <a:ext cx="23097" cy="66922"/>
            </a:xfrm>
            <a:custGeom>
              <a:avLst/>
              <a:gdLst/>
              <a:ahLst/>
              <a:cxnLst/>
              <a:rect l="l" t="t" r="r" b="b"/>
              <a:pathLst>
                <a:path w="468" h="1356" extrusionOk="0">
                  <a:moveTo>
                    <a:pt x="337" y="0"/>
                  </a:moveTo>
                  <a:cubicBezTo>
                    <a:pt x="294" y="0"/>
                    <a:pt x="250" y="25"/>
                    <a:pt x="234" y="72"/>
                  </a:cubicBezTo>
                  <a:cubicBezTo>
                    <a:pt x="134" y="438"/>
                    <a:pt x="1" y="939"/>
                    <a:pt x="167" y="1306"/>
                  </a:cubicBezTo>
                  <a:cubicBezTo>
                    <a:pt x="167" y="1339"/>
                    <a:pt x="192" y="1356"/>
                    <a:pt x="222" y="1356"/>
                  </a:cubicBezTo>
                  <a:cubicBezTo>
                    <a:pt x="251" y="1356"/>
                    <a:pt x="284" y="1339"/>
                    <a:pt x="301" y="1306"/>
                  </a:cubicBezTo>
                  <a:cubicBezTo>
                    <a:pt x="468" y="939"/>
                    <a:pt x="401" y="472"/>
                    <a:pt x="434" y="105"/>
                  </a:cubicBezTo>
                  <a:cubicBezTo>
                    <a:pt x="434" y="33"/>
                    <a:pt x="38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rot="2700000">
              <a:off x="1525137" y="3901692"/>
              <a:ext cx="18162" cy="52215"/>
            </a:xfrm>
            <a:custGeom>
              <a:avLst/>
              <a:gdLst/>
              <a:ahLst/>
              <a:cxnLst/>
              <a:rect l="l" t="t" r="r" b="b"/>
              <a:pathLst>
                <a:path w="368" h="1058" extrusionOk="0">
                  <a:moveTo>
                    <a:pt x="267" y="1"/>
                  </a:moveTo>
                  <a:cubicBezTo>
                    <a:pt x="217" y="1"/>
                    <a:pt x="167" y="26"/>
                    <a:pt x="167" y="76"/>
                  </a:cubicBezTo>
                  <a:cubicBezTo>
                    <a:pt x="167" y="243"/>
                    <a:pt x="100" y="410"/>
                    <a:pt x="67" y="576"/>
                  </a:cubicBezTo>
                  <a:cubicBezTo>
                    <a:pt x="34" y="710"/>
                    <a:pt x="0" y="877"/>
                    <a:pt x="34" y="1010"/>
                  </a:cubicBezTo>
                  <a:cubicBezTo>
                    <a:pt x="34" y="1034"/>
                    <a:pt x="67" y="1057"/>
                    <a:pt x="110" y="1057"/>
                  </a:cubicBezTo>
                  <a:cubicBezTo>
                    <a:pt x="128" y="1057"/>
                    <a:pt x="148" y="1053"/>
                    <a:pt x="167" y="1043"/>
                  </a:cubicBezTo>
                  <a:cubicBezTo>
                    <a:pt x="267" y="910"/>
                    <a:pt x="267" y="743"/>
                    <a:pt x="334" y="576"/>
                  </a:cubicBezTo>
                  <a:cubicBezTo>
                    <a:pt x="367" y="410"/>
                    <a:pt x="367" y="243"/>
                    <a:pt x="367" y="76"/>
                  </a:cubicBezTo>
                  <a:cubicBezTo>
                    <a:pt x="367" y="26"/>
                    <a:pt x="317"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rot="2700000">
              <a:off x="1545398" y="3937600"/>
              <a:ext cx="28032" cy="51031"/>
            </a:xfrm>
            <a:custGeom>
              <a:avLst/>
              <a:gdLst/>
              <a:ahLst/>
              <a:cxnLst/>
              <a:rect l="l" t="t" r="r" b="b"/>
              <a:pathLst>
                <a:path w="568" h="1034" extrusionOk="0">
                  <a:moveTo>
                    <a:pt x="371" y="0"/>
                  </a:moveTo>
                  <a:cubicBezTo>
                    <a:pt x="322" y="0"/>
                    <a:pt x="279" y="26"/>
                    <a:pt x="267" y="86"/>
                  </a:cubicBezTo>
                  <a:cubicBezTo>
                    <a:pt x="167" y="353"/>
                    <a:pt x="1" y="720"/>
                    <a:pt x="134" y="986"/>
                  </a:cubicBezTo>
                  <a:cubicBezTo>
                    <a:pt x="134" y="1010"/>
                    <a:pt x="167" y="1034"/>
                    <a:pt x="210" y="1034"/>
                  </a:cubicBezTo>
                  <a:cubicBezTo>
                    <a:pt x="228" y="1034"/>
                    <a:pt x="248" y="1030"/>
                    <a:pt x="267" y="1020"/>
                  </a:cubicBezTo>
                  <a:cubicBezTo>
                    <a:pt x="468" y="853"/>
                    <a:pt x="501" y="419"/>
                    <a:pt x="568" y="186"/>
                  </a:cubicBezTo>
                  <a:cubicBezTo>
                    <a:pt x="568" y="79"/>
                    <a:pt x="459"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rot="2700000">
              <a:off x="510395" y="3863001"/>
              <a:ext cx="68748" cy="66083"/>
            </a:xfrm>
            <a:custGeom>
              <a:avLst/>
              <a:gdLst/>
              <a:ahLst/>
              <a:cxnLst/>
              <a:rect l="l" t="t" r="r" b="b"/>
              <a:pathLst>
                <a:path w="1393" h="1339" extrusionOk="0">
                  <a:moveTo>
                    <a:pt x="1203" y="0"/>
                  </a:moveTo>
                  <a:cubicBezTo>
                    <a:pt x="1191" y="0"/>
                    <a:pt x="1180" y="2"/>
                    <a:pt x="1168" y="5"/>
                  </a:cubicBezTo>
                  <a:cubicBezTo>
                    <a:pt x="667" y="272"/>
                    <a:pt x="334" y="672"/>
                    <a:pt x="34" y="1139"/>
                  </a:cubicBezTo>
                  <a:cubicBezTo>
                    <a:pt x="0" y="1172"/>
                    <a:pt x="0" y="1206"/>
                    <a:pt x="34" y="1272"/>
                  </a:cubicBezTo>
                  <a:cubicBezTo>
                    <a:pt x="67" y="1306"/>
                    <a:pt x="67" y="1339"/>
                    <a:pt x="167" y="1339"/>
                  </a:cubicBezTo>
                  <a:cubicBezTo>
                    <a:pt x="200" y="1339"/>
                    <a:pt x="234" y="1306"/>
                    <a:pt x="300" y="1272"/>
                  </a:cubicBezTo>
                  <a:cubicBezTo>
                    <a:pt x="534" y="839"/>
                    <a:pt x="867" y="438"/>
                    <a:pt x="1301" y="171"/>
                  </a:cubicBezTo>
                  <a:cubicBezTo>
                    <a:pt x="1392" y="141"/>
                    <a:pt x="1318"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rot="2700000">
              <a:off x="492654" y="3893630"/>
              <a:ext cx="58236" cy="59124"/>
            </a:xfrm>
            <a:custGeom>
              <a:avLst/>
              <a:gdLst/>
              <a:ahLst/>
              <a:cxnLst/>
              <a:rect l="l" t="t" r="r" b="b"/>
              <a:pathLst>
                <a:path w="1180" h="1198" extrusionOk="0">
                  <a:moveTo>
                    <a:pt x="968" y="1"/>
                  </a:moveTo>
                  <a:cubicBezTo>
                    <a:pt x="946" y="1"/>
                    <a:pt x="923" y="5"/>
                    <a:pt x="902" y="16"/>
                  </a:cubicBezTo>
                  <a:cubicBezTo>
                    <a:pt x="701" y="183"/>
                    <a:pt x="501" y="350"/>
                    <a:pt x="335" y="550"/>
                  </a:cubicBezTo>
                  <a:cubicBezTo>
                    <a:pt x="201" y="683"/>
                    <a:pt x="1" y="950"/>
                    <a:pt x="68" y="1150"/>
                  </a:cubicBezTo>
                  <a:cubicBezTo>
                    <a:pt x="68" y="1174"/>
                    <a:pt x="101" y="1198"/>
                    <a:pt x="144" y="1198"/>
                  </a:cubicBezTo>
                  <a:cubicBezTo>
                    <a:pt x="162" y="1198"/>
                    <a:pt x="182" y="1194"/>
                    <a:pt x="201" y="1184"/>
                  </a:cubicBezTo>
                  <a:cubicBezTo>
                    <a:pt x="401" y="1150"/>
                    <a:pt x="501" y="850"/>
                    <a:pt x="568" y="683"/>
                  </a:cubicBezTo>
                  <a:cubicBezTo>
                    <a:pt x="701" y="483"/>
                    <a:pt x="902" y="317"/>
                    <a:pt x="1068" y="150"/>
                  </a:cubicBezTo>
                  <a:cubicBezTo>
                    <a:pt x="1180" y="122"/>
                    <a:pt x="1082"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rot="2700000">
              <a:off x="512392" y="3941140"/>
              <a:ext cx="24133" cy="36274"/>
            </a:xfrm>
            <a:custGeom>
              <a:avLst/>
              <a:gdLst/>
              <a:ahLst/>
              <a:cxnLst/>
              <a:rect l="l" t="t" r="r" b="b"/>
              <a:pathLst>
                <a:path w="489" h="735" extrusionOk="0">
                  <a:moveTo>
                    <a:pt x="356" y="1"/>
                  </a:moveTo>
                  <a:cubicBezTo>
                    <a:pt x="317" y="1"/>
                    <a:pt x="280" y="23"/>
                    <a:pt x="267" y="74"/>
                  </a:cubicBezTo>
                  <a:cubicBezTo>
                    <a:pt x="167" y="274"/>
                    <a:pt x="67" y="440"/>
                    <a:pt x="1" y="641"/>
                  </a:cubicBezTo>
                  <a:cubicBezTo>
                    <a:pt x="1" y="699"/>
                    <a:pt x="34" y="734"/>
                    <a:pt x="69" y="734"/>
                  </a:cubicBezTo>
                  <a:cubicBezTo>
                    <a:pt x="94" y="734"/>
                    <a:pt x="120" y="716"/>
                    <a:pt x="134" y="674"/>
                  </a:cubicBezTo>
                  <a:cubicBezTo>
                    <a:pt x="234" y="474"/>
                    <a:pt x="401" y="307"/>
                    <a:pt x="468" y="140"/>
                  </a:cubicBezTo>
                  <a:cubicBezTo>
                    <a:pt x="488" y="58"/>
                    <a:pt x="42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rot="2700000">
              <a:off x="1251545" y="3563316"/>
              <a:ext cx="21468" cy="71462"/>
            </a:xfrm>
            <a:custGeom>
              <a:avLst/>
              <a:gdLst/>
              <a:ahLst/>
              <a:cxnLst/>
              <a:rect l="l" t="t" r="r" b="b"/>
              <a:pathLst>
                <a:path w="435" h="1448" extrusionOk="0">
                  <a:moveTo>
                    <a:pt x="376" y="1"/>
                  </a:moveTo>
                  <a:cubicBezTo>
                    <a:pt x="343" y="1"/>
                    <a:pt x="301" y="18"/>
                    <a:pt x="301" y="51"/>
                  </a:cubicBezTo>
                  <a:cubicBezTo>
                    <a:pt x="201" y="418"/>
                    <a:pt x="1" y="1085"/>
                    <a:pt x="334" y="1419"/>
                  </a:cubicBezTo>
                  <a:cubicBezTo>
                    <a:pt x="345" y="1439"/>
                    <a:pt x="355" y="1447"/>
                    <a:pt x="364" y="1447"/>
                  </a:cubicBezTo>
                  <a:cubicBezTo>
                    <a:pt x="385" y="1447"/>
                    <a:pt x="401" y="1408"/>
                    <a:pt x="401" y="1385"/>
                  </a:cubicBezTo>
                  <a:cubicBezTo>
                    <a:pt x="434" y="1185"/>
                    <a:pt x="368" y="985"/>
                    <a:pt x="368" y="751"/>
                  </a:cubicBezTo>
                  <a:cubicBezTo>
                    <a:pt x="368" y="518"/>
                    <a:pt x="401" y="318"/>
                    <a:pt x="401" y="51"/>
                  </a:cubicBezTo>
                  <a:cubicBezTo>
                    <a:pt x="434" y="18"/>
                    <a:pt x="409"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rot="2700000">
              <a:off x="1272672" y="3594798"/>
              <a:ext cx="20185" cy="63566"/>
            </a:xfrm>
            <a:custGeom>
              <a:avLst/>
              <a:gdLst/>
              <a:ahLst/>
              <a:cxnLst/>
              <a:rect l="l" t="t" r="r" b="b"/>
              <a:pathLst>
                <a:path w="409" h="1288" extrusionOk="0">
                  <a:moveTo>
                    <a:pt x="265" y="0"/>
                  </a:moveTo>
                  <a:cubicBezTo>
                    <a:pt x="222" y="0"/>
                    <a:pt x="180" y="11"/>
                    <a:pt x="167" y="37"/>
                  </a:cubicBezTo>
                  <a:cubicBezTo>
                    <a:pt x="100" y="237"/>
                    <a:pt x="34" y="404"/>
                    <a:pt x="34" y="604"/>
                  </a:cubicBezTo>
                  <a:cubicBezTo>
                    <a:pt x="0" y="837"/>
                    <a:pt x="0" y="1071"/>
                    <a:pt x="100" y="1238"/>
                  </a:cubicBezTo>
                  <a:cubicBezTo>
                    <a:pt x="100" y="1271"/>
                    <a:pt x="117" y="1288"/>
                    <a:pt x="134" y="1288"/>
                  </a:cubicBezTo>
                  <a:cubicBezTo>
                    <a:pt x="150" y="1288"/>
                    <a:pt x="167" y="1271"/>
                    <a:pt x="167" y="1238"/>
                  </a:cubicBezTo>
                  <a:cubicBezTo>
                    <a:pt x="234" y="1071"/>
                    <a:pt x="200" y="971"/>
                    <a:pt x="234" y="771"/>
                  </a:cubicBezTo>
                  <a:cubicBezTo>
                    <a:pt x="234" y="537"/>
                    <a:pt x="301" y="270"/>
                    <a:pt x="367" y="70"/>
                  </a:cubicBezTo>
                  <a:cubicBezTo>
                    <a:pt x="408" y="29"/>
                    <a:pt x="335"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rot="2700000">
              <a:off x="1296559" y="3617358"/>
              <a:ext cx="18162" cy="58335"/>
            </a:xfrm>
            <a:custGeom>
              <a:avLst/>
              <a:gdLst/>
              <a:ahLst/>
              <a:cxnLst/>
              <a:rect l="l" t="t" r="r" b="b"/>
              <a:pathLst>
                <a:path w="368" h="1182" extrusionOk="0">
                  <a:moveTo>
                    <a:pt x="272" y="1"/>
                  </a:moveTo>
                  <a:cubicBezTo>
                    <a:pt x="242" y="1"/>
                    <a:pt x="213" y="20"/>
                    <a:pt x="200" y="59"/>
                  </a:cubicBezTo>
                  <a:cubicBezTo>
                    <a:pt x="134" y="393"/>
                    <a:pt x="0" y="793"/>
                    <a:pt x="0" y="1127"/>
                  </a:cubicBezTo>
                  <a:cubicBezTo>
                    <a:pt x="0" y="1166"/>
                    <a:pt x="46" y="1182"/>
                    <a:pt x="91" y="1182"/>
                  </a:cubicBezTo>
                  <a:cubicBezTo>
                    <a:pt x="122" y="1182"/>
                    <a:pt x="153" y="1174"/>
                    <a:pt x="167" y="1160"/>
                  </a:cubicBezTo>
                  <a:cubicBezTo>
                    <a:pt x="300" y="826"/>
                    <a:pt x="300" y="459"/>
                    <a:pt x="367" y="126"/>
                  </a:cubicBezTo>
                  <a:cubicBezTo>
                    <a:pt x="367" y="45"/>
                    <a:pt x="31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rot="2700000">
              <a:off x="1121321" y="3173420"/>
              <a:ext cx="18162" cy="86021"/>
            </a:xfrm>
            <a:custGeom>
              <a:avLst/>
              <a:gdLst/>
              <a:ahLst/>
              <a:cxnLst/>
              <a:rect l="l" t="t" r="r" b="b"/>
              <a:pathLst>
                <a:path w="368" h="1743" extrusionOk="0">
                  <a:moveTo>
                    <a:pt x="253" y="0"/>
                  </a:moveTo>
                  <a:cubicBezTo>
                    <a:pt x="210" y="0"/>
                    <a:pt x="167" y="26"/>
                    <a:pt x="167" y="88"/>
                  </a:cubicBezTo>
                  <a:cubicBezTo>
                    <a:pt x="134" y="389"/>
                    <a:pt x="67" y="622"/>
                    <a:pt x="34" y="922"/>
                  </a:cubicBezTo>
                  <a:cubicBezTo>
                    <a:pt x="34" y="1156"/>
                    <a:pt x="0" y="1489"/>
                    <a:pt x="167" y="1723"/>
                  </a:cubicBezTo>
                  <a:cubicBezTo>
                    <a:pt x="179" y="1735"/>
                    <a:pt x="200" y="1743"/>
                    <a:pt x="224" y="1743"/>
                  </a:cubicBezTo>
                  <a:cubicBezTo>
                    <a:pt x="265" y="1743"/>
                    <a:pt x="313" y="1720"/>
                    <a:pt x="334" y="1656"/>
                  </a:cubicBezTo>
                  <a:cubicBezTo>
                    <a:pt x="367" y="1423"/>
                    <a:pt x="300" y="1156"/>
                    <a:pt x="300" y="922"/>
                  </a:cubicBezTo>
                  <a:cubicBezTo>
                    <a:pt x="300" y="622"/>
                    <a:pt x="334" y="355"/>
                    <a:pt x="334" y="88"/>
                  </a:cubicBezTo>
                  <a:cubicBezTo>
                    <a:pt x="352" y="35"/>
                    <a:pt x="30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rot="2700000">
              <a:off x="1135220" y="3207174"/>
              <a:ext cx="23097" cy="71907"/>
            </a:xfrm>
            <a:custGeom>
              <a:avLst/>
              <a:gdLst/>
              <a:ahLst/>
              <a:cxnLst/>
              <a:rect l="l" t="t" r="r" b="b"/>
              <a:pathLst>
                <a:path w="468" h="1457" extrusionOk="0">
                  <a:moveTo>
                    <a:pt x="332" y="1"/>
                  </a:moveTo>
                  <a:cubicBezTo>
                    <a:pt x="288" y="1"/>
                    <a:pt x="247" y="30"/>
                    <a:pt x="234" y="98"/>
                  </a:cubicBezTo>
                  <a:cubicBezTo>
                    <a:pt x="134" y="298"/>
                    <a:pt x="100" y="498"/>
                    <a:pt x="100" y="765"/>
                  </a:cubicBezTo>
                  <a:cubicBezTo>
                    <a:pt x="67" y="965"/>
                    <a:pt x="0" y="1265"/>
                    <a:pt x="134" y="1432"/>
                  </a:cubicBezTo>
                  <a:cubicBezTo>
                    <a:pt x="150" y="1449"/>
                    <a:pt x="167" y="1457"/>
                    <a:pt x="188" y="1457"/>
                  </a:cubicBezTo>
                  <a:cubicBezTo>
                    <a:pt x="209" y="1457"/>
                    <a:pt x="234" y="1449"/>
                    <a:pt x="267" y="1432"/>
                  </a:cubicBezTo>
                  <a:cubicBezTo>
                    <a:pt x="334" y="1298"/>
                    <a:pt x="334" y="1132"/>
                    <a:pt x="334" y="965"/>
                  </a:cubicBezTo>
                  <a:cubicBezTo>
                    <a:pt x="334" y="698"/>
                    <a:pt x="367" y="431"/>
                    <a:pt x="467" y="164"/>
                  </a:cubicBezTo>
                  <a:cubicBezTo>
                    <a:pt x="467" y="65"/>
                    <a:pt x="396"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rot="2700000">
              <a:off x="1154834" y="3229660"/>
              <a:ext cx="18557" cy="55620"/>
            </a:xfrm>
            <a:custGeom>
              <a:avLst/>
              <a:gdLst/>
              <a:ahLst/>
              <a:cxnLst/>
              <a:rect l="l" t="t" r="r" b="b"/>
              <a:pathLst>
                <a:path w="376" h="1127" extrusionOk="0">
                  <a:moveTo>
                    <a:pt x="301" y="1"/>
                  </a:moveTo>
                  <a:cubicBezTo>
                    <a:pt x="275" y="1"/>
                    <a:pt x="247" y="16"/>
                    <a:pt x="234" y="42"/>
                  </a:cubicBezTo>
                  <a:cubicBezTo>
                    <a:pt x="167" y="242"/>
                    <a:pt x="134" y="409"/>
                    <a:pt x="101" y="643"/>
                  </a:cubicBezTo>
                  <a:cubicBezTo>
                    <a:pt x="67" y="776"/>
                    <a:pt x="1" y="910"/>
                    <a:pt x="101" y="1076"/>
                  </a:cubicBezTo>
                  <a:cubicBezTo>
                    <a:pt x="101" y="1110"/>
                    <a:pt x="117" y="1126"/>
                    <a:pt x="134" y="1126"/>
                  </a:cubicBezTo>
                  <a:cubicBezTo>
                    <a:pt x="151" y="1126"/>
                    <a:pt x="167" y="1110"/>
                    <a:pt x="167" y="1076"/>
                  </a:cubicBezTo>
                  <a:cubicBezTo>
                    <a:pt x="268" y="976"/>
                    <a:pt x="234" y="809"/>
                    <a:pt x="268" y="676"/>
                  </a:cubicBezTo>
                  <a:cubicBezTo>
                    <a:pt x="268" y="476"/>
                    <a:pt x="301" y="309"/>
                    <a:pt x="334" y="142"/>
                  </a:cubicBezTo>
                  <a:cubicBezTo>
                    <a:pt x="375" y="40"/>
                    <a:pt x="341"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rot="2700000">
              <a:off x="415876" y="3466882"/>
              <a:ext cx="45750" cy="46046"/>
            </a:xfrm>
            <a:custGeom>
              <a:avLst/>
              <a:gdLst/>
              <a:ahLst/>
              <a:cxnLst/>
              <a:rect l="l" t="t" r="r" b="b"/>
              <a:pathLst>
                <a:path w="927" h="933" extrusionOk="0">
                  <a:moveTo>
                    <a:pt x="785" y="1"/>
                  </a:moveTo>
                  <a:cubicBezTo>
                    <a:pt x="767" y="1"/>
                    <a:pt x="749" y="10"/>
                    <a:pt x="734" y="32"/>
                  </a:cubicBezTo>
                  <a:cubicBezTo>
                    <a:pt x="567" y="166"/>
                    <a:pt x="434" y="266"/>
                    <a:pt x="300" y="399"/>
                  </a:cubicBezTo>
                  <a:cubicBezTo>
                    <a:pt x="167" y="532"/>
                    <a:pt x="0" y="699"/>
                    <a:pt x="0" y="866"/>
                  </a:cubicBezTo>
                  <a:cubicBezTo>
                    <a:pt x="0" y="899"/>
                    <a:pt x="67" y="933"/>
                    <a:pt x="134" y="933"/>
                  </a:cubicBezTo>
                  <a:cubicBezTo>
                    <a:pt x="300" y="899"/>
                    <a:pt x="334" y="733"/>
                    <a:pt x="467" y="599"/>
                  </a:cubicBezTo>
                  <a:cubicBezTo>
                    <a:pt x="601" y="432"/>
                    <a:pt x="767" y="332"/>
                    <a:pt x="901" y="166"/>
                  </a:cubicBezTo>
                  <a:cubicBezTo>
                    <a:pt x="927" y="114"/>
                    <a:pt x="852" y="1"/>
                    <a:pt x="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rot="2700000">
              <a:off x="420596" y="3493899"/>
              <a:ext cx="46638" cy="43381"/>
            </a:xfrm>
            <a:custGeom>
              <a:avLst/>
              <a:gdLst/>
              <a:ahLst/>
              <a:cxnLst/>
              <a:rect l="l" t="t" r="r" b="b"/>
              <a:pathLst>
                <a:path w="945" h="879" extrusionOk="0">
                  <a:moveTo>
                    <a:pt x="763" y="1"/>
                  </a:moveTo>
                  <a:cubicBezTo>
                    <a:pt x="732" y="1"/>
                    <a:pt x="699" y="14"/>
                    <a:pt x="668" y="45"/>
                  </a:cubicBezTo>
                  <a:cubicBezTo>
                    <a:pt x="534" y="178"/>
                    <a:pt x="401" y="245"/>
                    <a:pt x="301" y="378"/>
                  </a:cubicBezTo>
                  <a:cubicBezTo>
                    <a:pt x="168" y="445"/>
                    <a:pt x="1" y="578"/>
                    <a:pt x="1" y="745"/>
                  </a:cubicBezTo>
                  <a:cubicBezTo>
                    <a:pt x="1" y="779"/>
                    <a:pt x="34" y="879"/>
                    <a:pt x="67" y="879"/>
                  </a:cubicBezTo>
                  <a:cubicBezTo>
                    <a:pt x="234" y="879"/>
                    <a:pt x="334" y="745"/>
                    <a:pt x="468" y="612"/>
                  </a:cubicBezTo>
                  <a:cubicBezTo>
                    <a:pt x="568" y="478"/>
                    <a:pt x="735" y="378"/>
                    <a:pt x="868" y="245"/>
                  </a:cubicBezTo>
                  <a:cubicBezTo>
                    <a:pt x="945" y="142"/>
                    <a:pt x="864"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rot="2700000">
              <a:off x="1115275" y="2791911"/>
              <a:ext cx="27391" cy="73338"/>
            </a:xfrm>
            <a:custGeom>
              <a:avLst/>
              <a:gdLst/>
              <a:ahLst/>
              <a:cxnLst/>
              <a:rect l="l" t="t" r="r" b="b"/>
              <a:pathLst>
                <a:path w="555" h="1486" extrusionOk="0">
                  <a:moveTo>
                    <a:pt x="427" y="1"/>
                  </a:moveTo>
                  <a:cubicBezTo>
                    <a:pt x="386" y="1"/>
                    <a:pt x="347" y="20"/>
                    <a:pt x="334" y="59"/>
                  </a:cubicBezTo>
                  <a:cubicBezTo>
                    <a:pt x="201" y="459"/>
                    <a:pt x="1" y="1026"/>
                    <a:pt x="167" y="1460"/>
                  </a:cubicBezTo>
                  <a:cubicBezTo>
                    <a:pt x="184" y="1477"/>
                    <a:pt x="201" y="1485"/>
                    <a:pt x="222" y="1485"/>
                  </a:cubicBezTo>
                  <a:cubicBezTo>
                    <a:pt x="242" y="1485"/>
                    <a:pt x="267" y="1477"/>
                    <a:pt x="301" y="1460"/>
                  </a:cubicBezTo>
                  <a:cubicBezTo>
                    <a:pt x="367" y="1293"/>
                    <a:pt x="367" y="1060"/>
                    <a:pt x="367" y="860"/>
                  </a:cubicBezTo>
                  <a:cubicBezTo>
                    <a:pt x="401" y="626"/>
                    <a:pt x="434" y="359"/>
                    <a:pt x="534" y="126"/>
                  </a:cubicBezTo>
                  <a:cubicBezTo>
                    <a:pt x="554" y="45"/>
                    <a:pt x="489" y="1"/>
                    <a:pt x="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rot="2700000">
              <a:off x="1127338" y="2819105"/>
              <a:ext cx="24133" cy="63270"/>
            </a:xfrm>
            <a:custGeom>
              <a:avLst/>
              <a:gdLst/>
              <a:ahLst/>
              <a:cxnLst/>
              <a:rect l="l" t="t" r="r" b="b"/>
              <a:pathLst>
                <a:path w="489" h="1282" extrusionOk="0">
                  <a:moveTo>
                    <a:pt x="351" y="0"/>
                  </a:moveTo>
                  <a:cubicBezTo>
                    <a:pt x="306" y="0"/>
                    <a:pt x="260" y="25"/>
                    <a:pt x="234" y="89"/>
                  </a:cubicBezTo>
                  <a:lnTo>
                    <a:pt x="134" y="723"/>
                  </a:lnTo>
                  <a:cubicBezTo>
                    <a:pt x="68" y="890"/>
                    <a:pt x="1" y="1090"/>
                    <a:pt x="68" y="1257"/>
                  </a:cubicBezTo>
                  <a:cubicBezTo>
                    <a:pt x="101" y="1273"/>
                    <a:pt x="126" y="1282"/>
                    <a:pt x="147" y="1282"/>
                  </a:cubicBezTo>
                  <a:cubicBezTo>
                    <a:pt x="168" y="1282"/>
                    <a:pt x="184" y="1273"/>
                    <a:pt x="201" y="1257"/>
                  </a:cubicBezTo>
                  <a:cubicBezTo>
                    <a:pt x="334" y="1123"/>
                    <a:pt x="334" y="923"/>
                    <a:pt x="334" y="756"/>
                  </a:cubicBezTo>
                  <a:lnTo>
                    <a:pt x="468" y="123"/>
                  </a:lnTo>
                  <a:cubicBezTo>
                    <a:pt x="488" y="61"/>
                    <a:pt x="421"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rot="2700000">
              <a:off x="1140407" y="2871738"/>
              <a:ext cx="30451" cy="38199"/>
            </a:xfrm>
            <a:custGeom>
              <a:avLst/>
              <a:gdLst/>
              <a:ahLst/>
              <a:cxnLst/>
              <a:rect l="l" t="t" r="r" b="b"/>
              <a:pathLst>
                <a:path w="617" h="774" extrusionOk="0">
                  <a:moveTo>
                    <a:pt x="504" y="0"/>
                  </a:moveTo>
                  <a:cubicBezTo>
                    <a:pt x="485" y="0"/>
                    <a:pt x="468" y="8"/>
                    <a:pt x="459" y="27"/>
                  </a:cubicBezTo>
                  <a:cubicBezTo>
                    <a:pt x="292" y="261"/>
                    <a:pt x="125" y="461"/>
                    <a:pt x="25" y="661"/>
                  </a:cubicBezTo>
                  <a:cubicBezTo>
                    <a:pt x="0" y="736"/>
                    <a:pt x="69" y="773"/>
                    <a:pt x="119" y="773"/>
                  </a:cubicBezTo>
                  <a:cubicBezTo>
                    <a:pt x="136" y="773"/>
                    <a:pt x="150" y="769"/>
                    <a:pt x="159" y="761"/>
                  </a:cubicBezTo>
                  <a:cubicBezTo>
                    <a:pt x="325" y="594"/>
                    <a:pt x="459" y="327"/>
                    <a:pt x="592" y="127"/>
                  </a:cubicBezTo>
                  <a:cubicBezTo>
                    <a:pt x="616" y="55"/>
                    <a:pt x="55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rot="2700000">
              <a:off x="422100" y="2970125"/>
              <a:ext cx="65441" cy="35386"/>
            </a:xfrm>
            <a:custGeom>
              <a:avLst/>
              <a:gdLst/>
              <a:ahLst/>
              <a:cxnLst/>
              <a:rect l="l" t="t" r="r" b="b"/>
              <a:pathLst>
                <a:path w="1326" h="717" extrusionOk="0">
                  <a:moveTo>
                    <a:pt x="1155" y="1"/>
                  </a:moveTo>
                  <a:cubicBezTo>
                    <a:pt x="998" y="1"/>
                    <a:pt x="851" y="61"/>
                    <a:pt x="658" y="143"/>
                  </a:cubicBezTo>
                  <a:cubicBezTo>
                    <a:pt x="425" y="243"/>
                    <a:pt x="225" y="410"/>
                    <a:pt x="58" y="543"/>
                  </a:cubicBezTo>
                  <a:cubicBezTo>
                    <a:pt x="0" y="630"/>
                    <a:pt x="68" y="717"/>
                    <a:pt x="130" y="717"/>
                  </a:cubicBezTo>
                  <a:cubicBezTo>
                    <a:pt x="140" y="717"/>
                    <a:pt x="149" y="715"/>
                    <a:pt x="158" y="710"/>
                  </a:cubicBezTo>
                  <a:cubicBezTo>
                    <a:pt x="325" y="577"/>
                    <a:pt x="558" y="477"/>
                    <a:pt x="759" y="343"/>
                  </a:cubicBezTo>
                  <a:cubicBezTo>
                    <a:pt x="925" y="243"/>
                    <a:pt x="1125" y="243"/>
                    <a:pt x="1292" y="143"/>
                  </a:cubicBezTo>
                  <a:cubicBezTo>
                    <a:pt x="1326" y="76"/>
                    <a:pt x="1292" y="10"/>
                    <a:pt x="1259" y="10"/>
                  </a:cubicBezTo>
                  <a:cubicBezTo>
                    <a:pt x="1223" y="4"/>
                    <a:pt x="1189"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rot="2700000">
              <a:off x="419356" y="2998202"/>
              <a:ext cx="73930" cy="48119"/>
            </a:xfrm>
            <a:custGeom>
              <a:avLst/>
              <a:gdLst/>
              <a:ahLst/>
              <a:cxnLst/>
              <a:rect l="l" t="t" r="r" b="b"/>
              <a:pathLst>
                <a:path w="1498" h="975" extrusionOk="0">
                  <a:moveTo>
                    <a:pt x="1397" y="0"/>
                  </a:moveTo>
                  <a:cubicBezTo>
                    <a:pt x="1163" y="0"/>
                    <a:pt x="897" y="200"/>
                    <a:pt x="696" y="334"/>
                  </a:cubicBezTo>
                  <a:cubicBezTo>
                    <a:pt x="463" y="500"/>
                    <a:pt x="229" y="667"/>
                    <a:pt x="29" y="867"/>
                  </a:cubicBezTo>
                  <a:cubicBezTo>
                    <a:pt x="1" y="896"/>
                    <a:pt x="21" y="974"/>
                    <a:pt x="49" y="974"/>
                  </a:cubicBezTo>
                  <a:cubicBezTo>
                    <a:pt x="53" y="974"/>
                    <a:pt x="58" y="972"/>
                    <a:pt x="63" y="967"/>
                  </a:cubicBezTo>
                  <a:cubicBezTo>
                    <a:pt x="263" y="801"/>
                    <a:pt x="530" y="634"/>
                    <a:pt x="763" y="500"/>
                  </a:cubicBezTo>
                  <a:cubicBezTo>
                    <a:pt x="997" y="367"/>
                    <a:pt x="1264" y="334"/>
                    <a:pt x="1430" y="134"/>
                  </a:cubicBezTo>
                  <a:cubicBezTo>
                    <a:pt x="1497" y="67"/>
                    <a:pt x="1430" y="0"/>
                    <a:pt x="1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rot="2700000">
              <a:off x="412753" y="3016249"/>
              <a:ext cx="67070" cy="50586"/>
            </a:xfrm>
            <a:custGeom>
              <a:avLst/>
              <a:gdLst/>
              <a:ahLst/>
              <a:cxnLst/>
              <a:rect l="l" t="t" r="r" b="b"/>
              <a:pathLst>
                <a:path w="1359" h="1025" extrusionOk="0">
                  <a:moveTo>
                    <a:pt x="1282" y="0"/>
                  </a:moveTo>
                  <a:cubicBezTo>
                    <a:pt x="1276" y="0"/>
                    <a:pt x="1269" y="2"/>
                    <a:pt x="1262" y="5"/>
                  </a:cubicBezTo>
                  <a:cubicBezTo>
                    <a:pt x="795" y="172"/>
                    <a:pt x="428" y="606"/>
                    <a:pt x="27" y="839"/>
                  </a:cubicBezTo>
                  <a:cubicBezTo>
                    <a:pt x="0" y="921"/>
                    <a:pt x="39" y="1024"/>
                    <a:pt x="109" y="1024"/>
                  </a:cubicBezTo>
                  <a:cubicBezTo>
                    <a:pt x="125" y="1024"/>
                    <a:pt x="142" y="1019"/>
                    <a:pt x="161" y="1006"/>
                  </a:cubicBezTo>
                  <a:cubicBezTo>
                    <a:pt x="361" y="906"/>
                    <a:pt x="595" y="773"/>
                    <a:pt x="761" y="606"/>
                  </a:cubicBezTo>
                  <a:cubicBezTo>
                    <a:pt x="961" y="472"/>
                    <a:pt x="1162" y="339"/>
                    <a:pt x="1328" y="139"/>
                  </a:cubicBezTo>
                  <a:cubicBezTo>
                    <a:pt x="1358" y="109"/>
                    <a:pt x="1335"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rot="2700000">
              <a:off x="1054006" y="2524221"/>
              <a:ext cx="27440" cy="51475"/>
            </a:xfrm>
            <a:custGeom>
              <a:avLst/>
              <a:gdLst/>
              <a:ahLst/>
              <a:cxnLst/>
              <a:rect l="l" t="t" r="r" b="b"/>
              <a:pathLst>
                <a:path w="556" h="1043" extrusionOk="0">
                  <a:moveTo>
                    <a:pt x="452" y="1"/>
                  </a:moveTo>
                  <a:cubicBezTo>
                    <a:pt x="422" y="1"/>
                    <a:pt x="391" y="15"/>
                    <a:pt x="367" y="50"/>
                  </a:cubicBezTo>
                  <a:cubicBezTo>
                    <a:pt x="234" y="284"/>
                    <a:pt x="0" y="717"/>
                    <a:pt x="100" y="1017"/>
                  </a:cubicBezTo>
                  <a:cubicBezTo>
                    <a:pt x="100" y="1034"/>
                    <a:pt x="117" y="1042"/>
                    <a:pt x="138" y="1042"/>
                  </a:cubicBezTo>
                  <a:cubicBezTo>
                    <a:pt x="159" y="1042"/>
                    <a:pt x="184" y="1034"/>
                    <a:pt x="201" y="1017"/>
                  </a:cubicBezTo>
                  <a:cubicBezTo>
                    <a:pt x="267" y="884"/>
                    <a:pt x="267" y="717"/>
                    <a:pt x="334" y="584"/>
                  </a:cubicBezTo>
                  <a:cubicBezTo>
                    <a:pt x="367" y="417"/>
                    <a:pt x="434" y="250"/>
                    <a:pt x="534" y="117"/>
                  </a:cubicBezTo>
                  <a:cubicBezTo>
                    <a:pt x="556" y="52"/>
                    <a:pt x="507"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rot="2700000">
              <a:off x="1065891" y="2544523"/>
              <a:ext cx="24084" cy="46293"/>
            </a:xfrm>
            <a:custGeom>
              <a:avLst/>
              <a:gdLst/>
              <a:ahLst/>
              <a:cxnLst/>
              <a:rect l="l" t="t" r="r" b="b"/>
              <a:pathLst>
                <a:path w="488" h="938" extrusionOk="0">
                  <a:moveTo>
                    <a:pt x="350" y="1"/>
                  </a:moveTo>
                  <a:cubicBezTo>
                    <a:pt x="305" y="1"/>
                    <a:pt x="259" y="26"/>
                    <a:pt x="234" y="90"/>
                  </a:cubicBezTo>
                  <a:lnTo>
                    <a:pt x="100" y="457"/>
                  </a:lnTo>
                  <a:cubicBezTo>
                    <a:pt x="67" y="591"/>
                    <a:pt x="0" y="757"/>
                    <a:pt x="67" y="891"/>
                  </a:cubicBezTo>
                  <a:cubicBezTo>
                    <a:pt x="90" y="914"/>
                    <a:pt x="114" y="938"/>
                    <a:pt x="137" y="938"/>
                  </a:cubicBezTo>
                  <a:cubicBezTo>
                    <a:pt x="147" y="938"/>
                    <a:pt x="157" y="934"/>
                    <a:pt x="167" y="924"/>
                  </a:cubicBezTo>
                  <a:cubicBezTo>
                    <a:pt x="267" y="857"/>
                    <a:pt x="300" y="724"/>
                    <a:pt x="334" y="591"/>
                  </a:cubicBezTo>
                  <a:cubicBezTo>
                    <a:pt x="400" y="424"/>
                    <a:pt x="434" y="290"/>
                    <a:pt x="467" y="124"/>
                  </a:cubicBezTo>
                  <a:cubicBezTo>
                    <a:pt x="487" y="62"/>
                    <a:pt x="420"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rot="2700000">
              <a:off x="574388" y="2480535"/>
              <a:ext cx="60950" cy="17718"/>
            </a:xfrm>
            <a:custGeom>
              <a:avLst/>
              <a:gdLst/>
              <a:ahLst/>
              <a:cxnLst/>
              <a:rect l="l" t="t" r="r" b="b"/>
              <a:pathLst>
                <a:path w="1235" h="359" extrusionOk="0">
                  <a:moveTo>
                    <a:pt x="576" y="0"/>
                  </a:moveTo>
                  <a:cubicBezTo>
                    <a:pt x="408" y="0"/>
                    <a:pt x="245" y="15"/>
                    <a:pt x="67" y="15"/>
                  </a:cubicBezTo>
                  <a:cubicBezTo>
                    <a:pt x="0" y="82"/>
                    <a:pt x="0" y="249"/>
                    <a:pt x="67" y="249"/>
                  </a:cubicBezTo>
                  <a:cubicBezTo>
                    <a:pt x="267" y="249"/>
                    <a:pt x="501" y="282"/>
                    <a:pt x="701" y="282"/>
                  </a:cubicBezTo>
                  <a:cubicBezTo>
                    <a:pt x="815" y="305"/>
                    <a:pt x="929" y="359"/>
                    <a:pt x="1043" y="359"/>
                  </a:cubicBezTo>
                  <a:cubicBezTo>
                    <a:pt x="1096" y="359"/>
                    <a:pt x="1148" y="347"/>
                    <a:pt x="1201" y="315"/>
                  </a:cubicBezTo>
                  <a:cubicBezTo>
                    <a:pt x="1235" y="315"/>
                    <a:pt x="1235" y="282"/>
                    <a:pt x="1235" y="249"/>
                  </a:cubicBezTo>
                  <a:cubicBezTo>
                    <a:pt x="1168" y="82"/>
                    <a:pt x="1001" y="82"/>
                    <a:pt x="834" y="15"/>
                  </a:cubicBezTo>
                  <a:cubicBezTo>
                    <a:pt x="745" y="4"/>
                    <a:pt x="660"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rot="2700000">
              <a:off x="595642" y="2466049"/>
              <a:ext cx="54386" cy="24775"/>
            </a:xfrm>
            <a:custGeom>
              <a:avLst/>
              <a:gdLst/>
              <a:ahLst/>
              <a:cxnLst/>
              <a:rect l="l" t="t" r="r" b="b"/>
              <a:pathLst>
                <a:path w="1102" h="502" extrusionOk="0">
                  <a:moveTo>
                    <a:pt x="67" y="1"/>
                  </a:moveTo>
                  <a:cubicBezTo>
                    <a:pt x="0" y="67"/>
                    <a:pt x="0" y="268"/>
                    <a:pt x="100" y="268"/>
                  </a:cubicBezTo>
                  <a:cubicBezTo>
                    <a:pt x="267" y="268"/>
                    <a:pt x="434" y="301"/>
                    <a:pt x="567" y="334"/>
                  </a:cubicBezTo>
                  <a:cubicBezTo>
                    <a:pt x="734" y="401"/>
                    <a:pt x="801" y="501"/>
                    <a:pt x="1001" y="501"/>
                  </a:cubicBezTo>
                  <a:cubicBezTo>
                    <a:pt x="1034" y="501"/>
                    <a:pt x="1101" y="468"/>
                    <a:pt x="1068" y="401"/>
                  </a:cubicBezTo>
                  <a:cubicBezTo>
                    <a:pt x="934" y="67"/>
                    <a:pt x="4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rot="2700000">
              <a:off x="620589" y="2452072"/>
              <a:ext cx="51080" cy="24775"/>
            </a:xfrm>
            <a:custGeom>
              <a:avLst/>
              <a:gdLst/>
              <a:ahLst/>
              <a:cxnLst/>
              <a:rect l="l" t="t" r="r" b="b"/>
              <a:pathLst>
                <a:path w="1035" h="502" extrusionOk="0">
                  <a:moveTo>
                    <a:pt x="100" y="1"/>
                  </a:moveTo>
                  <a:cubicBezTo>
                    <a:pt x="0" y="34"/>
                    <a:pt x="0" y="201"/>
                    <a:pt x="100" y="201"/>
                  </a:cubicBezTo>
                  <a:cubicBezTo>
                    <a:pt x="267" y="201"/>
                    <a:pt x="434" y="268"/>
                    <a:pt x="567" y="335"/>
                  </a:cubicBezTo>
                  <a:cubicBezTo>
                    <a:pt x="701" y="368"/>
                    <a:pt x="767" y="501"/>
                    <a:pt x="934" y="501"/>
                  </a:cubicBezTo>
                  <a:cubicBezTo>
                    <a:pt x="1001" y="501"/>
                    <a:pt x="1034" y="468"/>
                    <a:pt x="1034" y="435"/>
                  </a:cubicBezTo>
                  <a:cubicBezTo>
                    <a:pt x="1001" y="101"/>
                    <a:pt x="400"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rot="2700000">
              <a:off x="1191239" y="2211607"/>
              <a:ext cx="34004" cy="79013"/>
            </a:xfrm>
            <a:custGeom>
              <a:avLst/>
              <a:gdLst/>
              <a:ahLst/>
              <a:cxnLst/>
              <a:rect l="l" t="t" r="r" b="b"/>
              <a:pathLst>
                <a:path w="689" h="1601" extrusionOk="0">
                  <a:moveTo>
                    <a:pt x="556" y="0"/>
                  </a:moveTo>
                  <a:cubicBezTo>
                    <a:pt x="515" y="0"/>
                    <a:pt x="470" y="26"/>
                    <a:pt x="434" y="86"/>
                  </a:cubicBezTo>
                  <a:cubicBezTo>
                    <a:pt x="334" y="320"/>
                    <a:pt x="234" y="586"/>
                    <a:pt x="167" y="820"/>
                  </a:cubicBezTo>
                  <a:cubicBezTo>
                    <a:pt x="67" y="1020"/>
                    <a:pt x="0" y="1320"/>
                    <a:pt x="67" y="1520"/>
                  </a:cubicBezTo>
                  <a:cubicBezTo>
                    <a:pt x="67" y="1569"/>
                    <a:pt x="121" y="1600"/>
                    <a:pt x="163" y="1600"/>
                  </a:cubicBezTo>
                  <a:cubicBezTo>
                    <a:pt x="178" y="1600"/>
                    <a:pt x="192" y="1596"/>
                    <a:pt x="201" y="1587"/>
                  </a:cubicBezTo>
                  <a:cubicBezTo>
                    <a:pt x="334" y="1420"/>
                    <a:pt x="334" y="1187"/>
                    <a:pt x="367" y="987"/>
                  </a:cubicBezTo>
                  <a:cubicBezTo>
                    <a:pt x="434" y="686"/>
                    <a:pt x="534" y="453"/>
                    <a:pt x="668" y="186"/>
                  </a:cubicBezTo>
                  <a:cubicBezTo>
                    <a:pt x="689" y="80"/>
                    <a:pt x="629"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rot="2700000">
              <a:off x="1181543" y="2188026"/>
              <a:ext cx="27292" cy="72992"/>
            </a:xfrm>
            <a:custGeom>
              <a:avLst/>
              <a:gdLst/>
              <a:ahLst/>
              <a:cxnLst/>
              <a:rect l="l" t="t" r="r" b="b"/>
              <a:pathLst>
                <a:path w="553" h="1479" extrusionOk="0">
                  <a:moveTo>
                    <a:pt x="440" y="1"/>
                  </a:moveTo>
                  <a:cubicBezTo>
                    <a:pt x="395" y="1"/>
                    <a:pt x="348" y="27"/>
                    <a:pt x="334" y="86"/>
                  </a:cubicBezTo>
                  <a:cubicBezTo>
                    <a:pt x="200" y="486"/>
                    <a:pt x="0" y="1086"/>
                    <a:pt x="234" y="1453"/>
                  </a:cubicBezTo>
                  <a:cubicBezTo>
                    <a:pt x="250" y="1470"/>
                    <a:pt x="275" y="1478"/>
                    <a:pt x="300" y="1478"/>
                  </a:cubicBezTo>
                  <a:cubicBezTo>
                    <a:pt x="325" y="1478"/>
                    <a:pt x="350" y="1470"/>
                    <a:pt x="367" y="1453"/>
                  </a:cubicBezTo>
                  <a:cubicBezTo>
                    <a:pt x="400" y="1253"/>
                    <a:pt x="400" y="1086"/>
                    <a:pt x="400" y="886"/>
                  </a:cubicBezTo>
                  <a:cubicBezTo>
                    <a:pt x="400" y="619"/>
                    <a:pt x="500" y="386"/>
                    <a:pt x="534" y="119"/>
                  </a:cubicBezTo>
                  <a:cubicBezTo>
                    <a:pt x="552" y="44"/>
                    <a:pt x="49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rot="2700000">
              <a:off x="679264" y="2096551"/>
              <a:ext cx="81975" cy="31586"/>
            </a:xfrm>
            <a:custGeom>
              <a:avLst/>
              <a:gdLst/>
              <a:ahLst/>
              <a:cxnLst/>
              <a:rect l="l" t="t" r="r" b="b"/>
              <a:pathLst>
                <a:path w="1661" h="640" extrusionOk="0">
                  <a:moveTo>
                    <a:pt x="96" y="1"/>
                  </a:moveTo>
                  <a:cubicBezTo>
                    <a:pt x="20" y="1"/>
                    <a:pt x="0" y="110"/>
                    <a:pt x="60" y="139"/>
                  </a:cubicBezTo>
                  <a:cubicBezTo>
                    <a:pt x="360" y="173"/>
                    <a:pt x="627" y="273"/>
                    <a:pt x="860" y="339"/>
                  </a:cubicBezTo>
                  <a:cubicBezTo>
                    <a:pt x="1127" y="440"/>
                    <a:pt x="1361" y="606"/>
                    <a:pt x="1627" y="640"/>
                  </a:cubicBezTo>
                  <a:cubicBezTo>
                    <a:pt x="1661" y="640"/>
                    <a:pt x="1661" y="573"/>
                    <a:pt x="1661" y="573"/>
                  </a:cubicBezTo>
                  <a:cubicBezTo>
                    <a:pt x="1261" y="206"/>
                    <a:pt x="627" y="39"/>
                    <a:pt x="126" y="6"/>
                  </a:cubicBezTo>
                  <a:cubicBezTo>
                    <a:pt x="115"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rot="2700000">
              <a:off x="696431" y="2084924"/>
              <a:ext cx="74127" cy="34843"/>
            </a:xfrm>
            <a:custGeom>
              <a:avLst/>
              <a:gdLst/>
              <a:ahLst/>
              <a:cxnLst/>
              <a:rect l="l" t="t" r="r" b="b"/>
              <a:pathLst>
                <a:path w="1502" h="706" extrusionOk="0">
                  <a:moveTo>
                    <a:pt x="26" y="1"/>
                  </a:moveTo>
                  <a:cubicBezTo>
                    <a:pt x="1" y="1"/>
                    <a:pt x="6" y="141"/>
                    <a:pt x="67" y="172"/>
                  </a:cubicBezTo>
                  <a:cubicBezTo>
                    <a:pt x="301" y="205"/>
                    <a:pt x="567" y="305"/>
                    <a:pt x="768" y="372"/>
                  </a:cubicBezTo>
                  <a:cubicBezTo>
                    <a:pt x="1001" y="472"/>
                    <a:pt x="1168" y="672"/>
                    <a:pt x="1368" y="705"/>
                  </a:cubicBezTo>
                  <a:cubicBezTo>
                    <a:pt x="1401" y="705"/>
                    <a:pt x="1501" y="672"/>
                    <a:pt x="1435" y="639"/>
                  </a:cubicBezTo>
                  <a:cubicBezTo>
                    <a:pt x="1368" y="405"/>
                    <a:pt x="1101" y="305"/>
                    <a:pt x="901" y="205"/>
                  </a:cubicBezTo>
                  <a:cubicBezTo>
                    <a:pt x="601" y="72"/>
                    <a:pt x="334" y="38"/>
                    <a:pt x="34" y="5"/>
                  </a:cubicBezTo>
                  <a:cubicBezTo>
                    <a:pt x="31" y="2"/>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rot="2700000">
              <a:off x="730622" y="2085417"/>
              <a:ext cx="62628" cy="44467"/>
            </a:xfrm>
            <a:custGeom>
              <a:avLst/>
              <a:gdLst/>
              <a:ahLst/>
              <a:cxnLst/>
              <a:rect l="l" t="t" r="r" b="b"/>
              <a:pathLst>
                <a:path w="1269" h="901" extrusionOk="0">
                  <a:moveTo>
                    <a:pt x="268" y="0"/>
                  </a:moveTo>
                  <a:cubicBezTo>
                    <a:pt x="101" y="0"/>
                    <a:pt x="1" y="167"/>
                    <a:pt x="134" y="267"/>
                  </a:cubicBezTo>
                  <a:cubicBezTo>
                    <a:pt x="301" y="334"/>
                    <a:pt x="501" y="434"/>
                    <a:pt x="668" y="567"/>
                  </a:cubicBezTo>
                  <a:cubicBezTo>
                    <a:pt x="835" y="634"/>
                    <a:pt x="968" y="834"/>
                    <a:pt x="1135" y="901"/>
                  </a:cubicBezTo>
                  <a:cubicBezTo>
                    <a:pt x="1235" y="901"/>
                    <a:pt x="1268" y="834"/>
                    <a:pt x="1268" y="768"/>
                  </a:cubicBezTo>
                  <a:cubicBezTo>
                    <a:pt x="1235" y="601"/>
                    <a:pt x="1002" y="467"/>
                    <a:pt x="868" y="334"/>
                  </a:cubicBezTo>
                  <a:cubicBezTo>
                    <a:pt x="668" y="234"/>
                    <a:pt x="468" y="1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03AAF-C10E-41BF-ACF8-A98092EE8FF8}"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2900245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303AAF-C10E-41BF-ACF8-A98092EE8FF8}"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2762419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303AAF-C10E-41BF-ACF8-A98092EE8FF8}"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3641025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303AAF-C10E-41BF-ACF8-A98092EE8FF8}" type="datetimeFigureOut">
              <a:rPr lang="en-US" smtClean="0"/>
              <a:pPr/>
              <a:t>3/24/2025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3881857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303AAF-C10E-41BF-ACF8-A98092EE8FF8}" type="datetimeFigureOut">
              <a:rPr lang="en-US" smtClean="0"/>
              <a:pPr/>
              <a:t>3/24/2025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294357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303AAF-C10E-41BF-ACF8-A98092EE8FF8}" type="datetimeFigureOut">
              <a:rPr lang="en-US" smtClean="0"/>
              <a:pPr/>
              <a:t>3/24/2025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985657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303AAF-C10E-41BF-ACF8-A98092EE8FF8}"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2163849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303AAF-C10E-41BF-ACF8-A98092EE8FF8}"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1097682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03AAF-C10E-41BF-ACF8-A98092EE8FF8}" type="datetimeFigureOut">
              <a:rPr lang="en-US" smtClean="0"/>
              <a:pPr/>
              <a:t>3/24/2025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E98D7-CF61-42BF-BA20-35CF16CB6047}" type="slidenum">
              <a:rPr lang="en-US" smtClean="0"/>
              <a:pPr/>
              <a:t>‹#›</a:t>
            </a:fld>
            <a:endParaRPr lang="en-US"/>
          </a:p>
        </p:txBody>
      </p:sp>
    </p:spTree>
    <p:extLst>
      <p:ext uri="{BB962C8B-B14F-4D97-AF65-F5344CB8AC3E}">
        <p14:creationId xmlns:p14="http://schemas.microsoft.com/office/powerpoint/2010/main" val="1055025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7" r:id="rId13"/>
    <p:sldLayoutId id="214748366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392" y="629392"/>
            <a:ext cx="10949050" cy="6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848F26AA-A5A9-46B6-BC0F-662525952541}"/>
              </a:ext>
            </a:extLst>
          </p:cNvPr>
          <p:cNvSpPr txBox="1"/>
          <p:nvPr/>
        </p:nvSpPr>
        <p:spPr>
          <a:xfrm>
            <a:off x="2837015" y="211845"/>
            <a:ext cx="5983443" cy="400110"/>
          </a:xfrm>
          <a:prstGeom prst="rect">
            <a:avLst/>
          </a:prstGeom>
          <a:noFill/>
        </p:spPr>
        <p:txBody>
          <a:bodyPr wrap="square" rtlCol="0">
            <a:spAutoFit/>
          </a:bodyPr>
          <a:lstStyle/>
          <a:p>
            <a:r>
              <a:rPr lang="en-US" sz="2000" dirty="0">
                <a:solidFill>
                  <a:srgbClr val="FF0000"/>
                </a:solidFill>
                <a:latin typeface="Times New Roman" pitchFamily="18" charset="0"/>
                <a:cs typeface="Times New Roman" pitchFamily="18" charset="0"/>
              </a:rPr>
              <a:t>HÌNH ẢNH ĐẸP VỀ VÙNG NÚI CAO TÂY BẮC</a:t>
            </a:r>
          </a:p>
        </p:txBody>
      </p:sp>
    </p:spTree>
    <p:extLst>
      <p:ext uri="{BB962C8B-B14F-4D97-AF65-F5344CB8AC3E}">
        <p14:creationId xmlns:p14="http://schemas.microsoft.com/office/powerpoint/2010/main" val="3369903594"/>
      </p:ext>
    </p:extLst>
  </p:cSld>
  <p:clrMapOvr>
    <a:masterClrMapping/>
  </p:clrMapOvr>
  <p:transition advClick="0">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726AE05-FD9E-4D00-977C-4CFF70CCDC34}"/>
              </a:ext>
            </a:extLst>
          </p:cNvPr>
          <p:cNvSpPr txBox="1"/>
          <p:nvPr/>
        </p:nvSpPr>
        <p:spPr>
          <a:xfrm>
            <a:off x="0" y="75157"/>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r>
              <a:rPr lang="en-US" sz="2000" b="1" dirty="0" err="1">
                <a:solidFill>
                  <a:srgbClr val="800080"/>
                </a:solidFill>
              </a:rPr>
              <a:t>Tiết</a:t>
            </a:r>
            <a:r>
              <a:rPr lang="en-US" sz="2000" b="1" dirty="0">
                <a:solidFill>
                  <a:srgbClr val="800080"/>
                </a:solidFill>
              </a:rPr>
              <a:t> 129,130,131 – </a:t>
            </a:r>
            <a:r>
              <a:rPr lang="en-US" sz="2000" b="1" dirty="0" err="1">
                <a:solidFill>
                  <a:srgbClr val="800080"/>
                </a:solidFill>
              </a:rPr>
              <a:t>Văn</a:t>
            </a:r>
            <a:r>
              <a:rPr lang="en-US" sz="2000" b="1" dirty="0">
                <a:solidFill>
                  <a:srgbClr val="800080"/>
                </a:solidFill>
              </a:rPr>
              <a:t> </a:t>
            </a:r>
            <a:r>
              <a:rPr lang="en-US" sz="2000" b="1" dirty="0" err="1">
                <a:solidFill>
                  <a:srgbClr val="800080"/>
                </a:solidFill>
              </a:rPr>
              <a:t>bản</a:t>
            </a:r>
            <a:r>
              <a:rPr lang="en-US" sz="2000" b="1" dirty="0">
                <a:solidFill>
                  <a:srgbClr val="800080"/>
                </a:solidFill>
              </a:rPr>
              <a:t>                                               NÓI VỚI CON (Y </a:t>
            </a:r>
            <a:r>
              <a:rPr lang="en-US" sz="2000" b="1" dirty="0" err="1">
                <a:solidFill>
                  <a:srgbClr val="800080"/>
                </a:solidFill>
              </a:rPr>
              <a:t>Phương</a:t>
            </a:r>
            <a:r>
              <a:rPr lang="en-US" sz="2000" b="1" dirty="0">
                <a:solidFill>
                  <a:srgbClr val="800080"/>
                </a:solidFill>
              </a:rPr>
              <a:t>)</a:t>
            </a:r>
          </a:p>
        </p:txBody>
      </p:sp>
      <p:sp>
        <p:nvSpPr>
          <p:cNvPr id="3" name="TextBox 2">
            <a:extLst>
              <a:ext uri="{FF2B5EF4-FFF2-40B4-BE49-F238E27FC236}">
                <a16:creationId xmlns="" xmlns:a16="http://schemas.microsoft.com/office/drawing/2014/main" id="{511B5877-88BE-44A1-A91C-B5C3BC4358D0}"/>
              </a:ext>
            </a:extLst>
          </p:cNvPr>
          <p:cNvSpPr txBox="1"/>
          <p:nvPr/>
        </p:nvSpPr>
        <p:spPr>
          <a:xfrm>
            <a:off x="0" y="35968"/>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smtClean="0">
                <a:solidFill>
                  <a:srgbClr val="800080"/>
                </a:solidFill>
                <a:latin typeface="Times New Roman" pitchFamily="18" charset="0"/>
                <a:cs typeface="Times New Roman" pitchFamily="18" charset="0"/>
              </a:rPr>
              <a:t>                                              </a:t>
            </a:r>
            <a:r>
              <a:rPr lang="en-US" sz="2800" b="1" dirty="0">
                <a:solidFill>
                  <a:srgbClr val="800080"/>
                </a:solidFill>
                <a:latin typeface="Times New Roman" pitchFamily="18" charset="0"/>
                <a:cs typeface="Times New Roman" pitchFamily="18" charset="0"/>
              </a:rPr>
              <a:t>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 xmlns:a16="http://schemas.microsoft.com/office/drawing/2014/main" id="{C6EFF24B-CCB4-417B-8DB1-EC646F412774}"/>
              </a:ext>
            </a:extLst>
          </p:cNvPr>
          <p:cNvSpPr txBox="1"/>
          <p:nvPr/>
        </p:nvSpPr>
        <p:spPr>
          <a:xfrm>
            <a:off x="0" y="474704"/>
            <a:ext cx="2991394" cy="230832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a:t>
            </a:r>
            <a:r>
              <a:rPr lang="en-US" sz="2400" b="1" dirty="0" err="1" smtClean="0">
                <a:latin typeface="Times New Roman" panose="02020603050405020304" pitchFamily="18" charset="0"/>
                <a:cs typeface="Times New Roman" panose="02020603050405020304" pitchFamily="18" charset="0"/>
              </a:rPr>
              <a:t>Tìm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hiểu</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(1948 -2022)</a:t>
            </a:r>
          </a:p>
          <a:p>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pPr marL="457200" indent="-457200">
              <a:buAutoNum type="arabicPeriod"/>
            </a:pPr>
            <a:endParaRPr lang="en-US" sz="24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 xmlns:a16="http://schemas.microsoft.com/office/drawing/2014/main" id="{24373BA4-90F9-441C-BF16-A95F7DA30E12}"/>
              </a:ext>
            </a:extLst>
          </p:cNvPr>
          <p:cNvCxnSpPr>
            <a:cxnSpLocks/>
          </p:cNvCxnSpPr>
          <p:nvPr/>
        </p:nvCxnSpPr>
        <p:spPr>
          <a:xfrm>
            <a:off x="2952203" y="497282"/>
            <a:ext cx="91440" cy="6138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98374E03-1AA1-4806-B82C-413D9FFFE6F0}"/>
              </a:ext>
            </a:extLst>
          </p:cNvPr>
          <p:cNvSpPr txBox="1"/>
          <p:nvPr/>
        </p:nvSpPr>
        <p:spPr>
          <a:xfrm>
            <a:off x="3069767" y="613954"/>
            <a:ext cx="8948062" cy="5262979"/>
          </a:xfrm>
          <a:prstGeom prst="rect">
            <a:avLst/>
          </a:prstGeom>
          <a:noFill/>
        </p:spPr>
        <p:txBody>
          <a:bodyPr wrap="square" rtlCol="0">
            <a:spAutoFit/>
          </a:bodyPr>
          <a:lstStyle/>
          <a:p>
            <a:pPr algn="just"/>
            <a:r>
              <a:rPr lang="en-US" sz="2800" b="1" i="0" dirty="0">
                <a:effectLst/>
                <a:latin typeface="Times New Roman" panose="02020603050405020304" pitchFamily="18" charset="0"/>
                <a:cs typeface="Times New Roman" panose="02020603050405020304" pitchFamily="18" charset="0"/>
              </a:rPr>
              <a:t>* </a:t>
            </a:r>
            <a:r>
              <a:rPr lang="vi-VN" sz="2800" b="1" i="0" dirty="0">
                <a:effectLst/>
                <a:latin typeface="Times New Roman" panose="02020603050405020304" pitchFamily="18" charset="0"/>
                <a:cs typeface="Times New Roman" panose="02020603050405020304" pitchFamily="18" charset="0"/>
              </a:rPr>
              <a:t>Hoàn cảnh sáng tác</a:t>
            </a:r>
            <a:endParaRPr lang="vi-VN" sz="2800" b="0" i="0" dirty="0">
              <a:effectLst/>
              <a:latin typeface="Times New Roman" panose="02020603050405020304" pitchFamily="18" charset="0"/>
              <a:cs typeface="Times New Roman" panose="02020603050405020304" pitchFamily="18" charset="0"/>
            </a:endParaRPr>
          </a:p>
          <a:p>
            <a:pPr algn="just"/>
            <a:r>
              <a:rPr lang="vi-VN" sz="2800" b="0" i="0" dirty="0">
                <a:effectLst/>
                <a:latin typeface="Times New Roman" panose="02020603050405020304" pitchFamily="18" charset="0"/>
                <a:cs typeface="Times New Roman" panose="02020603050405020304" pitchFamily="18" charset="0"/>
              </a:rPr>
              <a:t>- Bài thơ được sáng tác năm 1980, khi đất nước mới hòa bình thống nhất nhưng gặp rất nhiều khó khăn thiếu thốn. Từ hiện thực ấy nhà thơ sáng tác bài thơ như lời tâm sự, động viên chính mình đồng thời nhắc nhở con cái sau này.</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endParaRPr lang="en-US" sz="2800"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a:t>
            </a:r>
            <a:r>
              <a:rPr lang="en-US" sz="2800" dirty="0">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Bài thơ thể hiện tình cảm gia đình ấm cúng, ca ngợi truyền thống, niềm tự hào về quê hương, dân tộc mình. Bài thơ giúp ta hiểu thêm về sức sống và vẻ đẹp tâm hồn của một dân tộc miền núi, gợi nhắc đến tình cảm đẹp đẽ</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với quê hương và ý chí vươn lên trong cuộc sống</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8CC3BFF4-5F94-40C5-8763-47D0E062CA5C}"/>
              </a:ext>
            </a:extLst>
          </p:cNvPr>
          <p:cNvSpPr txBox="1"/>
          <p:nvPr/>
        </p:nvSpPr>
        <p:spPr>
          <a:xfrm>
            <a:off x="0" y="2246808"/>
            <a:ext cx="2926079" cy="156966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II. </a:t>
            </a:r>
            <a:r>
              <a:rPr lang="en-US" sz="2400" b="1" dirty="0" err="1" smtClean="0">
                <a:latin typeface="Times New Roman" panose="02020603050405020304" pitchFamily="18" charset="0"/>
                <a:cs typeface="Times New Roman" panose="02020603050405020304" pitchFamily="18" charset="0"/>
              </a:rPr>
              <a:t>Tìm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hiểu</a:t>
            </a:r>
            <a:r>
              <a:rPr lang="en-US" sz="2400" b="1" dirty="0" smtClean="0">
                <a:latin typeface="Times New Roman" panose="02020603050405020304" pitchFamily="18" charset="0"/>
                <a:cs typeface="Times New Roman" panose="02020603050405020304" pitchFamily="18" charset="0"/>
              </a:rPr>
              <a:t> chi </a:t>
            </a:r>
            <a:r>
              <a:rPr lang="en-US" sz="2400" b="1" dirty="0" err="1" smtClean="0">
                <a:latin typeface="Times New Roman" panose="02020603050405020304" pitchFamily="18" charset="0"/>
                <a:cs typeface="Times New Roman" panose="02020603050405020304" pitchFamily="18" charset="0"/>
              </a:rPr>
              <a:t>tiết</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097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1000"/>
                                        <p:tgtEl>
                                          <p:spTgt spid="10">
                                            <p:txEl>
                                              <p:pRg st="3" end="3"/>
                                            </p:txEl>
                                          </p:spTgt>
                                        </p:tgtEl>
                                      </p:cBhvr>
                                    </p:animEffect>
                                    <p:anim calcmode="lin" valueType="num">
                                      <p:cBhvr>
                                        <p:cTn id="27"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fade">
                                      <p:cBhvr>
                                        <p:cTn id="33" dur="1000"/>
                                        <p:tgtEl>
                                          <p:spTgt spid="10">
                                            <p:txEl>
                                              <p:pRg st="4" end="4"/>
                                            </p:txEl>
                                          </p:spTgt>
                                        </p:tgtEl>
                                      </p:cBhvr>
                                    </p:animEffect>
                                    <p:anim calcmode="lin" valueType="num">
                                      <p:cBhvr>
                                        <p:cTn id="34"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fade">
                                      <p:cBhvr>
                                        <p:cTn id="40" dur="1000"/>
                                        <p:tgtEl>
                                          <p:spTgt spid="11">
                                            <p:txEl>
                                              <p:pRg st="0" end="0"/>
                                            </p:txEl>
                                          </p:spTgt>
                                        </p:tgtEl>
                                      </p:cBhvr>
                                    </p:animEffect>
                                    <p:anim calcmode="lin" valueType="num">
                                      <p:cBhvr>
                                        <p:cTn id="4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fade">
                                      <p:cBhvr>
                                        <p:cTn id="47" dur="1000"/>
                                        <p:tgtEl>
                                          <p:spTgt spid="11">
                                            <p:txEl>
                                              <p:pRg st="1" end="1"/>
                                            </p:txEl>
                                          </p:spTgt>
                                        </p:tgtEl>
                                      </p:cBhvr>
                                    </p:animEffect>
                                    <p:anim calcmode="lin" valueType="num">
                                      <p:cBhvr>
                                        <p:cTn id="4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fade">
                                      <p:cBhvr>
                                        <p:cTn id="52" dur="1000"/>
                                        <p:tgtEl>
                                          <p:spTgt spid="11">
                                            <p:txEl>
                                              <p:pRg st="2" end="2"/>
                                            </p:txEl>
                                          </p:spTgt>
                                        </p:tgtEl>
                                      </p:cBhvr>
                                    </p:animEffect>
                                    <p:anim calcmode="lin" valueType="num">
                                      <p:cBhvr>
                                        <p:cTn id="5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xEl>
                                              <p:pRg st="3" end="3"/>
                                            </p:txEl>
                                          </p:spTgt>
                                        </p:tgtEl>
                                        <p:attrNameLst>
                                          <p:attrName>style.visibility</p:attrName>
                                        </p:attrNameLst>
                                      </p:cBhvr>
                                      <p:to>
                                        <p:strVal val="visible"/>
                                      </p:to>
                                    </p:set>
                                    <p:animEffect transition="in" filter="fade">
                                      <p:cBhvr>
                                        <p:cTn id="57" dur="1000"/>
                                        <p:tgtEl>
                                          <p:spTgt spid="11">
                                            <p:txEl>
                                              <p:pRg st="3" end="3"/>
                                            </p:txEl>
                                          </p:spTgt>
                                        </p:tgtEl>
                                      </p:cBhvr>
                                    </p:animEffect>
                                    <p:anim calcmode="lin" valueType="num">
                                      <p:cBhvr>
                                        <p:cTn id="58"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txBox="1">
            <a:spLocks noChangeArrowheads="1"/>
          </p:cNvSpPr>
          <p:nvPr/>
        </p:nvSpPr>
        <p:spPr>
          <a:xfrm>
            <a:off x="411678" y="569845"/>
            <a:ext cx="5050971" cy="5618921"/>
          </a:xfrm>
          <a:prstGeom prst="rect">
            <a:avLst/>
          </a:prstGeom>
          <a:solidFill>
            <a:schemeClr val="accent2">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phải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cha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trái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mẹ</a:t>
            </a:r>
            <a:endParaRPr lang="en-US" altLang="en-US" sz="2200" dirty="0">
              <a:solidFill>
                <a:srgbClr val="002060"/>
              </a:solidFill>
              <a:latin typeface="Times New Roman" panose="02020603050405020304" pitchFamily="18" charset="0"/>
              <a:cs typeface="Times New Roman" panose="02020603050405020304" pitchFamily="18" charset="0"/>
            </a:endParaRP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Một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chạm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nói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Hai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cười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yêu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lắm</a:t>
            </a:r>
            <a:r>
              <a:rPr lang="en-US" altLang="en-US" sz="2200" dirty="0">
                <a:solidFill>
                  <a:srgbClr val="002060"/>
                </a:solidFill>
                <a:latin typeface="Times New Roman" panose="02020603050405020304" pitchFamily="18" charset="0"/>
                <a:cs typeface="Times New Roman" panose="02020603050405020304" pitchFamily="18" charset="0"/>
              </a:rPr>
              <a:t> con </a:t>
            </a:r>
            <a:r>
              <a:rPr lang="en-US" altLang="en-US" sz="2200" dirty="0" err="1">
                <a:solidFill>
                  <a:srgbClr val="002060"/>
                </a:solidFill>
                <a:latin typeface="Times New Roman" panose="02020603050405020304" pitchFamily="18" charset="0"/>
                <a:cs typeface="Times New Roman" panose="02020603050405020304" pitchFamily="18" charset="0"/>
              </a:rPr>
              <a:t>ơi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Đan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lờ</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cài</a:t>
            </a:r>
            <a:r>
              <a:rPr lang="en-US" altLang="en-US" sz="2200" dirty="0">
                <a:solidFill>
                  <a:srgbClr val="002060"/>
                </a:solidFill>
                <a:latin typeface="Times New Roman" panose="02020603050405020304" pitchFamily="18" charset="0"/>
                <a:cs typeface="Times New Roman" panose="02020603050405020304" pitchFamily="18" charset="0"/>
              </a:rPr>
              <a:t> nan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Vách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nhà</a:t>
            </a:r>
            <a:r>
              <a:rPr lang="en-US" altLang="en-US" sz="2200" dirty="0">
                <a:solidFill>
                  <a:srgbClr val="002060"/>
                </a:solidFill>
                <a:latin typeface="Times New Roman" panose="02020603050405020304" pitchFamily="18" charset="0"/>
                <a:cs typeface="Times New Roman" panose="02020603050405020304" pitchFamily="18" charset="0"/>
              </a:rPr>
              <a:t> ken </a:t>
            </a:r>
            <a:r>
              <a:rPr lang="en-US" altLang="en-US" sz="2200" dirty="0" err="1">
                <a:solidFill>
                  <a:srgbClr val="002060"/>
                </a:solidFill>
                <a:latin typeface="Times New Roman" panose="02020603050405020304" pitchFamily="18" charset="0"/>
                <a:cs typeface="Times New Roman" panose="02020603050405020304" pitchFamily="18" charset="0"/>
              </a:rPr>
              <a:t>câu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hát</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Rừng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Con </a:t>
            </a:r>
            <a:r>
              <a:rPr lang="en-US" altLang="en-US" sz="2200" dirty="0" err="1">
                <a:solidFill>
                  <a:srgbClr val="002060"/>
                </a:solidFill>
                <a:latin typeface="Times New Roman" panose="02020603050405020304" pitchFamily="18" charset="0"/>
                <a:cs typeface="Times New Roman" panose="02020603050405020304" pitchFamily="18" charset="0"/>
              </a:rPr>
              <a:t>đường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những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tấm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lòng</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Cha </a:t>
            </a:r>
            <a:r>
              <a:rPr lang="en-US" altLang="en-US" sz="2200" dirty="0" err="1">
                <a:solidFill>
                  <a:srgbClr val="002060"/>
                </a:solidFill>
                <a:latin typeface="Times New Roman" panose="02020603050405020304" pitchFamily="18" charset="0"/>
                <a:cs typeface="Times New Roman" panose="02020603050405020304" pitchFamily="18" charset="0"/>
              </a:rPr>
              <a:t>mẹ</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nhớ</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về</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cưới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đầu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đẹp</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nhất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đời</a:t>
            </a:r>
            <a:r>
              <a:rPr lang="en-US" altLang="en-US" sz="2200" dirty="0">
                <a:solidFill>
                  <a:srgbClr val="002060"/>
                </a:solidFill>
                <a:latin typeface="Times New Roman" panose="02020603050405020304" pitchFamily="18" charset="0"/>
                <a:cs typeface="Times New Roman" panose="02020603050405020304" pitchFamily="18" charset="0"/>
              </a:rPr>
              <a:t>.</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thương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lắm</a:t>
            </a:r>
            <a:r>
              <a:rPr lang="en-US" altLang="en-US" sz="2200" dirty="0">
                <a:solidFill>
                  <a:srgbClr val="002060"/>
                </a:solidFill>
                <a:latin typeface="Times New Roman" panose="02020603050405020304" pitchFamily="18" charset="0"/>
                <a:cs typeface="Times New Roman" panose="02020603050405020304" pitchFamily="18" charset="0"/>
              </a:rPr>
              <a:t> con </a:t>
            </a:r>
            <a:r>
              <a:rPr lang="en-US" altLang="en-US" sz="2200" dirty="0" err="1">
                <a:solidFill>
                  <a:srgbClr val="002060"/>
                </a:solidFill>
                <a:latin typeface="Times New Roman" panose="02020603050405020304" pitchFamily="18" charset="0"/>
                <a:cs typeface="Times New Roman" panose="02020603050405020304" pitchFamily="18" charset="0"/>
              </a:rPr>
              <a:t>ơi</a:t>
            </a:r>
            <a:endParaRPr lang="en-US" altLang="en-US" sz="2200" dirty="0">
              <a:solidFill>
                <a:srgbClr val="002060"/>
              </a:solidFill>
              <a:latin typeface="Times New Roman" panose="02020603050405020304" pitchFamily="18" charset="0"/>
              <a:cs typeface="Times New Roman" panose="02020603050405020304" pitchFamily="18" charset="0"/>
            </a:endParaRP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Cao </a:t>
            </a:r>
            <a:r>
              <a:rPr lang="en-US" altLang="en-US" sz="2200" dirty="0" err="1">
                <a:solidFill>
                  <a:srgbClr val="002060"/>
                </a:solidFill>
                <a:latin typeface="Times New Roman" panose="02020603050405020304" pitchFamily="18" charset="0"/>
                <a:cs typeface="Times New Roman" panose="02020603050405020304" pitchFamily="18" charset="0"/>
              </a:rPr>
              <a:t>đo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nỗi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buồn</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Xa</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nuôi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chí</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lớn</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
        <p:nvSpPr>
          <p:cNvPr id="11" name="Rectangle 6"/>
          <p:cNvSpPr txBox="1">
            <a:spLocks noChangeArrowheads="1"/>
          </p:cNvSpPr>
          <p:nvPr/>
        </p:nvSpPr>
        <p:spPr>
          <a:xfrm>
            <a:off x="6206983" y="569845"/>
            <a:ext cx="5573339" cy="5345790"/>
          </a:xfrm>
          <a:prstGeom prst="rect">
            <a:avLst/>
          </a:prstGeom>
          <a:solidFill>
            <a:schemeClr val="accent2">
              <a:lumMod val="20000"/>
              <a:lumOff val="80000"/>
            </a:schemeClr>
          </a:solidFill>
          <a:ln>
            <a:solidFill>
              <a:srgbClr val="FFC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Dẫu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làm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sao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thì</a:t>
            </a:r>
            <a:r>
              <a:rPr lang="en-US" altLang="en-US" sz="2200" dirty="0">
                <a:solidFill>
                  <a:srgbClr val="002060"/>
                </a:solidFill>
                <a:latin typeface="Times New Roman" panose="02020603050405020304" pitchFamily="18" charset="0"/>
                <a:cs typeface="Times New Roman" panose="02020603050405020304" pitchFamily="18" charset="0"/>
              </a:rPr>
              <a:t> cha </a:t>
            </a:r>
            <a:r>
              <a:rPr lang="en-US" altLang="en-US" sz="2200" dirty="0" err="1">
                <a:solidFill>
                  <a:srgbClr val="002060"/>
                </a:solidFill>
                <a:latin typeface="Times New Roman" panose="02020603050405020304" pitchFamily="18" charset="0"/>
                <a:cs typeface="Times New Roman" panose="02020603050405020304" pitchFamily="18" charset="0"/>
              </a:rPr>
              <a:t>vẫn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muốn</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Sống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đá</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đá</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gập</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ghềnh</a:t>
            </a:r>
            <a:endParaRPr lang="en-US" altLang="en-US" sz="2200" dirty="0">
              <a:solidFill>
                <a:srgbClr val="002060"/>
              </a:solidFill>
              <a:latin typeface="Times New Roman" panose="02020603050405020304" pitchFamily="18" charset="0"/>
              <a:cs typeface="Times New Roman" panose="02020603050405020304" pitchFamily="18" charset="0"/>
            </a:endParaRP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Sống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trong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thung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thung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nghèo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đói</a:t>
            </a:r>
            <a:endParaRPr lang="en-US" altLang="en-US" sz="2200" dirty="0">
              <a:solidFill>
                <a:srgbClr val="002060"/>
              </a:solidFill>
              <a:latin typeface="Times New Roman" panose="02020603050405020304" pitchFamily="18" charset="0"/>
              <a:cs typeface="Times New Roman" panose="02020603050405020304" pitchFamily="18" charset="0"/>
            </a:endParaRP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Sống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như</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như</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suối</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Lên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thác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xuống</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lo </a:t>
            </a:r>
            <a:r>
              <a:rPr lang="en-US" altLang="en-US" sz="2200" dirty="0" err="1">
                <a:solidFill>
                  <a:srgbClr val="002060"/>
                </a:solidFill>
                <a:latin typeface="Times New Roman" panose="02020603050405020304" pitchFamily="18" charset="0"/>
                <a:cs typeface="Times New Roman" panose="02020603050405020304" pitchFamily="18" charset="0"/>
              </a:rPr>
              <a:t>cực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nhọc</a:t>
            </a:r>
            <a:endParaRPr lang="en-US" altLang="en-US" sz="2200" dirty="0">
              <a:solidFill>
                <a:srgbClr val="002060"/>
              </a:solidFill>
              <a:latin typeface="Times New Roman" panose="02020603050405020304" pitchFamily="18" charset="0"/>
              <a:cs typeface="Times New Roman" panose="02020603050405020304" pitchFamily="18" charset="0"/>
            </a:endParaRP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thô</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sơ</a:t>
            </a:r>
            <a:r>
              <a:rPr lang="en-US" altLang="en-US" sz="2200" dirty="0">
                <a:solidFill>
                  <a:srgbClr val="002060"/>
                </a:solidFill>
                <a:latin typeface="Times New Roman" panose="02020603050405020304" pitchFamily="18" charset="0"/>
                <a:cs typeface="Times New Roman" panose="02020603050405020304" pitchFamily="18" charset="0"/>
              </a:rPr>
              <a:t> da </a:t>
            </a:r>
            <a:r>
              <a:rPr lang="en-US" altLang="en-US" sz="2200" dirty="0" err="1">
                <a:solidFill>
                  <a:srgbClr val="002060"/>
                </a:solidFill>
                <a:latin typeface="Times New Roman" panose="02020603050405020304" pitchFamily="18" charset="0"/>
                <a:cs typeface="Times New Roman" panose="02020603050405020304" pitchFamily="18" charset="0"/>
              </a:rPr>
              <a:t>thịt</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Chẳng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mấy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ai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nhỏ</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bé</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đâu</a:t>
            </a:r>
            <a:r>
              <a:rPr lang="en-US" altLang="en-US" sz="2200" dirty="0">
                <a:solidFill>
                  <a:srgbClr val="002060"/>
                </a:solidFill>
                <a:latin typeface="Times New Roman" panose="02020603050405020304" pitchFamily="18" charset="0"/>
                <a:cs typeface="Times New Roman" panose="02020603050405020304" pitchFamily="18" charset="0"/>
              </a:rPr>
              <a:t> con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tự</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đục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đá</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kê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cao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quê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hương</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Còn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quê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hương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thì</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làm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phong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tục</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Con </a:t>
            </a:r>
            <a:r>
              <a:rPr lang="en-US" altLang="en-US" sz="2200" dirty="0" err="1">
                <a:solidFill>
                  <a:srgbClr val="002060"/>
                </a:solidFill>
                <a:latin typeface="Times New Roman" panose="02020603050405020304" pitchFamily="18" charset="0"/>
                <a:cs typeface="Times New Roman" panose="02020603050405020304" pitchFamily="18" charset="0"/>
              </a:rPr>
              <a:t>ơi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tuy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thô</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sơ</a:t>
            </a:r>
            <a:r>
              <a:rPr lang="en-US" altLang="en-US" sz="2200" dirty="0">
                <a:solidFill>
                  <a:srgbClr val="002060"/>
                </a:solidFill>
                <a:latin typeface="Times New Roman" panose="02020603050405020304" pitchFamily="18" charset="0"/>
                <a:cs typeface="Times New Roman" panose="02020603050405020304" pitchFamily="18" charset="0"/>
              </a:rPr>
              <a:t> da </a:t>
            </a:r>
            <a:r>
              <a:rPr lang="en-US" altLang="en-US" sz="2200" dirty="0" err="1">
                <a:solidFill>
                  <a:srgbClr val="002060"/>
                </a:solidFill>
                <a:latin typeface="Times New Roman" panose="02020603050405020304" pitchFamily="18" charset="0"/>
                <a:cs typeface="Times New Roman" panose="02020603050405020304" pitchFamily="18" charset="0"/>
              </a:rPr>
              <a:t>thịt</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Lên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đường</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bao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giờ</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nhỏ</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bé</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được</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Nghe</a:t>
            </a:r>
            <a:r>
              <a:rPr lang="en-US" altLang="en-US" sz="2200" dirty="0">
                <a:solidFill>
                  <a:srgbClr val="002060"/>
                </a:solidFill>
                <a:latin typeface="Times New Roman" panose="02020603050405020304" pitchFamily="18" charset="0"/>
                <a:cs typeface="Times New Roman" panose="02020603050405020304" pitchFamily="18" charset="0"/>
              </a:rPr>
              <a:t> con.</a:t>
            </a:r>
          </a:p>
          <a:p>
            <a:pPr>
              <a:lnSpc>
                <a:spcPct val="80000"/>
              </a:lnSpc>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BB90971B-0A90-4F42-94B7-6ADB1B5D6D3B}"/>
              </a:ext>
            </a:extLst>
          </p:cNvPr>
          <p:cNvSpPr txBox="1"/>
          <p:nvPr/>
        </p:nvSpPr>
        <p:spPr>
          <a:xfrm>
            <a:off x="3814354" y="0"/>
            <a:ext cx="5982787" cy="523220"/>
          </a:xfrm>
          <a:prstGeom prst="rect">
            <a:avLst/>
          </a:prstGeom>
          <a:solidFill>
            <a:schemeClr val="accent4">
              <a:lumMod val="20000"/>
              <a:lumOff val="80000"/>
            </a:schemeClr>
          </a:solidFill>
          <a:ln>
            <a:solidFill>
              <a:srgbClr val="FF0000"/>
            </a:solidFill>
          </a:ln>
        </p:spPr>
        <p:txBody>
          <a:bodyPr wrap="square" rtlCol="0">
            <a:spAutoFit/>
          </a:bodyPr>
          <a:lstStyle/>
          <a:p>
            <a:r>
              <a:rPr lang="en-US" sz="2800" b="1" dirty="0">
                <a:solidFill>
                  <a:srgbClr val="7030A0"/>
                </a:solidFill>
                <a:latin typeface="Times New Roman" pitchFamily="18" charset="0"/>
                <a:cs typeface="Times New Roman" pitchFamily="18" charset="0"/>
              </a:rPr>
              <a:t>NÓI VỚI CON (Y PHƯƠNG)</a:t>
            </a:r>
          </a:p>
        </p:txBody>
      </p:sp>
      <p:pic>
        <p:nvPicPr>
          <p:cNvPr id="3" name="ĐỌC BÀI NÓI VỚI CON">
            <a:hlinkClick r:id="" action="ppaction://media"/>
            <a:extLst>
              <a:ext uri="{FF2B5EF4-FFF2-40B4-BE49-F238E27FC236}">
                <a16:creationId xmlns="" xmlns:a16="http://schemas.microsoft.com/office/drawing/2014/main" id="{4B632788-7CD6-41AA-9B5B-90F62E3A821C}"/>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5717351" y="5505315"/>
            <a:ext cx="609600" cy="609600"/>
          </a:xfrm>
          <a:prstGeom prst="rect">
            <a:avLst/>
          </a:prstGeom>
          <a:solidFill>
            <a:srgbClr val="7030A0"/>
          </a:solidFill>
        </p:spPr>
      </p:pic>
    </p:spTree>
    <p:custDataLst>
      <p:tags r:id="rId1"/>
    </p:custDataLst>
    <p:extLst>
      <p:ext uri="{BB962C8B-B14F-4D97-AF65-F5344CB8AC3E}">
        <p14:creationId xmlns:p14="http://schemas.microsoft.com/office/powerpoint/2010/main" val="505832901"/>
      </p:ext>
    </p:extLst>
  </p:cSld>
  <p:clrMapOvr>
    <a:masterClrMapping/>
  </p:clrMapOvr>
  <p:transition advTm="806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726AE05-FD9E-4D00-977C-4CFF70CCDC34}"/>
              </a:ext>
            </a:extLst>
          </p:cNvPr>
          <p:cNvSpPr txBox="1"/>
          <p:nvPr/>
        </p:nvSpPr>
        <p:spPr>
          <a:xfrm>
            <a:off x="0" y="75157"/>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r>
              <a:rPr lang="en-US" sz="2000" b="1" dirty="0" err="1">
                <a:solidFill>
                  <a:srgbClr val="800080"/>
                </a:solidFill>
              </a:rPr>
              <a:t>Tiết</a:t>
            </a:r>
            <a:r>
              <a:rPr lang="en-US" sz="2000" b="1" dirty="0">
                <a:solidFill>
                  <a:srgbClr val="800080"/>
                </a:solidFill>
              </a:rPr>
              <a:t> 129,130,131 – </a:t>
            </a:r>
            <a:r>
              <a:rPr lang="en-US" sz="2000" b="1" dirty="0" err="1">
                <a:solidFill>
                  <a:srgbClr val="800080"/>
                </a:solidFill>
              </a:rPr>
              <a:t>Văn</a:t>
            </a:r>
            <a:r>
              <a:rPr lang="en-US" sz="2000" b="1" dirty="0">
                <a:solidFill>
                  <a:srgbClr val="800080"/>
                </a:solidFill>
              </a:rPr>
              <a:t> </a:t>
            </a:r>
            <a:r>
              <a:rPr lang="en-US" sz="2000" b="1" dirty="0" err="1">
                <a:solidFill>
                  <a:srgbClr val="800080"/>
                </a:solidFill>
              </a:rPr>
              <a:t>bản</a:t>
            </a:r>
            <a:r>
              <a:rPr lang="en-US" sz="2000" b="1" dirty="0">
                <a:solidFill>
                  <a:srgbClr val="800080"/>
                </a:solidFill>
              </a:rPr>
              <a:t>                                               NÓI VỚI CON (Y </a:t>
            </a:r>
            <a:r>
              <a:rPr lang="en-US" sz="2000" b="1" dirty="0" err="1">
                <a:solidFill>
                  <a:srgbClr val="800080"/>
                </a:solidFill>
              </a:rPr>
              <a:t>Phương</a:t>
            </a:r>
            <a:r>
              <a:rPr lang="en-US" sz="2000" b="1" dirty="0">
                <a:solidFill>
                  <a:srgbClr val="800080"/>
                </a:solidFill>
              </a:rPr>
              <a:t>)</a:t>
            </a:r>
          </a:p>
        </p:txBody>
      </p:sp>
      <p:sp>
        <p:nvSpPr>
          <p:cNvPr id="3" name="TextBox 2">
            <a:extLst>
              <a:ext uri="{FF2B5EF4-FFF2-40B4-BE49-F238E27FC236}">
                <a16:creationId xmlns="" xmlns:a16="http://schemas.microsoft.com/office/drawing/2014/main" id="{0A8C01E6-8D4F-40BD-9ABC-151D7417F63D}"/>
              </a:ext>
            </a:extLst>
          </p:cNvPr>
          <p:cNvSpPr txBox="1"/>
          <p:nvPr/>
        </p:nvSpPr>
        <p:spPr>
          <a:xfrm>
            <a:off x="0" y="22905"/>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smtClean="0">
                <a:solidFill>
                  <a:srgbClr val="800080"/>
                </a:solidFill>
                <a:latin typeface="Times New Roman" pitchFamily="18" charset="0"/>
                <a:cs typeface="Times New Roman" pitchFamily="18" charset="0"/>
              </a:rPr>
              <a:t>                                             </a:t>
            </a:r>
            <a:r>
              <a:rPr lang="en-US" sz="2000" b="1" dirty="0">
                <a:solidFill>
                  <a:srgbClr val="800080"/>
                </a:solidFill>
                <a:latin typeface="Times New Roman" pitchFamily="18" charset="0"/>
                <a:cs typeface="Times New Roman" pitchFamily="18" charset="0"/>
              </a:rPr>
              <a:t>NÓI 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 xmlns:a16="http://schemas.microsoft.com/office/drawing/2014/main" id="{B176DB50-EDCB-4617-8D78-326088738366}"/>
              </a:ext>
            </a:extLst>
          </p:cNvPr>
          <p:cNvSpPr txBox="1"/>
          <p:nvPr/>
        </p:nvSpPr>
        <p:spPr>
          <a:xfrm>
            <a:off x="0" y="484219"/>
            <a:ext cx="2991394" cy="163121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pPr marL="457200" indent="-457200">
              <a:buAutoNum type="arabicPeriod"/>
            </a:pPr>
            <a:endParaRPr lang="en-US" sz="20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 xmlns:a16="http://schemas.microsoft.com/office/drawing/2014/main" id="{0FFF39DB-E51F-4BBF-A9C1-ACA199003D6B}"/>
              </a:ext>
            </a:extLst>
          </p:cNvPr>
          <p:cNvCxnSpPr>
            <a:cxnSpLocks/>
          </p:cNvCxnSpPr>
          <p:nvPr/>
        </p:nvCxnSpPr>
        <p:spPr>
          <a:xfrm>
            <a:off x="2952203" y="484219"/>
            <a:ext cx="39191" cy="62772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FE5084CD-0240-4124-8243-C2FDCC673ECA}"/>
              </a:ext>
            </a:extLst>
          </p:cNvPr>
          <p:cNvSpPr txBox="1"/>
          <p:nvPr/>
        </p:nvSpPr>
        <p:spPr>
          <a:xfrm>
            <a:off x="0" y="1414333"/>
            <a:ext cx="5194389" cy="5524589"/>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ngữ</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Ý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endParaRPr lang="en-US" sz="2000" b="1" dirty="0">
              <a:latin typeface="Times New Roman" panose="02020603050405020304" pitchFamily="18" charset="0"/>
              <a:cs typeface="Times New Roman" panose="02020603050405020304" pitchFamily="18" charset="0"/>
            </a:endParaRPr>
          </a:p>
          <a:p>
            <a:pPr algn="just"/>
            <a:r>
              <a:rPr lang="en-US" sz="2100" dirty="0">
                <a:latin typeface="Times New Roman" panose="02020603050405020304" pitchFamily="18" charset="0"/>
                <a:cs typeface="Times New Roman" panose="02020603050405020304" pitchFamily="18" charset="0"/>
              </a:rPr>
              <a:t>B</a:t>
            </a:r>
            <a:r>
              <a:rPr lang="vi-VN" sz="2100" dirty="0">
                <a:latin typeface="Times New Roman" panose="02020603050405020304" pitchFamily="18" charset="0"/>
                <a:cs typeface="Times New Roman" panose="02020603050405020304" pitchFamily="18" charset="0"/>
              </a:rPr>
              <a:t>ằng ba chữ ngắn gọn nhan đề đã vẽ ra trước mắt ta một bức tranh về người cha cùng đứa con thân yêu của mình đang ngồi trò chuyện với nhau. Người cha tỉ mỉ nói cho con nghe về truyền thống của quê hương, về những điều con phải nhớ. </a:t>
            </a:r>
            <a:endParaRPr lang="en-US" sz="2100" dirty="0">
              <a:latin typeface="Times New Roman" panose="02020603050405020304" pitchFamily="18" charset="0"/>
              <a:cs typeface="Times New Roman" panose="02020603050405020304" pitchFamily="18" charset="0"/>
            </a:endParaRPr>
          </a:p>
          <a:p>
            <a:pPr algn="just"/>
            <a:r>
              <a:rPr lang="vi-VN" sz="2100" dirty="0">
                <a:latin typeface="Times New Roman" panose="02020603050405020304" pitchFamily="18" charset="0"/>
                <a:cs typeface="Times New Roman" panose="02020603050405020304" pitchFamily="18" charset="0"/>
              </a:rPr>
              <a:t>Nói với con không chỉ đơn giản là lời của người cha dặn con về cội nguồn, về nơi chôn rau cắt rốn mà còn là lời dặn tới thế hệ tương lai phải luôn ghi nhớ tới cội nguồn của mình, ghi nhớ đến gia đình, quê hương tình nghĩa để sống sao cho phù hợp, cư xử sao cho đúng đắn.</a:t>
            </a:r>
            <a:endParaRPr lang="en-US" sz="21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C2083E81-3B2D-4AAE-A843-4BDD567ABA29}"/>
              </a:ext>
            </a:extLst>
          </p:cNvPr>
          <p:cNvSpPr txBox="1"/>
          <p:nvPr/>
        </p:nvSpPr>
        <p:spPr>
          <a:xfrm>
            <a:off x="2952203" y="457198"/>
            <a:ext cx="9239797" cy="2123658"/>
          </a:xfrm>
          <a:prstGeom prst="rect">
            <a:avLst/>
          </a:prstGeom>
          <a:noFill/>
        </p:spPr>
        <p:txBody>
          <a:bodyPr wrap="square" rtlCol="0">
            <a:spAutoFit/>
          </a:bodyPr>
          <a:lstStyle/>
          <a:p>
            <a:r>
              <a:rPr lang="en-US" sz="2200" b="1" dirty="0" err="1">
                <a:latin typeface="Times New Roman" panose="02020603050405020304" pitchFamily="18" charset="0"/>
                <a:cs typeface="Times New Roman" panose="02020603050405020304" pitchFamily="18" charset="0"/>
              </a:rPr>
              <a:t>Giải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nghĩa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từ</a:t>
            </a:r>
            <a:endParaRPr lang="en-US" sz="2200" b="1" dirty="0">
              <a:latin typeface="Times New Roman" panose="02020603050405020304" pitchFamily="18" charset="0"/>
              <a:cs typeface="Times New Roman" panose="02020603050405020304" pitchFamily="18" charset="0"/>
            </a:endParaRPr>
          </a:p>
          <a:p>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Lờ</a:t>
            </a:r>
            <a:r>
              <a:rPr lang="en-US" altLang="en-US" sz="2200" dirty="0">
                <a:solidFill>
                  <a:srgbClr val="A50021"/>
                </a:solidFill>
                <a:latin typeface="Times New Roman" panose="02020603050405020304" pitchFamily="18" charset="0"/>
                <a:cs typeface="Times New Roman" panose="02020603050405020304" pitchFamily="18" charset="0"/>
              </a:rPr>
              <a:t>:</a:t>
            </a:r>
            <a:r>
              <a:rPr lang="en-US" altLang="en-US" sz="2200" dirty="0">
                <a:solidFill>
                  <a:srgbClr val="0033CC"/>
                </a:solidFill>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một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loại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dụng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cụ</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dùng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để</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đặt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bắt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cá</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được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đan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bằng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những</a:t>
            </a:r>
            <a:r>
              <a:rPr lang="en-US" altLang="en-US" sz="2200" dirty="0">
                <a:latin typeface="Times New Roman" panose="02020603050405020304" pitchFamily="18" charset="0"/>
                <a:cs typeface="Times New Roman" panose="02020603050405020304" pitchFamily="18" charset="0"/>
              </a:rPr>
              <a:t> nan </a:t>
            </a:r>
            <a:r>
              <a:rPr lang="en-US" altLang="en-US" sz="2200" dirty="0" err="1">
                <a:latin typeface="Times New Roman" panose="02020603050405020304" pitchFamily="18" charset="0"/>
                <a:cs typeface="Times New Roman" panose="02020603050405020304" pitchFamily="18" charset="0"/>
              </a:rPr>
              <a:t>tre</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vuốt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tròn</a:t>
            </a:r>
            <a:r>
              <a:rPr lang="en-US" altLang="en-US" sz="2200" dirty="0">
                <a:latin typeface="Times New Roman" panose="02020603050405020304" pitchFamily="18" charset="0"/>
                <a:cs typeface="Times New Roman" panose="02020603050405020304" pitchFamily="18" charset="0"/>
              </a:rPr>
              <a:t>.</a:t>
            </a:r>
          </a:p>
          <a:p>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Thung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thung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lũng</a:t>
            </a:r>
            <a:r>
              <a:rPr lang="en-US" altLang="en-US" sz="2200" b="1"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dải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đất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trũng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và</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kéo</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dài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nằm</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giữa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hai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sườn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đồi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núi</a:t>
            </a:r>
            <a:r>
              <a:rPr lang="en-US" altLang="en-US" sz="2200" dirty="0">
                <a:latin typeface="Times New Roman" panose="02020603050405020304" pitchFamily="18" charset="0"/>
                <a:cs typeface="Times New Roman" panose="02020603050405020304" pitchFamily="18" charset="0"/>
              </a:rPr>
              <a:t>.</a:t>
            </a:r>
          </a:p>
          <a:p>
            <a:r>
              <a:rPr lang="en-US" altLang="en-US" sz="2200" b="1" dirty="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“Người đồng mình” </a:t>
            </a:r>
            <a:r>
              <a:rPr lang="vi-VN" sz="2200" dirty="0">
                <a:latin typeface="Times New Roman" panose="02020603050405020304" pitchFamily="18" charset="0"/>
                <a:cs typeface="Times New Roman" panose="02020603050405020304" pitchFamily="18" charset="0"/>
              </a:rPr>
              <a:t>là cách gọi thân thương, chân thành và giản dị của tác giả về người cùng quê, cùng bản với mình.</a:t>
            </a:r>
            <a:endParaRPr lang="en-US" altLang="en-US" sz="2200" dirty="0">
              <a:solidFill>
                <a:srgbClr val="0033CC"/>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DCC7B441-C64B-47E7-AB50-F71A7E4CF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387" y="2664364"/>
            <a:ext cx="1941566" cy="233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1251769468-thung-lung-tuyet-dep9">
            <a:extLst>
              <a:ext uri="{FF2B5EF4-FFF2-40B4-BE49-F238E27FC236}">
                <a16:creationId xmlns="" xmlns:a16="http://schemas.microsoft.com/office/drawing/2014/main" id="{9FD33009-33D0-4746-ABE1-0D4C3CB77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9522" y="2468880"/>
            <a:ext cx="2107612" cy="236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Nhà ở của người Tày Cao Bằng | 54 dân tộc Việt Nam | Báo ảnh Dân tộc và  Miền núi">
            <a:extLst>
              <a:ext uri="{FF2B5EF4-FFF2-40B4-BE49-F238E27FC236}">
                <a16:creationId xmlns="" xmlns:a16="http://schemas.microsoft.com/office/drawing/2014/main" id="{683B0F7B-7216-4DB4-87FA-40B298FCE7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786" y="4861854"/>
            <a:ext cx="4558940" cy="1920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6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1000"/>
                                        <p:tgtEl>
                                          <p:spTgt spid="2">
                                            <p:txEl>
                                              <p:pRg st="2" end="2"/>
                                            </p:txEl>
                                          </p:spTgt>
                                        </p:tgtEl>
                                      </p:cBhvr>
                                    </p:animEffect>
                                    <p:anim calcmode="lin" valueType="num">
                                      <p:cBhvr>
                                        <p:cTn id="2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1000"/>
                                        <p:tgtEl>
                                          <p:spTgt spid="2">
                                            <p:txEl>
                                              <p:pRg st="3" end="3"/>
                                            </p:txEl>
                                          </p:spTgt>
                                        </p:tgtEl>
                                      </p:cBhvr>
                                    </p:animEffect>
                                    <p:anim calcmode="lin" valueType="num">
                                      <p:cBhvr>
                                        <p:cTn id="3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074"/>
                                        </p:tgtEl>
                                        <p:attrNameLst>
                                          <p:attrName>style.visibility</p:attrName>
                                        </p:attrNameLst>
                                      </p:cBhvr>
                                      <p:to>
                                        <p:strVal val="visible"/>
                                      </p:to>
                                    </p:set>
                                    <p:animEffect transition="in" filter="fade">
                                      <p:cBhvr>
                                        <p:cTn id="43" dur="1000"/>
                                        <p:tgtEl>
                                          <p:spTgt spid="3074"/>
                                        </p:tgtEl>
                                      </p:cBhvr>
                                    </p:animEffect>
                                    <p:anim calcmode="lin" valueType="num">
                                      <p:cBhvr>
                                        <p:cTn id="44" dur="1000" fill="hold"/>
                                        <p:tgtEl>
                                          <p:spTgt spid="3074"/>
                                        </p:tgtEl>
                                        <p:attrNameLst>
                                          <p:attrName>ppt_x</p:attrName>
                                        </p:attrNameLst>
                                      </p:cBhvr>
                                      <p:tavLst>
                                        <p:tav tm="0">
                                          <p:val>
                                            <p:strVal val="#ppt_x"/>
                                          </p:val>
                                        </p:tav>
                                        <p:tav tm="100000">
                                          <p:val>
                                            <p:strVal val="#ppt_x"/>
                                          </p:val>
                                        </p:tav>
                                      </p:tavLst>
                                    </p:anim>
                                    <p:anim calcmode="lin" valueType="num">
                                      <p:cBhvr>
                                        <p:cTn id="45"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xEl>
                                              <p:pRg st="4" end="4"/>
                                            </p:txEl>
                                          </p:spTgt>
                                        </p:tgtEl>
                                        <p:attrNameLst>
                                          <p:attrName>style.visibility</p:attrName>
                                        </p:attrNameLst>
                                      </p:cBhvr>
                                      <p:to>
                                        <p:strVal val="visible"/>
                                      </p:to>
                                    </p:set>
                                    <p:animEffect transition="in" filter="barn(inVertical)">
                                      <p:cBhvr>
                                        <p:cTn id="50" dur="500"/>
                                        <p:tgtEl>
                                          <p:spTgt spid="7">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Effect transition="in" filter="barn(inVertical)">
                                      <p:cBhvr>
                                        <p:cTn id="5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726AE05-FD9E-4D00-977C-4CFF70CCDC34}"/>
              </a:ext>
            </a:extLst>
          </p:cNvPr>
          <p:cNvSpPr txBox="1"/>
          <p:nvPr/>
        </p:nvSpPr>
        <p:spPr>
          <a:xfrm>
            <a:off x="0" y="75157"/>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r>
              <a:rPr lang="en-US" sz="2000" b="1" dirty="0" err="1">
                <a:solidFill>
                  <a:srgbClr val="800080"/>
                </a:solidFill>
              </a:rPr>
              <a:t>Tiết</a:t>
            </a:r>
            <a:r>
              <a:rPr lang="en-US" sz="2000" b="1" dirty="0">
                <a:solidFill>
                  <a:srgbClr val="800080"/>
                </a:solidFill>
              </a:rPr>
              <a:t> 129,130,131 – </a:t>
            </a:r>
            <a:r>
              <a:rPr lang="en-US" sz="2000" b="1" dirty="0" err="1">
                <a:solidFill>
                  <a:srgbClr val="800080"/>
                </a:solidFill>
              </a:rPr>
              <a:t>Văn</a:t>
            </a:r>
            <a:r>
              <a:rPr lang="en-US" sz="2000" b="1" dirty="0">
                <a:solidFill>
                  <a:srgbClr val="800080"/>
                </a:solidFill>
              </a:rPr>
              <a:t> </a:t>
            </a:r>
            <a:r>
              <a:rPr lang="en-US" sz="2000" b="1" dirty="0" err="1">
                <a:solidFill>
                  <a:srgbClr val="800080"/>
                </a:solidFill>
              </a:rPr>
              <a:t>bản</a:t>
            </a:r>
            <a:r>
              <a:rPr lang="en-US" sz="2000" b="1" dirty="0">
                <a:solidFill>
                  <a:srgbClr val="800080"/>
                </a:solidFill>
              </a:rPr>
              <a:t>                                               NÓI VỚI CON (Y </a:t>
            </a:r>
            <a:r>
              <a:rPr lang="en-US" sz="2000" b="1" dirty="0" err="1">
                <a:solidFill>
                  <a:srgbClr val="800080"/>
                </a:solidFill>
              </a:rPr>
              <a:t>Phương</a:t>
            </a:r>
            <a:r>
              <a:rPr lang="en-US" sz="2000" b="1" dirty="0">
                <a:solidFill>
                  <a:srgbClr val="800080"/>
                </a:solidFill>
              </a:rPr>
              <a:t>)</a:t>
            </a:r>
          </a:p>
        </p:txBody>
      </p:sp>
      <p:sp>
        <p:nvSpPr>
          <p:cNvPr id="3" name="TextBox 2">
            <a:extLst>
              <a:ext uri="{FF2B5EF4-FFF2-40B4-BE49-F238E27FC236}">
                <a16:creationId xmlns="" xmlns:a16="http://schemas.microsoft.com/office/drawing/2014/main" id="{0A8C01E6-8D4F-40BD-9ABC-151D7417F63D}"/>
              </a:ext>
            </a:extLst>
          </p:cNvPr>
          <p:cNvSpPr txBox="1"/>
          <p:nvPr/>
        </p:nvSpPr>
        <p:spPr>
          <a:xfrm>
            <a:off x="0" y="22905"/>
            <a:ext cx="12192000" cy="461665"/>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400" b="1" dirty="0" smtClean="0">
                <a:solidFill>
                  <a:srgbClr val="800080"/>
                </a:solidFill>
                <a:latin typeface="Times New Roman" pitchFamily="18" charset="0"/>
                <a:cs typeface="Times New Roman" pitchFamily="18" charset="0"/>
              </a:rPr>
              <a:t>                                            </a:t>
            </a:r>
            <a:r>
              <a:rPr lang="en-US" sz="2400" b="1" dirty="0">
                <a:solidFill>
                  <a:srgbClr val="800080"/>
                </a:solidFill>
                <a:latin typeface="Times New Roman" pitchFamily="18" charset="0"/>
                <a:cs typeface="Times New Roman" pitchFamily="18" charset="0"/>
              </a:rPr>
              <a:t>NÓI VỚI CON (Y </a:t>
            </a:r>
            <a:r>
              <a:rPr lang="en-US" sz="2400" b="1" dirty="0" err="1">
                <a:solidFill>
                  <a:srgbClr val="800080"/>
                </a:solidFill>
                <a:latin typeface="Times New Roman" pitchFamily="18" charset="0"/>
                <a:cs typeface="Times New Roman" pitchFamily="18" charset="0"/>
              </a:rPr>
              <a:t>Phương</a:t>
            </a:r>
            <a:r>
              <a:rPr lang="en-US" sz="2400" b="1" dirty="0">
                <a:solidFill>
                  <a:srgbClr val="800080"/>
                </a:solidFill>
                <a:latin typeface="Times New Roman" pitchFamily="18" charset="0"/>
                <a:cs typeface="Times New Roman" pitchFamily="18" charset="0"/>
              </a:rPr>
              <a:t>)</a:t>
            </a:r>
          </a:p>
        </p:txBody>
      </p:sp>
      <p:cxnSp>
        <p:nvCxnSpPr>
          <p:cNvPr id="6" name="Straight Connector 5">
            <a:extLst>
              <a:ext uri="{FF2B5EF4-FFF2-40B4-BE49-F238E27FC236}">
                <a16:creationId xmlns="" xmlns:a16="http://schemas.microsoft.com/office/drawing/2014/main" id="{0FFF39DB-E51F-4BBF-A9C1-ACA199003D6B}"/>
              </a:ext>
            </a:extLst>
          </p:cNvPr>
          <p:cNvCxnSpPr>
            <a:cxnSpLocks/>
          </p:cNvCxnSpPr>
          <p:nvPr/>
        </p:nvCxnSpPr>
        <p:spPr>
          <a:xfrm>
            <a:off x="2952203" y="484219"/>
            <a:ext cx="39191" cy="62772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FE5084CD-0240-4124-8243-C2FDCC673ECA}"/>
              </a:ext>
            </a:extLst>
          </p:cNvPr>
          <p:cNvSpPr txBox="1"/>
          <p:nvPr/>
        </p:nvSpPr>
        <p:spPr>
          <a:xfrm>
            <a:off x="0" y="1436911"/>
            <a:ext cx="2913012" cy="2554545"/>
          </a:xfrm>
          <a:prstGeom prst="rect">
            <a:avLst/>
          </a:prstGeom>
          <a:noFill/>
        </p:spPr>
        <p:txBody>
          <a:bodyPr wrap="square" rtlCol="0">
            <a:spAutoFit/>
          </a:bodyPr>
          <a:lstStyle/>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endParaRPr lang="en-US" sz="2000" b="1"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endParaRPr lang="en-US" sz="2000"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Bố</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cục</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 </a:t>
            </a:r>
            <a:r>
              <a:rPr lang="en-US" sz="2000" b="1" dirty="0" err="1">
                <a:latin typeface="Times New Roman" panose="02020603050405020304" pitchFamily="18" charset="0"/>
                <a:cs typeface="Times New Roman" panose="02020603050405020304" pitchFamily="18" charset="0"/>
              </a:rPr>
              <a:t>Phân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tích</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a.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0816328F-2BFB-41F2-9DCB-E454702D5F31}"/>
              </a:ext>
            </a:extLst>
          </p:cNvPr>
          <p:cNvSpPr txBox="1"/>
          <p:nvPr/>
        </p:nvSpPr>
        <p:spPr>
          <a:xfrm>
            <a:off x="3095896" y="486226"/>
            <a:ext cx="8921929" cy="3046988"/>
          </a:xfrm>
          <a:prstGeom prst="rect">
            <a:avLst/>
          </a:prstGeom>
          <a:noFill/>
        </p:spPr>
        <p:txBody>
          <a:bodyPr wrap="square" rtlCol="0">
            <a:spAutoFit/>
          </a:bodyPr>
          <a:lstStyle/>
          <a:p>
            <a:pPr algn="just"/>
            <a:r>
              <a:rPr lang="en-US" altLang="en-US" sz="2400" b="1" dirty="0" err="1">
                <a:latin typeface="Times New Roman" panose="02020603050405020304" pitchFamily="18" charset="0"/>
                <a:cs typeface="Times New Roman" panose="02020603050405020304" pitchFamily="18" charset="0"/>
              </a:rPr>
              <a:t>Bố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cục</a:t>
            </a:r>
            <a:r>
              <a:rPr lang="en-US" altLang="en-US" sz="2400" b="1"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2  </a:t>
            </a:r>
            <a:r>
              <a:rPr lang="en-US" altLang="en-US" sz="2400" dirty="0" err="1">
                <a:latin typeface="Times New Roman" panose="02020603050405020304" pitchFamily="18" charset="0"/>
                <a:cs typeface="Times New Roman" panose="02020603050405020304" pitchFamily="18" charset="0"/>
              </a:rPr>
              <a:t>phần</a:t>
            </a:r>
            <a:endParaRPr lang="en-US" altLang="en-US" sz="2400" dirty="0">
              <a:latin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cs typeface="Times New Roman" panose="02020603050405020304" pitchFamily="18" charset="0"/>
              </a:rPr>
              <a:t>- </a:t>
            </a:r>
            <a:r>
              <a:rPr lang="vi-VN" sz="2400" b="1" i="0" dirty="0">
                <a:effectLst/>
                <a:latin typeface="Times New Roman" panose="02020603050405020304" pitchFamily="18" charset="0"/>
                <a:cs typeface="Times New Roman" panose="02020603050405020304" pitchFamily="18" charset="0"/>
              </a:rPr>
              <a:t>Phần 1</a:t>
            </a:r>
            <a:r>
              <a:rPr lang="vi-VN" sz="2400" b="0" i="0" dirty="0">
                <a:effectLst/>
                <a:latin typeface="Times New Roman" panose="02020603050405020304" pitchFamily="18" charset="0"/>
                <a:cs typeface="Times New Roman" panose="02020603050405020304" pitchFamily="18" charset="0"/>
              </a:rPr>
              <a:t>. Từ đầu đến “</a:t>
            </a:r>
            <a:r>
              <a:rPr lang="vi-VN" sz="2400" b="0" i="1" dirty="0">
                <a:effectLst/>
                <a:latin typeface="Times New Roman" panose="02020603050405020304" pitchFamily="18" charset="0"/>
                <a:cs typeface="Times New Roman" panose="02020603050405020304" pitchFamily="18" charset="0"/>
              </a:rPr>
              <a:t>Ngày đầu tiên đẹp nhất trên đời</a:t>
            </a:r>
            <a:r>
              <a:rPr lang="vi-VN" sz="2400" b="0" i="0" dirty="0">
                <a:effectLst/>
                <a:latin typeface="Times New Roman" panose="02020603050405020304" pitchFamily="18" charset="0"/>
                <a:cs typeface="Times New Roman" panose="02020603050405020304" pitchFamily="18" charset="0"/>
              </a:rPr>
              <a:t>”: Người cha nói với con về tình cảm cội nguồn.</a:t>
            </a:r>
          </a:p>
          <a:p>
            <a:pPr algn="just"/>
            <a:r>
              <a:rPr lang="en-US" sz="2400" b="1" i="0" dirty="0">
                <a:effectLst/>
                <a:latin typeface="Times New Roman" panose="02020603050405020304" pitchFamily="18" charset="0"/>
                <a:cs typeface="Times New Roman" panose="02020603050405020304" pitchFamily="18" charset="0"/>
              </a:rPr>
              <a:t>- </a:t>
            </a:r>
            <a:r>
              <a:rPr lang="vi-VN" sz="2400" b="1" i="0" dirty="0">
                <a:effectLst/>
                <a:latin typeface="Times New Roman" panose="02020603050405020304" pitchFamily="18" charset="0"/>
                <a:cs typeface="Times New Roman" panose="02020603050405020304" pitchFamily="18" charset="0"/>
              </a:rPr>
              <a:t>Phần </a:t>
            </a:r>
            <a:r>
              <a:rPr lang="vi-VN" sz="2400" b="0" i="0" dirty="0">
                <a:effectLst/>
                <a:latin typeface="Times New Roman" panose="02020603050405020304" pitchFamily="18" charset="0"/>
                <a:cs typeface="Times New Roman" panose="02020603050405020304" pitchFamily="18" charset="0"/>
              </a:rPr>
              <a:t>2. Còn lại: Người cha nói với con về truyền thống cao đẹp của quê hương, mong muốn con tiếp nối truyền t</a:t>
            </a:r>
            <a:r>
              <a:rPr lang="en-US" sz="2400" b="0" i="0" dirty="0">
                <a:effectLst/>
                <a:latin typeface="Times New Roman" panose="02020603050405020304" pitchFamily="18" charset="0"/>
                <a:cs typeface="Times New Roman" panose="02020603050405020304" pitchFamily="18" charset="0"/>
              </a:rPr>
              <a:t>h</a:t>
            </a:r>
            <a:r>
              <a:rPr lang="vi-VN" sz="2400" b="0" i="0" dirty="0">
                <a:effectLst/>
                <a:latin typeface="Times New Roman" panose="02020603050405020304" pitchFamily="18" charset="0"/>
                <a:cs typeface="Times New Roman" panose="02020603050405020304" pitchFamily="18" charset="0"/>
              </a:rPr>
              <a:t>ống đó.</a:t>
            </a:r>
          </a:p>
          <a:p>
            <a:pPr algn="just">
              <a:defRPr/>
            </a:pPr>
            <a:r>
              <a:rPr lang="en-US" altLang="en-US" sz="2400" dirty="0">
                <a:latin typeface="Times New Roman" panose="02020603050405020304" pitchFamily="18" charset="0"/>
                <a:cs typeface="Times New Roman" panose="02020603050405020304" pitchFamily="18" charset="0"/>
              </a:rPr>
              <a:t>=&gt; </a:t>
            </a:r>
            <a:r>
              <a:rPr lang="en-US" altLang="en-US" sz="2400" dirty="0" err="1">
                <a:latin typeface="Times New Roman" panose="02020603050405020304" pitchFamily="18" charset="0"/>
                <a:cs typeface="Times New Roman" panose="02020603050405020304" pitchFamily="18" charset="0"/>
              </a:rPr>
              <a:t>Mạch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cảm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xúc</a:t>
            </a:r>
            <a:r>
              <a:rPr lang="en-US" altLang="en-US" sz="2400" dirty="0">
                <a:latin typeface="Times New Roman" panose="02020603050405020304" pitchFamily="18" charset="0"/>
                <a:cs typeface="Times New Roman" panose="02020603050405020304" pitchFamily="18" charset="0"/>
              </a:rPr>
              <a:t>: </a:t>
            </a:r>
            <a:r>
              <a:rPr lang="vi-VN" sz="2400" b="0" i="0" dirty="0">
                <a:effectLst/>
                <a:latin typeface="Times New Roman" panose="02020603050405020304" pitchFamily="18" charset="0"/>
                <a:cs typeface="Times New Roman" panose="02020603050405020304" pitchFamily="18" charset="0"/>
              </a:rPr>
              <a:t>Bài thơ đi từ tình cảm gia đình mở rộng ra tình yêu quê hương, đất nước. Từ đó bộc lộ mong muốn của người cha muốn gửi gắm đến đứa con của mình về tương lai của đất nước.</a:t>
            </a:r>
            <a:endParaRPr lang="en-US" altLang="en-US" sz="2400" dirty="0">
              <a:latin typeface="Times New Roman" panose="02020603050405020304" pitchFamily="18" charset="0"/>
              <a:cs typeface="Times New Roman" panose="02020603050405020304" pitchFamily="18" charset="0"/>
            </a:endParaRPr>
          </a:p>
        </p:txBody>
      </p:sp>
      <p:sp>
        <p:nvSpPr>
          <p:cNvPr id="9" name="AutoShape 79">
            <a:extLst>
              <a:ext uri="{FF2B5EF4-FFF2-40B4-BE49-F238E27FC236}">
                <a16:creationId xmlns="" xmlns:a16="http://schemas.microsoft.com/office/drawing/2014/main" id="{53796453-7505-40CE-BD0A-DE8AEE5120E2}"/>
              </a:ext>
            </a:extLst>
          </p:cNvPr>
          <p:cNvSpPr>
            <a:spLocks noChangeArrowheads="1"/>
          </p:cNvSpPr>
          <p:nvPr/>
        </p:nvSpPr>
        <p:spPr bwMode="auto">
          <a:xfrm>
            <a:off x="-119065" y="3657599"/>
            <a:ext cx="3579546" cy="3245205"/>
          </a:xfrm>
          <a:prstGeom prst="cloudCallout">
            <a:avLst>
              <a:gd name="adj1" fmla="val -31019"/>
              <a:gd name="adj2" fmla="val -94917"/>
            </a:avLst>
          </a:prstGeom>
          <a:solidFill>
            <a:schemeClr val="accent4">
              <a:lumMod val="40000"/>
              <a:lumOff val="6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600" b="1" dirty="0" err="1">
                <a:solidFill>
                  <a:srgbClr val="000000"/>
                </a:solidFill>
                <a:latin typeface="times new roman" panose="02020603050405020304" pitchFamily="18" charset="0"/>
                <a:cs typeface="times new roman" panose="02020603050405020304" pitchFamily="18" charset="0"/>
              </a:rPr>
              <a:t>Trong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phần</a:t>
            </a:r>
            <a:r>
              <a:rPr lang="en-US" altLang="en-US" sz="1600" b="1" dirty="0">
                <a:solidFill>
                  <a:srgbClr val="000000"/>
                </a:solidFill>
                <a:latin typeface="times new roman" panose="02020603050405020304" pitchFamily="18" charset="0"/>
                <a:cs typeface="times new roman" panose="02020603050405020304" pitchFamily="18" charset="0"/>
              </a:rPr>
              <a:t> 1,  </a:t>
            </a:r>
            <a:r>
              <a:rPr lang="en-US" altLang="en-US" sz="1600" b="1" dirty="0" err="1">
                <a:solidFill>
                  <a:srgbClr val="000000"/>
                </a:solidFill>
                <a:latin typeface="times new roman" panose="02020603050405020304" pitchFamily="18" charset="0"/>
                <a:cs typeface="times new roman" panose="02020603050405020304" pitchFamily="18" charset="0"/>
              </a:rPr>
              <a:t>nhà</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thơ</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đã</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nói</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với</a:t>
            </a:r>
            <a:r>
              <a:rPr lang="en-US" altLang="en-US" sz="1600" b="1" dirty="0">
                <a:solidFill>
                  <a:srgbClr val="000000"/>
                </a:solidFill>
                <a:latin typeface="times new roman" panose="02020603050405020304" pitchFamily="18" charset="0"/>
                <a:cs typeface="times new roman" panose="02020603050405020304" pitchFamily="18" charset="0"/>
              </a:rPr>
              <a:t> con: Con </a:t>
            </a:r>
            <a:r>
              <a:rPr lang="en-US" altLang="en-US" sz="1600" b="1" dirty="0" err="1">
                <a:solidFill>
                  <a:srgbClr val="000000"/>
                </a:solidFill>
                <a:latin typeface="times new roman" panose="02020603050405020304" pitchFamily="18" charset="0"/>
                <a:cs typeface="times new roman" panose="02020603050405020304" pitchFamily="18" charset="0"/>
              </a:rPr>
              <a:t>được</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lớn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lên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trong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tình</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yêu</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thương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của</a:t>
            </a:r>
            <a:r>
              <a:rPr lang="en-US" altLang="en-US" sz="1600" b="1" dirty="0">
                <a:solidFill>
                  <a:srgbClr val="000000"/>
                </a:solidFill>
                <a:latin typeface="times new roman" panose="02020603050405020304" pitchFamily="18" charset="0"/>
                <a:cs typeface="times new roman" panose="02020603050405020304" pitchFamily="18" charset="0"/>
              </a:rPr>
              <a:t> cha </a:t>
            </a:r>
            <a:r>
              <a:rPr lang="en-US" altLang="en-US" sz="1600" b="1" dirty="0" err="1">
                <a:solidFill>
                  <a:srgbClr val="000000"/>
                </a:solidFill>
                <a:latin typeface="times new roman" panose="02020603050405020304" pitchFamily="18" charset="0"/>
                <a:cs typeface="times new roman" panose="02020603050405020304" pitchFamily="18" charset="0"/>
              </a:rPr>
              <a:t>mẹ</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trong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sự</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đùm</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bọc</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của</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quê</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hương</a:t>
            </a:r>
            <a:r>
              <a:rPr lang="en-US" altLang="en-US" sz="1600" b="1" dirty="0">
                <a:solidFill>
                  <a:srgbClr val="000000"/>
                </a:solidFill>
                <a:latin typeface="times new roman" panose="02020603050405020304" pitchFamily="18" charset="0"/>
                <a:cs typeface="times new roman" panose="02020603050405020304" pitchFamily="18" charset="0"/>
              </a:rPr>
              <a:t>.</a:t>
            </a:r>
          </a:p>
          <a:p>
            <a:pPr algn="just" eaLnBrk="1" hangingPunct="1">
              <a:spcBef>
                <a:spcPct val="0"/>
              </a:spcBef>
              <a:buFontTx/>
              <a:buNone/>
              <a:defRPr/>
            </a:pPr>
            <a:r>
              <a:rPr lang="en-US" altLang="en-US" sz="1600" b="1" dirty="0" err="1">
                <a:solidFill>
                  <a:srgbClr val="000000"/>
                </a:solidFill>
                <a:latin typeface="times new roman" panose="02020603050405020304" pitchFamily="18" charset="0"/>
                <a:cs typeface="times new roman" panose="02020603050405020304" pitchFamily="18" charset="0"/>
              </a:rPr>
              <a:t>Hãy</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phân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tích</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các</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câu</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thơ</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nói</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lên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điều</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đó</a:t>
            </a:r>
            <a:r>
              <a:rPr lang="en-US" altLang="en-US" sz="1600" b="1" dirty="0">
                <a:solidFill>
                  <a:srgbClr val="000000"/>
                </a:solidFill>
                <a:latin typeface="times new roman" panose="02020603050405020304" pitchFamily="18" charset="0"/>
                <a:cs typeface="times new roman" panose="02020603050405020304" pitchFamily="18" charset="0"/>
              </a:rPr>
              <a:t>?</a:t>
            </a:r>
          </a:p>
        </p:txBody>
      </p:sp>
      <p:sp>
        <p:nvSpPr>
          <p:cNvPr id="10" name="Rectangle 5">
            <a:extLst>
              <a:ext uri="{FF2B5EF4-FFF2-40B4-BE49-F238E27FC236}">
                <a16:creationId xmlns="" xmlns:a16="http://schemas.microsoft.com/office/drawing/2014/main" id="{83E9CFC2-13E4-4F19-A4F2-440D418AB4AC}"/>
              </a:ext>
            </a:extLst>
          </p:cNvPr>
          <p:cNvSpPr txBox="1">
            <a:spLocks noChangeArrowheads="1"/>
          </p:cNvSpPr>
          <p:nvPr/>
        </p:nvSpPr>
        <p:spPr>
          <a:xfrm>
            <a:off x="3659261" y="3723864"/>
            <a:ext cx="3987807" cy="2133600"/>
          </a:xfrm>
          <a:prstGeom prst="rect">
            <a:avLst/>
          </a:prstGeom>
          <a:solidFill>
            <a:schemeClr val="accent4">
              <a:lumMod val="40000"/>
              <a:lumOff val="60000"/>
            </a:schemeClr>
          </a:solidFill>
          <a:ln>
            <a:solidFill>
              <a:srgbClr val="FF0000"/>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phải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cha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trái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mẹ</a:t>
            </a:r>
            <a:endParaRPr lang="en-US" altLang="en-US" sz="2200" dirty="0">
              <a:solidFill>
                <a:srgbClr val="002060"/>
              </a:solidFill>
              <a:latin typeface="Times New Roman" panose="02020603050405020304" pitchFamily="18" charset="0"/>
              <a:cs typeface="Times New Roman" panose="02020603050405020304" pitchFamily="18" charset="0"/>
            </a:endParaRP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Một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chạm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nói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Hai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cười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yêu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lắm</a:t>
            </a:r>
            <a:r>
              <a:rPr lang="en-US" altLang="en-US" sz="2200" dirty="0">
                <a:solidFill>
                  <a:srgbClr val="002060"/>
                </a:solidFill>
                <a:latin typeface="Times New Roman" panose="02020603050405020304" pitchFamily="18" charset="0"/>
                <a:cs typeface="Times New Roman" panose="02020603050405020304" pitchFamily="18" charset="0"/>
              </a:rPr>
              <a:t> con </a:t>
            </a:r>
            <a:r>
              <a:rPr lang="en-US" altLang="en-US" sz="2200" dirty="0" err="1">
                <a:solidFill>
                  <a:srgbClr val="002060"/>
                </a:solidFill>
                <a:latin typeface="Times New Roman" panose="02020603050405020304" pitchFamily="18" charset="0"/>
                <a:cs typeface="Times New Roman" panose="02020603050405020304" pitchFamily="18" charset="0"/>
              </a:rPr>
              <a:t>ơi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
        <p:nvSpPr>
          <p:cNvPr id="11" name="Rectangle 5">
            <a:extLst>
              <a:ext uri="{FF2B5EF4-FFF2-40B4-BE49-F238E27FC236}">
                <a16:creationId xmlns="" xmlns:a16="http://schemas.microsoft.com/office/drawing/2014/main" id="{364EE9E0-4837-475D-8E3E-E57D632732EF}"/>
              </a:ext>
            </a:extLst>
          </p:cNvPr>
          <p:cNvSpPr txBox="1">
            <a:spLocks noChangeArrowheads="1"/>
          </p:cNvSpPr>
          <p:nvPr/>
        </p:nvSpPr>
        <p:spPr>
          <a:xfrm>
            <a:off x="8131878" y="3584720"/>
            <a:ext cx="3987807" cy="2723321"/>
          </a:xfrm>
          <a:prstGeom prst="rect">
            <a:avLst/>
          </a:prstGeom>
          <a:solidFill>
            <a:schemeClr val="accent4">
              <a:lumMod val="40000"/>
              <a:lumOff val="60000"/>
            </a:schemeClr>
          </a:solidFill>
          <a:ln>
            <a:solidFill>
              <a:srgbClr val="FF0000"/>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Đan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lờ</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cài</a:t>
            </a:r>
            <a:r>
              <a:rPr lang="en-US" altLang="en-US" sz="2200" dirty="0">
                <a:solidFill>
                  <a:srgbClr val="002060"/>
                </a:solidFill>
                <a:latin typeface="Times New Roman" panose="02020603050405020304" pitchFamily="18" charset="0"/>
                <a:cs typeface="Times New Roman" panose="02020603050405020304" pitchFamily="18" charset="0"/>
              </a:rPr>
              <a:t> nan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Vách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nhà</a:t>
            </a:r>
            <a:r>
              <a:rPr lang="en-US" altLang="en-US" sz="2200" dirty="0">
                <a:solidFill>
                  <a:srgbClr val="002060"/>
                </a:solidFill>
                <a:latin typeface="Times New Roman" panose="02020603050405020304" pitchFamily="18" charset="0"/>
                <a:cs typeface="Times New Roman" panose="02020603050405020304" pitchFamily="18" charset="0"/>
              </a:rPr>
              <a:t> ken </a:t>
            </a:r>
            <a:r>
              <a:rPr lang="en-US" altLang="en-US" sz="2200" dirty="0" err="1">
                <a:solidFill>
                  <a:srgbClr val="002060"/>
                </a:solidFill>
                <a:latin typeface="Times New Roman" panose="02020603050405020304" pitchFamily="18" charset="0"/>
                <a:cs typeface="Times New Roman" panose="02020603050405020304" pitchFamily="18" charset="0"/>
              </a:rPr>
              <a:t>câu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hát</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Rừng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Con </a:t>
            </a:r>
            <a:r>
              <a:rPr lang="en-US" altLang="en-US" sz="2200" dirty="0" err="1">
                <a:solidFill>
                  <a:srgbClr val="002060"/>
                </a:solidFill>
                <a:latin typeface="Times New Roman" panose="02020603050405020304" pitchFamily="18" charset="0"/>
                <a:cs typeface="Times New Roman" panose="02020603050405020304" pitchFamily="18" charset="0"/>
              </a:rPr>
              <a:t>đường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những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tấm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lòng</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Cha </a:t>
            </a:r>
            <a:r>
              <a:rPr lang="en-US" altLang="en-US" sz="2200" dirty="0" err="1">
                <a:solidFill>
                  <a:srgbClr val="002060"/>
                </a:solidFill>
                <a:latin typeface="Times New Roman" panose="02020603050405020304" pitchFamily="18" charset="0"/>
                <a:cs typeface="Times New Roman" panose="02020603050405020304" pitchFamily="18" charset="0"/>
              </a:rPr>
              <a:t>mẹ</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nhớ</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về</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cưới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đầu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đẹp</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nhất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đời</a:t>
            </a:r>
            <a:r>
              <a:rPr lang="en-US" altLang="en-US" sz="2200" dirty="0">
                <a:solidFill>
                  <a:srgbClr val="002060"/>
                </a:solidFill>
                <a:latin typeface="Times New Roman" panose="02020603050405020304" pitchFamily="18" charset="0"/>
                <a:cs typeface="Times New Roman" panose="02020603050405020304" pitchFamily="18" charset="0"/>
              </a:rPr>
              <a:t>.</a:t>
            </a:r>
          </a:p>
          <a:p>
            <a:pPr algn="l">
              <a:lnSpc>
                <a:spcPct val="80000"/>
              </a:lnSpc>
              <a:buFontTx/>
              <a:buNone/>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170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1000"/>
                                        <p:tgtEl>
                                          <p:spTgt spid="8">
                                            <p:txEl>
                                              <p:pRg st="2" end="2"/>
                                            </p:txEl>
                                          </p:spTgt>
                                        </p:tgtEl>
                                      </p:cBhvr>
                                    </p:animEffect>
                                    <p:anim calcmode="lin" valueType="num">
                                      <p:cBhvr>
                                        <p:cTn id="2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anim calcmode="lin" valueType="num">
                                      <p:cBhvr>
                                        <p:cTn id="2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fade">
                                      <p:cBhvr>
                                        <p:cTn id="34" dur="1000"/>
                                        <p:tgtEl>
                                          <p:spTgt spid="7">
                                            <p:txEl>
                                              <p:pRg st="5" end="5"/>
                                            </p:txEl>
                                          </p:spTgt>
                                        </p:tgtEl>
                                      </p:cBhvr>
                                    </p:animEffect>
                                    <p:anim calcmode="lin" valueType="num">
                                      <p:cBhvr>
                                        <p:cTn id="35"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fade">
                                      <p:cBhvr>
                                        <p:cTn id="39" dur="1000"/>
                                        <p:tgtEl>
                                          <p:spTgt spid="7">
                                            <p:txEl>
                                              <p:pRg st="6" end="6"/>
                                            </p:txEl>
                                          </p:spTgt>
                                        </p:tgtEl>
                                      </p:cBhvr>
                                    </p:animEffect>
                                    <p:anim calcmode="lin" valueType="num">
                                      <p:cBhvr>
                                        <p:cTn id="4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heel(4)">
                                      <p:cBhvr>
                                        <p:cTn id="58" dur="20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xit" presetSubtype="16" fill="hold" grpId="1" nodeType="clickEffect">
                                  <p:stCondLst>
                                    <p:cond delay="0"/>
                                  </p:stCondLst>
                                  <p:childTnLst>
                                    <p:animEffect transition="out" filter="box(in)">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39E65A25-2E59-42B0-9B33-F91A512004ED}"/>
              </a:ext>
            </a:extLst>
          </p:cNvPr>
          <p:cNvSpPr txBox="1"/>
          <p:nvPr/>
        </p:nvSpPr>
        <p:spPr>
          <a:xfrm>
            <a:off x="3532932" y="400029"/>
            <a:ext cx="8557467" cy="6186309"/>
          </a:xfrm>
          <a:prstGeom prst="rect">
            <a:avLst/>
          </a:prstGeom>
          <a:noFill/>
        </p:spPr>
        <p:txBody>
          <a:bodyPr wrap="square" rtlCol="0">
            <a:spAutoFit/>
          </a:bodyPr>
          <a:lstStyle/>
          <a:p>
            <a:pPr algn="just"/>
            <a:r>
              <a:rPr lang="vi-VN" sz="2200" b="1" i="0" dirty="0">
                <a:solidFill>
                  <a:srgbClr val="FF0000"/>
                </a:solidFill>
                <a:effectLst/>
                <a:latin typeface="+mj-lt"/>
              </a:rPr>
              <a:t>Cội nguồn sinh dưỡng của con</a:t>
            </a:r>
          </a:p>
          <a:p>
            <a:pPr algn="just"/>
            <a:r>
              <a:rPr lang="vi-VN" sz="2200" b="1" i="0" dirty="0">
                <a:solidFill>
                  <a:srgbClr val="FF0000"/>
                </a:solidFill>
                <a:effectLst/>
                <a:latin typeface="+mj-lt"/>
              </a:rPr>
              <a:t>- Cội nguồn gia đình</a:t>
            </a:r>
          </a:p>
          <a:p>
            <a:pPr algn="just"/>
            <a:r>
              <a:rPr lang="vi-VN" sz="2200" b="0" i="0" dirty="0">
                <a:solidFill>
                  <a:srgbClr val="000000"/>
                </a:solidFill>
                <a:effectLst/>
                <a:latin typeface="+mj-lt"/>
              </a:rPr>
              <a:t>+ Con lớn lên trong những tháng ngày chờ trông, mong đợi của cha mẹ</a:t>
            </a:r>
          </a:p>
          <a:p>
            <a:pPr algn="just"/>
            <a:r>
              <a:rPr lang="vi-VN" sz="2200" b="0" i="0" dirty="0">
                <a:solidFill>
                  <a:srgbClr val="000000"/>
                </a:solidFill>
                <a:effectLst/>
                <a:latin typeface="+mj-lt"/>
              </a:rPr>
              <a:t>+ “Chân phải- chân trái”, “một bước- hai bước”: phép đối tạo âm điệu vui tươi, tạo không khí đầm ấm, hạnh phúc, mỗi nhịp bước của con đều có cha mẹ dang rộng vòng tay che chở</a:t>
            </a:r>
          </a:p>
          <a:p>
            <a:pPr algn="just"/>
            <a:r>
              <a:rPr lang="vi-VN" sz="2200" b="0" i="0" dirty="0">
                <a:solidFill>
                  <a:srgbClr val="000000"/>
                </a:solidFill>
                <a:effectLst/>
                <a:latin typeface="+mj-lt"/>
              </a:rPr>
              <a:t>⇒ Đó là tình cảm thiêng liêng mà con luôn phải khắc cốt ghi tâm</a:t>
            </a:r>
          </a:p>
          <a:p>
            <a:pPr algn="just"/>
            <a:r>
              <a:rPr lang="vi-VN" sz="2200" b="1" i="0" dirty="0">
                <a:solidFill>
                  <a:srgbClr val="FF0000"/>
                </a:solidFill>
                <a:effectLst/>
                <a:latin typeface="+mj-lt"/>
              </a:rPr>
              <a:t>- Cội nguồn quê hương</a:t>
            </a:r>
          </a:p>
          <a:p>
            <a:pPr algn="just"/>
            <a:r>
              <a:rPr lang="vi-VN" sz="2200" b="0" i="0" dirty="0">
                <a:solidFill>
                  <a:srgbClr val="000000"/>
                </a:solidFill>
                <a:effectLst/>
                <a:latin typeface="Times New Roman" panose="02020603050405020304" pitchFamily="18" charset="0"/>
                <a:cs typeface="Times New Roman" panose="02020603050405020304" pitchFamily="18" charset="0"/>
              </a:rPr>
              <a:t>+</a:t>
            </a:r>
            <a:r>
              <a:rPr lang="en-US" sz="2200" b="1" i="0" dirty="0" err="1">
                <a:solidFill>
                  <a:srgbClr val="000000"/>
                </a:solidFill>
                <a:effectLst/>
                <a:latin typeface="Times New Roman" panose="02020603050405020304" pitchFamily="18" charset="0"/>
                <a:cs typeface="Times New Roman" panose="02020603050405020304" pitchFamily="18" charset="0"/>
              </a:rPr>
              <a:t>Cuộc</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sống</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lao</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động</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của</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quê</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hương</a:t>
            </a:r>
            <a:r>
              <a:rPr lang="en-US" sz="2200" b="0" i="0" dirty="0">
                <a:solidFill>
                  <a:srgbClr val="000000"/>
                </a:solidFill>
                <a:effectLst/>
                <a:latin typeface="+mj-lt"/>
              </a:rPr>
              <a:t>: </a:t>
            </a:r>
            <a:r>
              <a:rPr lang="vi-VN" sz="2200" b="0" i="0" dirty="0">
                <a:solidFill>
                  <a:srgbClr val="000000"/>
                </a:solidFill>
                <a:effectLst/>
                <a:latin typeface="+mj-lt"/>
              </a:rPr>
              <a:t>đan lờ (dụng cụ đánh bắt cá), đan lờ cài nan hoa( công việc đã tạo nên vẻ đẹp của con người lao động), vách nhà ken câu hát( cuộc sống hòa với niềm vui</a:t>
            </a:r>
            <a:r>
              <a:rPr lang="vi-VN" sz="2200" b="0" i="0" dirty="0" smtClean="0">
                <a:solidFill>
                  <a:srgbClr val="000000"/>
                </a:solidFill>
                <a:effectLst/>
                <a:latin typeface="+mj-lt"/>
              </a:rPr>
              <a:t>”</a:t>
            </a:r>
            <a:endParaRPr lang="vi-VN" sz="2200" b="0" i="0" dirty="0">
              <a:solidFill>
                <a:srgbClr val="000000"/>
              </a:solidFill>
              <a:effectLst/>
              <a:latin typeface="+mj-lt"/>
            </a:endParaRPr>
          </a:p>
          <a:p>
            <a:pPr algn="just"/>
            <a:r>
              <a:rPr lang="vi-VN" sz="2200" b="0" i="0" dirty="0">
                <a:solidFill>
                  <a:srgbClr val="000000"/>
                </a:solidFill>
                <a:effectLst/>
                <a:latin typeface="+mj-lt"/>
              </a:rPr>
              <a:t> + Sử dụng các động từ: đan, ken ,cài : vừa diễn tả những động tác cụ thể , khéo léo vừa nói lên cuộc sống gắn bó với niềm vui</a:t>
            </a:r>
          </a:p>
          <a:p>
            <a:pPr algn="just"/>
            <a:r>
              <a:rPr lang="vi-VN" sz="2200" b="0" i="0" dirty="0">
                <a:solidFill>
                  <a:srgbClr val="000000"/>
                </a:solidFill>
                <a:effectLst/>
                <a:latin typeface="+mj-lt"/>
              </a:rPr>
              <a:t> </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Cuộc</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sống</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tâm</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hồn</a:t>
            </a:r>
            <a:r>
              <a:rPr lang="en-US" sz="2200" dirty="0">
                <a:solidFill>
                  <a:srgbClr val="000000"/>
                </a:solidFill>
                <a:latin typeface="+mj-lt"/>
              </a:rPr>
              <a:t>: </a:t>
            </a:r>
          </a:p>
          <a:p>
            <a:pPr algn="just"/>
            <a:r>
              <a:rPr lang="en-US" sz="2200" b="0" i="0" dirty="0">
                <a:solidFill>
                  <a:srgbClr val="000000"/>
                </a:solidFill>
                <a:effectLst/>
                <a:latin typeface="+mj-lt"/>
              </a:rPr>
              <a:t>- </a:t>
            </a:r>
            <a:r>
              <a:rPr lang="vi-VN" sz="2200" b="0" i="0" dirty="0">
                <a:solidFill>
                  <a:srgbClr val="000000"/>
                </a:solidFill>
                <a:effectLst/>
                <a:latin typeface="+mj-lt"/>
              </a:rPr>
              <a:t> “Rừng cho hoa”: nhân hóa rừng không chỉ cho gỗ, cho lâm sản mà còn cho hoa</a:t>
            </a:r>
          </a:p>
          <a:p>
            <a:pPr algn="just"/>
            <a:r>
              <a:rPr lang="en-US" sz="2200" dirty="0">
                <a:solidFill>
                  <a:srgbClr val="000000"/>
                </a:solidFill>
                <a:latin typeface="+mj-lt"/>
              </a:rPr>
              <a:t>-</a:t>
            </a:r>
            <a:r>
              <a:rPr lang="vi-VN" sz="2200" b="0" i="0" dirty="0">
                <a:solidFill>
                  <a:srgbClr val="000000"/>
                </a:solidFill>
                <a:effectLst/>
                <a:latin typeface="+mj-lt"/>
              </a:rPr>
              <a:t> “Con đường cho những tấm lòng”: đâu chỉ đãn lối mà còn cho những tấm lòng cao cả tấm lòng cao cả, thủy chung</a:t>
            </a:r>
          </a:p>
        </p:txBody>
      </p:sp>
      <p:sp>
        <p:nvSpPr>
          <p:cNvPr id="3" name="TextBox 2">
            <a:extLst>
              <a:ext uri="{FF2B5EF4-FFF2-40B4-BE49-F238E27FC236}">
                <a16:creationId xmlns="" xmlns:a16="http://schemas.microsoft.com/office/drawing/2014/main" id="{669B8D9E-4ADA-46B1-BA10-73B799D68969}"/>
              </a:ext>
            </a:extLst>
          </p:cNvPr>
          <p:cNvSpPr txBox="1"/>
          <p:nvPr/>
        </p:nvSpPr>
        <p:spPr>
          <a:xfrm>
            <a:off x="0" y="51873"/>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smtClean="0">
                <a:solidFill>
                  <a:srgbClr val="800080"/>
                </a:solidFill>
                <a:latin typeface="Times New Roman" pitchFamily="18" charset="0"/>
                <a:cs typeface="Times New Roman" pitchFamily="18" charset="0"/>
              </a:rPr>
              <a:t>                                               </a:t>
            </a:r>
            <a:r>
              <a:rPr lang="en-US" sz="2000" b="1" dirty="0">
                <a:solidFill>
                  <a:srgbClr val="800080"/>
                </a:solidFill>
                <a:latin typeface="Times New Roman" pitchFamily="18" charset="0"/>
                <a:cs typeface="Times New Roman" pitchFamily="18" charset="0"/>
              </a:rPr>
              <a:t>NÓI 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cxnSp>
        <p:nvCxnSpPr>
          <p:cNvPr id="6" name="Straight Connector 5">
            <a:extLst>
              <a:ext uri="{FF2B5EF4-FFF2-40B4-BE49-F238E27FC236}">
                <a16:creationId xmlns="" xmlns:a16="http://schemas.microsoft.com/office/drawing/2014/main" id="{9DB4D9C6-AA28-421D-A139-B8441E269A3D}"/>
              </a:ext>
            </a:extLst>
          </p:cNvPr>
          <p:cNvCxnSpPr/>
          <p:nvPr/>
        </p:nvCxnSpPr>
        <p:spPr>
          <a:xfrm>
            <a:off x="3532932" y="423015"/>
            <a:ext cx="0" cy="64120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66C187B5-A9CB-4A57-B7B7-623B198C1648}"/>
              </a:ext>
            </a:extLst>
          </p:cNvPr>
          <p:cNvSpPr txBox="1"/>
          <p:nvPr/>
        </p:nvSpPr>
        <p:spPr>
          <a:xfrm>
            <a:off x="169816" y="562979"/>
            <a:ext cx="3213464" cy="3785652"/>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muốn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090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00"/>
                                        <p:tgtEl>
                                          <p:spTgt spid="4">
                                            <p:txEl>
                                              <p:pRg st="5" end="5"/>
                                            </p:txEl>
                                          </p:spTgt>
                                        </p:tgtEl>
                                      </p:cBhvr>
                                    </p:animEffect>
                                    <p:anim calcmode="lin" valueType="num">
                                      <p:cBhvr>
                                        <p:cTn id="3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1000"/>
                                        <p:tgtEl>
                                          <p:spTgt spid="4">
                                            <p:txEl>
                                              <p:pRg st="6" end="6"/>
                                            </p:txEl>
                                          </p:spTgt>
                                        </p:tgtEl>
                                      </p:cBhvr>
                                    </p:animEffect>
                                    <p:anim calcmode="lin" valueType="num">
                                      <p:cBhvr>
                                        <p:cTn id="4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fade">
                                      <p:cBhvr>
                                        <p:cTn id="52" dur="1000"/>
                                        <p:tgtEl>
                                          <p:spTgt spid="4">
                                            <p:txEl>
                                              <p:pRg st="7" end="7"/>
                                            </p:txEl>
                                          </p:spTgt>
                                        </p:tgtEl>
                                      </p:cBhvr>
                                    </p:animEffect>
                                    <p:anim calcmode="lin" valueType="num">
                                      <p:cBhvr>
                                        <p:cTn id="5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Effect transition="in" filter="barn(inVertical)">
                                      <p:cBhvr>
                                        <p:cTn id="59" dur="500"/>
                                        <p:tgtEl>
                                          <p:spTgt spid="4">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
                                            <p:txEl>
                                              <p:pRg st="9" end="9"/>
                                            </p:txEl>
                                          </p:spTgt>
                                        </p:tgtEl>
                                        <p:attrNameLst>
                                          <p:attrName>style.visibility</p:attrName>
                                        </p:attrNameLst>
                                      </p:cBhvr>
                                      <p:to>
                                        <p:strVal val="visible"/>
                                      </p:to>
                                    </p:set>
                                    <p:animEffect transition="in" filter="barn(inVertical)">
                                      <p:cBhvr>
                                        <p:cTn id="64" dur="500"/>
                                        <p:tgtEl>
                                          <p:spTgt spid="4">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
                                            <p:txEl>
                                              <p:pRg st="10" end="10"/>
                                            </p:txEl>
                                          </p:spTgt>
                                        </p:tgtEl>
                                        <p:attrNameLst>
                                          <p:attrName>style.visibility</p:attrName>
                                        </p:attrNameLst>
                                      </p:cBhvr>
                                      <p:to>
                                        <p:strVal val="visible"/>
                                      </p:to>
                                    </p:set>
                                    <p:anim calcmode="lin" valueType="num">
                                      <p:cBhvr additive="base">
                                        <p:cTn id="6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 xmlns:a16="http://schemas.microsoft.com/office/drawing/2014/main" id="{A1E40491-0BD3-D742-A8EC-56881D3E4DD8}"/>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Hình ảnh 3">
            <a:extLst>
              <a:ext uri="{FF2B5EF4-FFF2-40B4-BE49-F238E27FC236}">
                <a16:creationId xmlns="" xmlns:a16="http://schemas.microsoft.com/office/drawing/2014/main" id="{7F7E1F72-4E10-3744-A9AC-E2D90C2C4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4126" y="3824500"/>
            <a:ext cx="4810491" cy="2693865"/>
          </a:xfrm>
          <a:prstGeom prst="rect">
            <a:avLst/>
          </a:prstGeom>
        </p:spPr>
      </p:pic>
      <p:sp>
        <p:nvSpPr>
          <p:cNvPr id="5" name="Hộp Văn bản 4">
            <a:extLst>
              <a:ext uri="{FF2B5EF4-FFF2-40B4-BE49-F238E27FC236}">
                <a16:creationId xmlns="" xmlns:a16="http://schemas.microsoft.com/office/drawing/2014/main" id="{7EF5B51B-3EA4-2D4F-921E-8E93BBE9E546}"/>
              </a:ext>
            </a:extLst>
          </p:cNvPr>
          <p:cNvSpPr txBox="1"/>
          <p:nvPr/>
        </p:nvSpPr>
        <p:spPr>
          <a:xfrm>
            <a:off x="4214812" y="85920"/>
            <a:ext cx="7977188" cy="1077218"/>
          </a:xfrm>
          <a:prstGeom prst="rect">
            <a:avLst/>
          </a:prstGeom>
          <a:noFill/>
          <a:ln>
            <a:solidFill>
              <a:schemeClr val="tx1"/>
            </a:solidFill>
          </a:ln>
        </p:spPr>
        <p:txBody>
          <a:bodyPr wrap="square">
            <a:spAutoFit/>
          </a:bodyPr>
          <a:lstStyle/>
          <a:p>
            <a:r>
              <a:rPr lang="vi-VN" sz="3200" b="1" i="0">
                <a:effectLst/>
                <a:latin typeface="Times New Roman" pitchFamily="18" charset="0"/>
                <a:cs typeface="Times New Roman" pitchFamily="18" charset="0"/>
              </a:rPr>
              <a:t>Cha mẹ mãi nhớ về ngày cưới</a:t>
            </a:r>
            <a:r>
              <a:rPr lang="vi-VN" sz="3200" b="1">
                <a:latin typeface="Times New Roman" pitchFamily="18" charset="0"/>
                <a:cs typeface="Times New Roman" pitchFamily="18" charset="0"/>
              </a:rPr>
              <a:t/>
            </a:r>
            <a:br>
              <a:rPr lang="vi-VN" sz="3200" b="1">
                <a:latin typeface="Times New Roman" pitchFamily="18" charset="0"/>
                <a:cs typeface="Times New Roman" pitchFamily="18" charset="0"/>
              </a:rPr>
            </a:br>
            <a:r>
              <a:rPr lang="vi-VN" sz="3200" b="1" i="0">
                <a:effectLst/>
                <a:latin typeface="Times New Roman" pitchFamily="18" charset="0"/>
                <a:cs typeface="Times New Roman" pitchFamily="18" charset="0"/>
              </a:rPr>
              <a:t>Ngày đầu tiên đẹp nhất trên đời.</a:t>
            </a:r>
            <a:endParaRPr lang="vi-VN" sz="3200">
              <a:latin typeface="Times New Roman" pitchFamily="18" charset="0"/>
              <a:cs typeface="Times New Roman" pitchFamily="18" charset="0"/>
            </a:endParaRPr>
          </a:p>
        </p:txBody>
      </p:sp>
      <p:sp>
        <p:nvSpPr>
          <p:cNvPr id="6" name="Hộp Văn bản 5">
            <a:extLst>
              <a:ext uri="{FF2B5EF4-FFF2-40B4-BE49-F238E27FC236}">
                <a16:creationId xmlns="" xmlns:a16="http://schemas.microsoft.com/office/drawing/2014/main" id="{98716285-91F6-9443-82D3-79268456E979}"/>
              </a:ext>
            </a:extLst>
          </p:cNvPr>
          <p:cNvSpPr txBox="1"/>
          <p:nvPr/>
        </p:nvSpPr>
        <p:spPr>
          <a:xfrm>
            <a:off x="0" y="2523148"/>
            <a:ext cx="7014063" cy="1077218"/>
          </a:xfrm>
          <a:prstGeom prst="rect">
            <a:avLst/>
          </a:prstGeom>
          <a:noFill/>
          <a:ln>
            <a:solidFill>
              <a:schemeClr val="tx1"/>
            </a:solidFill>
          </a:ln>
        </p:spPr>
        <p:txBody>
          <a:bodyPr wrap="square" rtlCol="0">
            <a:spAutoFit/>
          </a:bodyPr>
          <a:lstStyle/>
          <a:p>
            <a:pPr algn="l"/>
            <a:r>
              <a:rPr lang="vi-VN" sz="3200" b="1" dirty="0">
                <a:latin typeface="Times New Roman" pitchFamily="18" charset="0"/>
                <a:cs typeface="Times New Roman" pitchFamily="18" charset="0"/>
              </a:rPr>
              <a:t>-Niềm trân trọng thiêng liêng hướng tới gia đình</a:t>
            </a:r>
          </a:p>
        </p:txBody>
      </p:sp>
      <p:sp>
        <p:nvSpPr>
          <p:cNvPr id="7" name="Hộp Văn bản 6">
            <a:extLst>
              <a:ext uri="{FF2B5EF4-FFF2-40B4-BE49-F238E27FC236}">
                <a16:creationId xmlns="" xmlns:a16="http://schemas.microsoft.com/office/drawing/2014/main" id="{069600A1-BC39-4945-891B-79E594D635EA}"/>
              </a:ext>
            </a:extLst>
          </p:cNvPr>
          <p:cNvSpPr txBox="1"/>
          <p:nvPr/>
        </p:nvSpPr>
        <p:spPr>
          <a:xfrm>
            <a:off x="90732" y="4709977"/>
            <a:ext cx="6934688" cy="1569660"/>
          </a:xfrm>
          <a:prstGeom prst="rect">
            <a:avLst/>
          </a:prstGeom>
          <a:noFill/>
          <a:ln>
            <a:solidFill>
              <a:schemeClr val="accent1"/>
            </a:solidFill>
          </a:ln>
        </p:spPr>
        <p:txBody>
          <a:bodyPr wrap="square" rtlCol="0">
            <a:spAutoFit/>
          </a:bodyPr>
          <a:lstStyle/>
          <a:p>
            <a:pPr algn="l"/>
            <a:r>
              <a:rPr lang="vi-VN" sz="3200" b="1">
                <a:solidFill>
                  <a:schemeClr val="tx2"/>
                </a:solidFill>
                <a:latin typeface="Times New Roman" pitchFamily="18" charset="0"/>
                <a:cs typeface="Times New Roman" pitchFamily="18" charset="0"/>
              </a:rPr>
              <a:t>Cha muốn truyền cho con những tình cảm cuội nguồn nhắn nhủ con hãy biết trân trọng tình cảm gia đình.</a:t>
            </a:r>
          </a:p>
        </p:txBody>
      </p:sp>
      <p:pic>
        <p:nvPicPr>
          <p:cNvPr id="9" name="Hình ảnh 9">
            <a:extLst>
              <a:ext uri="{FF2B5EF4-FFF2-40B4-BE49-F238E27FC236}">
                <a16:creationId xmlns="" xmlns:a16="http://schemas.microsoft.com/office/drawing/2014/main" id="{B9C17206-565C-CF48-B36D-4EE27F24A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 y="0"/>
            <a:ext cx="3858846" cy="2399208"/>
          </a:xfrm>
          <a:prstGeom prst="rect">
            <a:avLst/>
          </a:prstGeom>
        </p:spPr>
      </p:pic>
    </p:spTree>
    <p:extLst>
      <p:ext uri="{BB962C8B-B14F-4D97-AF65-F5344CB8AC3E}">
        <p14:creationId xmlns:p14="http://schemas.microsoft.com/office/powerpoint/2010/main" val="400666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 xmlns:a16="http://schemas.microsoft.com/office/drawing/2014/main" id="{D0A9EB96-5F27-C445-B7D7-E95DA7DF8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4" y="280865"/>
            <a:ext cx="4774712" cy="2942981"/>
          </a:xfrm>
          <a:prstGeom prst="rect">
            <a:avLst/>
          </a:prstGeom>
        </p:spPr>
      </p:pic>
      <p:pic>
        <p:nvPicPr>
          <p:cNvPr id="5" name="Hình ảnh 5">
            <a:extLst>
              <a:ext uri="{FF2B5EF4-FFF2-40B4-BE49-F238E27FC236}">
                <a16:creationId xmlns="" xmlns:a16="http://schemas.microsoft.com/office/drawing/2014/main" id="{0D257169-2ADC-C043-9E6F-ED01E3424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85" y="3736731"/>
            <a:ext cx="4774711" cy="2840404"/>
          </a:xfrm>
          <a:prstGeom prst="rect">
            <a:avLst/>
          </a:prstGeom>
        </p:spPr>
      </p:pic>
      <p:pic>
        <p:nvPicPr>
          <p:cNvPr id="6" name="Hình ảnh 6">
            <a:extLst>
              <a:ext uri="{FF2B5EF4-FFF2-40B4-BE49-F238E27FC236}">
                <a16:creationId xmlns="" xmlns:a16="http://schemas.microsoft.com/office/drawing/2014/main" id="{A3A5E0E7-F57B-6742-BDEE-F0FEE4748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6420" y="280865"/>
            <a:ext cx="4774712" cy="3028462"/>
          </a:xfrm>
          <a:prstGeom prst="rect">
            <a:avLst/>
          </a:prstGeom>
        </p:spPr>
      </p:pic>
      <p:pic>
        <p:nvPicPr>
          <p:cNvPr id="7" name="Hình ảnh 7">
            <a:extLst>
              <a:ext uri="{FF2B5EF4-FFF2-40B4-BE49-F238E27FC236}">
                <a16:creationId xmlns="" xmlns:a16="http://schemas.microsoft.com/office/drawing/2014/main" id="{3F365286-FD42-E044-A788-435E309147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6420" y="3736731"/>
            <a:ext cx="4774714" cy="2840404"/>
          </a:xfrm>
          <a:prstGeom prst="rect">
            <a:avLst/>
          </a:prstGeom>
        </p:spPr>
      </p:pic>
      <p:sp>
        <p:nvSpPr>
          <p:cNvPr id="8" name="Hộp Văn bản 7">
            <a:extLst>
              <a:ext uri="{FF2B5EF4-FFF2-40B4-BE49-F238E27FC236}">
                <a16:creationId xmlns="" xmlns:a16="http://schemas.microsoft.com/office/drawing/2014/main" id="{7F8A6C99-FA1C-B94E-A5EF-0D9E9DC331BA}"/>
              </a:ext>
            </a:extLst>
          </p:cNvPr>
          <p:cNvSpPr txBox="1"/>
          <p:nvPr/>
        </p:nvSpPr>
        <p:spPr>
          <a:xfrm>
            <a:off x="5181600" y="2136339"/>
            <a:ext cx="1828800" cy="2308324"/>
          </a:xfrm>
          <a:prstGeom prst="rect">
            <a:avLst/>
          </a:prstGeom>
          <a:noFill/>
        </p:spPr>
        <p:txBody>
          <a:bodyPr wrap="square" rtlCol="0">
            <a:spAutoFit/>
          </a:bodyPr>
          <a:lstStyle/>
          <a:p>
            <a:pPr algn="l"/>
            <a:r>
              <a:rPr lang="vi-VN" sz="4800" b="1" dirty="0">
                <a:solidFill>
                  <a:srgbClr val="FF0000"/>
                </a:solidFill>
                <a:latin typeface="Times New Roman" pitchFamily="18" charset="0"/>
                <a:cs typeface="Times New Roman" pitchFamily="18" charset="0"/>
              </a:rPr>
              <a:t>Rừng</a:t>
            </a:r>
          </a:p>
          <a:p>
            <a:pPr algn="l"/>
            <a:r>
              <a:rPr lang="vi-VN" sz="4800" b="1" dirty="0">
                <a:solidFill>
                  <a:srgbClr val="FF0000"/>
                </a:solidFill>
                <a:latin typeface="Times New Roman" pitchFamily="18" charset="0"/>
                <a:cs typeface="Times New Roman" pitchFamily="18" charset="0"/>
              </a:rPr>
              <a:t>Cho </a:t>
            </a:r>
          </a:p>
          <a:p>
            <a:pPr algn="l"/>
            <a:r>
              <a:rPr lang="vi-VN" sz="4800" b="1" dirty="0">
                <a:solidFill>
                  <a:srgbClr val="FF0000"/>
                </a:solidFill>
                <a:latin typeface="Times New Roman" pitchFamily="18" charset="0"/>
                <a:cs typeface="Times New Roman" pitchFamily="18" charset="0"/>
              </a:rPr>
              <a:t>hoa</a:t>
            </a:r>
          </a:p>
        </p:txBody>
      </p:sp>
    </p:spTree>
    <p:extLst>
      <p:ext uri="{BB962C8B-B14F-4D97-AF65-F5344CB8AC3E}">
        <p14:creationId xmlns:p14="http://schemas.microsoft.com/office/powerpoint/2010/main" val="3484136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 xmlns:a16="http://schemas.microsoft.com/office/drawing/2014/main" id="{A4502CE5-A4F3-394B-8748-941EF2EA1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p:spPr>
      </p:pic>
      <p:sp>
        <p:nvSpPr>
          <p:cNvPr id="5" name="Hộp Văn bản 4">
            <a:extLst>
              <a:ext uri="{FF2B5EF4-FFF2-40B4-BE49-F238E27FC236}">
                <a16:creationId xmlns="" xmlns:a16="http://schemas.microsoft.com/office/drawing/2014/main" id="{446BB0F1-7536-CC41-B385-598F1BB41452}"/>
              </a:ext>
            </a:extLst>
          </p:cNvPr>
          <p:cNvSpPr txBox="1"/>
          <p:nvPr/>
        </p:nvSpPr>
        <p:spPr>
          <a:xfrm>
            <a:off x="2445482" y="3429000"/>
            <a:ext cx="7301035" cy="584775"/>
          </a:xfrm>
          <a:prstGeom prst="rect">
            <a:avLst/>
          </a:prstGeom>
          <a:solidFill>
            <a:schemeClr val="accent3"/>
          </a:solidFill>
        </p:spPr>
        <p:txBody>
          <a:bodyPr wrap="square" rtlCol="0">
            <a:spAutoFit/>
          </a:bodyPr>
          <a:lstStyle/>
          <a:p>
            <a:pPr algn="l"/>
            <a:r>
              <a:rPr lang="vi-VN" sz="3200" b="1" dirty="0">
                <a:solidFill>
                  <a:srgbClr val="FF0000"/>
                </a:solidFill>
                <a:latin typeface="Times New Roman" pitchFamily="18" charset="0"/>
                <a:cs typeface="Times New Roman" pitchFamily="18" charset="0"/>
              </a:rPr>
              <a:t>Con đường cho những tấm lòng</a:t>
            </a:r>
          </a:p>
        </p:txBody>
      </p:sp>
      <p:sp>
        <p:nvSpPr>
          <p:cNvPr id="2" name="Rectangle 1"/>
          <p:cNvSpPr/>
          <p:nvPr/>
        </p:nvSpPr>
        <p:spPr>
          <a:xfrm>
            <a:off x="623248" y="4148249"/>
            <a:ext cx="11568752" cy="2292935"/>
          </a:xfrm>
          <a:prstGeom prst="rect">
            <a:avLst/>
          </a:prstGeom>
        </p:spPr>
        <p:txBody>
          <a:bodyPr wrap="square">
            <a:spAutoFit/>
          </a:bodyPr>
          <a:lstStyle/>
          <a:p>
            <a:pPr algn="just">
              <a:lnSpc>
                <a:spcPct val="150000"/>
              </a:lnSpc>
              <a:spcAft>
                <a:spcPts val="0"/>
              </a:spcAft>
            </a:pPr>
            <a:r>
              <a:rPr lang="fr-FR" sz="2200"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spc="5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fr-FR" sz="2200"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hoa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để</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nói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về</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quan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rừng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Hoa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vừa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vẻ</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đẹp</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thơ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mộng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núi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rừng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vừa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là</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biểu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tượng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vẻ</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đẹp</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người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quê</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hương</a:t>
            </a:r>
            <a:r>
              <a:rPr lang="en-US" sz="2200" dirty="0">
                <a:solidFill>
                  <a:srgbClr val="000000"/>
                </a:solidFill>
                <a:latin typeface="Times New Roman" panose="02020603050405020304" pitchFamily="18" charset="0"/>
                <a:ea typeface="Times New Roman" panose="02020603050405020304" pitchFamily="18" charset="0"/>
              </a:rPr>
              <a:t>.</a:t>
            </a:r>
          </a:p>
          <a:p>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Phép</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nhân</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hóa</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rừng</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cho</a:t>
            </a:r>
            <a:r>
              <a:rPr lang="en-US" altLang="en-US" sz="2200" dirty="0">
                <a:solidFill>
                  <a:srgbClr val="0000FF"/>
                </a:solidFill>
                <a:latin typeface="Times New Roman" panose="02020603050405020304" pitchFamily="18" charset="0"/>
                <a:cs typeface="Times New Roman" panose="02020603050405020304" pitchFamily="18" charset="0"/>
              </a:rPr>
              <a:t>, con </a:t>
            </a:r>
            <a:r>
              <a:rPr lang="en-US" altLang="en-US" sz="2200" dirty="0" err="1">
                <a:solidFill>
                  <a:srgbClr val="0000FF"/>
                </a:solidFill>
                <a:latin typeface="Times New Roman" panose="02020603050405020304" pitchFamily="18" charset="0"/>
                <a:cs typeface="Times New Roman" panose="02020603050405020304" pitchFamily="18" charset="0"/>
              </a:rPr>
              <a:t>đường</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cho</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điệp</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từ</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cho</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và</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ẩn</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dụ</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những</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tấm</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lòng</a:t>
            </a:r>
            <a:r>
              <a:rPr lang="en-US" altLang="en-US" sz="2200" dirty="0">
                <a:solidFill>
                  <a:srgbClr val="0000FF"/>
                </a:solidFill>
                <a:latin typeface="Times New Roman" panose="02020603050405020304" pitchFamily="18" charset="0"/>
                <a:cs typeface="Times New Roman" panose="02020603050405020304" pitchFamily="18" charset="0"/>
              </a:rPr>
              <a:t>).</a:t>
            </a:r>
          </a:p>
          <a:p>
            <a:r>
              <a:rPr lang="en-US" altLang="en-US" sz="2200" dirty="0">
                <a:solidFill>
                  <a:schemeClr val="hlink"/>
                </a:solidFill>
                <a:latin typeface="Times New Roman" panose="02020603050405020304" pitchFamily="18" charset="0"/>
                <a:cs typeface="Times New Roman" panose="02020603050405020304" pitchFamily="18" charset="0"/>
              </a:rPr>
              <a:t>        -&gt; </a:t>
            </a:r>
            <a:r>
              <a:rPr lang="en-US" altLang="en-US" sz="2200" dirty="0">
                <a:latin typeface="Times New Roman" panose="02020603050405020304" pitchFamily="18" charset="0"/>
                <a:cs typeface="Times New Roman" panose="02020603050405020304" pitchFamily="18" charset="0"/>
              </a:rPr>
              <a:t>Con </a:t>
            </a:r>
            <a:r>
              <a:rPr lang="en-US" altLang="en-US" sz="2200" dirty="0" err="1">
                <a:latin typeface="Times New Roman" panose="02020603050405020304" pitchFamily="18" charset="0"/>
                <a:cs typeface="Times New Roman" panose="02020603050405020304" pitchFamily="18" charset="0"/>
              </a:rPr>
              <a:t>được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lớn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với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thiên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nhiên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thơ</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mộng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và</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nghĩa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tình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của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núi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rừng</a:t>
            </a:r>
            <a:r>
              <a:rPr lang="en-US" altLang="en-US" sz="2200" dirty="0">
                <a:solidFill>
                  <a:schemeClr val="hlink"/>
                </a:solidFill>
                <a:latin typeface="Times New Roman" panose="02020603050405020304" pitchFamily="18" charset="0"/>
                <a:cs typeface="Times New Roman" panose="02020603050405020304" pitchFamily="18" charset="0"/>
              </a:rPr>
              <a:t>.</a:t>
            </a:r>
          </a:p>
          <a:p>
            <a:pPr marL="342900" indent="-342900" algn="just">
              <a:lnSpc>
                <a:spcPct val="150000"/>
              </a:lnSpc>
              <a:spcAft>
                <a:spcPts val="0"/>
              </a:spcAft>
              <a:buFontTx/>
              <a:buChar char="-"/>
            </a:pP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3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 xmlns:a16="http://schemas.microsoft.com/office/drawing/2014/main" id="{A4502CE5-A4F3-394B-8748-941EF2EA1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p:spPr>
      </p:pic>
      <p:sp>
        <p:nvSpPr>
          <p:cNvPr id="5" name="Hộp Văn bản 4">
            <a:extLst>
              <a:ext uri="{FF2B5EF4-FFF2-40B4-BE49-F238E27FC236}">
                <a16:creationId xmlns="" xmlns:a16="http://schemas.microsoft.com/office/drawing/2014/main" id="{446BB0F1-7536-CC41-B385-598F1BB41452}"/>
              </a:ext>
            </a:extLst>
          </p:cNvPr>
          <p:cNvSpPr txBox="1"/>
          <p:nvPr/>
        </p:nvSpPr>
        <p:spPr>
          <a:xfrm>
            <a:off x="2445482" y="3429000"/>
            <a:ext cx="7301035" cy="584775"/>
          </a:xfrm>
          <a:prstGeom prst="rect">
            <a:avLst/>
          </a:prstGeom>
          <a:solidFill>
            <a:schemeClr val="accent3"/>
          </a:solidFill>
        </p:spPr>
        <p:txBody>
          <a:bodyPr wrap="square" rtlCol="0">
            <a:spAutoFit/>
          </a:bodyPr>
          <a:lstStyle/>
          <a:p>
            <a:pPr algn="l"/>
            <a:r>
              <a:rPr lang="vi-VN" sz="3200" b="1" dirty="0">
                <a:solidFill>
                  <a:srgbClr val="FF0000"/>
                </a:solidFill>
                <a:latin typeface="Times New Roman" pitchFamily="18" charset="0"/>
                <a:cs typeface="Times New Roman" pitchFamily="18" charset="0"/>
              </a:rPr>
              <a:t>Con đường cho những tấm lòng</a:t>
            </a:r>
          </a:p>
        </p:txBody>
      </p:sp>
      <p:sp>
        <p:nvSpPr>
          <p:cNvPr id="6" name="Mũi tên: Phải 5">
            <a:extLst>
              <a:ext uri="{FF2B5EF4-FFF2-40B4-BE49-F238E27FC236}">
                <a16:creationId xmlns="" xmlns:a16="http://schemas.microsoft.com/office/drawing/2014/main" id="{3C7B8E2C-E17E-534E-B326-84F131BCBCBD}"/>
              </a:ext>
            </a:extLst>
          </p:cNvPr>
          <p:cNvSpPr/>
          <p:nvPr/>
        </p:nvSpPr>
        <p:spPr>
          <a:xfrm rot="5400000">
            <a:off x="5481253" y="3950625"/>
            <a:ext cx="886875" cy="834575"/>
          </a:xfrm>
          <a:prstGeom prst="rightArrow">
            <a:avLst>
              <a:gd name="adj1" fmla="val 4283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ình Bầu dục 6">
            <a:extLst>
              <a:ext uri="{FF2B5EF4-FFF2-40B4-BE49-F238E27FC236}">
                <a16:creationId xmlns="" xmlns:a16="http://schemas.microsoft.com/office/drawing/2014/main" id="{08A0FBA6-FBA6-2D45-8A23-C07C8773BA09}"/>
              </a:ext>
            </a:extLst>
          </p:cNvPr>
          <p:cNvSpPr/>
          <p:nvPr/>
        </p:nvSpPr>
        <p:spPr>
          <a:xfrm>
            <a:off x="670605" y="4834396"/>
            <a:ext cx="10490741" cy="112345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itchFamily="18" charset="0"/>
                <a:cs typeface="Times New Roman" pitchFamily="18" charset="0"/>
              </a:rPr>
              <a:t>Tấm lòng bao dung,ân nghĩa ân tình của quê hương.</a:t>
            </a:r>
          </a:p>
        </p:txBody>
      </p:sp>
      <p:sp>
        <p:nvSpPr>
          <p:cNvPr id="8" name="Hộp Văn bản 7">
            <a:extLst>
              <a:ext uri="{FF2B5EF4-FFF2-40B4-BE49-F238E27FC236}">
                <a16:creationId xmlns="" xmlns:a16="http://schemas.microsoft.com/office/drawing/2014/main" id="{DBC83F2C-EA44-0140-AF47-748CB5C7D60E}"/>
              </a:ext>
            </a:extLst>
          </p:cNvPr>
          <p:cNvSpPr txBox="1"/>
          <p:nvPr/>
        </p:nvSpPr>
        <p:spPr>
          <a:xfrm>
            <a:off x="185615" y="6081041"/>
            <a:ext cx="11820769" cy="584775"/>
          </a:xfrm>
          <a:prstGeom prst="rect">
            <a:avLst/>
          </a:prstGeom>
          <a:solidFill>
            <a:schemeClr val="accent5">
              <a:lumMod val="20000"/>
              <a:lumOff val="80000"/>
            </a:schemeClr>
          </a:solidFill>
        </p:spPr>
        <p:txBody>
          <a:bodyPr wrap="square" rtlCol="0">
            <a:spAutoFit/>
          </a:bodyPr>
          <a:lstStyle/>
          <a:p>
            <a:pPr algn="l"/>
            <a:r>
              <a:rPr lang="vi-VN" sz="3200" b="1" dirty="0">
                <a:latin typeface="Times New Roman" pitchFamily="18" charset="0"/>
                <a:cs typeface="Times New Roman" pitchFamily="18" charset="0"/>
              </a:rPr>
              <a:t>Quê hương nuôi dưỡng con về tâm hồn và lẽ sống.</a:t>
            </a:r>
          </a:p>
        </p:txBody>
      </p:sp>
    </p:spTree>
    <p:extLst>
      <p:ext uri="{BB962C8B-B14F-4D97-AF65-F5344CB8AC3E}">
        <p14:creationId xmlns:p14="http://schemas.microsoft.com/office/powerpoint/2010/main" val="51188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ounded Rectangle 3"/>
          <p:cNvSpPr>
            <a:spLocks noChangeArrowheads="1"/>
          </p:cNvSpPr>
          <p:nvPr/>
        </p:nvSpPr>
        <p:spPr bwMode="auto">
          <a:xfrm>
            <a:off x="1714500" y="1489075"/>
            <a:ext cx="2362200" cy="17526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srgbClr val="FF0000"/>
                </a:solidFill>
                <a:latin typeface="Times New Roman" pitchFamily="18" charset="0"/>
                <a:cs typeface="Times New Roman" pitchFamily="18" charset="0"/>
              </a:rPr>
              <a:t>Nói với con về tình cảm cội nguồn</a:t>
            </a:r>
          </a:p>
        </p:txBody>
      </p:sp>
      <p:sp>
        <p:nvSpPr>
          <p:cNvPr id="5" name="Rounded Rectangle 4"/>
          <p:cNvSpPr>
            <a:spLocks noChangeArrowheads="1"/>
          </p:cNvSpPr>
          <p:nvPr/>
        </p:nvSpPr>
        <p:spPr bwMode="auto">
          <a:xfrm>
            <a:off x="4838700" y="838200"/>
            <a:ext cx="4648200" cy="11430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0000"/>
                </a:solidFill>
                <a:latin typeface="Times New Roman" pitchFamily="18" charset="0"/>
                <a:cs typeface="Times New Roman" pitchFamily="18" charset="0"/>
              </a:rPr>
              <a:t>Tình cảm cha mẹ dành cho con : nâng đón, chở che, chăm chút…</a:t>
            </a:r>
          </a:p>
        </p:txBody>
      </p:sp>
      <p:sp>
        <p:nvSpPr>
          <p:cNvPr id="6" name="Rounded Rectangle 5"/>
          <p:cNvSpPr>
            <a:spLocks noChangeArrowheads="1"/>
          </p:cNvSpPr>
          <p:nvPr/>
        </p:nvSpPr>
        <p:spPr bwMode="auto">
          <a:xfrm>
            <a:off x="4811713" y="2362200"/>
            <a:ext cx="4648200" cy="20574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0000"/>
                </a:solidFill>
                <a:latin typeface="Times New Roman" pitchFamily="18" charset="0"/>
                <a:cs typeface="Times New Roman" pitchFamily="18" charset="0"/>
              </a:rPr>
              <a:t>Tình cảm quê hương : con trưởng thành trong cuộc sống lao động,trong thiên nhiên thơ mộng, nghĩa tình của quê hương.</a:t>
            </a:r>
          </a:p>
        </p:txBody>
      </p:sp>
      <p:sp>
        <p:nvSpPr>
          <p:cNvPr id="7" name="Rounded Rectangle 6"/>
          <p:cNvSpPr>
            <a:spLocks noChangeArrowheads="1"/>
          </p:cNvSpPr>
          <p:nvPr/>
        </p:nvSpPr>
        <p:spPr bwMode="auto">
          <a:xfrm>
            <a:off x="2895600" y="4572000"/>
            <a:ext cx="6819900" cy="12192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0000"/>
                </a:solidFill>
                <a:latin typeface="Times New Roman" pitchFamily="18" charset="0"/>
                <a:cs typeface="Times New Roman" pitchFamily="18" charset="0"/>
              </a:rPr>
              <a:t>Tình cảm cội nguồn vừa thiêng liêng cao quí,vừa đáng tự hào, nuôi lớn tâm hồn của mỗi con người.</a:t>
            </a:r>
          </a:p>
        </p:txBody>
      </p:sp>
      <p:cxnSp>
        <p:nvCxnSpPr>
          <p:cNvPr id="9" name="Straight Arrow Connector 8"/>
          <p:cNvCxnSpPr>
            <a:stCxn id="9218" idx="3"/>
          </p:cNvCxnSpPr>
          <p:nvPr/>
        </p:nvCxnSpPr>
        <p:spPr bwMode="auto">
          <a:xfrm flipV="1">
            <a:off x="4076700" y="1489075"/>
            <a:ext cx="762000" cy="8763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a:stCxn id="9218" idx="3"/>
          </p:cNvCxnSpPr>
          <p:nvPr/>
        </p:nvCxnSpPr>
        <p:spPr bwMode="auto">
          <a:xfrm>
            <a:off x="4076700" y="2365375"/>
            <a:ext cx="762000" cy="8763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13" name="Right Brace 12"/>
          <p:cNvSpPr/>
          <p:nvPr/>
        </p:nvSpPr>
        <p:spPr bwMode="auto">
          <a:xfrm>
            <a:off x="9525000" y="1330325"/>
            <a:ext cx="381000" cy="2438400"/>
          </a:xfrm>
          <a:prstGeom prst="rightBrac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defRPr/>
            </a:pPr>
            <a:endParaRPr lang="en-US">
              <a:latin typeface="Times New Roman" pitchFamily="18" charset="0"/>
            </a:endParaRPr>
          </a:p>
        </p:txBody>
      </p:sp>
      <p:sp>
        <p:nvSpPr>
          <p:cNvPr id="14" name="Curved Left Arrow 13"/>
          <p:cNvSpPr>
            <a:spLocks noChangeArrowheads="1"/>
          </p:cNvSpPr>
          <p:nvPr/>
        </p:nvSpPr>
        <p:spPr bwMode="auto">
          <a:xfrm>
            <a:off x="9982200" y="2514600"/>
            <a:ext cx="495300" cy="2895600"/>
          </a:xfrm>
          <a:prstGeom prst="curvedLeftArrow">
            <a:avLst>
              <a:gd name="adj1" fmla="val 24981"/>
              <a:gd name="adj2" fmla="val 49990"/>
              <a:gd name="adj3" fmla="val 25000"/>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9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765176"/>
            <a:ext cx="8604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6" y="5181600"/>
            <a:ext cx="9699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502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81" y="403760"/>
            <a:ext cx="10466119" cy="645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79652"/>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53" y="958213"/>
            <a:ext cx="5353880" cy="5324535"/>
          </a:xfrm>
          <a:prstGeom prst="rect">
            <a:avLst/>
          </a:prstGeom>
        </p:spPr>
        <p:txBody>
          <a:bodyPr wrap="square">
            <a:spAutoFit/>
          </a:bodyPr>
          <a:lstStyle/>
          <a:p>
            <a:r>
              <a:rPr lang="en-US" altLang="en-US" sz="2000" b="1" dirty="0">
                <a:solidFill>
                  <a:srgbClr val="0000FF"/>
                </a:solidFill>
                <a:latin typeface="Times New Roman" panose="02020603050405020304" pitchFamily="18" charset="0"/>
                <a:cs typeface="Times New Roman" panose="02020603050405020304" pitchFamily="18" charset="0"/>
              </a:rPr>
              <a:t>“</a:t>
            </a:r>
            <a:r>
              <a:rPr lang="en-US" altLang="en-US" sz="2000" b="1" dirty="0" err="1">
                <a:solidFill>
                  <a:srgbClr val="0000FF"/>
                </a:solidFill>
                <a:latin typeface="Times New Roman" panose="02020603050405020304" pitchFamily="18" charset="0"/>
                <a:cs typeface="Times New Roman" panose="02020603050405020304" pitchFamily="18" charset="0"/>
              </a:rPr>
              <a:t>Người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đồng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mình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thương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lắm</a:t>
            </a:r>
            <a:r>
              <a:rPr lang="en-US" altLang="en-US" sz="2000" b="1" dirty="0">
                <a:solidFill>
                  <a:srgbClr val="0000FF"/>
                </a:solidFill>
                <a:latin typeface="Times New Roman" panose="02020603050405020304" pitchFamily="18" charset="0"/>
                <a:cs typeface="Times New Roman" panose="02020603050405020304" pitchFamily="18" charset="0"/>
              </a:rPr>
              <a:t> con </a:t>
            </a:r>
            <a:r>
              <a:rPr lang="en-US" altLang="en-US" sz="2000" b="1" dirty="0" err="1">
                <a:solidFill>
                  <a:srgbClr val="0000FF"/>
                </a:solidFill>
                <a:latin typeface="Times New Roman" panose="02020603050405020304" pitchFamily="18" charset="0"/>
                <a:cs typeface="Times New Roman" panose="02020603050405020304" pitchFamily="18" charset="0"/>
              </a:rPr>
              <a:t>ơi</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a:solidFill>
                  <a:srgbClr val="0000FF"/>
                </a:solidFill>
                <a:latin typeface="Times New Roman" panose="02020603050405020304" pitchFamily="18" charset="0"/>
                <a:cs typeface="Times New Roman" panose="02020603050405020304" pitchFamily="18" charset="0"/>
              </a:rPr>
              <a:t>Cao </a:t>
            </a:r>
            <a:r>
              <a:rPr lang="en-US" altLang="en-US" sz="2000" b="1" dirty="0" err="1">
                <a:solidFill>
                  <a:srgbClr val="0000FF"/>
                </a:solidFill>
                <a:latin typeface="Times New Roman" panose="02020603050405020304" pitchFamily="18" charset="0"/>
                <a:cs typeface="Times New Roman" panose="02020603050405020304" pitchFamily="18" charset="0"/>
              </a:rPr>
              <a:t>đo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nỗi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buồn</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Xa</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nuôi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chí</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lớn</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Dẫu</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làm</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sao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thì</a:t>
            </a:r>
            <a:r>
              <a:rPr lang="en-US" altLang="en-US" sz="2000" b="1" dirty="0">
                <a:solidFill>
                  <a:srgbClr val="0000FF"/>
                </a:solidFill>
                <a:latin typeface="Times New Roman" panose="02020603050405020304" pitchFamily="18" charset="0"/>
                <a:cs typeface="Times New Roman" panose="02020603050405020304" pitchFamily="18" charset="0"/>
              </a:rPr>
              <a:t> cha </a:t>
            </a:r>
            <a:r>
              <a:rPr lang="en-US" altLang="en-US" sz="2000" b="1" dirty="0" err="1">
                <a:solidFill>
                  <a:srgbClr val="0000FF"/>
                </a:solidFill>
                <a:latin typeface="Times New Roman" panose="02020603050405020304" pitchFamily="18" charset="0"/>
                <a:cs typeface="Times New Roman" panose="02020603050405020304" pitchFamily="18" charset="0"/>
              </a:rPr>
              <a:t>vẫn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muốn</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Sống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trên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đá</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đá</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gập</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ghềnh</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Sống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trong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thung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thung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nghèo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đói</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Sống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như</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như</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suối</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Lên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thác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xuống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ghềnh</a:t>
            </a:r>
            <a:r>
              <a:rPr lang="en-US" altLang="en-US" sz="2000" b="1" dirty="0">
                <a:solidFill>
                  <a:srgbClr val="0000FF"/>
                </a:solidFill>
                <a:latin typeface="Times New Roman" panose="02020603050405020304" pitchFamily="18" charset="0"/>
                <a:cs typeface="Times New Roman" panose="02020603050405020304" pitchFamily="18" charset="0"/>
              </a:rPr>
              <a:t> </a:t>
            </a:r>
          </a:p>
          <a:p>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lo </a:t>
            </a:r>
            <a:r>
              <a:rPr lang="en-US" altLang="en-US" sz="2000" b="1" dirty="0" err="1">
                <a:solidFill>
                  <a:srgbClr val="0000FF"/>
                </a:solidFill>
                <a:latin typeface="Times New Roman" panose="02020603050405020304" pitchFamily="18" charset="0"/>
                <a:cs typeface="Times New Roman" panose="02020603050405020304" pitchFamily="18" charset="0"/>
              </a:rPr>
              <a:t>cực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nhọc</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Người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đồng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mình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thô</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sơ</a:t>
            </a:r>
            <a:r>
              <a:rPr lang="en-US" altLang="en-US" sz="2000" b="1" dirty="0">
                <a:solidFill>
                  <a:srgbClr val="0000FF"/>
                </a:solidFill>
                <a:latin typeface="Times New Roman" panose="02020603050405020304" pitchFamily="18" charset="0"/>
                <a:cs typeface="Times New Roman" panose="02020603050405020304" pitchFamily="18" charset="0"/>
              </a:rPr>
              <a:t> da </a:t>
            </a:r>
            <a:r>
              <a:rPr lang="en-US" altLang="en-US" sz="2000" b="1" dirty="0" err="1">
                <a:solidFill>
                  <a:srgbClr val="0000FF"/>
                </a:solidFill>
                <a:latin typeface="Times New Roman" panose="02020603050405020304" pitchFamily="18" charset="0"/>
                <a:cs typeface="Times New Roman" panose="02020603050405020304" pitchFamily="18" charset="0"/>
              </a:rPr>
              <a:t>thịt</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Chẳng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mấy</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ai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nhỏ</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bé</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đâu</a:t>
            </a:r>
            <a:r>
              <a:rPr lang="en-US" altLang="en-US" sz="2000" b="1" dirty="0">
                <a:solidFill>
                  <a:srgbClr val="0000FF"/>
                </a:solidFill>
                <a:latin typeface="Times New Roman" panose="02020603050405020304" pitchFamily="18" charset="0"/>
                <a:cs typeface="Times New Roman" panose="02020603050405020304" pitchFamily="18" charset="0"/>
              </a:rPr>
              <a:t> con</a:t>
            </a:r>
          </a:p>
          <a:p>
            <a:r>
              <a:rPr lang="en-US" altLang="en-US" sz="2000" b="1" dirty="0" err="1">
                <a:solidFill>
                  <a:srgbClr val="0000FF"/>
                </a:solidFill>
                <a:latin typeface="Times New Roman" panose="02020603050405020304" pitchFamily="18" charset="0"/>
                <a:cs typeface="Times New Roman" panose="02020603050405020304" pitchFamily="18" charset="0"/>
              </a:rPr>
              <a:t>Người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đồng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mình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tự</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đục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đá</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cao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quê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hương</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Còn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quê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hương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thì</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làm</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phong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tục</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a:solidFill>
                  <a:srgbClr val="0000FF"/>
                </a:solidFill>
                <a:latin typeface="Times New Roman" panose="02020603050405020304" pitchFamily="18" charset="0"/>
                <a:cs typeface="Times New Roman" panose="02020603050405020304" pitchFamily="18" charset="0"/>
              </a:rPr>
              <a:t>Con </a:t>
            </a:r>
            <a:r>
              <a:rPr lang="en-US" altLang="en-US" sz="2000" b="1" dirty="0" err="1">
                <a:solidFill>
                  <a:srgbClr val="0000FF"/>
                </a:solidFill>
                <a:latin typeface="Times New Roman" panose="02020603050405020304" pitchFamily="18" charset="0"/>
                <a:cs typeface="Times New Roman" panose="02020603050405020304" pitchFamily="18" charset="0"/>
              </a:rPr>
              <a:t>ơi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tuy</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thô</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sơ</a:t>
            </a:r>
            <a:r>
              <a:rPr lang="en-US" altLang="en-US" sz="2000" b="1" dirty="0">
                <a:solidFill>
                  <a:srgbClr val="0000FF"/>
                </a:solidFill>
                <a:latin typeface="Times New Roman" panose="02020603050405020304" pitchFamily="18" charset="0"/>
                <a:cs typeface="Times New Roman" panose="02020603050405020304" pitchFamily="18" charset="0"/>
              </a:rPr>
              <a:t> da </a:t>
            </a:r>
            <a:r>
              <a:rPr lang="en-US" altLang="en-US" sz="2000" b="1" dirty="0" err="1">
                <a:solidFill>
                  <a:srgbClr val="0000FF"/>
                </a:solidFill>
                <a:latin typeface="Times New Roman" panose="02020603050405020304" pitchFamily="18" charset="0"/>
                <a:cs typeface="Times New Roman" panose="02020603050405020304" pitchFamily="18" charset="0"/>
              </a:rPr>
              <a:t>thịt</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Lên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đường</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bao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giờ</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nhỏ</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bé</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được</a:t>
            </a:r>
            <a:r>
              <a:rPr lang="en-US" altLang="en-US" sz="2000" b="1" dirty="0">
                <a:solidFill>
                  <a:srgbClr val="0000FF"/>
                </a:solidFill>
                <a:latin typeface="Times New Roman" panose="02020603050405020304" pitchFamily="18" charset="0"/>
                <a:cs typeface="Times New Roman" panose="02020603050405020304" pitchFamily="18" charset="0"/>
              </a:rPr>
              <a:t> </a:t>
            </a:r>
          </a:p>
          <a:p>
            <a:r>
              <a:rPr lang="en-US" altLang="en-US" sz="2000" b="1" dirty="0" err="1">
                <a:solidFill>
                  <a:srgbClr val="0000FF"/>
                </a:solidFill>
                <a:latin typeface="Times New Roman" panose="02020603050405020304" pitchFamily="18" charset="0"/>
                <a:cs typeface="Times New Roman" panose="02020603050405020304" pitchFamily="18" charset="0"/>
              </a:rPr>
              <a:t>Nghe</a:t>
            </a:r>
            <a:r>
              <a:rPr lang="en-US" altLang="en-US" sz="2000" b="1" dirty="0">
                <a:solidFill>
                  <a:srgbClr val="0000FF"/>
                </a:solidFill>
                <a:latin typeface="Times New Roman" panose="02020603050405020304" pitchFamily="18" charset="0"/>
                <a:cs typeface="Times New Roman" panose="02020603050405020304" pitchFamily="18" charset="0"/>
              </a:rPr>
              <a:t> con”.</a:t>
            </a:r>
          </a:p>
        </p:txBody>
      </p:sp>
      <p:sp>
        <p:nvSpPr>
          <p:cNvPr id="4" name="TextBox 3">
            <a:extLst>
              <a:ext uri="{FF2B5EF4-FFF2-40B4-BE49-F238E27FC236}">
                <a16:creationId xmlns="" xmlns:a16="http://schemas.microsoft.com/office/drawing/2014/main" id="{3CB5C1E7-EFF0-41DA-8525-BB53FB923B90}"/>
              </a:ext>
            </a:extLst>
          </p:cNvPr>
          <p:cNvSpPr txBox="1"/>
          <p:nvPr/>
        </p:nvSpPr>
        <p:spPr>
          <a:xfrm>
            <a:off x="516835" y="251791"/>
            <a:ext cx="4757530" cy="369332"/>
          </a:xfrm>
          <a:prstGeom prst="rect">
            <a:avLst/>
          </a:prstGeom>
          <a:noFill/>
        </p:spPr>
        <p:txBody>
          <a:bodyPr wrap="square" rtlCol="0">
            <a:spAutoFit/>
          </a:bodyPr>
          <a:lstStyle/>
          <a:p>
            <a:r>
              <a:rPr lang="en-US" dirty="0">
                <a:latin typeface="Times New Roman" pitchFamily="18" charset="0"/>
                <a:cs typeface="Times New Roman" pitchFamily="18" charset="0"/>
              </a:rPr>
              <a:t>PHẦN 2 BÀI THƠ NÓI VỚI CON:</a:t>
            </a:r>
          </a:p>
        </p:txBody>
      </p:sp>
      <p:pic>
        <p:nvPicPr>
          <p:cNvPr id="12" name="Picture 197" descr="Nha tren nui cao">
            <a:extLst>
              <a:ext uri="{FF2B5EF4-FFF2-40B4-BE49-F238E27FC236}">
                <a16:creationId xmlns="" xmlns:a16="http://schemas.microsoft.com/office/drawing/2014/main" id="{4FE3DB90-3D39-4097-83A0-31A0906FD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095" y="0"/>
            <a:ext cx="3114261" cy="294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 xmlns:a16="http://schemas.microsoft.com/office/drawing/2014/main" id="{63ED5ED1-0479-4EF1-9B9E-740900948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095" y="3008243"/>
            <a:ext cx="2809462" cy="3611595"/>
          </a:xfrm>
          <a:prstGeom prst="rect">
            <a:avLst/>
          </a:prstGeom>
          <a:noFill/>
          <a:ln w="9525">
            <a:solidFill>
              <a:srgbClr val="4C4B4B"/>
            </a:solidFill>
            <a:miter lim="800000"/>
            <a:headEnd/>
            <a:tailEnd/>
          </a:ln>
          <a:extLst>
            <a:ext uri="{909E8E84-426E-40DD-AFC4-6F175D3DCCD1}">
              <a14:hiddenFill xmlns:a14="http://schemas.microsoft.com/office/drawing/2010/main">
                <a:solidFill>
                  <a:srgbClr val="FFFFFF"/>
                </a:solidFill>
              </a14:hiddenFill>
            </a:ext>
          </a:extLst>
        </p:spPr>
      </p:pic>
      <p:pic>
        <p:nvPicPr>
          <p:cNvPr id="15" name="Content Placeholder 3">
            <a:extLst>
              <a:ext uri="{FF2B5EF4-FFF2-40B4-BE49-F238E27FC236}">
                <a16:creationId xmlns="" xmlns:a16="http://schemas.microsoft.com/office/drawing/2014/main" id="{1454C0F2-F6B5-407A-A0B8-44673CC095AB}"/>
              </a:ext>
            </a:extLst>
          </p:cNvPr>
          <p:cNvPicPr>
            <a:picLocks noChangeAspect="1"/>
          </p:cNvPicPr>
          <p:nvPr/>
        </p:nvPicPr>
        <p:blipFill>
          <a:blip r:embed="rId4"/>
          <a:stretch>
            <a:fillRect/>
          </a:stretch>
        </p:blipFill>
        <p:spPr>
          <a:xfrm>
            <a:off x="8269357" y="62898"/>
            <a:ext cx="3631096" cy="2945345"/>
          </a:xfrm>
          <a:prstGeom prst="rect">
            <a:avLst/>
          </a:prstGeom>
        </p:spPr>
      </p:pic>
      <p:pic>
        <p:nvPicPr>
          <p:cNvPr id="16" name="Picture 4" descr="ANd9GcQHzLkZZvxMWevYfRfhqNFmS32NrRRnnIrxL6adlyCHXvtkoA8vqw">
            <a:extLst>
              <a:ext uri="{FF2B5EF4-FFF2-40B4-BE49-F238E27FC236}">
                <a16:creationId xmlns="" xmlns:a16="http://schemas.microsoft.com/office/drawing/2014/main" id="{97CB3689-C956-42CD-9CD6-DC03EE235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9796" y="3193774"/>
            <a:ext cx="3860657" cy="34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44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009A581-EBB5-4E55-9810-89A8A7141382}"/>
              </a:ext>
            </a:extLst>
          </p:cNvPr>
          <p:cNvSpPr txBox="1"/>
          <p:nvPr/>
        </p:nvSpPr>
        <p:spPr>
          <a:xfrm>
            <a:off x="3843124" y="497144"/>
            <a:ext cx="8348876" cy="6109365"/>
          </a:xfrm>
          <a:prstGeom prst="rect">
            <a:avLst/>
          </a:prstGeom>
          <a:noFill/>
        </p:spPr>
        <p:txBody>
          <a:bodyPr wrap="square" rtlCol="0">
            <a:spAutoFit/>
          </a:bodyPr>
          <a:lstStyle/>
          <a:p>
            <a:pPr algn="just"/>
            <a:r>
              <a:rPr lang="en-US" sz="2300" b="0" i="0" dirty="0">
                <a:solidFill>
                  <a:srgbClr val="FF0000"/>
                </a:solidFill>
                <a:effectLst/>
                <a:latin typeface="Times New Roman" panose="02020603050405020304" pitchFamily="18" charset="0"/>
                <a:cs typeface="Times New Roman" panose="02020603050405020304" pitchFamily="18" charset="0"/>
              </a:rPr>
              <a:t>*</a:t>
            </a:r>
            <a:r>
              <a:rPr lang="en-US" sz="2300" b="1" i="0" dirty="0" err="1">
                <a:solidFill>
                  <a:srgbClr val="FF0000"/>
                </a:solidFill>
                <a:effectLst/>
                <a:latin typeface="Times New Roman" panose="02020603050405020304" pitchFamily="18" charset="0"/>
                <a:cs typeface="Times New Roman" panose="02020603050405020304" pitchFamily="18" charset="0"/>
              </a:rPr>
              <a:t>Truyền</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thống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cao</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đẹp</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của</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quê</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hương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Người</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đồng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mình</a:t>
            </a:r>
            <a:endParaRPr lang="en-US" sz="2300" b="1" i="0" dirty="0">
              <a:solidFill>
                <a:srgbClr val="FF0000"/>
              </a:solidFill>
              <a:effectLst/>
              <a:latin typeface="Times New Roman" panose="02020603050405020304" pitchFamily="18" charset="0"/>
              <a:cs typeface="Times New Roman" panose="02020603050405020304" pitchFamily="18" charset="0"/>
            </a:endParaRPr>
          </a:p>
          <a:p>
            <a:pPr algn="just"/>
            <a:r>
              <a:rPr lang="vi-VN" sz="2300" b="1" i="0" dirty="0">
                <a:solidFill>
                  <a:srgbClr val="000000"/>
                </a:solidFill>
                <a:effectLst/>
                <a:latin typeface="Times New Roman" panose="02020603050405020304" pitchFamily="18" charset="0"/>
                <a:cs typeface="Times New Roman" panose="02020603050405020304" pitchFamily="18" charset="0"/>
              </a:rPr>
              <a:t>- “Người đồng mình</a:t>
            </a:r>
            <a:r>
              <a:rPr lang="vi-VN" sz="2300" b="0" i="0" dirty="0">
                <a:solidFill>
                  <a:srgbClr val="000000"/>
                </a:solidFill>
                <a:effectLst/>
                <a:latin typeface="Times New Roman" panose="02020603050405020304" pitchFamily="18" charset="0"/>
                <a:cs typeface="Times New Roman" panose="02020603050405020304" pitchFamily="18" charset="0"/>
              </a:rPr>
              <a:t>”- những người sống chung trên một miền quê, cùng một dân tộc, “thương lắm”- sự gắn bó yêu thương, đùm bọc</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Những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đức</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tính</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cao</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đẹp</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của</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người</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đồng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mình</a:t>
            </a:r>
            <a:endParaRPr lang="en-US" sz="2300" b="1" i="0" dirty="0">
              <a:solidFill>
                <a:srgbClr val="000000"/>
              </a:solidFill>
              <a:effectLst/>
              <a:latin typeface="Times New Roman" panose="02020603050405020304" pitchFamily="18" charset="0"/>
              <a:cs typeface="Times New Roman" panose="02020603050405020304" pitchFamily="18" charset="0"/>
            </a:endParaRPr>
          </a:p>
          <a:p>
            <a:pPr algn="just"/>
            <a:r>
              <a:rPr lang="vi-VN" sz="2300" b="0" i="0" dirty="0">
                <a:solidFill>
                  <a:srgbClr val="000000"/>
                </a:solidFill>
                <a:effectLst/>
                <a:latin typeface="Times New Roman" panose="02020603050405020304" pitchFamily="18" charset="0"/>
                <a:cs typeface="Times New Roman" panose="02020603050405020304" pitchFamily="18" charset="0"/>
              </a:rPr>
              <a:t> </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vi-VN" sz="2300" b="1" i="1" dirty="0">
                <a:solidFill>
                  <a:srgbClr val="000000"/>
                </a:solidFill>
                <a:effectLst/>
                <a:latin typeface="Times New Roman" panose="02020603050405020304" pitchFamily="18" charset="0"/>
                <a:cs typeface="Times New Roman" panose="02020603050405020304" pitchFamily="18" charset="0"/>
              </a:rPr>
              <a:t>Người đồng mình có chí khí mạnh mẽ</a:t>
            </a:r>
            <a:r>
              <a:rPr lang="en-US" sz="2300" b="0" i="0" dirty="0">
                <a:solidFill>
                  <a:srgbClr val="000000"/>
                </a:solidFill>
                <a:effectLst/>
                <a:latin typeface="Times New Roman" panose="02020603050405020304" pitchFamily="18" charset="0"/>
                <a:cs typeface="Times New Roman" panose="02020603050405020304" pitchFamily="18" charset="0"/>
              </a:rPr>
              <a:t>: Cao </a:t>
            </a:r>
            <a:r>
              <a:rPr lang="en-US" sz="2300" b="0" i="0" dirty="0" err="1">
                <a:solidFill>
                  <a:srgbClr val="000000"/>
                </a:solidFill>
                <a:effectLst/>
                <a:latin typeface="Times New Roman" panose="02020603050405020304" pitchFamily="18" charset="0"/>
                <a:cs typeface="Times New Roman" panose="02020603050405020304" pitchFamily="18" charset="0"/>
              </a:rPr>
              <a:t>đo</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nối</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buồn</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xa</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nuôi</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chí</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lớn</a:t>
            </a:r>
            <a:r>
              <a:rPr lang="en-US" sz="2300" dirty="0">
                <a:solidFill>
                  <a:srgbClr val="000000"/>
                </a:solidFill>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Nỗi buồn được cụ thể hóa bằng chiều cao, chí được đo bằng độ xa</a:t>
            </a:r>
            <a:r>
              <a:rPr lang="en-US" sz="2300" b="0" i="0" dirty="0">
                <a:solidFill>
                  <a:srgbClr val="000000"/>
                </a:solidFill>
                <a:effectLst/>
                <a:latin typeface="Times New Roman" panose="02020603050405020304" pitchFamily="18" charset="0"/>
                <a:cs typeface="Times New Roman" panose="02020603050405020304" pitchFamily="18" charset="0"/>
              </a:rPr>
              <a:t>. </a:t>
            </a:r>
            <a:endParaRPr lang="vi-VN" sz="2300" b="0" i="0" dirty="0">
              <a:solidFill>
                <a:srgbClr val="000000"/>
              </a:solidFill>
              <a:effectLst/>
              <a:latin typeface="Times New Roman" panose="02020603050405020304" pitchFamily="18" charset="0"/>
              <a:cs typeface="Times New Roman" panose="02020603050405020304" pitchFamily="18" charset="0"/>
            </a:endParaRPr>
          </a:p>
          <a:p>
            <a:pPr algn="just"/>
            <a:r>
              <a:rPr lang="en-US" sz="2300" b="1" i="1" dirty="0">
                <a:solidFill>
                  <a:srgbClr val="000000"/>
                </a:solidFill>
                <a:latin typeface="Times New Roman" panose="02020603050405020304" pitchFamily="18" charset="0"/>
                <a:cs typeface="Times New Roman" panose="02020603050405020304" pitchFamily="18" charset="0"/>
              </a:rPr>
              <a:t>+</a:t>
            </a:r>
            <a:r>
              <a:rPr lang="vi-VN" sz="2300" b="1" i="1" dirty="0">
                <a:solidFill>
                  <a:srgbClr val="000000"/>
                </a:solidFill>
                <a:effectLst/>
                <a:latin typeface="Times New Roman" panose="02020603050405020304" pitchFamily="18" charset="0"/>
                <a:cs typeface="Times New Roman" panose="02020603050405020304" pitchFamily="18" charset="0"/>
              </a:rPr>
              <a:t> Người đồng mình thủy chung tình nghĩa</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a:solidFill>
                  <a:srgbClr val="000000"/>
                </a:solidFill>
                <a:effectLst/>
                <a:latin typeface="Times New Roman" panose="02020603050405020304" pitchFamily="18" charset="0"/>
                <a:cs typeface="Times New Roman" panose="02020603050405020304" pitchFamily="18" charset="0"/>
              </a:rPr>
              <a:t>-</a:t>
            </a:r>
            <a:r>
              <a:rPr lang="vi-VN" sz="2300" b="0" i="0" dirty="0">
                <a:solidFill>
                  <a:srgbClr val="000000"/>
                </a:solidFill>
                <a:effectLst/>
                <a:latin typeface="Times New Roman" panose="02020603050405020304" pitchFamily="18" charset="0"/>
                <a:cs typeface="Times New Roman" panose="02020603050405020304" pitchFamily="18" charset="0"/>
              </a:rPr>
              <a:t>“Sống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trên</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đá</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Sống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trong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thung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Lặp</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lại</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để</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khẳng định tâm thế bản lĩnh kiên cường, bất chấp khó khăn gian khổ</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Mặc dù cuộc sống quê hương khó khăn vất vả nhưng họ “không chê”, học vẫn thủy chung với quê hương, gắn bó với uqee hương để tạo dựng cuộc sống</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 Lối sống phóng khoáng đầy nghị lực</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So sánh “như sống như suối” : sức sống mãnh liệt, đầy ắp nghĩa tình</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Dù “lên thác xuỗng ghềnh” nhưng người đồng mình vẫn không lo cực nhọc, vẫn đầy sự yêu mến tự hào về quê hương</a:t>
            </a:r>
          </a:p>
        </p:txBody>
      </p:sp>
      <p:sp>
        <p:nvSpPr>
          <p:cNvPr id="6" name="TextBox 5">
            <a:extLst>
              <a:ext uri="{FF2B5EF4-FFF2-40B4-BE49-F238E27FC236}">
                <a16:creationId xmlns="" xmlns:a16="http://schemas.microsoft.com/office/drawing/2014/main" id="{0D139E80-BEB2-42D0-9685-88F4A805C7C4}"/>
              </a:ext>
            </a:extLst>
          </p:cNvPr>
          <p:cNvSpPr txBox="1"/>
          <p:nvPr/>
        </p:nvSpPr>
        <p:spPr>
          <a:xfrm>
            <a:off x="0" y="51873"/>
            <a:ext cx="12192000" cy="461665"/>
          </a:xfrm>
          <a:prstGeom prst="rect">
            <a:avLst/>
          </a:prstGeom>
          <a:solidFill>
            <a:schemeClr val="accent6">
              <a:lumMod val="20000"/>
              <a:lumOff val="80000"/>
            </a:schemeClr>
          </a:solidFill>
          <a:ln>
            <a:solidFill>
              <a:srgbClr val="FF0000"/>
            </a:solidFill>
          </a:ln>
        </p:spPr>
        <p:txBody>
          <a:bodyPr wrap="square" rtlCol="0">
            <a:spAutoFit/>
          </a:bodyPr>
          <a:lstStyle/>
          <a:p>
            <a:r>
              <a:rPr lang="en-US" sz="2400" b="1" dirty="0" smtClean="0">
                <a:solidFill>
                  <a:srgbClr val="800080"/>
                </a:solidFill>
                <a:latin typeface="Times New Roman" pitchFamily="18" charset="0"/>
                <a:cs typeface="Times New Roman" pitchFamily="18" charset="0"/>
              </a:rPr>
              <a:t>                                                       NÓI </a:t>
            </a:r>
            <a:r>
              <a:rPr lang="en-US" sz="2400" b="1" dirty="0">
                <a:solidFill>
                  <a:srgbClr val="800080"/>
                </a:solidFill>
                <a:latin typeface="Times New Roman" pitchFamily="18" charset="0"/>
                <a:cs typeface="Times New Roman" pitchFamily="18" charset="0"/>
              </a:rPr>
              <a:t>VỚI CON (Y </a:t>
            </a:r>
            <a:r>
              <a:rPr lang="en-US" sz="2400" b="1" dirty="0" err="1">
                <a:solidFill>
                  <a:srgbClr val="800080"/>
                </a:solidFill>
                <a:latin typeface="Times New Roman" pitchFamily="18" charset="0"/>
                <a:cs typeface="Times New Roman" pitchFamily="18" charset="0"/>
              </a:rPr>
              <a:t>Phương</a:t>
            </a:r>
            <a:r>
              <a:rPr lang="en-US" sz="2400" b="1" dirty="0">
                <a:solidFill>
                  <a:srgbClr val="800080"/>
                </a:solidFill>
                <a:latin typeface="Times New Roman" pitchFamily="18" charset="0"/>
                <a:cs typeface="Times New Roman" pitchFamily="18" charset="0"/>
              </a:rPr>
              <a:t>)</a:t>
            </a:r>
          </a:p>
        </p:txBody>
      </p:sp>
      <p:cxnSp>
        <p:nvCxnSpPr>
          <p:cNvPr id="8" name="Straight Connector 7">
            <a:extLst>
              <a:ext uri="{FF2B5EF4-FFF2-40B4-BE49-F238E27FC236}">
                <a16:creationId xmlns="" xmlns:a16="http://schemas.microsoft.com/office/drawing/2014/main"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 xmlns:a16="http://schemas.microsoft.com/office/drawing/2014/main" id="{447C20A0-D831-49B4-A01B-A358DD9A36D7}"/>
              </a:ext>
            </a:extLst>
          </p:cNvPr>
          <p:cNvSpPr>
            <a:spLocks noChangeArrowheads="1"/>
          </p:cNvSpPr>
          <p:nvPr/>
        </p:nvSpPr>
        <p:spPr bwMode="auto">
          <a:xfrm>
            <a:off x="-119066" y="3657599"/>
            <a:ext cx="3962189" cy="3245205"/>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Trong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phần</a:t>
            </a:r>
            <a:r>
              <a:rPr lang="en-US" altLang="en-US" sz="1700" b="1" dirty="0">
                <a:solidFill>
                  <a:srgbClr val="FF0000"/>
                </a:solidFill>
                <a:latin typeface="times new roman" panose="02020603050405020304" pitchFamily="18" charset="0"/>
                <a:cs typeface="times new roman" panose="02020603050405020304" pitchFamily="18" charset="0"/>
              </a:rPr>
              <a:t> 2,  </a:t>
            </a:r>
            <a:r>
              <a:rPr lang="en-US" altLang="en-US" sz="1700" b="1" dirty="0" err="1">
                <a:solidFill>
                  <a:srgbClr val="FF0000"/>
                </a:solidFill>
                <a:latin typeface="times new roman" panose="02020603050405020304" pitchFamily="18" charset="0"/>
                <a:cs typeface="times new roman" panose="02020603050405020304" pitchFamily="18" charset="0"/>
              </a:rPr>
              <a:t>nhà</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thơ</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đã</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nói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với</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về</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dức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tính</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cao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đẹp</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của</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người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đồng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mình</a:t>
            </a:r>
            <a:r>
              <a:rPr lang="en-US" altLang="en-US" sz="17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Từ</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đó</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nhắc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nhở</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trên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đường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cần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sống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như</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thế</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 xmlns:a16="http://schemas.microsoft.com/office/drawing/2014/main" id="{66C187B5-A9CB-4A57-B7B7-623B198C1648}"/>
              </a:ext>
            </a:extLst>
          </p:cNvPr>
          <p:cNvSpPr txBox="1"/>
          <p:nvPr/>
        </p:nvSpPr>
        <p:spPr>
          <a:xfrm>
            <a:off x="169816" y="562979"/>
            <a:ext cx="3843130" cy="347787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muốn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344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1000"/>
                                        <p:tgtEl>
                                          <p:spTgt spid="4">
                                            <p:txEl>
                                              <p:pRg st="2" end="2"/>
                                            </p:txEl>
                                          </p:spTgt>
                                        </p:tgtEl>
                                      </p:cBhvr>
                                    </p:animEffect>
                                    <p:anim calcmode="lin" valueType="num">
                                      <p:cBhvr>
                                        <p:cTn id="3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anim calcmode="lin" valueType="num">
                                      <p:cBhvr>
                                        <p:cTn id="3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1000"/>
                                        <p:tgtEl>
                                          <p:spTgt spid="4">
                                            <p:txEl>
                                              <p:pRg st="4" end="4"/>
                                            </p:txEl>
                                          </p:spTgt>
                                        </p:tgtEl>
                                      </p:cBhvr>
                                    </p:animEffect>
                                    <p:anim calcmode="lin" valueType="num">
                                      <p:cBhvr>
                                        <p:cTn id="4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fade">
                                      <p:cBhvr>
                                        <p:cTn id="52" dur="1000"/>
                                        <p:tgtEl>
                                          <p:spTgt spid="4">
                                            <p:txEl>
                                              <p:pRg st="5" end="5"/>
                                            </p:txEl>
                                          </p:spTgt>
                                        </p:tgtEl>
                                      </p:cBhvr>
                                    </p:animEffect>
                                    <p:anim calcmode="lin" valueType="num">
                                      <p:cBhvr>
                                        <p:cTn id="5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xEl>
                                              <p:pRg st="6" end="6"/>
                                            </p:txEl>
                                          </p:spTgt>
                                        </p:tgtEl>
                                        <p:attrNameLst>
                                          <p:attrName>style.visibility</p:attrName>
                                        </p:attrNameLst>
                                      </p:cBhvr>
                                      <p:to>
                                        <p:strVal val="visible"/>
                                      </p:to>
                                    </p:set>
                                    <p:animEffect transition="in" filter="fade">
                                      <p:cBhvr>
                                        <p:cTn id="59" dur="1000"/>
                                        <p:tgtEl>
                                          <p:spTgt spid="4">
                                            <p:txEl>
                                              <p:pRg st="6" end="6"/>
                                            </p:txEl>
                                          </p:spTgt>
                                        </p:tgtEl>
                                      </p:cBhvr>
                                    </p:animEffect>
                                    <p:anim calcmode="lin" valueType="num">
                                      <p:cBhvr>
                                        <p:cTn id="6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009A581-EBB5-4E55-9810-89A8A7141382}"/>
              </a:ext>
            </a:extLst>
          </p:cNvPr>
          <p:cNvSpPr txBox="1"/>
          <p:nvPr/>
        </p:nvSpPr>
        <p:spPr>
          <a:xfrm>
            <a:off x="3843124" y="616412"/>
            <a:ext cx="8348876" cy="6109365"/>
          </a:xfrm>
          <a:prstGeom prst="rect">
            <a:avLst/>
          </a:prstGeom>
          <a:noFill/>
        </p:spPr>
        <p:txBody>
          <a:bodyPr wrap="square" rtlCol="0">
            <a:spAutoFit/>
          </a:bodyPr>
          <a:lstStyle/>
          <a:p>
            <a:pPr algn="just"/>
            <a:r>
              <a:rPr lang="en-US" sz="2300" b="0" i="0" dirty="0">
                <a:solidFill>
                  <a:srgbClr val="000000"/>
                </a:solidFill>
                <a:effectLst/>
                <a:latin typeface="Times New Roman" panose="02020603050405020304" pitchFamily="18" charset="0"/>
                <a:cs typeface="Times New Roman" panose="02020603050405020304" pitchFamily="18" charset="0"/>
              </a:rPr>
              <a:t>*</a:t>
            </a:r>
            <a:r>
              <a:rPr lang="en-US" sz="2300" b="1" i="0" dirty="0" err="1">
                <a:solidFill>
                  <a:srgbClr val="FF0000"/>
                </a:solidFill>
                <a:effectLst/>
                <a:latin typeface="Times New Roman" panose="02020603050405020304" pitchFamily="18" charset="0"/>
                <a:cs typeface="Times New Roman" panose="02020603050405020304" pitchFamily="18" charset="0"/>
              </a:rPr>
              <a:t>Truyền</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thống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cao</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đẹp</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của</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quê</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hương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Người</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đồng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mình</a:t>
            </a:r>
            <a:endParaRPr lang="en-US" sz="2300" b="1" i="0" dirty="0">
              <a:solidFill>
                <a:srgbClr val="FF0000"/>
              </a:solidFill>
              <a:effectLst/>
              <a:latin typeface="Times New Roman" panose="02020603050405020304" pitchFamily="18" charset="0"/>
              <a:cs typeface="Times New Roman" panose="02020603050405020304" pitchFamily="18" charset="0"/>
            </a:endParaRPr>
          </a:p>
          <a:p>
            <a:pPr algn="just"/>
            <a:r>
              <a:rPr lang="vi-VN" sz="2300" b="1" i="0" dirty="0">
                <a:solidFill>
                  <a:srgbClr val="000000"/>
                </a:solidFill>
                <a:effectLst/>
                <a:latin typeface="Times New Roman" panose="02020603050405020304" pitchFamily="18" charset="0"/>
                <a:cs typeface="Times New Roman" panose="02020603050405020304" pitchFamily="18" charset="0"/>
              </a:rPr>
              <a:t>- “Người đồng mình</a:t>
            </a:r>
            <a:r>
              <a:rPr lang="vi-VN" sz="2300" b="0" i="0" dirty="0">
                <a:solidFill>
                  <a:srgbClr val="000000"/>
                </a:solidFill>
                <a:effectLst/>
                <a:latin typeface="Times New Roman" panose="02020603050405020304" pitchFamily="18" charset="0"/>
                <a:cs typeface="Times New Roman" panose="02020603050405020304" pitchFamily="18" charset="0"/>
              </a:rPr>
              <a:t>”- những người sống chung trên một miền quê, cùng một dân tộc, “thương lắm”- sự gắn bó yêu thương, đùm bọc</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Những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đức</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tính</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cao</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đẹp</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của</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người</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đồng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mình</a:t>
            </a:r>
            <a:endParaRPr lang="en-US" sz="2300" b="1" i="0" dirty="0">
              <a:solidFill>
                <a:srgbClr val="000000"/>
              </a:solidFill>
              <a:effectLst/>
              <a:latin typeface="Times New Roman" panose="02020603050405020304" pitchFamily="18" charset="0"/>
              <a:cs typeface="Times New Roman" panose="02020603050405020304" pitchFamily="18" charset="0"/>
            </a:endParaRPr>
          </a:p>
          <a:p>
            <a:pPr algn="just"/>
            <a:r>
              <a:rPr lang="vi-VN" sz="2300" b="0" i="0" dirty="0">
                <a:solidFill>
                  <a:srgbClr val="000000"/>
                </a:solidFill>
                <a:effectLst/>
                <a:latin typeface="Times New Roman" panose="02020603050405020304" pitchFamily="18" charset="0"/>
                <a:cs typeface="Times New Roman" panose="02020603050405020304" pitchFamily="18" charset="0"/>
              </a:rPr>
              <a:t>ơng</a:t>
            </a:r>
          </a:p>
          <a:p>
            <a:pPr algn="just"/>
            <a:r>
              <a:rPr lang="en-US" sz="2300" b="1" i="1" dirty="0">
                <a:solidFill>
                  <a:srgbClr val="000000"/>
                </a:solidFill>
                <a:latin typeface="Times New Roman" panose="02020603050405020304" pitchFamily="18" charset="0"/>
                <a:cs typeface="Times New Roman" panose="02020603050405020304" pitchFamily="18" charset="0"/>
              </a:rPr>
              <a:t>+</a:t>
            </a:r>
            <a:r>
              <a:rPr lang="vi-VN" sz="2300" b="1" i="1" dirty="0">
                <a:solidFill>
                  <a:srgbClr val="000000"/>
                </a:solidFill>
                <a:effectLst/>
                <a:latin typeface="Times New Roman" panose="02020603050405020304" pitchFamily="18" charset="0"/>
                <a:cs typeface="Times New Roman" panose="02020603050405020304" pitchFamily="18" charset="0"/>
              </a:rPr>
              <a:t> Người đồng mình giàu lòng tự trọng</a:t>
            </a:r>
          </a:p>
          <a:p>
            <a:pPr algn="just"/>
            <a:r>
              <a:rPr lang="en-US" sz="2300" dirty="0">
                <a:solidFill>
                  <a:srgbClr val="000000"/>
                </a:solidFill>
                <a:latin typeface="Times New Roman" panose="02020603050405020304" pitchFamily="18" charset="0"/>
                <a:cs typeface="Times New Roman" panose="02020603050405020304" pitchFamily="18" charset="0"/>
              </a:rPr>
              <a:t>-</a:t>
            </a:r>
            <a:r>
              <a:rPr lang="vi-VN" sz="2300" b="0" i="0" dirty="0">
                <a:solidFill>
                  <a:srgbClr val="000000"/>
                </a:solidFill>
                <a:effectLst/>
                <a:latin typeface="Times New Roman" panose="02020603050405020304" pitchFamily="18" charset="0"/>
                <a:cs typeface="Times New Roman" panose="02020603050405020304" pitchFamily="18" charset="0"/>
              </a:rPr>
              <a:t> “Người đồng mình thô sơ da thịt”- họ có thể thô ráp, nói không hay, làm không khéo, làn da mái tóc dãi dầu mưa nắng nhưng phẩm chất bên trong không hề nhỏ bé, tầm thường</a:t>
            </a:r>
          </a:p>
          <a:p>
            <a:pPr algn="just"/>
            <a:r>
              <a:rPr lang="en-US" sz="2300" b="1" i="1" dirty="0">
                <a:solidFill>
                  <a:srgbClr val="000000"/>
                </a:solidFill>
                <a:latin typeface="Times New Roman" panose="02020603050405020304" pitchFamily="18" charset="0"/>
                <a:cs typeface="Times New Roman" panose="02020603050405020304" pitchFamily="18" charset="0"/>
              </a:rPr>
              <a:t>+</a:t>
            </a:r>
            <a:r>
              <a:rPr lang="vi-VN" sz="2300" b="1" i="1" dirty="0">
                <a:solidFill>
                  <a:srgbClr val="000000"/>
                </a:solidFill>
                <a:effectLst/>
                <a:latin typeface="Times New Roman" panose="02020603050405020304" pitchFamily="18" charset="0"/>
                <a:cs typeface="Times New Roman" panose="02020603050405020304" pitchFamily="18" charset="0"/>
              </a:rPr>
              <a:t> Người đồng mình khát vọng xây dựng quê hương giàu đẹp</a:t>
            </a:r>
          </a:p>
          <a:p>
            <a:pPr algn="just"/>
            <a:r>
              <a:rPr lang="en-US" sz="2300" dirty="0">
                <a:solidFill>
                  <a:srgbClr val="000000"/>
                </a:solidFill>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Người đồng mình tự lực tự cường, tự xây dựng quê hương bằng bàn tay khối óc</a:t>
            </a:r>
          </a:p>
          <a:p>
            <a:pPr algn="just"/>
            <a:r>
              <a:rPr lang="en-US" sz="2300" dirty="0">
                <a:solidFill>
                  <a:srgbClr val="000000"/>
                </a:solidFill>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Họ xây dựng quê hương, đưa quê hương có thể sánh ngang với các cường quốc năm châu</a:t>
            </a:r>
          </a:p>
          <a:p>
            <a:pPr algn="just"/>
            <a:r>
              <a:rPr lang="vi-VN"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Nói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với</a:t>
            </a:r>
            <a:r>
              <a:rPr lang="en-US" sz="2300" b="1" i="1" dirty="0">
                <a:solidFill>
                  <a:srgbClr val="000000"/>
                </a:solidFill>
                <a:effectLst/>
                <a:latin typeface="Times New Roman" panose="02020603050405020304" pitchFamily="18" charset="0"/>
                <a:cs typeface="Times New Roman" panose="02020603050405020304" pitchFamily="18" charset="0"/>
              </a:rPr>
              <a:t> con </a:t>
            </a:r>
            <a:r>
              <a:rPr lang="en-US" sz="2300" b="1" i="1" dirty="0" err="1">
                <a:solidFill>
                  <a:srgbClr val="000000"/>
                </a:solidFill>
                <a:effectLst/>
                <a:latin typeface="Times New Roman" panose="02020603050405020304" pitchFamily="18" charset="0"/>
                <a:cs typeface="Times New Roman" panose="02020603050405020304" pitchFamily="18" charset="0"/>
              </a:rPr>
              <a:t>về</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những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đức</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tính</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cao</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đẹp</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của</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người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đồng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mình</a:t>
            </a:r>
            <a:r>
              <a:rPr lang="en-US" sz="2300" b="1" i="1" dirty="0">
                <a:solidFill>
                  <a:srgbClr val="000000"/>
                </a:solidFill>
                <a:effectLst/>
                <a:latin typeface="Times New Roman" panose="02020603050405020304" pitchFamily="18" charset="0"/>
                <a:cs typeface="Times New Roman" panose="02020603050405020304" pitchFamily="18" charset="0"/>
              </a:rPr>
              <a:t>, n</a:t>
            </a:r>
            <a:r>
              <a:rPr lang="vi-VN" sz="2300" b="1" i="1" dirty="0">
                <a:solidFill>
                  <a:srgbClr val="000000"/>
                </a:solidFill>
                <a:effectLst/>
                <a:latin typeface="Times New Roman" panose="02020603050405020304" pitchFamily="18" charset="0"/>
                <a:cs typeface="Times New Roman" panose="02020603050405020304" pitchFamily="18" charset="0"/>
              </a:rPr>
              <a:t>gười cha gợi cho con niềm tự hào và khát vọng xây dựng quê hương, kế tục truyền thống đáng tự hào của dân tộ</a:t>
            </a:r>
            <a:r>
              <a:rPr lang="en-US" sz="2300" b="1" i="1" dirty="0">
                <a:solidFill>
                  <a:srgbClr val="000000"/>
                </a:solidFill>
                <a:effectLst/>
                <a:latin typeface="Times New Roman" panose="02020603050405020304" pitchFamily="18" charset="0"/>
                <a:cs typeface="Times New Roman" panose="02020603050405020304" pitchFamily="18" charset="0"/>
              </a:rPr>
              <a:t>c.</a:t>
            </a:r>
            <a:endParaRPr lang="vi-VN" sz="2300" b="1" i="1" dirty="0">
              <a:solidFill>
                <a:srgbClr val="0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0D139E80-BEB2-42D0-9685-88F4A805C7C4}"/>
              </a:ext>
            </a:extLst>
          </p:cNvPr>
          <p:cNvSpPr txBox="1"/>
          <p:nvPr/>
        </p:nvSpPr>
        <p:spPr>
          <a:xfrm>
            <a:off x="0" y="51873"/>
            <a:ext cx="12192000" cy="461665"/>
          </a:xfrm>
          <a:prstGeom prst="rect">
            <a:avLst/>
          </a:prstGeom>
          <a:solidFill>
            <a:schemeClr val="accent6">
              <a:lumMod val="20000"/>
              <a:lumOff val="80000"/>
            </a:schemeClr>
          </a:solidFill>
          <a:ln>
            <a:solidFill>
              <a:srgbClr val="FF0000"/>
            </a:solidFill>
          </a:ln>
        </p:spPr>
        <p:txBody>
          <a:bodyPr wrap="square" rtlCol="0">
            <a:spAutoFit/>
          </a:bodyPr>
          <a:lstStyle/>
          <a:p>
            <a:r>
              <a:rPr lang="en-US" sz="2400" b="1" dirty="0" smtClean="0">
                <a:solidFill>
                  <a:srgbClr val="800080"/>
                </a:solidFill>
                <a:latin typeface="Times New Roman" pitchFamily="18" charset="0"/>
                <a:cs typeface="Times New Roman" pitchFamily="18" charset="0"/>
              </a:rPr>
              <a:t>                                               </a:t>
            </a:r>
            <a:r>
              <a:rPr lang="en-US" sz="2400" b="1" dirty="0">
                <a:solidFill>
                  <a:srgbClr val="800080"/>
                </a:solidFill>
                <a:latin typeface="Times New Roman" pitchFamily="18" charset="0"/>
                <a:cs typeface="Times New Roman" pitchFamily="18" charset="0"/>
              </a:rPr>
              <a:t>NÓI VỚI CON (Y </a:t>
            </a:r>
            <a:r>
              <a:rPr lang="en-US" sz="2400" b="1" dirty="0" err="1">
                <a:solidFill>
                  <a:srgbClr val="800080"/>
                </a:solidFill>
                <a:latin typeface="Times New Roman" pitchFamily="18" charset="0"/>
                <a:cs typeface="Times New Roman" pitchFamily="18" charset="0"/>
              </a:rPr>
              <a:t>Phương</a:t>
            </a:r>
            <a:r>
              <a:rPr lang="en-US" sz="2400" b="1" dirty="0">
                <a:solidFill>
                  <a:srgbClr val="800080"/>
                </a:solidFill>
                <a:latin typeface="Times New Roman" pitchFamily="18" charset="0"/>
                <a:cs typeface="Times New Roman" pitchFamily="18" charset="0"/>
              </a:rPr>
              <a:t>)</a:t>
            </a:r>
          </a:p>
        </p:txBody>
      </p:sp>
      <p:cxnSp>
        <p:nvCxnSpPr>
          <p:cNvPr id="8" name="Straight Connector 7">
            <a:extLst>
              <a:ext uri="{FF2B5EF4-FFF2-40B4-BE49-F238E27FC236}">
                <a16:creationId xmlns="" xmlns:a16="http://schemas.microsoft.com/office/drawing/2014/main"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 xmlns:a16="http://schemas.microsoft.com/office/drawing/2014/main" id="{447C20A0-D831-49B4-A01B-A358DD9A36D7}"/>
              </a:ext>
            </a:extLst>
          </p:cNvPr>
          <p:cNvSpPr>
            <a:spLocks noChangeArrowheads="1"/>
          </p:cNvSpPr>
          <p:nvPr/>
        </p:nvSpPr>
        <p:spPr bwMode="auto">
          <a:xfrm>
            <a:off x="-119066" y="3657599"/>
            <a:ext cx="3962189" cy="3245205"/>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Trong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phần</a:t>
            </a:r>
            <a:r>
              <a:rPr lang="en-US" altLang="en-US" sz="1700" b="1" dirty="0">
                <a:solidFill>
                  <a:srgbClr val="FF0000"/>
                </a:solidFill>
                <a:latin typeface="times new roman" panose="02020603050405020304" pitchFamily="18" charset="0"/>
                <a:cs typeface="times new roman" panose="02020603050405020304" pitchFamily="18" charset="0"/>
              </a:rPr>
              <a:t> 2,  </a:t>
            </a:r>
            <a:r>
              <a:rPr lang="en-US" altLang="en-US" sz="1700" b="1" dirty="0" err="1">
                <a:solidFill>
                  <a:srgbClr val="FF0000"/>
                </a:solidFill>
                <a:latin typeface="times new roman" panose="02020603050405020304" pitchFamily="18" charset="0"/>
                <a:cs typeface="times new roman" panose="02020603050405020304" pitchFamily="18" charset="0"/>
              </a:rPr>
              <a:t>nhà</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thơ</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đã</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nói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với</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về</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dức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tính</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cao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đẹp</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của</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người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đồng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mình</a:t>
            </a:r>
            <a:r>
              <a:rPr lang="en-US" altLang="en-US" sz="17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Từ</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đó</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nhắc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nhở</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trên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đường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cần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sống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như</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thế</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 xmlns:a16="http://schemas.microsoft.com/office/drawing/2014/main" id="{66C187B5-A9CB-4A57-B7B7-623B198C1648}"/>
              </a:ext>
            </a:extLst>
          </p:cNvPr>
          <p:cNvSpPr txBox="1"/>
          <p:nvPr/>
        </p:nvSpPr>
        <p:spPr>
          <a:xfrm>
            <a:off x="169816" y="562979"/>
            <a:ext cx="3843130" cy="347787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muốn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32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anim calcmode="lin" valueType="num">
                                      <p:cBhvr>
                                        <p:cTn id="1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1000"/>
                                        <p:tgtEl>
                                          <p:spTgt spid="4">
                                            <p:txEl>
                                              <p:pRg st="5" end="5"/>
                                            </p:txEl>
                                          </p:spTgt>
                                        </p:tgtEl>
                                      </p:cBhvr>
                                    </p:animEffect>
                                    <p:anim calcmode="lin" valueType="num">
                                      <p:cBhvr>
                                        <p:cTn id="2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barn(inVertical)">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barn(inVertical)">
                                      <p:cBhvr>
                                        <p:cTn id="43" dur="500"/>
                                        <p:tgtEl>
                                          <p:spTgt spid="4">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xEl>
                                              <p:pRg st="9" end="9"/>
                                            </p:txEl>
                                          </p:spTgt>
                                        </p:tgtEl>
                                        <p:attrNameLst>
                                          <p:attrName>style.visibility</p:attrName>
                                        </p:attrNameLst>
                                      </p:cBhvr>
                                      <p:to>
                                        <p:strVal val="visible"/>
                                      </p:to>
                                    </p:set>
                                    <p:animEffect transition="in" filter="fade">
                                      <p:cBhvr>
                                        <p:cTn id="48" dur="1000"/>
                                        <p:tgtEl>
                                          <p:spTgt spid="4">
                                            <p:txEl>
                                              <p:pRg st="9" end="9"/>
                                            </p:txEl>
                                          </p:spTgt>
                                        </p:tgtEl>
                                      </p:cBhvr>
                                    </p:animEffect>
                                    <p:anim calcmode="lin" valueType="num">
                                      <p:cBhvr>
                                        <p:cTn id="49"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9" name="AutoShape 9"/>
          <p:cNvSpPr>
            <a:spLocks noChangeArrowheads="1"/>
          </p:cNvSpPr>
          <p:nvPr/>
        </p:nvSpPr>
        <p:spPr bwMode="auto">
          <a:xfrm>
            <a:off x="1543050" y="3317876"/>
            <a:ext cx="1962150" cy="3235325"/>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Tâm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hồn</a:t>
            </a:r>
            <a:r>
              <a:rPr lang="en-US" altLang="en-US" sz="2400" dirty="0">
                <a:latin typeface="Times New Roman" panose="02020603050405020304" pitchFamily="18" charset="0"/>
                <a:cs typeface="Times New Roman" panose="02020603050405020304" pitchFamily="18" charset="0"/>
              </a:rPr>
              <a:t> </a:t>
            </a:r>
          </a:p>
          <a:p>
            <a:pPr eaLnBrk="1" hangingPunct="1"/>
            <a:r>
              <a:rPr lang="en-US" altLang="en-US" sz="2400" dirty="0" err="1">
                <a:latin typeface="Times New Roman" panose="02020603050405020304" pitchFamily="18" charset="0"/>
                <a:cs typeface="Times New Roman" panose="02020603050405020304" pitchFamily="18" charset="0"/>
              </a:rPr>
              <a:t>phóng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khoáng</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-Ý </a:t>
            </a:r>
            <a:r>
              <a:rPr lang="en-US" altLang="en-US" sz="2400" dirty="0" err="1">
                <a:latin typeface="Times New Roman" panose="02020603050405020304" pitchFamily="18" charset="0"/>
                <a:cs typeface="Times New Roman" panose="02020603050405020304" pitchFamily="18" charset="0"/>
              </a:rPr>
              <a:t>chí</a:t>
            </a:r>
            <a:endParaRPr lang="en-US" altLang="en-US" sz="2400" dirty="0">
              <a:latin typeface="Times New Roman" panose="02020603050405020304" pitchFamily="18" charset="0"/>
              <a:cs typeface="Times New Roman" panose="02020603050405020304" pitchFamily="18" charset="0"/>
            </a:endParaRP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mẽ</a:t>
            </a:r>
            <a:endParaRPr lang="en-US" altLang="en-US" sz="2400" dirty="0">
              <a:latin typeface="Times New Roman" panose="02020603050405020304" pitchFamily="18" charset="0"/>
              <a:cs typeface="Times New Roman" panose="02020603050405020304" pitchFamily="18" charset="0"/>
            </a:endParaRPr>
          </a:p>
        </p:txBody>
      </p:sp>
      <p:sp>
        <p:nvSpPr>
          <p:cNvPr id="30730" name="AutoShape 10"/>
          <p:cNvSpPr>
            <a:spLocks noChangeArrowheads="1"/>
          </p:cNvSpPr>
          <p:nvPr/>
        </p:nvSpPr>
        <p:spPr bwMode="auto">
          <a:xfrm>
            <a:off x="3687764" y="3327400"/>
            <a:ext cx="2332037" cy="3225800"/>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Sức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bền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bỉ</a:t>
            </a:r>
            <a:r>
              <a:rPr lang="en-US" altLang="en-US" sz="2400" dirty="0">
                <a:latin typeface="Times New Roman" panose="02020603050405020304" pitchFamily="18" charset="0"/>
                <a:cs typeface="Times New Roman" panose="02020603050405020304" pitchFamily="18" charset="0"/>
              </a:rPr>
              <a:t>, </a:t>
            </a:r>
          </a:p>
          <a:p>
            <a:pPr algn="ctr" eaLnBrk="1" hangingPunct="1"/>
            <a:r>
              <a:rPr lang="en-US" altLang="en-US" sz="2400" dirty="0" err="1">
                <a:latin typeface="Times New Roman" panose="02020603050405020304" pitchFamily="18" charset="0"/>
                <a:cs typeface="Times New Roman" panose="02020603050405020304" pitchFamily="18" charset="0"/>
              </a:rPr>
              <a:t>mãnh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liệt</a:t>
            </a:r>
            <a:r>
              <a:rPr lang="en-US" altLang="en-US" sz="2400" dirty="0">
                <a:latin typeface="Times New Roman" panose="02020603050405020304" pitchFamily="18" charset="0"/>
                <a:cs typeface="Times New Roman" panose="02020603050405020304" pitchFamily="18" charset="0"/>
              </a:rPr>
              <a:t>;</a:t>
            </a:r>
          </a:p>
          <a:p>
            <a:pPr algn="ctr" eaLnBrk="1" hangingPunct="1"/>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Lối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p>
          <a:p>
            <a:pPr algn="ctr" eaLnBrk="1" hangingPunct="1"/>
            <a:r>
              <a:rPr lang="en-US" altLang="en-US" sz="2400" dirty="0" err="1">
                <a:latin typeface="Times New Roman" panose="02020603050405020304" pitchFamily="18" charset="0"/>
                <a:cs typeface="Times New Roman" panose="02020603050405020304" pitchFamily="18" charset="0"/>
              </a:rPr>
              <a:t>thủy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chung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gắn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bó</a:t>
            </a:r>
            <a:r>
              <a:rPr lang="en-US" altLang="en-US" sz="2400" dirty="0">
                <a:latin typeface="Times New Roman" panose="02020603050405020304" pitchFamily="18" charset="0"/>
                <a:cs typeface="Times New Roman" panose="02020603050405020304" pitchFamily="18" charset="0"/>
              </a:rPr>
              <a:t> </a:t>
            </a:r>
          </a:p>
          <a:p>
            <a:pPr algn="ctr" eaLnBrk="1" hangingPunct="1"/>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quê</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hương</a:t>
            </a:r>
            <a:endParaRPr lang="en-US" altLang="en-US" sz="2400" dirty="0">
              <a:latin typeface="Times New Roman" panose="02020603050405020304" pitchFamily="18" charset="0"/>
              <a:cs typeface="Times New Roman" panose="02020603050405020304" pitchFamily="18" charset="0"/>
            </a:endParaRPr>
          </a:p>
        </p:txBody>
      </p:sp>
      <p:sp>
        <p:nvSpPr>
          <p:cNvPr id="30734" name="AutoShape 14"/>
          <p:cNvSpPr>
            <a:spLocks noChangeArrowheads="1"/>
          </p:cNvSpPr>
          <p:nvPr/>
        </p:nvSpPr>
        <p:spPr bwMode="auto">
          <a:xfrm>
            <a:off x="2514600" y="1309688"/>
            <a:ext cx="7239000" cy="557212"/>
          </a:xfrm>
          <a:prstGeom prst="roundRect">
            <a:avLst>
              <a:gd name="adj" fmla="val 16667"/>
            </a:avLst>
          </a:prstGeom>
          <a:gradFill rotWithShape="1">
            <a:gsLst>
              <a:gs pos="0">
                <a:srgbClr val="66FF33"/>
              </a:gs>
              <a:gs pos="50000">
                <a:schemeClr val="bg1"/>
              </a:gs>
              <a:gs pos="100000">
                <a:srgbClr val="66FF33"/>
              </a:gs>
            </a:gsLst>
            <a:lin ang="5400000" scaled="1"/>
          </a:gradFill>
          <a:ln w="9525">
            <a:solidFill>
              <a:srgbClr val="66FF33"/>
            </a:solidFill>
            <a:round/>
            <a:headEnd/>
            <a:tailEnd/>
          </a:ln>
          <a:effectLst/>
        </p:spPr>
        <p:txBody>
          <a:bodyPr wrap="none" anchor="ctr"/>
          <a:lstStyle/>
          <a:p>
            <a:pPr>
              <a:defRPr/>
            </a:pP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mình</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0741" name="Line 21"/>
          <p:cNvSpPr>
            <a:spLocks noChangeShapeType="1"/>
          </p:cNvSpPr>
          <p:nvPr/>
        </p:nvSpPr>
        <p:spPr bwMode="auto">
          <a:xfrm flipH="1">
            <a:off x="2359025" y="1916113"/>
            <a:ext cx="3587750" cy="142875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2" name="Line 22"/>
          <p:cNvSpPr>
            <a:spLocks noChangeShapeType="1"/>
          </p:cNvSpPr>
          <p:nvPr/>
        </p:nvSpPr>
        <p:spPr bwMode="auto">
          <a:xfrm>
            <a:off x="5946776" y="1912939"/>
            <a:ext cx="3806825" cy="1385887"/>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2"/>
          <p:cNvSpPr>
            <a:spLocks noChangeShapeType="1"/>
          </p:cNvSpPr>
          <p:nvPr/>
        </p:nvSpPr>
        <p:spPr bwMode="auto">
          <a:xfrm>
            <a:off x="5899150" y="1912939"/>
            <a:ext cx="1568450" cy="1404937"/>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2"/>
          <p:cNvSpPr>
            <a:spLocks noChangeShapeType="1"/>
          </p:cNvSpPr>
          <p:nvPr/>
        </p:nvSpPr>
        <p:spPr bwMode="auto">
          <a:xfrm flipH="1">
            <a:off x="4752975" y="1916113"/>
            <a:ext cx="1193800" cy="14478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AutoShape 10"/>
          <p:cNvSpPr>
            <a:spLocks noChangeArrowheads="1"/>
          </p:cNvSpPr>
          <p:nvPr/>
        </p:nvSpPr>
        <p:spPr bwMode="auto">
          <a:xfrm>
            <a:off x="6172200" y="3317875"/>
            <a:ext cx="2514600" cy="3225800"/>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Mộc mạc, </a:t>
            </a:r>
          </a:p>
          <a:p>
            <a:pPr algn="ctr" eaLnBrk="1" hangingPunct="1"/>
            <a:r>
              <a:rPr lang="en-US" altLang="en-US" sz="2400">
                <a:latin typeface="Times New Roman" panose="02020603050405020304" pitchFamily="18" charset="0"/>
                <a:cs typeface="Times New Roman" panose="02020603050405020304" pitchFamily="18" charset="0"/>
              </a:rPr>
              <a:t>chất phác</a:t>
            </a:r>
          </a:p>
          <a:p>
            <a:pPr algn="ctr" eaLnBrk="1" hangingPunct="1"/>
            <a:r>
              <a:rPr lang="en-US" altLang="en-US" sz="2400">
                <a:latin typeface="Times New Roman" panose="02020603050405020304" pitchFamily="18" charset="0"/>
                <a:cs typeface="Times New Roman" panose="02020603050405020304" pitchFamily="18" charset="0"/>
              </a:rPr>
              <a:t> nhưng không hề </a:t>
            </a:r>
          </a:p>
          <a:p>
            <a:pPr algn="ctr" eaLnBrk="1" hangingPunct="1"/>
            <a:r>
              <a:rPr lang="en-US" altLang="en-US" sz="2400">
                <a:latin typeface="Times New Roman" panose="02020603050405020304" pitchFamily="18" charset="0"/>
                <a:cs typeface="Times New Roman" panose="02020603050405020304" pitchFamily="18" charset="0"/>
              </a:rPr>
              <a:t>nhỏ bé về tâm hồn </a:t>
            </a:r>
          </a:p>
        </p:txBody>
      </p:sp>
      <p:sp>
        <p:nvSpPr>
          <p:cNvPr id="27" name="AutoShape 9"/>
          <p:cNvSpPr>
            <a:spLocks noChangeArrowheads="1"/>
          </p:cNvSpPr>
          <p:nvPr/>
        </p:nvSpPr>
        <p:spPr bwMode="auto">
          <a:xfrm>
            <a:off x="8759825" y="3308351"/>
            <a:ext cx="1962150" cy="3235325"/>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err="1">
                <a:latin typeface="Times New Roman" panose="02020603050405020304" pitchFamily="18" charset="0"/>
                <a:cs typeface="Times New Roman" panose="02020603050405020304" pitchFamily="18" charset="0"/>
              </a:rPr>
              <a:t>Tinh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thần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a:t>
            </a:r>
          </a:p>
          <a:p>
            <a:pPr eaLnBrk="1" hangingPunct="1"/>
            <a:r>
              <a:rPr lang="en-US" altLang="en-US" sz="2400" dirty="0" err="1">
                <a:latin typeface="Times New Roman" panose="02020603050405020304" pitchFamily="18" charset="0"/>
                <a:cs typeface="Times New Roman" panose="02020603050405020304" pitchFamily="18" charset="0"/>
              </a:rPr>
              <a:t>lực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cường</a:t>
            </a:r>
            <a:endParaRPr lang="en-US" altLang="en-US" sz="2400" dirty="0">
              <a:latin typeface="Times New Roman" panose="02020603050405020304" pitchFamily="18" charset="0"/>
              <a:cs typeface="Times New Roman" panose="02020603050405020304" pitchFamily="18" charset="0"/>
            </a:endParaRPr>
          </a:p>
          <a:p>
            <a:pPr eaLnBrk="1" hangingPunct="1"/>
            <a:endParaRPr lang="en-US" altLang="en-US" sz="2400" dirty="0">
              <a:latin typeface="Times New Roman" panose="02020603050405020304" pitchFamily="18" charset="0"/>
              <a:cs typeface="Times New Roman" panose="02020603050405020304" pitchFamily="18" charset="0"/>
            </a:endParaRPr>
          </a:p>
          <a:p>
            <a:pPr eaLnBrk="1" hangingPunct="1"/>
            <a:endParaRPr lang="en-US" altLang="en-US"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0352013"/>
      </p:ext>
    </p:extLst>
  </p:cSld>
  <p:clrMapOvr>
    <a:masterClrMapping/>
  </p:clrMapOvr>
  <p:transition spd="slow" advTm="262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34"/>
                                        </p:tgtEl>
                                        <p:attrNameLst>
                                          <p:attrName>style.visibility</p:attrName>
                                        </p:attrNameLst>
                                      </p:cBhvr>
                                      <p:to>
                                        <p:strVal val="visible"/>
                                      </p:to>
                                    </p:set>
                                    <p:animEffect transition="in" filter="blinds(horizontal)">
                                      <p:cBhvr>
                                        <p:cTn id="7" dur="500"/>
                                        <p:tgtEl>
                                          <p:spTgt spid="30734"/>
                                        </p:tgtEl>
                                      </p:cBhvr>
                                    </p:animEffect>
                                  </p:childTnLst>
                                </p:cTn>
                              </p:par>
                              <p:par>
                                <p:cTn id="8" presetID="3" presetClass="entr" presetSubtype="10" fill="hold" nodeType="withEffect">
                                  <p:stCondLst>
                                    <p:cond delay="0"/>
                                  </p:stCondLst>
                                  <p:childTnLst>
                                    <p:set>
                                      <p:cBhvr>
                                        <p:cTn id="9" dur="1" fill="hold">
                                          <p:stCondLst>
                                            <p:cond delay="0"/>
                                          </p:stCondLst>
                                        </p:cTn>
                                        <p:tgtEl>
                                          <p:spTgt spid="30734"/>
                                        </p:tgtEl>
                                        <p:attrNameLst>
                                          <p:attrName>style.visibility</p:attrName>
                                        </p:attrNameLst>
                                      </p:cBhvr>
                                      <p:to>
                                        <p:strVal val="visible"/>
                                      </p:to>
                                    </p:set>
                                    <p:animEffect transition="in" filter="blinds(horizontal)">
                                      <p:cBhvr>
                                        <p:cTn id="10" dur="500"/>
                                        <p:tgtEl>
                                          <p:spTgt spid="3073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0741"/>
                                        </p:tgtEl>
                                        <p:attrNameLst>
                                          <p:attrName>style.visibility</p:attrName>
                                        </p:attrNameLst>
                                      </p:cBhvr>
                                      <p:to>
                                        <p:strVal val="visible"/>
                                      </p:to>
                                    </p:set>
                                    <p:animEffect transition="in" filter="blinds(horizontal)">
                                      <p:cBhvr>
                                        <p:cTn id="13" dur="500"/>
                                        <p:tgtEl>
                                          <p:spTgt spid="3074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0742"/>
                                        </p:tgtEl>
                                        <p:attrNameLst>
                                          <p:attrName>style.visibility</p:attrName>
                                        </p:attrNameLst>
                                      </p:cBhvr>
                                      <p:to>
                                        <p:strVal val="visible"/>
                                      </p:to>
                                    </p:set>
                                    <p:animEffect transition="in" filter="blinds(horizontal)">
                                      <p:cBhvr>
                                        <p:cTn id="16" dur="500"/>
                                        <p:tgtEl>
                                          <p:spTgt spid="30742"/>
                                        </p:tgtEl>
                                      </p:cBhvr>
                                    </p:animEffect>
                                  </p:childTnLst>
                                </p:cTn>
                              </p:par>
                              <p:par>
                                <p:cTn id="17" presetID="3" presetClass="entr" presetSubtype="10" fill="hold" nodeType="with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blinds(horizontal)">
                                      <p:cBhvr>
                                        <p:cTn id="19" dur="500"/>
                                        <p:tgtEl>
                                          <p:spTgt spid="30729"/>
                                        </p:tgtEl>
                                      </p:cBhvr>
                                    </p:animEffect>
                                  </p:childTnLst>
                                </p:cTn>
                              </p:par>
                              <p:par>
                                <p:cTn id="20" presetID="3" presetClass="entr" presetSubtype="10" fill="hold" nodeType="withEffect">
                                  <p:stCondLst>
                                    <p:cond delay="0"/>
                                  </p:stCondLst>
                                  <p:childTnLst>
                                    <p:set>
                                      <p:cBhvr>
                                        <p:cTn id="21" dur="1" fill="hold">
                                          <p:stCondLst>
                                            <p:cond delay="0"/>
                                          </p:stCondLst>
                                        </p:cTn>
                                        <p:tgtEl>
                                          <p:spTgt spid="30730"/>
                                        </p:tgtEl>
                                        <p:attrNameLst>
                                          <p:attrName>style.visibility</p:attrName>
                                        </p:attrNameLst>
                                      </p:cBhvr>
                                      <p:to>
                                        <p:strVal val="visible"/>
                                      </p:to>
                                    </p:set>
                                    <p:animEffect transition="in" filter="blinds(horizontal)">
                                      <p:cBhvr>
                                        <p:cTn id="22" dur="500"/>
                                        <p:tgtEl>
                                          <p:spTgt spid="3073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linds(horizontal)">
                                      <p:cBhvr>
                                        <p:cTn id="28" dur="500"/>
                                        <p:tgtEl>
                                          <p:spTgt spid="25"/>
                                        </p:tgtEl>
                                      </p:cBhvr>
                                    </p:animEffect>
                                  </p:childTnLst>
                                </p:cTn>
                              </p:par>
                              <p:par>
                                <p:cTn id="29" presetID="3" presetClass="entr" presetSubtype="1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linds(horizontal)">
                                      <p:cBhvr>
                                        <p:cTn id="31" dur="500"/>
                                        <p:tgtEl>
                                          <p:spTgt spid="26"/>
                                        </p:tgtEl>
                                      </p:cBhvr>
                                    </p:animEffect>
                                  </p:childTnLst>
                                </p:cTn>
                              </p:par>
                              <p:par>
                                <p:cTn id="32" presetID="3" presetClass="entr" presetSubtype="1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linds(horizont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1" grpId="0" animBg="1"/>
      <p:bldP spid="30742"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009A581-EBB5-4E55-9810-89A8A7141382}"/>
              </a:ext>
            </a:extLst>
          </p:cNvPr>
          <p:cNvSpPr txBox="1"/>
          <p:nvPr/>
        </p:nvSpPr>
        <p:spPr>
          <a:xfrm>
            <a:off x="3843124" y="523648"/>
            <a:ext cx="8348876" cy="4816703"/>
          </a:xfrm>
          <a:prstGeom prst="rect">
            <a:avLst/>
          </a:prstGeom>
          <a:noFill/>
        </p:spPr>
        <p:txBody>
          <a:bodyPr wrap="square" rtlCol="0">
            <a:spAutoFit/>
          </a:bodyPr>
          <a:lstStyle/>
          <a:p>
            <a:pPr algn="just"/>
            <a:r>
              <a:rPr lang="en-US" sz="2300" i="0" dirty="0">
                <a:solidFill>
                  <a:srgbClr val="FF0000"/>
                </a:solidFill>
                <a:effectLst/>
                <a:latin typeface="Times New Roman" panose="02020603050405020304" pitchFamily="18" charset="0"/>
                <a:cs typeface="Times New Roman" panose="02020603050405020304" pitchFamily="18" charset="0"/>
              </a:rPr>
              <a:t>*</a:t>
            </a:r>
            <a:r>
              <a:rPr lang="en-US" sz="2300" i="0" dirty="0" err="1">
                <a:solidFill>
                  <a:srgbClr val="FF0000"/>
                </a:solidFill>
                <a:effectLst/>
                <a:latin typeface="Times New Roman" panose="02020603050405020304" pitchFamily="18" charset="0"/>
                <a:cs typeface="Times New Roman" panose="02020603050405020304" pitchFamily="18" charset="0"/>
              </a:rPr>
              <a:t>T</a:t>
            </a:r>
            <a:r>
              <a:rPr lang="en-US" sz="2300" b="1" i="0" dirty="0" err="1">
                <a:solidFill>
                  <a:srgbClr val="FF0000"/>
                </a:solidFill>
                <a:effectLst/>
                <a:latin typeface="Times New Roman" panose="02020603050405020304" pitchFamily="18" charset="0"/>
                <a:cs typeface="Times New Roman" panose="02020603050405020304" pitchFamily="18" charset="0"/>
              </a:rPr>
              <a:t>ruyền</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thống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cao</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đẹp</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của</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quê</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hương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Người</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đồng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mình</a:t>
            </a:r>
            <a:endParaRPr lang="en-US" sz="2300" b="1" i="0" dirty="0">
              <a:solidFill>
                <a:srgbClr val="FF0000"/>
              </a:solidFill>
              <a:effectLst/>
              <a:latin typeface="Times New Roman" panose="02020603050405020304" pitchFamily="18" charset="0"/>
              <a:cs typeface="Times New Roman" panose="02020603050405020304" pitchFamily="18" charset="0"/>
            </a:endParaRPr>
          </a:p>
          <a:p>
            <a:pPr algn="just"/>
            <a:r>
              <a:rPr lang="vi-VN"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Nói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với</a:t>
            </a:r>
            <a:r>
              <a:rPr lang="en-US" sz="2300" b="1" i="1" dirty="0">
                <a:solidFill>
                  <a:srgbClr val="000000"/>
                </a:solidFill>
                <a:effectLst/>
                <a:latin typeface="Times New Roman" panose="02020603050405020304" pitchFamily="18" charset="0"/>
                <a:cs typeface="Times New Roman" panose="02020603050405020304" pitchFamily="18" charset="0"/>
              </a:rPr>
              <a:t> con </a:t>
            </a:r>
            <a:r>
              <a:rPr lang="en-US" sz="2300" b="1" i="1" dirty="0" err="1">
                <a:solidFill>
                  <a:srgbClr val="000000"/>
                </a:solidFill>
                <a:effectLst/>
                <a:latin typeface="Times New Roman" panose="02020603050405020304" pitchFamily="18" charset="0"/>
                <a:cs typeface="Times New Roman" panose="02020603050405020304" pitchFamily="18" charset="0"/>
              </a:rPr>
              <a:t>về</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những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đức</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tính</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cao</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đẹp</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của</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người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đồng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mình</a:t>
            </a:r>
            <a:r>
              <a:rPr lang="en-US" sz="2300" b="1" i="1" dirty="0">
                <a:solidFill>
                  <a:srgbClr val="000000"/>
                </a:solidFill>
                <a:effectLst/>
                <a:latin typeface="Times New Roman" panose="02020603050405020304" pitchFamily="18" charset="0"/>
                <a:cs typeface="Times New Roman" panose="02020603050405020304" pitchFamily="18" charset="0"/>
              </a:rPr>
              <a:t>, n</a:t>
            </a:r>
            <a:r>
              <a:rPr lang="vi-VN" sz="2300" b="1" i="1" dirty="0">
                <a:solidFill>
                  <a:srgbClr val="000000"/>
                </a:solidFill>
                <a:effectLst/>
                <a:latin typeface="Times New Roman" panose="02020603050405020304" pitchFamily="18" charset="0"/>
                <a:cs typeface="Times New Roman" panose="02020603050405020304" pitchFamily="18" charset="0"/>
              </a:rPr>
              <a:t>gười cha gợi cho con niềm tự hào và khát vọng xây dựng quê hương, kế tục truyền thống đáng tự hào của dân tộ</a:t>
            </a:r>
            <a:r>
              <a:rPr lang="en-US" sz="2300" b="1" i="1" dirty="0">
                <a:solidFill>
                  <a:srgbClr val="000000"/>
                </a:solidFill>
                <a:effectLst/>
                <a:latin typeface="Times New Roman" panose="02020603050405020304" pitchFamily="18" charset="0"/>
                <a:cs typeface="Times New Roman" panose="02020603050405020304" pitchFamily="18" charset="0"/>
              </a:rPr>
              <a:t>c.</a:t>
            </a:r>
          </a:p>
          <a:p>
            <a:pPr algn="just"/>
            <a:r>
              <a:rPr lang="en-US" sz="2300" b="1" i="1" dirty="0">
                <a:solidFill>
                  <a:srgbClr val="FF0000"/>
                </a:solidFill>
                <a:effectLst/>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Điều cha mong muốn ở con</a:t>
            </a:r>
          </a:p>
          <a:p>
            <a:pPr algn="just"/>
            <a:r>
              <a:rPr lang="vi-VN" sz="2400" dirty="0">
                <a:solidFill>
                  <a:srgbClr val="000000"/>
                </a:solidFill>
                <a:latin typeface="Times New Roman" panose="02020603050405020304" pitchFamily="18" charset="0"/>
                <a:cs typeface="Times New Roman" panose="02020603050405020304" pitchFamily="18" charset="0"/>
              </a:rPr>
              <a:t>- Cha nhắc con “lên đường” là khi con trưởng thành, dù ở bất cứ đâu, đi bất cứ nới nào cũng không bao giờ được sống một cách tầm thường phải luôn giữ lấy cốt cách giản dị, ý chí của dân tộc để vững bước</a:t>
            </a:r>
          </a:p>
          <a:p>
            <a:pPr algn="just"/>
            <a:r>
              <a:rPr lang="vi-VN" sz="2400" dirty="0">
                <a:solidFill>
                  <a:srgbClr val="000000"/>
                </a:solidFill>
                <a:latin typeface="Times New Roman" panose="02020603050405020304" pitchFamily="18" charset="0"/>
                <a:cs typeface="Times New Roman" panose="02020603050405020304" pitchFamily="18" charset="0"/>
              </a:rPr>
              <a:t>⇒ Qua đó cha thể hiện tình yêu con</a:t>
            </a:r>
          </a:p>
          <a:p>
            <a:pPr algn="just"/>
            <a:r>
              <a:rPr lang="vi-VN" sz="2400" dirty="0">
                <a:solidFill>
                  <a:srgbClr val="000000"/>
                </a:solidFill>
                <a:latin typeface="Times New Roman" panose="02020603050405020304" pitchFamily="18" charset="0"/>
                <a:cs typeface="Times New Roman" panose="02020603050405020304" pitchFamily="18" charset="0"/>
              </a:rPr>
              <a:t>⇒ Đó còn là lời của cha anh đi trước nhắc nhở thế hệ trẻ hôm nay phải vững tin vào cuộc đời để xây dựng quê hương giàu đẹp</a:t>
            </a:r>
          </a:p>
          <a:p>
            <a:pPr algn="just"/>
            <a:r>
              <a:rPr lang="en-US" sz="2300" b="1" i="1" dirty="0">
                <a:solidFill>
                  <a:srgbClr val="000000"/>
                </a:solidFill>
                <a:effectLst/>
                <a:latin typeface="Times New Roman" panose="02020603050405020304" pitchFamily="18" charset="0"/>
                <a:cs typeface="Times New Roman" panose="02020603050405020304" pitchFamily="18" charset="0"/>
              </a:rPr>
              <a:t>=&gt; </a:t>
            </a:r>
            <a:r>
              <a:rPr lang="en-US" sz="2300" b="1" i="1" dirty="0" err="1">
                <a:solidFill>
                  <a:srgbClr val="000000"/>
                </a:solidFill>
                <a:effectLst/>
                <a:latin typeface="Times New Roman" panose="02020603050405020304" pitchFamily="18" charset="0"/>
                <a:cs typeface="Times New Roman" panose="02020603050405020304" pitchFamily="18" charset="0"/>
              </a:rPr>
              <a:t>Đó</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chính</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là</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lòng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tự</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tôn</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dân</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tộc</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lòng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yêu</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quê</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hương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đất</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nước</a:t>
            </a:r>
            <a:endParaRPr lang="vi-VN" sz="2300" b="1" i="1" dirty="0">
              <a:solidFill>
                <a:srgbClr val="0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0D139E80-BEB2-42D0-9685-88F4A805C7C4}"/>
              </a:ext>
            </a:extLst>
          </p:cNvPr>
          <p:cNvSpPr txBox="1"/>
          <p:nvPr/>
        </p:nvSpPr>
        <p:spPr>
          <a:xfrm>
            <a:off x="0" y="0"/>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smtClean="0">
                <a:solidFill>
                  <a:srgbClr val="800080"/>
                </a:solidFill>
                <a:latin typeface="Times New Roman" pitchFamily="18" charset="0"/>
                <a:cs typeface="Times New Roman" pitchFamily="18" charset="0"/>
              </a:rPr>
              <a:t>                                              </a:t>
            </a:r>
            <a:r>
              <a:rPr lang="en-US" sz="2000" b="1" dirty="0">
                <a:solidFill>
                  <a:srgbClr val="800080"/>
                </a:solidFill>
                <a:latin typeface="Times New Roman" pitchFamily="18" charset="0"/>
                <a:cs typeface="Times New Roman" pitchFamily="18" charset="0"/>
              </a:rPr>
              <a:t>NÓI 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cxnSp>
        <p:nvCxnSpPr>
          <p:cNvPr id="8" name="Straight Connector 7">
            <a:extLst>
              <a:ext uri="{FF2B5EF4-FFF2-40B4-BE49-F238E27FC236}">
                <a16:creationId xmlns="" xmlns:a16="http://schemas.microsoft.com/office/drawing/2014/main"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 xmlns:a16="http://schemas.microsoft.com/office/drawing/2014/main" id="{447C20A0-D831-49B4-A01B-A358DD9A36D7}"/>
              </a:ext>
            </a:extLst>
          </p:cNvPr>
          <p:cNvSpPr>
            <a:spLocks noChangeArrowheads="1"/>
          </p:cNvSpPr>
          <p:nvPr/>
        </p:nvSpPr>
        <p:spPr bwMode="auto">
          <a:xfrm>
            <a:off x="168317" y="2123567"/>
            <a:ext cx="3962189" cy="3271708"/>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Trong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phần</a:t>
            </a:r>
            <a:r>
              <a:rPr lang="en-US" altLang="en-US" sz="1700" b="1" dirty="0">
                <a:solidFill>
                  <a:srgbClr val="FF0000"/>
                </a:solidFill>
                <a:latin typeface="times new roman" panose="02020603050405020304" pitchFamily="18" charset="0"/>
                <a:cs typeface="times new roman" panose="02020603050405020304" pitchFamily="18" charset="0"/>
              </a:rPr>
              <a:t> 2,  </a:t>
            </a:r>
            <a:r>
              <a:rPr lang="en-US" altLang="en-US" sz="1700" b="1" dirty="0" err="1">
                <a:solidFill>
                  <a:srgbClr val="FF0000"/>
                </a:solidFill>
                <a:latin typeface="times new roman" panose="02020603050405020304" pitchFamily="18" charset="0"/>
                <a:cs typeface="times new roman" panose="02020603050405020304" pitchFamily="18" charset="0"/>
              </a:rPr>
              <a:t>nhà</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thơ</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đã</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nói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với</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về</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dức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tính</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cao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đẹp</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của</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người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đồng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mình</a:t>
            </a:r>
            <a:r>
              <a:rPr lang="en-US" altLang="en-US" sz="17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Từ</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đó</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nhắc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nhở</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trên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đường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cần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sống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như</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thế</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a:t>
            </a:r>
          </a:p>
        </p:txBody>
      </p:sp>
      <p:pic>
        <p:nvPicPr>
          <p:cNvPr id="10" name="Picture 2" descr="Tổng ôn bài thơ Nói với con - Y Phương">
            <a:extLst>
              <a:ext uri="{FF2B5EF4-FFF2-40B4-BE49-F238E27FC236}">
                <a16:creationId xmlns="" xmlns:a16="http://schemas.microsoft.com/office/drawing/2014/main" id="{7DB115E8-0C7F-4E18-A5D0-1AAB2D0BE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23" y="4665516"/>
            <a:ext cx="3505138" cy="214061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66C187B5-A9CB-4A57-B7B7-623B198C1648}"/>
              </a:ext>
            </a:extLst>
          </p:cNvPr>
          <p:cNvSpPr txBox="1"/>
          <p:nvPr/>
        </p:nvSpPr>
        <p:spPr>
          <a:xfrm>
            <a:off x="169816" y="562979"/>
            <a:ext cx="3843130" cy="347787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muốn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52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1000"/>
                                        <p:tgtEl>
                                          <p:spTgt spid="4">
                                            <p:txEl>
                                              <p:pRg st="5" end="5"/>
                                            </p:txEl>
                                          </p:spTgt>
                                        </p:tgtEl>
                                      </p:cBhvr>
                                    </p:animEffect>
                                    <p:anim calcmode="lin" valueType="num">
                                      <p:cBhvr>
                                        <p:cTn id="3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1000"/>
                                        <p:tgtEl>
                                          <p:spTgt spid="4">
                                            <p:txEl>
                                              <p:pRg st="6" end="6"/>
                                            </p:txEl>
                                          </p:spTgt>
                                        </p:tgtEl>
                                      </p:cBhvr>
                                    </p:animEffect>
                                    <p:anim calcmode="lin" valueType="num">
                                      <p:cBhvr>
                                        <p:cTn id="3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1" name="AutoShape 1043"/>
          <p:cNvSpPr>
            <a:spLocks noChangeArrowheads="1"/>
          </p:cNvSpPr>
          <p:nvPr/>
        </p:nvSpPr>
        <p:spPr bwMode="auto">
          <a:xfrm>
            <a:off x="1524000" y="1504950"/>
            <a:ext cx="1524000" cy="2971800"/>
          </a:xfrm>
          <a:prstGeom prst="roundRect">
            <a:avLst>
              <a:gd name="adj" fmla="val 16667"/>
            </a:avLst>
          </a:prstGeom>
          <a:solidFill>
            <a:schemeClr val="accent4">
              <a:lumMod val="20000"/>
              <a:lumOff val="80000"/>
            </a:schemeClr>
          </a:solidFill>
          <a:ln w="28575">
            <a:solidFill>
              <a:srgbClr val="FF3300"/>
            </a:solidFill>
            <a:round/>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400" b="1" dirty="0">
                <a:solidFill>
                  <a:srgbClr val="FF3300"/>
                </a:solidFill>
                <a:latin typeface="Times New Roman" panose="02020603050405020304" pitchFamily="18" charset="0"/>
                <a:cs typeface="Times New Roman" panose="02020603050405020304" pitchFamily="18" charset="0"/>
              </a:rPr>
              <a:t>NÓI </a:t>
            </a:r>
          </a:p>
          <a:p>
            <a:pPr algn="ctr">
              <a:defRPr/>
            </a:pPr>
            <a:r>
              <a:rPr lang="en-US" altLang="en-US" sz="2400" b="1" dirty="0">
                <a:solidFill>
                  <a:srgbClr val="FF3300"/>
                </a:solidFill>
                <a:latin typeface="Times New Roman" panose="02020603050405020304" pitchFamily="18" charset="0"/>
                <a:cs typeface="Times New Roman" panose="02020603050405020304" pitchFamily="18" charset="0"/>
              </a:rPr>
              <a:t>VỚI </a:t>
            </a:r>
          </a:p>
          <a:p>
            <a:pPr algn="ctr">
              <a:defRPr/>
            </a:pPr>
            <a:r>
              <a:rPr lang="en-US" altLang="en-US" sz="2400" b="1" dirty="0">
                <a:solidFill>
                  <a:srgbClr val="FF3300"/>
                </a:solidFill>
                <a:latin typeface="Times New Roman" panose="02020603050405020304" pitchFamily="18" charset="0"/>
                <a:cs typeface="Times New Roman" panose="02020603050405020304" pitchFamily="18" charset="0"/>
              </a:rPr>
              <a:t>CON</a:t>
            </a:r>
            <a:endParaRPr lang="en-US" altLang="en-US" sz="2400" b="1" dirty="0">
              <a:solidFill>
                <a:schemeClr val="bg2"/>
              </a:solidFill>
              <a:latin typeface="Times New Roman" panose="02020603050405020304" pitchFamily="18" charset="0"/>
              <a:cs typeface="Times New Roman" panose="02020603050405020304" pitchFamily="18" charset="0"/>
            </a:endParaRPr>
          </a:p>
        </p:txBody>
      </p:sp>
      <p:sp>
        <p:nvSpPr>
          <p:cNvPr id="44052" name="AutoShape 1044"/>
          <p:cNvSpPr>
            <a:spLocks noChangeArrowheads="1"/>
          </p:cNvSpPr>
          <p:nvPr/>
        </p:nvSpPr>
        <p:spPr bwMode="auto">
          <a:xfrm>
            <a:off x="5286375" y="2876550"/>
            <a:ext cx="452438" cy="381000"/>
          </a:xfrm>
          <a:prstGeom prst="rightArrow">
            <a:avLst>
              <a:gd name="adj1" fmla="val 50000"/>
              <a:gd name="adj2" fmla="val 29688"/>
            </a:avLst>
          </a:prstGeom>
          <a:solidFill>
            <a:schemeClr val="accent1"/>
          </a:solidFill>
          <a:ln w="22225">
            <a:solidFill>
              <a:schemeClr val="accent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 </a:t>
            </a:r>
          </a:p>
        </p:txBody>
      </p:sp>
      <p:sp>
        <p:nvSpPr>
          <p:cNvPr id="44053" name="AutoShape 1045"/>
          <p:cNvSpPr>
            <a:spLocks noChangeArrowheads="1"/>
          </p:cNvSpPr>
          <p:nvPr/>
        </p:nvSpPr>
        <p:spPr bwMode="auto">
          <a:xfrm>
            <a:off x="5753100" y="1371600"/>
            <a:ext cx="838200" cy="3352800"/>
          </a:xfrm>
          <a:prstGeom prst="roundRect">
            <a:avLst>
              <a:gd name="adj" fmla="val 16667"/>
            </a:avLst>
          </a:prstGeom>
          <a:solidFill>
            <a:schemeClr val="bg2"/>
          </a:solidFill>
          <a:ln w="22225">
            <a:solidFill>
              <a:srgbClr val="CC00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Mong</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muốn</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 con:</a:t>
            </a:r>
          </a:p>
        </p:txBody>
      </p:sp>
      <p:sp>
        <p:nvSpPr>
          <p:cNvPr id="44055" name="Line 1047"/>
          <p:cNvSpPr>
            <a:spLocks noChangeShapeType="1"/>
          </p:cNvSpPr>
          <p:nvPr/>
        </p:nvSpPr>
        <p:spPr bwMode="auto">
          <a:xfrm>
            <a:off x="6616700" y="3105150"/>
            <a:ext cx="381000" cy="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7" name="AutoShape 1049"/>
          <p:cNvSpPr>
            <a:spLocks noChangeArrowheads="1"/>
          </p:cNvSpPr>
          <p:nvPr/>
        </p:nvSpPr>
        <p:spPr bwMode="auto">
          <a:xfrm>
            <a:off x="7019926" y="838200"/>
            <a:ext cx="3648075" cy="1600200"/>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solidFill>
                <a:schemeClr val="hlink"/>
              </a:solidFill>
              <a:latin typeface="Times New Roman" panose="02020603050405020304" pitchFamily="18" charset="0"/>
              <a:cs typeface="Times New Roman" panose="02020603050405020304" pitchFamily="18" charset="0"/>
            </a:endParaRPr>
          </a:p>
        </p:txBody>
      </p:sp>
      <p:sp>
        <p:nvSpPr>
          <p:cNvPr id="44058" name="AutoShape 1050"/>
          <p:cNvSpPr>
            <a:spLocks noChangeArrowheads="1"/>
          </p:cNvSpPr>
          <p:nvPr/>
        </p:nvSpPr>
        <p:spPr bwMode="auto">
          <a:xfrm>
            <a:off x="7024688" y="2362201"/>
            <a:ext cx="3643312"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solidFill>
                <a:schemeClr val="hlink"/>
              </a:solidFill>
              <a:latin typeface="Times New Roman" panose="02020603050405020304" pitchFamily="18" charset="0"/>
              <a:cs typeface="Times New Roman" panose="02020603050405020304" pitchFamily="18" charset="0"/>
            </a:endParaRPr>
          </a:p>
        </p:txBody>
      </p:sp>
      <p:sp>
        <p:nvSpPr>
          <p:cNvPr id="44059" name="AutoShape 1051"/>
          <p:cNvSpPr>
            <a:spLocks noChangeArrowheads="1"/>
          </p:cNvSpPr>
          <p:nvPr/>
        </p:nvSpPr>
        <p:spPr bwMode="auto">
          <a:xfrm>
            <a:off x="7086600" y="4029076"/>
            <a:ext cx="3581400"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3" name="AutoShape 1055"/>
          <p:cNvSpPr>
            <a:spLocks noChangeArrowheads="1"/>
          </p:cNvSpPr>
          <p:nvPr/>
        </p:nvSpPr>
        <p:spPr bwMode="auto">
          <a:xfrm>
            <a:off x="3638550" y="152400"/>
            <a:ext cx="1600200" cy="2133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4" name="AutoShape 1056"/>
          <p:cNvSpPr>
            <a:spLocks noChangeArrowheads="1"/>
          </p:cNvSpPr>
          <p:nvPr/>
        </p:nvSpPr>
        <p:spPr bwMode="auto">
          <a:xfrm>
            <a:off x="3638550" y="2428875"/>
            <a:ext cx="1600200" cy="1371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5" name="AutoShape 1057"/>
          <p:cNvSpPr>
            <a:spLocks noChangeArrowheads="1"/>
          </p:cNvSpPr>
          <p:nvPr/>
        </p:nvSpPr>
        <p:spPr bwMode="auto">
          <a:xfrm>
            <a:off x="3638550" y="3943350"/>
            <a:ext cx="1619250" cy="260985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6" name="Line 1058"/>
          <p:cNvSpPr>
            <a:spLocks noChangeShapeType="1"/>
          </p:cNvSpPr>
          <p:nvPr/>
        </p:nvSpPr>
        <p:spPr bwMode="auto">
          <a:xfrm flipV="1">
            <a:off x="6629400" y="1941513"/>
            <a:ext cx="381000" cy="11430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7" name="Line 1059"/>
          <p:cNvSpPr>
            <a:spLocks noChangeShapeType="1"/>
          </p:cNvSpPr>
          <p:nvPr/>
        </p:nvSpPr>
        <p:spPr bwMode="auto">
          <a:xfrm>
            <a:off x="6629400" y="3105150"/>
            <a:ext cx="381000" cy="12192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9" name="Line 1061"/>
          <p:cNvSpPr>
            <a:spLocks noChangeShapeType="1"/>
          </p:cNvSpPr>
          <p:nvPr/>
        </p:nvSpPr>
        <p:spPr bwMode="auto">
          <a:xfrm>
            <a:off x="3048000" y="2952750"/>
            <a:ext cx="609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71" name="Line 1063"/>
          <p:cNvSpPr>
            <a:spLocks noChangeShapeType="1"/>
          </p:cNvSpPr>
          <p:nvPr/>
        </p:nvSpPr>
        <p:spPr bwMode="auto">
          <a:xfrm flipV="1">
            <a:off x="3048000" y="1581150"/>
            <a:ext cx="533400" cy="13716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72" name="Line 1064"/>
          <p:cNvSpPr>
            <a:spLocks noChangeShapeType="1"/>
          </p:cNvSpPr>
          <p:nvPr/>
        </p:nvSpPr>
        <p:spPr bwMode="auto">
          <a:xfrm>
            <a:off x="3048000" y="2952750"/>
            <a:ext cx="533400" cy="1600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726849565"/>
      </p:ext>
    </p:extLst>
  </p:cSld>
  <p:clrMapOvr>
    <a:masterClrMapping/>
  </p:clrMapOvr>
  <p:transition spd="slow" advTm="636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51"/>
                                        </p:tgtEl>
                                        <p:attrNameLst>
                                          <p:attrName>style.visibility</p:attrName>
                                        </p:attrNameLst>
                                      </p:cBhvr>
                                      <p:to>
                                        <p:strVal val="visible"/>
                                      </p:to>
                                    </p:set>
                                    <p:animEffect transition="in" filter="blinds(horizontal)">
                                      <p:cBhvr>
                                        <p:cTn id="7" dur="500"/>
                                        <p:tgtEl>
                                          <p:spTgt spid="440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71"/>
                                        </p:tgtEl>
                                        <p:attrNameLst>
                                          <p:attrName>style.visibility</p:attrName>
                                        </p:attrNameLst>
                                      </p:cBhvr>
                                      <p:to>
                                        <p:strVal val="visible"/>
                                      </p:to>
                                    </p:set>
                                    <p:animEffect transition="in" filter="blinds(horizontal)">
                                      <p:cBhvr>
                                        <p:cTn id="10" dur="500"/>
                                        <p:tgtEl>
                                          <p:spTgt spid="4407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4069"/>
                                        </p:tgtEl>
                                        <p:attrNameLst>
                                          <p:attrName>style.visibility</p:attrName>
                                        </p:attrNameLst>
                                      </p:cBhvr>
                                      <p:to>
                                        <p:strVal val="visible"/>
                                      </p:to>
                                    </p:set>
                                    <p:animEffect transition="in" filter="blinds(horizontal)">
                                      <p:cBhvr>
                                        <p:cTn id="13" dur="500"/>
                                        <p:tgtEl>
                                          <p:spTgt spid="4406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4072"/>
                                        </p:tgtEl>
                                        <p:attrNameLst>
                                          <p:attrName>style.visibility</p:attrName>
                                        </p:attrNameLst>
                                      </p:cBhvr>
                                      <p:to>
                                        <p:strVal val="visible"/>
                                      </p:to>
                                    </p:set>
                                    <p:animEffect transition="in" filter="blinds(horizontal)">
                                      <p:cBhvr>
                                        <p:cTn id="16" dur="500"/>
                                        <p:tgtEl>
                                          <p:spTgt spid="4407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4063"/>
                                        </p:tgtEl>
                                        <p:attrNameLst>
                                          <p:attrName>style.visibility</p:attrName>
                                        </p:attrNameLst>
                                      </p:cBhvr>
                                      <p:to>
                                        <p:strVal val="visible"/>
                                      </p:to>
                                    </p:set>
                                    <p:animEffect transition="in" filter="blinds(horizontal)">
                                      <p:cBhvr>
                                        <p:cTn id="19" dur="500"/>
                                        <p:tgtEl>
                                          <p:spTgt spid="4406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4064"/>
                                        </p:tgtEl>
                                        <p:attrNameLst>
                                          <p:attrName>style.visibility</p:attrName>
                                        </p:attrNameLst>
                                      </p:cBhvr>
                                      <p:to>
                                        <p:strVal val="visible"/>
                                      </p:to>
                                    </p:set>
                                    <p:animEffect transition="in" filter="blinds(horizontal)">
                                      <p:cBhvr>
                                        <p:cTn id="22" dur="500"/>
                                        <p:tgtEl>
                                          <p:spTgt spid="4406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4065"/>
                                        </p:tgtEl>
                                        <p:attrNameLst>
                                          <p:attrName>style.visibility</p:attrName>
                                        </p:attrNameLst>
                                      </p:cBhvr>
                                      <p:to>
                                        <p:strVal val="visible"/>
                                      </p:to>
                                    </p:set>
                                    <p:animEffect transition="in" filter="blinds(horizontal)">
                                      <p:cBhvr>
                                        <p:cTn id="25" dur="500"/>
                                        <p:tgtEl>
                                          <p:spTgt spid="4406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4052"/>
                                        </p:tgtEl>
                                        <p:attrNameLst>
                                          <p:attrName>style.visibility</p:attrName>
                                        </p:attrNameLst>
                                      </p:cBhvr>
                                      <p:to>
                                        <p:strVal val="visible"/>
                                      </p:to>
                                    </p:set>
                                    <p:animEffect transition="in" filter="blinds(horizontal)">
                                      <p:cBhvr>
                                        <p:cTn id="28" dur="500"/>
                                        <p:tgtEl>
                                          <p:spTgt spid="4405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4053"/>
                                        </p:tgtEl>
                                        <p:attrNameLst>
                                          <p:attrName>style.visibility</p:attrName>
                                        </p:attrNameLst>
                                      </p:cBhvr>
                                      <p:to>
                                        <p:strVal val="visible"/>
                                      </p:to>
                                    </p:set>
                                    <p:animEffect transition="in" filter="blinds(horizontal)">
                                      <p:cBhvr>
                                        <p:cTn id="31" dur="500"/>
                                        <p:tgtEl>
                                          <p:spTgt spid="4405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4066"/>
                                        </p:tgtEl>
                                        <p:attrNameLst>
                                          <p:attrName>style.visibility</p:attrName>
                                        </p:attrNameLst>
                                      </p:cBhvr>
                                      <p:to>
                                        <p:strVal val="visible"/>
                                      </p:to>
                                    </p:set>
                                    <p:animEffect transition="in" filter="blinds(horizontal)">
                                      <p:cBhvr>
                                        <p:cTn id="34" dur="500"/>
                                        <p:tgtEl>
                                          <p:spTgt spid="4406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4055"/>
                                        </p:tgtEl>
                                        <p:attrNameLst>
                                          <p:attrName>style.visibility</p:attrName>
                                        </p:attrNameLst>
                                      </p:cBhvr>
                                      <p:to>
                                        <p:strVal val="visible"/>
                                      </p:to>
                                    </p:set>
                                    <p:animEffect transition="in" filter="blinds(horizontal)">
                                      <p:cBhvr>
                                        <p:cTn id="37" dur="500"/>
                                        <p:tgtEl>
                                          <p:spTgt spid="4405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4067"/>
                                        </p:tgtEl>
                                        <p:attrNameLst>
                                          <p:attrName>style.visibility</p:attrName>
                                        </p:attrNameLst>
                                      </p:cBhvr>
                                      <p:to>
                                        <p:strVal val="visible"/>
                                      </p:to>
                                    </p:set>
                                    <p:animEffect transition="in" filter="blinds(horizontal)">
                                      <p:cBhvr>
                                        <p:cTn id="40" dur="500"/>
                                        <p:tgtEl>
                                          <p:spTgt spid="4406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4057"/>
                                        </p:tgtEl>
                                        <p:attrNameLst>
                                          <p:attrName>style.visibility</p:attrName>
                                        </p:attrNameLst>
                                      </p:cBhvr>
                                      <p:to>
                                        <p:strVal val="visible"/>
                                      </p:to>
                                    </p:set>
                                    <p:animEffect transition="in" filter="blinds(horizontal)">
                                      <p:cBhvr>
                                        <p:cTn id="43" dur="500"/>
                                        <p:tgtEl>
                                          <p:spTgt spid="4405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4058"/>
                                        </p:tgtEl>
                                        <p:attrNameLst>
                                          <p:attrName>style.visibility</p:attrName>
                                        </p:attrNameLst>
                                      </p:cBhvr>
                                      <p:to>
                                        <p:strVal val="visible"/>
                                      </p:to>
                                    </p:set>
                                    <p:animEffect transition="in" filter="blinds(horizontal)">
                                      <p:cBhvr>
                                        <p:cTn id="46" dur="500"/>
                                        <p:tgtEl>
                                          <p:spTgt spid="4405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4059"/>
                                        </p:tgtEl>
                                        <p:attrNameLst>
                                          <p:attrName>style.visibility</p:attrName>
                                        </p:attrNameLst>
                                      </p:cBhvr>
                                      <p:to>
                                        <p:strVal val="visible"/>
                                      </p:to>
                                    </p:set>
                                    <p:animEffect transition="in" filter="blinds(horizontal)">
                                      <p:cBhvr>
                                        <p:cTn id="49" dur="500"/>
                                        <p:tgtEl>
                                          <p:spTgt spid="44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1" grpId="0" animBg="1"/>
      <p:bldP spid="44052" grpId="0" animBg="1"/>
      <p:bldP spid="44053" grpId="0" animBg="1"/>
      <p:bldP spid="44055" grpId="0" animBg="1"/>
      <p:bldP spid="44057" grpId="0" animBg="1"/>
      <p:bldP spid="44058" grpId="0" animBg="1"/>
      <p:bldP spid="44059" grpId="0" animBg="1"/>
      <p:bldP spid="44063" grpId="0" animBg="1"/>
      <p:bldP spid="44064" grpId="0" animBg="1"/>
      <p:bldP spid="44065" grpId="0" animBg="1"/>
      <p:bldP spid="44066" grpId="0" animBg="1"/>
      <p:bldP spid="44067" grpId="0" animBg="1"/>
      <p:bldP spid="44069" grpId="0" animBg="1"/>
      <p:bldP spid="44071" grpId="0" animBg="1"/>
      <p:bldP spid="4407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1" name="AutoShape 1043"/>
          <p:cNvSpPr>
            <a:spLocks noChangeArrowheads="1"/>
          </p:cNvSpPr>
          <p:nvPr/>
        </p:nvSpPr>
        <p:spPr bwMode="auto">
          <a:xfrm>
            <a:off x="1524000" y="1504950"/>
            <a:ext cx="1524000" cy="2971800"/>
          </a:xfrm>
          <a:prstGeom prst="roundRect">
            <a:avLst>
              <a:gd name="adj" fmla="val 16667"/>
            </a:avLst>
          </a:prstGeom>
          <a:solidFill>
            <a:schemeClr val="accent4">
              <a:lumMod val="20000"/>
              <a:lumOff val="80000"/>
            </a:schemeClr>
          </a:solidFill>
          <a:ln w="28575">
            <a:solidFill>
              <a:srgbClr val="FF3300"/>
            </a:solidFill>
            <a:round/>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400" b="1">
                <a:solidFill>
                  <a:srgbClr val="FF3300"/>
                </a:solidFill>
                <a:latin typeface="Times New Roman" panose="02020603050405020304" pitchFamily="18" charset="0"/>
                <a:cs typeface="Times New Roman" panose="02020603050405020304" pitchFamily="18" charset="0"/>
              </a:rPr>
              <a:t>NÓI </a:t>
            </a:r>
          </a:p>
          <a:p>
            <a:pPr algn="ctr">
              <a:defRPr/>
            </a:pPr>
            <a:r>
              <a:rPr lang="en-US" altLang="en-US" sz="2400" b="1">
                <a:solidFill>
                  <a:srgbClr val="FF3300"/>
                </a:solidFill>
                <a:latin typeface="Times New Roman" panose="02020603050405020304" pitchFamily="18" charset="0"/>
                <a:cs typeface="Times New Roman" panose="02020603050405020304" pitchFamily="18" charset="0"/>
              </a:rPr>
              <a:t>VỚI </a:t>
            </a:r>
          </a:p>
          <a:p>
            <a:pPr algn="ctr">
              <a:defRPr/>
            </a:pPr>
            <a:r>
              <a:rPr lang="en-US" altLang="en-US" sz="2400" b="1">
                <a:solidFill>
                  <a:srgbClr val="FF3300"/>
                </a:solidFill>
                <a:latin typeface="Times New Roman" panose="02020603050405020304" pitchFamily="18" charset="0"/>
                <a:cs typeface="Times New Roman" panose="02020603050405020304" pitchFamily="18" charset="0"/>
              </a:rPr>
              <a:t>CON</a:t>
            </a:r>
            <a:endParaRPr lang="en-US" altLang="en-US" sz="2400" b="1">
              <a:solidFill>
                <a:schemeClr val="bg2"/>
              </a:solidFill>
              <a:latin typeface="Times New Roman" panose="02020603050405020304" pitchFamily="18" charset="0"/>
              <a:cs typeface="Times New Roman" panose="02020603050405020304" pitchFamily="18" charset="0"/>
            </a:endParaRPr>
          </a:p>
        </p:txBody>
      </p:sp>
      <p:sp>
        <p:nvSpPr>
          <p:cNvPr id="44052" name="AutoShape 1044"/>
          <p:cNvSpPr>
            <a:spLocks noChangeArrowheads="1"/>
          </p:cNvSpPr>
          <p:nvPr/>
        </p:nvSpPr>
        <p:spPr bwMode="auto">
          <a:xfrm>
            <a:off x="5286375" y="2876550"/>
            <a:ext cx="452438" cy="381000"/>
          </a:xfrm>
          <a:prstGeom prst="rightArrow">
            <a:avLst>
              <a:gd name="adj1" fmla="val 50000"/>
              <a:gd name="adj2" fmla="val 29688"/>
            </a:avLst>
          </a:prstGeom>
          <a:solidFill>
            <a:schemeClr val="accent1"/>
          </a:solidFill>
          <a:ln w="22225">
            <a:solidFill>
              <a:schemeClr val="accent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 </a:t>
            </a:r>
          </a:p>
        </p:txBody>
      </p:sp>
      <p:sp>
        <p:nvSpPr>
          <p:cNvPr id="44053" name="AutoShape 1045"/>
          <p:cNvSpPr>
            <a:spLocks noChangeArrowheads="1"/>
          </p:cNvSpPr>
          <p:nvPr/>
        </p:nvSpPr>
        <p:spPr bwMode="auto">
          <a:xfrm>
            <a:off x="5753100" y="1371600"/>
            <a:ext cx="838200" cy="3352800"/>
          </a:xfrm>
          <a:prstGeom prst="roundRect">
            <a:avLst>
              <a:gd name="adj" fmla="val 16667"/>
            </a:avLst>
          </a:prstGeom>
          <a:solidFill>
            <a:schemeClr val="bg2"/>
          </a:solidFill>
          <a:ln w="22225">
            <a:solidFill>
              <a:srgbClr val="CC00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Mong</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muốn</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 con:</a:t>
            </a:r>
          </a:p>
        </p:txBody>
      </p:sp>
      <p:sp>
        <p:nvSpPr>
          <p:cNvPr id="44055" name="Line 1047"/>
          <p:cNvSpPr>
            <a:spLocks noChangeShapeType="1"/>
          </p:cNvSpPr>
          <p:nvPr/>
        </p:nvSpPr>
        <p:spPr bwMode="auto">
          <a:xfrm>
            <a:off x="6616700" y="3105150"/>
            <a:ext cx="381000" cy="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7" name="AutoShape 1049"/>
          <p:cNvSpPr>
            <a:spLocks noChangeArrowheads="1"/>
          </p:cNvSpPr>
          <p:nvPr/>
        </p:nvSpPr>
        <p:spPr bwMode="auto">
          <a:xfrm>
            <a:off x="7019926" y="838200"/>
            <a:ext cx="3648075" cy="1600200"/>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Sống nghĩa tình, chung </a:t>
            </a:r>
          </a:p>
          <a:p>
            <a:pPr algn="ctr" eaLnBrk="1" hangingPunct="1"/>
            <a:r>
              <a:rPr lang="en-US" altLang="en-US" sz="2400" b="1">
                <a:latin typeface="Times New Roman" panose="02020603050405020304" pitchFamily="18" charset="0"/>
                <a:cs typeface="Times New Roman" panose="02020603050405020304" pitchFamily="18" charset="0"/>
              </a:rPr>
              <a:t>thuỷ với quê hương</a:t>
            </a:r>
            <a:r>
              <a:rPr lang="en-US" altLang="en-US" sz="2400" b="1">
                <a:solidFill>
                  <a:schemeClr val="hlink"/>
                </a:solidFill>
                <a:latin typeface="Times New Roman" panose="02020603050405020304" pitchFamily="18" charset="0"/>
                <a:cs typeface="Times New Roman" panose="02020603050405020304" pitchFamily="18" charset="0"/>
              </a:rPr>
              <a:t>.</a:t>
            </a:r>
          </a:p>
        </p:txBody>
      </p:sp>
      <p:sp>
        <p:nvSpPr>
          <p:cNvPr id="44058" name="AutoShape 1050"/>
          <p:cNvSpPr>
            <a:spLocks noChangeArrowheads="1"/>
          </p:cNvSpPr>
          <p:nvPr/>
        </p:nvSpPr>
        <p:spPr bwMode="auto">
          <a:xfrm>
            <a:off x="7024688" y="2362201"/>
            <a:ext cx="3643312"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Tự hào, kế tục và phát huy</a:t>
            </a:r>
          </a:p>
          <a:p>
            <a:pPr algn="ctr" eaLnBrk="1" hangingPunct="1"/>
            <a:r>
              <a:rPr lang="en-US" altLang="en-US" sz="2400" b="1">
                <a:latin typeface="Times New Roman" panose="02020603050405020304" pitchFamily="18" charset="0"/>
                <a:cs typeface="Times New Roman" panose="02020603050405020304" pitchFamily="18" charset="0"/>
              </a:rPr>
              <a:t>truyền thống quê hương</a:t>
            </a:r>
            <a:r>
              <a:rPr lang="en-US" altLang="en-US" sz="2400" b="1">
                <a:solidFill>
                  <a:schemeClr val="hlink"/>
                </a:solidFill>
                <a:latin typeface="Times New Roman" panose="02020603050405020304" pitchFamily="18" charset="0"/>
                <a:cs typeface="Times New Roman" panose="02020603050405020304" pitchFamily="18" charset="0"/>
              </a:rPr>
              <a:t>.</a:t>
            </a:r>
          </a:p>
        </p:txBody>
      </p:sp>
      <p:sp>
        <p:nvSpPr>
          <p:cNvPr id="44059" name="AutoShape 1051"/>
          <p:cNvSpPr>
            <a:spLocks noChangeArrowheads="1"/>
          </p:cNvSpPr>
          <p:nvPr/>
        </p:nvSpPr>
        <p:spPr bwMode="auto">
          <a:xfrm>
            <a:off x="7086600" y="4029076"/>
            <a:ext cx="3581400"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Tự tin vững bước trên </a:t>
            </a:r>
          </a:p>
          <a:p>
            <a:pPr algn="ctr" eaLnBrk="1" hangingPunct="1"/>
            <a:r>
              <a:rPr lang="en-US" altLang="en-US" sz="2400" b="1">
                <a:latin typeface="Times New Roman" panose="02020603050405020304" pitchFamily="18" charset="0"/>
                <a:cs typeface="Times New Roman" panose="02020603050405020304" pitchFamily="18" charset="0"/>
              </a:rPr>
              <a:t>đường đời.</a:t>
            </a:r>
          </a:p>
        </p:txBody>
      </p:sp>
      <p:sp>
        <p:nvSpPr>
          <p:cNvPr id="44063" name="AutoShape 1055"/>
          <p:cNvSpPr>
            <a:spLocks noChangeArrowheads="1"/>
          </p:cNvSpPr>
          <p:nvPr/>
        </p:nvSpPr>
        <p:spPr bwMode="auto">
          <a:xfrm>
            <a:off x="3638550" y="152400"/>
            <a:ext cx="1600200" cy="2133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Tình yêu</a:t>
            </a:r>
          </a:p>
          <a:p>
            <a:pPr algn="ctr" eaLnBrk="1" hangingPunct="1"/>
            <a:r>
              <a:rPr lang="en-US" altLang="en-US" sz="2400" b="1">
                <a:latin typeface="Times New Roman" panose="02020603050405020304" pitchFamily="18" charset="0"/>
                <a:cs typeface="Times New Roman" panose="02020603050405020304" pitchFamily="18" charset="0"/>
              </a:rPr>
              <a:t>thương</a:t>
            </a:r>
          </a:p>
          <a:p>
            <a:pPr algn="ctr" eaLnBrk="1" hangingPunct="1"/>
            <a:r>
              <a:rPr lang="en-US" altLang="en-US" sz="2400" b="1">
                <a:latin typeface="Times New Roman" panose="02020603050405020304" pitchFamily="18" charset="0"/>
                <a:cs typeface="Times New Roman" panose="02020603050405020304" pitchFamily="18" charset="0"/>
              </a:rPr>
              <a:t>của </a:t>
            </a:r>
          </a:p>
          <a:p>
            <a:pPr algn="ctr" eaLnBrk="1" hangingPunct="1"/>
            <a:r>
              <a:rPr lang="en-US" altLang="en-US" sz="2400" b="1">
                <a:latin typeface="Times New Roman" panose="02020603050405020304" pitchFamily="18" charset="0"/>
                <a:cs typeface="Times New Roman" panose="02020603050405020304" pitchFamily="18" charset="0"/>
              </a:rPr>
              <a:t>cha mẹ</a:t>
            </a:r>
          </a:p>
        </p:txBody>
      </p:sp>
      <p:sp>
        <p:nvSpPr>
          <p:cNvPr id="44064" name="AutoShape 1056"/>
          <p:cNvSpPr>
            <a:spLocks noChangeArrowheads="1"/>
          </p:cNvSpPr>
          <p:nvPr/>
        </p:nvSpPr>
        <p:spPr bwMode="auto">
          <a:xfrm>
            <a:off x="3638550" y="2428875"/>
            <a:ext cx="1600200" cy="1371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Tình yêu</a:t>
            </a:r>
          </a:p>
          <a:p>
            <a:pPr algn="ctr" eaLnBrk="1" hangingPunct="1"/>
            <a:r>
              <a:rPr lang="en-US" altLang="en-US" sz="2400" b="1">
                <a:latin typeface="Times New Roman" panose="02020603050405020304" pitchFamily="18" charset="0"/>
                <a:cs typeface="Times New Roman" panose="02020603050405020304" pitchFamily="18" charset="0"/>
              </a:rPr>
              <a:t>quê hương</a:t>
            </a:r>
          </a:p>
          <a:p>
            <a:pPr algn="ctr" eaLnBrk="1" hangingPunct="1"/>
            <a:r>
              <a:rPr lang="en-US" altLang="en-US" sz="2400" b="1">
                <a:latin typeface="Times New Roman" panose="02020603050405020304" pitchFamily="18" charset="0"/>
                <a:cs typeface="Times New Roman" panose="02020603050405020304" pitchFamily="18" charset="0"/>
              </a:rPr>
              <a:t>đất nước</a:t>
            </a:r>
          </a:p>
        </p:txBody>
      </p:sp>
      <p:sp>
        <p:nvSpPr>
          <p:cNvPr id="44065" name="AutoShape 1057"/>
          <p:cNvSpPr>
            <a:spLocks noChangeArrowheads="1"/>
          </p:cNvSpPr>
          <p:nvPr/>
        </p:nvSpPr>
        <p:spPr bwMode="auto">
          <a:xfrm>
            <a:off x="3638550" y="3943350"/>
            <a:ext cx="1619250" cy="260985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Phẩm chất </a:t>
            </a:r>
          </a:p>
          <a:p>
            <a:pPr algn="ctr" eaLnBrk="1" hangingPunct="1"/>
            <a:r>
              <a:rPr lang="en-US" altLang="en-US" sz="2400" b="1">
                <a:latin typeface="Times New Roman" panose="02020603050405020304" pitchFamily="18" charset="0"/>
                <a:cs typeface="Times New Roman" panose="02020603050405020304" pitchFamily="18" charset="0"/>
              </a:rPr>
              <a:t>tốt đẹp của </a:t>
            </a:r>
          </a:p>
          <a:p>
            <a:pPr algn="ctr" eaLnBrk="1" hangingPunct="1"/>
            <a:r>
              <a:rPr lang="en-US" altLang="en-US" sz="2400" b="1">
                <a:latin typeface="Times New Roman" panose="02020603050405020304" pitchFamily="18" charset="0"/>
                <a:cs typeface="Times New Roman" panose="02020603050405020304" pitchFamily="18" charset="0"/>
              </a:rPr>
              <a:t>“Người </a:t>
            </a:r>
          </a:p>
          <a:p>
            <a:pPr algn="ctr" eaLnBrk="1" hangingPunct="1"/>
            <a:r>
              <a:rPr lang="en-US" altLang="en-US" sz="2400" b="1">
                <a:latin typeface="Times New Roman" panose="02020603050405020304" pitchFamily="18" charset="0"/>
                <a:cs typeface="Times New Roman" panose="02020603050405020304" pitchFamily="18" charset="0"/>
              </a:rPr>
              <a:t>đồng mình”</a:t>
            </a:r>
          </a:p>
        </p:txBody>
      </p:sp>
      <p:sp>
        <p:nvSpPr>
          <p:cNvPr id="44066" name="Line 1058"/>
          <p:cNvSpPr>
            <a:spLocks noChangeShapeType="1"/>
          </p:cNvSpPr>
          <p:nvPr/>
        </p:nvSpPr>
        <p:spPr bwMode="auto">
          <a:xfrm flipV="1">
            <a:off x="6629400" y="1941513"/>
            <a:ext cx="381000" cy="11430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7" name="Line 1059"/>
          <p:cNvSpPr>
            <a:spLocks noChangeShapeType="1"/>
          </p:cNvSpPr>
          <p:nvPr/>
        </p:nvSpPr>
        <p:spPr bwMode="auto">
          <a:xfrm>
            <a:off x="6629400" y="3105150"/>
            <a:ext cx="381000" cy="12192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9" name="Line 1061"/>
          <p:cNvSpPr>
            <a:spLocks noChangeShapeType="1"/>
          </p:cNvSpPr>
          <p:nvPr/>
        </p:nvSpPr>
        <p:spPr bwMode="auto">
          <a:xfrm>
            <a:off x="3048000" y="2952750"/>
            <a:ext cx="609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71" name="Line 1063"/>
          <p:cNvSpPr>
            <a:spLocks noChangeShapeType="1"/>
          </p:cNvSpPr>
          <p:nvPr/>
        </p:nvSpPr>
        <p:spPr bwMode="auto">
          <a:xfrm flipV="1">
            <a:off x="3048000" y="1581150"/>
            <a:ext cx="533400" cy="13716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72" name="Line 1064"/>
          <p:cNvSpPr>
            <a:spLocks noChangeShapeType="1"/>
          </p:cNvSpPr>
          <p:nvPr/>
        </p:nvSpPr>
        <p:spPr bwMode="auto">
          <a:xfrm>
            <a:off x="3048000" y="2952750"/>
            <a:ext cx="533400" cy="1600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3731095944"/>
      </p:ext>
    </p:extLst>
  </p:cSld>
  <p:clrMapOvr>
    <a:masterClrMapping/>
  </p:clrMapOvr>
  <p:transition spd="slow" advTm="636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51"/>
                                        </p:tgtEl>
                                        <p:attrNameLst>
                                          <p:attrName>style.visibility</p:attrName>
                                        </p:attrNameLst>
                                      </p:cBhvr>
                                      <p:to>
                                        <p:strVal val="visible"/>
                                      </p:to>
                                    </p:set>
                                    <p:animEffect transition="in" filter="blinds(horizontal)">
                                      <p:cBhvr>
                                        <p:cTn id="7" dur="500"/>
                                        <p:tgtEl>
                                          <p:spTgt spid="440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71"/>
                                        </p:tgtEl>
                                        <p:attrNameLst>
                                          <p:attrName>style.visibility</p:attrName>
                                        </p:attrNameLst>
                                      </p:cBhvr>
                                      <p:to>
                                        <p:strVal val="visible"/>
                                      </p:to>
                                    </p:set>
                                    <p:animEffect transition="in" filter="blinds(horizontal)">
                                      <p:cBhvr>
                                        <p:cTn id="10" dur="500"/>
                                        <p:tgtEl>
                                          <p:spTgt spid="4407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4069"/>
                                        </p:tgtEl>
                                        <p:attrNameLst>
                                          <p:attrName>style.visibility</p:attrName>
                                        </p:attrNameLst>
                                      </p:cBhvr>
                                      <p:to>
                                        <p:strVal val="visible"/>
                                      </p:to>
                                    </p:set>
                                    <p:animEffect transition="in" filter="blinds(horizontal)">
                                      <p:cBhvr>
                                        <p:cTn id="13" dur="500"/>
                                        <p:tgtEl>
                                          <p:spTgt spid="4406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4072"/>
                                        </p:tgtEl>
                                        <p:attrNameLst>
                                          <p:attrName>style.visibility</p:attrName>
                                        </p:attrNameLst>
                                      </p:cBhvr>
                                      <p:to>
                                        <p:strVal val="visible"/>
                                      </p:to>
                                    </p:set>
                                    <p:animEffect transition="in" filter="blinds(horizontal)">
                                      <p:cBhvr>
                                        <p:cTn id="16" dur="500"/>
                                        <p:tgtEl>
                                          <p:spTgt spid="4407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4063"/>
                                        </p:tgtEl>
                                        <p:attrNameLst>
                                          <p:attrName>style.visibility</p:attrName>
                                        </p:attrNameLst>
                                      </p:cBhvr>
                                      <p:to>
                                        <p:strVal val="visible"/>
                                      </p:to>
                                    </p:set>
                                    <p:animEffect transition="in" filter="blinds(horizontal)">
                                      <p:cBhvr>
                                        <p:cTn id="19" dur="500"/>
                                        <p:tgtEl>
                                          <p:spTgt spid="4406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4064"/>
                                        </p:tgtEl>
                                        <p:attrNameLst>
                                          <p:attrName>style.visibility</p:attrName>
                                        </p:attrNameLst>
                                      </p:cBhvr>
                                      <p:to>
                                        <p:strVal val="visible"/>
                                      </p:to>
                                    </p:set>
                                    <p:animEffect transition="in" filter="blinds(horizontal)">
                                      <p:cBhvr>
                                        <p:cTn id="22" dur="500"/>
                                        <p:tgtEl>
                                          <p:spTgt spid="4406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4065"/>
                                        </p:tgtEl>
                                        <p:attrNameLst>
                                          <p:attrName>style.visibility</p:attrName>
                                        </p:attrNameLst>
                                      </p:cBhvr>
                                      <p:to>
                                        <p:strVal val="visible"/>
                                      </p:to>
                                    </p:set>
                                    <p:animEffect transition="in" filter="blinds(horizontal)">
                                      <p:cBhvr>
                                        <p:cTn id="25" dur="500"/>
                                        <p:tgtEl>
                                          <p:spTgt spid="4406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4052"/>
                                        </p:tgtEl>
                                        <p:attrNameLst>
                                          <p:attrName>style.visibility</p:attrName>
                                        </p:attrNameLst>
                                      </p:cBhvr>
                                      <p:to>
                                        <p:strVal val="visible"/>
                                      </p:to>
                                    </p:set>
                                    <p:animEffect transition="in" filter="blinds(horizontal)">
                                      <p:cBhvr>
                                        <p:cTn id="28" dur="500"/>
                                        <p:tgtEl>
                                          <p:spTgt spid="4405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4053"/>
                                        </p:tgtEl>
                                        <p:attrNameLst>
                                          <p:attrName>style.visibility</p:attrName>
                                        </p:attrNameLst>
                                      </p:cBhvr>
                                      <p:to>
                                        <p:strVal val="visible"/>
                                      </p:to>
                                    </p:set>
                                    <p:animEffect transition="in" filter="blinds(horizontal)">
                                      <p:cBhvr>
                                        <p:cTn id="31" dur="500"/>
                                        <p:tgtEl>
                                          <p:spTgt spid="4405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4066"/>
                                        </p:tgtEl>
                                        <p:attrNameLst>
                                          <p:attrName>style.visibility</p:attrName>
                                        </p:attrNameLst>
                                      </p:cBhvr>
                                      <p:to>
                                        <p:strVal val="visible"/>
                                      </p:to>
                                    </p:set>
                                    <p:animEffect transition="in" filter="blinds(horizontal)">
                                      <p:cBhvr>
                                        <p:cTn id="34" dur="500"/>
                                        <p:tgtEl>
                                          <p:spTgt spid="4406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4055"/>
                                        </p:tgtEl>
                                        <p:attrNameLst>
                                          <p:attrName>style.visibility</p:attrName>
                                        </p:attrNameLst>
                                      </p:cBhvr>
                                      <p:to>
                                        <p:strVal val="visible"/>
                                      </p:to>
                                    </p:set>
                                    <p:animEffect transition="in" filter="blinds(horizontal)">
                                      <p:cBhvr>
                                        <p:cTn id="37" dur="500"/>
                                        <p:tgtEl>
                                          <p:spTgt spid="4405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4067"/>
                                        </p:tgtEl>
                                        <p:attrNameLst>
                                          <p:attrName>style.visibility</p:attrName>
                                        </p:attrNameLst>
                                      </p:cBhvr>
                                      <p:to>
                                        <p:strVal val="visible"/>
                                      </p:to>
                                    </p:set>
                                    <p:animEffect transition="in" filter="blinds(horizontal)">
                                      <p:cBhvr>
                                        <p:cTn id="40" dur="500"/>
                                        <p:tgtEl>
                                          <p:spTgt spid="4406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4057"/>
                                        </p:tgtEl>
                                        <p:attrNameLst>
                                          <p:attrName>style.visibility</p:attrName>
                                        </p:attrNameLst>
                                      </p:cBhvr>
                                      <p:to>
                                        <p:strVal val="visible"/>
                                      </p:to>
                                    </p:set>
                                    <p:animEffect transition="in" filter="blinds(horizontal)">
                                      <p:cBhvr>
                                        <p:cTn id="43" dur="500"/>
                                        <p:tgtEl>
                                          <p:spTgt spid="4405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4058"/>
                                        </p:tgtEl>
                                        <p:attrNameLst>
                                          <p:attrName>style.visibility</p:attrName>
                                        </p:attrNameLst>
                                      </p:cBhvr>
                                      <p:to>
                                        <p:strVal val="visible"/>
                                      </p:to>
                                    </p:set>
                                    <p:animEffect transition="in" filter="blinds(horizontal)">
                                      <p:cBhvr>
                                        <p:cTn id="46" dur="500"/>
                                        <p:tgtEl>
                                          <p:spTgt spid="4405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4059"/>
                                        </p:tgtEl>
                                        <p:attrNameLst>
                                          <p:attrName>style.visibility</p:attrName>
                                        </p:attrNameLst>
                                      </p:cBhvr>
                                      <p:to>
                                        <p:strVal val="visible"/>
                                      </p:to>
                                    </p:set>
                                    <p:animEffect transition="in" filter="blinds(horizontal)">
                                      <p:cBhvr>
                                        <p:cTn id="49" dur="500"/>
                                        <p:tgtEl>
                                          <p:spTgt spid="44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1" grpId="0" animBg="1"/>
      <p:bldP spid="44052" grpId="0" animBg="1"/>
      <p:bldP spid="44053" grpId="0" animBg="1"/>
      <p:bldP spid="44055" grpId="0" animBg="1"/>
      <p:bldP spid="44057" grpId="0" animBg="1"/>
      <p:bldP spid="44058" grpId="0" animBg="1"/>
      <p:bldP spid="44059" grpId="0" animBg="1"/>
      <p:bldP spid="44063" grpId="0" animBg="1"/>
      <p:bldP spid="44064" grpId="0" animBg="1"/>
      <p:bldP spid="44065" grpId="0" animBg="1"/>
      <p:bldP spid="44066" grpId="0" animBg="1"/>
      <p:bldP spid="44067" grpId="0" animBg="1"/>
      <p:bldP spid="44069" grpId="0" animBg="1"/>
      <p:bldP spid="44071" grpId="0" animBg="1"/>
      <p:bldP spid="4407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 Kể Con Nghe - Thùy Chi [Official]">
            <a:hlinkClick r:id="" action="ppaction://media"/>
            <a:extLst>
              <a:ext uri="{FF2B5EF4-FFF2-40B4-BE49-F238E27FC236}">
                <a16:creationId xmlns="" xmlns:a16="http://schemas.microsoft.com/office/drawing/2014/main" id="{329BAF81-4476-4F1F-9D45-125E386FA7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663879"/>
            <a:ext cx="12192000" cy="6292546"/>
          </a:xfrm>
          <a:prstGeom prst="rect">
            <a:avLst/>
          </a:prstGeom>
        </p:spPr>
      </p:pic>
      <p:sp>
        <p:nvSpPr>
          <p:cNvPr id="5" name="TextBox 4">
            <a:extLst>
              <a:ext uri="{FF2B5EF4-FFF2-40B4-BE49-F238E27FC236}">
                <a16:creationId xmlns="" xmlns:a16="http://schemas.microsoft.com/office/drawing/2014/main" id="{A44D64DC-58F4-4090-8E18-672B4CB2284B}"/>
              </a:ext>
            </a:extLst>
          </p:cNvPr>
          <p:cNvSpPr txBox="1"/>
          <p:nvPr/>
        </p:nvSpPr>
        <p:spPr>
          <a:xfrm>
            <a:off x="851770" y="0"/>
            <a:ext cx="8868427" cy="369332"/>
          </a:xfrm>
          <a:prstGeom prst="rect">
            <a:avLst/>
          </a:prstGeom>
          <a:noFill/>
        </p:spPr>
        <p:txBody>
          <a:bodyPr wrap="square" rtlCol="0">
            <a:spAutoFit/>
          </a:bodyPr>
          <a:lstStyle/>
          <a:p>
            <a:r>
              <a:rPr lang="en-US" dirty="0"/>
              <a:t>BÀI HÁT BA KỂ CON NGHE – CA SĨ THUỲ CHI </a:t>
            </a:r>
          </a:p>
        </p:txBody>
      </p:sp>
    </p:spTree>
    <p:extLst>
      <p:ext uri="{BB962C8B-B14F-4D97-AF65-F5344CB8AC3E}">
        <p14:creationId xmlns:p14="http://schemas.microsoft.com/office/powerpoint/2010/main" val="34540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3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D139E80-BEB2-42D0-9685-88F4A805C7C4}"/>
              </a:ext>
            </a:extLst>
          </p:cNvPr>
          <p:cNvSpPr txBox="1"/>
          <p:nvPr/>
        </p:nvSpPr>
        <p:spPr>
          <a:xfrm>
            <a:off x="0" y="51873"/>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smtClean="0">
                <a:solidFill>
                  <a:srgbClr val="800080"/>
                </a:solidFill>
                <a:latin typeface="Times New Roman" pitchFamily="18" charset="0"/>
                <a:cs typeface="Times New Roman" pitchFamily="18" charset="0"/>
              </a:rPr>
              <a:t>                                             </a:t>
            </a:r>
            <a:r>
              <a:rPr lang="en-US" sz="2800" b="1" dirty="0">
                <a:solidFill>
                  <a:srgbClr val="800080"/>
                </a:solidFill>
                <a:latin typeface="Times New Roman" pitchFamily="18" charset="0"/>
                <a:cs typeface="Times New Roman" pitchFamily="18" charset="0"/>
              </a:rPr>
              <a:t>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7" name="TextBox 6">
            <a:extLst>
              <a:ext uri="{FF2B5EF4-FFF2-40B4-BE49-F238E27FC236}">
                <a16:creationId xmlns="" xmlns:a16="http://schemas.microsoft.com/office/drawing/2014/main" id="{66C187B5-A9CB-4A57-B7B7-623B198C1648}"/>
              </a:ext>
            </a:extLst>
          </p:cNvPr>
          <p:cNvSpPr txBox="1"/>
          <p:nvPr/>
        </p:nvSpPr>
        <p:spPr>
          <a:xfrm>
            <a:off x="-1" y="340911"/>
            <a:ext cx="3843130" cy="347787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muốn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 xmlns:a16="http://schemas.microsoft.com/office/drawing/2014/main"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 xmlns:a16="http://schemas.microsoft.com/office/drawing/2014/main" id="{447C20A0-D831-49B4-A01B-A358DD9A36D7}"/>
              </a:ext>
            </a:extLst>
          </p:cNvPr>
          <p:cNvSpPr>
            <a:spLocks noChangeArrowheads="1"/>
          </p:cNvSpPr>
          <p:nvPr/>
        </p:nvSpPr>
        <p:spPr bwMode="auto">
          <a:xfrm>
            <a:off x="-39553" y="4585255"/>
            <a:ext cx="5737979" cy="1403152"/>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phần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hiểu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hãy</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nêu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khái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quát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nội</a:t>
            </a:r>
            <a:r>
              <a:rPr lang="en-US" altLang="en-US" sz="2000" b="1" dirty="0">
                <a:solidFill>
                  <a:srgbClr val="FF0000"/>
                </a:solidFill>
                <a:latin typeface="times new roman" panose="02020603050405020304" pitchFamily="18" charset="0"/>
                <a:cs typeface="times new roman" panose="02020603050405020304" pitchFamily="18" charset="0"/>
              </a:rPr>
              <a:t> dung, </a:t>
            </a:r>
            <a:r>
              <a:rPr lang="en-US" altLang="en-US" sz="2000" b="1" dirty="0" err="1">
                <a:solidFill>
                  <a:srgbClr val="FF0000"/>
                </a:solidFill>
                <a:latin typeface="times new roman" panose="02020603050405020304" pitchFamily="18" charset="0"/>
                <a:cs typeface="times new roman" panose="02020603050405020304" pitchFamily="18" charset="0"/>
              </a:rPr>
              <a:t>nghệ</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thuật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thơ</a:t>
            </a:r>
            <a:r>
              <a:rPr lang="en-US" altLang="en-US" sz="2000" b="1" dirty="0">
                <a:solidFill>
                  <a:srgbClr val="FF0000"/>
                </a:solidFill>
                <a:latin typeface="times new roman" panose="02020603050405020304" pitchFamily="18" charset="0"/>
                <a:cs typeface="times new roman" panose="02020603050405020304" pitchFamily="18" charset="0"/>
              </a:rPr>
              <a:t>?</a:t>
            </a:r>
          </a:p>
          <a:p>
            <a:pPr algn="just" eaLnBrk="1" hangingPunct="1">
              <a:spcBef>
                <a:spcPct val="0"/>
              </a:spcBef>
              <a:buFontTx/>
              <a:buNone/>
              <a:defRPr/>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EB9E104A-5972-447F-AE01-298C4E6438D6}"/>
              </a:ext>
            </a:extLst>
          </p:cNvPr>
          <p:cNvSpPr txBox="1"/>
          <p:nvPr/>
        </p:nvSpPr>
        <p:spPr>
          <a:xfrm>
            <a:off x="3962400" y="564793"/>
            <a:ext cx="8057321" cy="5909310"/>
          </a:xfrm>
          <a:prstGeom prst="rect">
            <a:avLst/>
          </a:prstGeom>
          <a:noFill/>
        </p:spPr>
        <p:txBody>
          <a:bodyPr wrap="square" rtlCol="0">
            <a:spAutoFit/>
          </a:bodyPr>
          <a:lstStyle/>
          <a:p>
            <a:pPr>
              <a:spcBef>
                <a:spcPct val="50000"/>
              </a:spcBef>
            </a:pPr>
            <a:r>
              <a:rPr lang="en-US" altLang="en-US" sz="2800" b="1" dirty="0" err="1">
                <a:solidFill>
                  <a:srgbClr val="FF0000"/>
                </a:solidFill>
                <a:latin typeface="Times New Roman" panose="02020603050405020304" pitchFamily="18" charset="0"/>
              </a:rPr>
              <a:t>a.Nghệ</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thuật</a:t>
            </a:r>
            <a:endParaRPr lang="en-US" altLang="en-US" sz="2800" b="1" dirty="0">
              <a:solidFill>
                <a:srgbClr val="FF0000"/>
              </a:solidFill>
              <a:latin typeface="Times New Roman" panose="02020603050405020304" pitchFamily="18" charset="0"/>
            </a:endParaRPr>
          </a:p>
          <a:p>
            <a:r>
              <a:rPr lang="en-US" altLang="en-US" sz="2800" dirty="0">
                <a:latin typeface="Times New Roman" panose="02020603050405020304" pitchFamily="18" charset="0"/>
              </a:rPr>
              <a:t>- </a:t>
            </a:r>
            <a:r>
              <a:rPr lang="en-US" altLang="en-US" sz="2800" dirty="0" err="1">
                <a:latin typeface="Times New Roman" panose="02020603050405020304" pitchFamily="18" charset="0"/>
              </a:rPr>
              <a:t>Thể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tự</a:t>
            </a:r>
            <a:r>
              <a:rPr lang="en-US" altLang="en-US" sz="2800" dirty="0">
                <a:latin typeface="Times New Roman" panose="02020603050405020304" pitchFamily="18" charset="0"/>
              </a:rPr>
              <a:t> do </a:t>
            </a:r>
            <a:r>
              <a:rPr lang="en-US" altLang="en-US" sz="2800" dirty="0" err="1">
                <a:latin typeface="Times New Roman" panose="02020603050405020304" pitchFamily="18" charset="0"/>
              </a:rPr>
              <a:t>không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bị</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gò</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bởi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chữ</a:t>
            </a:r>
            <a:r>
              <a:rPr lang="en-US" altLang="en-US" sz="2800" dirty="0">
                <a:latin typeface="Times New Roman" panose="02020603050405020304" pitchFamily="18" charset="0"/>
              </a:rPr>
              <a:t>.</a:t>
            </a:r>
          </a:p>
          <a:p>
            <a:r>
              <a:rPr lang="en-US" altLang="en-US" sz="2800" dirty="0">
                <a:latin typeface="Times New Roman" panose="02020603050405020304" pitchFamily="18" charset="0"/>
              </a:rPr>
              <a:t>- </a:t>
            </a:r>
            <a:r>
              <a:rPr lang="en-US" altLang="en-US" sz="2800" dirty="0" err="1">
                <a:latin typeface="Times New Roman" panose="02020603050405020304" pitchFamily="18" charset="0"/>
              </a:rPr>
              <a:t>Giọng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điệu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thiết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ấm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áp</a:t>
            </a:r>
            <a:r>
              <a:rPr lang="en-US" altLang="en-US" sz="2800" dirty="0">
                <a:latin typeface="Times New Roman" panose="02020603050405020304" pitchFamily="18" charset="0"/>
              </a:rPr>
              <a:t>.</a:t>
            </a:r>
          </a:p>
          <a:p>
            <a:pPr algn="just">
              <a:buFontTx/>
              <a:buChar char="-"/>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diễn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ca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núi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vừa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cụ</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vừa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tính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quát</a:t>
            </a:r>
            <a:r>
              <a:rPr lang="en-US" altLang="en-US" sz="2800" dirty="0">
                <a:latin typeface="Times New Roman" panose="02020603050405020304" pitchFamily="18" charset="0"/>
              </a:rPr>
              <a:t>)</a:t>
            </a:r>
          </a:p>
          <a:p>
            <a:pPr>
              <a:spcBef>
                <a:spcPct val="50000"/>
              </a:spcBef>
            </a:pPr>
            <a:r>
              <a:rPr lang="en-US" altLang="en-US" sz="2800" b="1" dirty="0">
                <a:solidFill>
                  <a:srgbClr val="FF0000"/>
                </a:solidFill>
                <a:latin typeface="Times New Roman" panose="02020603050405020304" pitchFamily="18" charset="0"/>
              </a:rPr>
              <a:t>b. </a:t>
            </a:r>
            <a:r>
              <a:rPr lang="en-US" altLang="en-US" sz="2800" b="1" dirty="0" err="1">
                <a:solidFill>
                  <a:srgbClr val="FF0000"/>
                </a:solidFill>
                <a:latin typeface="Times New Roman" panose="02020603050405020304" pitchFamily="18" charset="0"/>
              </a:rPr>
              <a:t>Nội</a:t>
            </a:r>
            <a:r>
              <a:rPr lang="en-US" altLang="en-US" sz="2800" b="1" dirty="0">
                <a:solidFill>
                  <a:srgbClr val="FF0000"/>
                </a:solidFill>
                <a:latin typeface="Times New Roman" panose="02020603050405020304" pitchFamily="18" charset="0"/>
              </a:rPr>
              <a:t> dung </a:t>
            </a:r>
          </a:p>
          <a:p>
            <a:pPr algn="just"/>
            <a:r>
              <a:rPr lang="en-US" altLang="en-US" sz="2800" dirty="0">
                <a:latin typeface="Times New Roman" panose="02020603050405020304" pitchFamily="18" charset="0"/>
              </a:rPr>
              <a:t>- </a:t>
            </a:r>
            <a:r>
              <a:rPr lang="en-US" altLang="en-US" sz="2800" dirty="0" err="1">
                <a:latin typeface="Times New Roman" panose="02020603050405020304" pitchFamily="18" charset="0"/>
              </a:rPr>
              <a:t>Mượn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nói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con, Y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hiện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ấm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cúng</a:t>
            </a:r>
            <a:r>
              <a:rPr lang="en-US" altLang="en-US" sz="2800" dirty="0">
                <a:latin typeface="Times New Roman" panose="02020603050405020304" pitchFamily="18" charset="0"/>
              </a:rPr>
              <a:t>, ca </a:t>
            </a:r>
            <a:r>
              <a:rPr lang="en-US" altLang="en-US" sz="2800" dirty="0" err="1">
                <a:latin typeface="Times New Roman" panose="02020603050405020304" pitchFamily="18" charset="0"/>
              </a:rPr>
              <a:t>ngợi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truyền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cù</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sức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mạnh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mẽ</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quê</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tộc</a:t>
            </a:r>
            <a:r>
              <a:rPr lang="en-US" altLang="en-US" sz="2800" dirty="0">
                <a:latin typeface="Times New Roman" panose="02020603050405020304" pitchFamily="18" charset="0"/>
              </a:rPr>
              <a:t>. </a:t>
            </a:r>
          </a:p>
          <a:p>
            <a:pPr algn="just">
              <a:buFontTx/>
              <a:buChar char="-"/>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giúp</a:t>
            </a:r>
            <a:r>
              <a:rPr lang="en-US" altLang="en-US" sz="2800" dirty="0">
                <a:latin typeface="Times New Roman" panose="02020603050405020304" pitchFamily="18" charset="0"/>
              </a:rPr>
              <a:t> ta </a:t>
            </a:r>
            <a:r>
              <a:rPr lang="en-US" altLang="en-US" sz="2800" dirty="0" err="1">
                <a:latin typeface="Times New Roman" panose="02020603050405020304" pitchFamily="18" charset="0"/>
              </a:rPr>
              <a:t>hiểu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thêm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sức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vẻ</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đẹp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tâm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hồn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một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núi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nhắc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gắn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truyền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quê</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ý </a:t>
            </a:r>
            <a:r>
              <a:rPr lang="en-US" altLang="en-US" sz="2800" dirty="0" err="1">
                <a:latin typeface="Times New Roman" panose="02020603050405020304" pitchFamily="18" charset="0"/>
              </a:rPr>
              <a:t>chí</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vươn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cuộc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sống</a:t>
            </a:r>
            <a:r>
              <a:rPr lang="en-US" altLang="en-US" sz="2800" dirty="0">
                <a:latin typeface="Times New Roman" panose="02020603050405020304" pitchFamily="18" charset="0"/>
              </a:rPr>
              <a:t>.</a:t>
            </a:r>
          </a:p>
        </p:txBody>
      </p:sp>
    </p:spTree>
    <p:extLst>
      <p:ext uri="{BB962C8B-B14F-4D97-AF65-F5344CB8AC3E}">
        <p14:creationId xmlns:p14="http://schemas.microsoft.com/office/powerpoint/2010/main" val="341844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1000"/>
                                        <p:tgtEl>
                                          <p:spTgt spid="2">
                                            <p:txEl>
                                              <p:pRg st="1" end="1"/>
                                            </p:txEl>
                                          </p:spTgt>
                                        </p:tgtEl>
                                      </p:cBhvr>
                                    </p:animEffect>
                                    <p:anim calcmode="lin" valueType="num">
                                      <p:cBhvr>
                                        <p:cTn id="2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1000"/>
                                        <p:tgtEl>
                                          <p:spTgt spid="2">
                                            <p:txEl>
                                              <p:pRg st="2" end="2"/>
                                            </p:txEl>
                                          </p:spTgt>
                                        </p:tgtEl>
                                      </p:cBhvr>
                                    </p:animEffect>
                                    <p:anim calcmode="lin" valueType="num">
                                      <p:cBhvr>
                                        <p:cTn id="2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1000"/>
                                        <p:tgtEl>
                                          <p:spTgt spid="2">
                                            <p:txEl>
                                              <p:pRg st="3" end="3"/>
                                            </p:txEl>
                                          </p:spTgt>
                                        </p:tgtEl>
                                      </p:cBhvr>
                                    </p:animEffect>
                                    <p:anim calcmode="lin" valueType="num">
                                      <p:cBhvr>
                                        <p:cTn id="3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fade">
                                      <p:cBhvr>
                                        <p:cTn id="44" dur="1000"/>
                                        <p:tgtEl>
                                          <p:spTgt spid="2">
                                            <p:txEl>
                                              <p:pRg st="5" end="5"/>
                                            </p:txEl>
                                          </p:spTgt>
                                        </p:tgtEl>
                                      </p:cBhvr>
                                    </p:animEffect>
                                    <p:anim calcmode="lin" valueType="num">
                                      <p:cBhvr>
                                        <p:cTn id="4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10816" name="Google Shape;10816;p59"/>
          <p:cNvSpPr txBox="1">
            <a:spLocks noGrp="1"/>
          </p:cNvSpPr>
          <p:nvPr>
            <p:ph type="title"/>
          </p:nvPr>
        </p:nvSpPr>
        <p:spPr>
          <a:xfrm>
            <a:off x="-137428" y="1780597"/>
            <a:ext cx="12466856" cy="3296800"/>
          </a:xfrm>
          <a:prstGeom prst="rect">
            <a:avLst/>
          </a:prstGeom>
        </p:spPr>
        <p:txBody>
          <a:bodyPr spcFirstLastPara="1" wrap="square" lIns="121897" tIns="121897" rIns="121897" bIns="121897" anchor="ctr" anchorCtr="0">
            <a:noAutofit/>
          </a:bodyPr>
          <a:lstStyle/>
          <a:p>
            <a:r>
              <a:rPr lang="en" sz="8800" b="1" dirty="0">
                <a:latin typeface="Times New Roman" panose="02020603050405020304" pitchFamily="18" charset="0"/>
                <a:cs typeface="Times New Roman" panose="02020603050405020304" pitchFamily="18" charset="0"/>
              </a:rPr>
              <a:t>Trò chơi ô chữ</a:t>
            </a:r>
            <a:endParaRPr sz="8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9769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33" y="428978"/>
            <a:ext cx="11503378" cy="642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5"/>
          <p:cNvSpPr>
            <a:spLocks noChangeArrowheads="1"/>
          </p:cNvSpPr>
          <p:nvPr/>
        </p:nvSpPr>
        <p:spPr bwMode="auto">
          <a:xfrm>
            <a:off x="1541464" y="6248400"/>
            <a:ext cx="5621337" cy="617538"/>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latin typeface="Times New Roman" panose="02020603050405020304" pitchFamily="18" charset="0"/>
              </a:rPr>
              <a:t>Thác Bản Giốc</a:t>
            </a:r>
          </a:p>
        </p:txBody>
      </p:sp>
    </p:spTree>
    <p:extLst>
      <p:ext uri="{BB962C8B-B14F-4D97-AF65-F5344CB8AC3E}">
        <p14:creationId xmlns:p14="http://schemas.microsoft.com/office/powerpoint/2010/main" val="932223059"/>
      </p:ext>
    </p:extLst>
  </p:cSld>
  <p:clrMapOvr>
    <a:masterClrMapping/>
  </p:clrMapOvr>
  <p:transition advClick="0">
    <p:wheel spokes="8"/>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 xmlns:a16="http://schemas.microsoft.com/office/drawing/2014/main" id="{B2248C33-BEF3-4255-8C7D-2160F4725DDB}"/>
              </a:ext>
            </a:extLst>
          </p:cNvPr>
          <p:cNvGraphicFramePr>
            <a:graphicFrameLocks noGrp="1"/>
          </p:cNvGraphicFramePr>
          <p:nvPr>
            <p:extLst>
              <p:ext uri="{D42A27DB-BD31-4B8C-83A1-F6EECF244321}">
                <p14:modId xmlns:p14="http://schemas.microsoft.com/office/powerpoint/2010/main" val="823134454"/>
              </p:ext>
            </p:extLst>
          </p:nvPr>
        </p:nvGraphicFramePr>
        <p:xfrm>
          <a:off x="2031996" y="1045732"/>
          <a:ext cx="8128008" cy="4450077"/>
        </p:xfrm>
        <a:graphic>
          <a:graphicData uri="http://schemas.openxmlformats.org/drawingml/2006/table">
            <a:tbl>
              <a:tblPr firstRow="1" bandRow="1"/>
              <a:tblGrid>
                <a:gridCol w="580572">
                  <a:extLst>
                    <a:ext uri="{9D8B030D-6E8A-4147-A177-3AD203B41FA5}">
                      <a16:colId xmlns="" xmlns:a16="http://schemas.microsoft.com/office/drawing/2014/main" val="2437911404"/>
                    </a:ext>
                  </a:extLst>
                </a:gridCol>
                <a:gridCol w="580572">
                  <a:extLst>
                    <a:ext uri="{9D8B030D-6E8A-4147-A177-3AD203B41FA5}">
                      <a16:colId xmlns="" xmlns:a16="http://schemas.microsoft.com/office/drawing/2014/main" val="1192409525"/>
                    </a:ext>
                  </a:extLst>
                </a:gridCol>
                <a:gridCol w="580572">
                  <a:extLst>
                    <a:ext uri="{9D8B030D-6E8A-4147-A177-3AD203B41FA5}">
                      <a16:colId xmlns="" xmlns:a16="http://schemas.microsoft.com/office/drawing/2014/main" val="2583637953"/>
                    </a:ext>
                  </a:extLst>
                </a:gridCol>
                <a:gridCol w="580572">
                  <a:extLst>
                    <a:ext uri="{9D8B030D-6E8A-4147-A177-3AD203B41FA5}">
                      <a16:colId xmlns="" xmlns:a16="http://schemas.microsoft.com/office/drawing/2014/main" val="574246858"/>
                    </a:ext>
                  </a:extLst>
                </a:gridCol>
                <a:gridCol w="580572">
                  <a:extLst>
                    <a:ext uri="{9D8B030D-6E8A-4147-A177-3AD203B41FA5}">
                      <a16:colId xmlns="" xmlns:a16="http://schemas.microsoft.com/office/drawing/2014/main" val="3642510014"/>
                    </a:ext>
                  </a:extLst>
                </a:gridCol>
                <a:gridCol w="580572">
                  <a:extLst>
                    <a:ext uri="{9D8B030D-6E8A-4147-A177-3AD203B41FA5}">
                      <a16:colId xmlns="" xmlns:a16="http://schemas.microsoft.com/office/drawing/2014/main" val="817226627"/>
                    </a:ext>
                  </a:extLst>
                </a:gridCol>
                <a:gridCol w="580572">
                  <a:extLst>
                    <a:ext uri="{9D8B030D-6E8A-4147-A177-3AD203B41FA5}">
                      <a16:colId xmlns="" xmlns:a16="http://schemas.microsoft.com/office/drawing/2014/main" val="1873775221"/>
                    </a:ext>
                  </a:extLst>
                </a:gridCol>
                <a:gridCol w="580572">
                  <a:extLst>
                    <a:ext uri="{9D8B030D-6E8A-4147-A177-3AD203B41FA5}">
                      <a16:colId xmlns="" xmlns:a16="http://schemas.microsoft.com/office/drawing/2014/main" val="2209338467"/>
                    </a:ext>
                  </a:extLst>
                </a:gridCol>
                <a:gridCol w="580572">
                  <a:extLst>
                    <a:ext uri="{9D8B030D-6E8A-4147-A177-3AD203B41FA5}">
                      <a16:colId xmlns="" xmlns:a16="http://schemas.microsoft.com/office/drawing/2014/main" val="3594958473"/>
                    </a:ext>
                  </a:extLst>
                </a:gridCol>
                <a:gridCol w="580572">
                  <a:extLst>
                    <a:ext uri="{9D8B030D-6E8A-4147-A177-3AD203B41FA5}">
                      <a16:colId xmlns="" xmlns:a16="http://schemas.microsoft.com/office/drawing/2014/main" val="1017269833"/>
                    </a:ext>
                  </a:extLst>
                </a:gridCol>
                <a:gridCol w="580572">
                  <a:extLst>
                    <a:ext uri="{9D8B030D-6E8A-4147-A177-3AD203B41FA5}">
                      <a16:colId xmlns="" xmlns:a16="http://schemas.microsoft.com/office/drawing/2014/main" val="3238670231"/>
                    </a:ext>
                  </a:extLst>
                </a:gridCol>
                <a:gridCol w="580572">
                  <a:extLst>
                    <a:ext uri="{9D8B030D-6E8A-4147-A177-3AD203B41FA5}">
                      <a16:colId xmlns="" xmlns:a16="http://schemas.microsoft.com/office/drawing/2014/main" val="634972958"/>
                    </a:ext>
                  </a:extLst>
                </a:gridCol>
                <a:gridCol w="580572">
                  <a:extLst>
                    <a:ext uri="{9D8B030D-6E8A-4147-A177-3AD203B41FA5}">
                      <a16:colId xmlns="" xmlns:a16="http://schemas.microsoft.com/office/drawing/2014/main" val="3436632900"/>
                    </a:ext>
                  </a:extLst>
                </a:gridCol>
                <a:gridCol w="580572">
                  <a:extLst>
                    <a:ext uri="{9D8B030D-6E8A-4147-A177-3AD203B41FA5}">
                      <a16:colId xmlns="" xmlns:a16="http://schemas.microsoft.com/office/drawing/2014/main" val="1979610707"/>
                    </a:ext>
                  </a:extLst>
                </a:gridCol>
              </a:tblGrid>
              <a:tr h="494453">
                <a:tc>
                  <a:txBody>
                    <a:bodyPr/>
                    <a:lstStyle/>
                    <a:p>
                      <a:pPr algn="ctr"/>
                      <a:r>
                        <a:rPr lang="en-US" sz="2400" b="1">
                          <a:latin typeface="Times New Roman" panose="02020603050405020304" pitchFamily="18" charset="0"/>
                          <a:cs typeface="Times New Roman" panose="02020603050405020304" pitchFamily="18" charset="0"/>
                        </a:rPr>
                        <a:t>1</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 xmlns:a16="http://schemas.microsoft.com/office/drawing/2014/main" val="2161432448"/>
                  </a:ext>
                </a:extLst>
              </a:tr>
              <a:tr h="494453">
                <a:tc>
                  <a:txBody>
                    <a:bodyPr/>
                    <a:lstStyle/>
                    <a:p>
                      <a:pPr algn="ctr"/>
                      <a:r>
                        <a:rPr lang="en-US" sz="2400" b="1">
                          <a:latin typeface="Times New Roman" panose="02020603050405020304" pitchFamily="18" charset="0"/>
                          <a:cs typeface="Times New Roman" panose="02020603050405020304" pitchFamily="18" charset="0"/>
                        </a:rPr>
                        <a:t>2</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extLst>
                  <a:ext uri="{0D108BD9-81ED-4DB2-BD59-A6C34878D82A}">
                    <a16:rowId xmlns="" xmlns:a16="http://schemas.microsoft.com/office/drawing/2014/main" val="2420512408"/>
                  </a:ext>
                </a:extLst>
              </a:tr>
              <a:tr h="494453">
                <a:tc>
                  <a:txBody>
                    <a:bodyPr/>
                    <a:lstStyle/>
                    <a:p>
                      <a:pPr algn="ctr"/>
                      <a:r>
                        <a:rPr lang="en-US" sz="2400" b="1">
                          <a:latin typeface="Times New Roman" panose="02020603050405020304" pitchFamily="18" charset="0"/>
                          <a:cs typeface="Times New Roman" panose="02020603050405020304" pitchFamily="18" charset="0"/>
                        </a:rPr>
                        <a:t>3</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 xmlns:a16="http://schemas.microsoft.com/office/drawing/2014/main" val="609155129"/>
                  </a:ext>
                </a:extLst>
              </a:tr>
              <a:tr h="494453">
                <a:tc>
                  <a:txBody>
                    <a:bodyPr/>
                    <a:lstStyle/>
                    <a:p>
                      <a:pPr algn="ctr"/>
                      <a:r>
                        <a:rPr lang="en-US" sz="2400" b="1">
                          <a:latin typeface="Times New Roman" panose="02020603050405020304" pitchFamily="18" charset="0"/>
                          <a:cs typeface="Times New Roman" panose="02020603050405020304" pitchFamily="18" charset="0"/>
                        </a:rPr>
                        <a:t>4</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 xmlns:a16="http://schemas.microsoft.com/office/drawing/2014/main" val="831331744"/>
                  </a:ext>
                </a:extLst>
              </a:tr>
              <a:tr h="494453">
                <a:tc>
                  <a:txBody>
                    <a:bodyPr/>
                    <a:lstStyle/>
                    <a:p>
                      <a:pPr algn="ctr"/>
                      <a:r>
                        <a:rPr lang="en-US" sz="2400" b="1">
                          <a:latin typeface="Times New Roman" panose="02020603050405020304" pitchFamily="18" charset="0"/>
                          <a:cs typeface="Times New Roman" panose="02020603050405020304" pitchFamily="18" charset="0"/>
                        </a:rPr>
                        <a:t>5</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 xmlns:a16="http://schemas.microsoft.com/office/drawing/2014/main" val="3891075688"/>
                  </a:ext>
                </a:extLst>
              </a:tr>
              <a:tr h="494453">
                <a:tc>
                  <a:txBody>
                    <a:bodyPr/>
                    <a:lstStyle/>
                    <a:p>
                      <a:pPr algn="ctr"/>
                      <a:r>
                        <a:rPr lang="en-US" sz="2400" b="1">
                          <a:latin typeface="Times New Roman" panose="02020603050405020304" pitchFamily="18" charset="0"/>
                          <a:cs typeface="Times New Roman" panose="02020603050405020304" pitchFamily="18" charset="0"/>
                        </a:rPr>
                        <a:t>6</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 xmlns:a16="http://schemas.microsoft.com/office/drawing/2014/main" val="4165180608"/>
                  </a:ext>
                </a:extLst>
              </a:tr>
              <a:tr h="494453">
                <a:tc>
                  <a:txBody>
                    <a:bodyPr/>
                    <a:lstStyle/>
                    <a:p>
                      <a:pPr algn="ctr"/>
                      <a:r>
                        <a:rPr lang="en-US" sz="2400" b="1">
                          <a:latin typeface="Times New Roman" panose="02020603050405020304" pitchFamily="18" charset="0"/>
                          <a:cs typeface="Times New Roman" panose="02020603050405020304" pitchFamily="18" charset="0"/>
                        </a:rPr>
                        <a:t>7</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 xmlns:a16="http://schemas.microsoft.com/office/drawing/2014/main" val="3730725943"/>
                  </a:ext>
                </a:extLst>
              </a:tr>
              <a:tr h="494453">
                <a:tc>
                  <a:txBody>
                    <a:bodyPr/>
                    <a:lstStyle/>
                    <a:p>
                      <a:pPr algn="ctr"/>
                      <a:r>
                        <a:rPr lang="en-US" sz="2400" b="1">
                          <a:latin typeface="Times New Roman" panose="02020603050405020304" pitchFamily="18" charset="0"/>
                          <a:cs typeface="Times New Roman" panose="02020603050405020304" pitchFamily="18" charset="0"/>
                        </a:rPr>
                        <a:t>8</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 xmlns:a16="http://schemas.microsoft.com/office/drawing/2014/main" val="2576824146"/>
                  </a:ext>
                </a:extLst>
              </a:tr>
              <a:tr h="494453">
                <a:tc>
                  <a:txBody>
                    <a:bodyPr/>
                    <a:lstStyle/>
                    <a:p>
                      <a:pPr algn="ctr"/>
                      <a:r>
                        <a:rPr lang="en-US" sz="2400" b="1">
                          <a:latin typeface="Times New Roman" panose="02020603050405020304" pitchFamily="18" charset="0"/>
                          <a:cs typeface="Times New Roman" panose="02020603050405020304" pitchFamily="18" charset="0"/>
                        </a:rPr>
                        <a:t>9</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marR="0" algn="ctr" rtl="0">
                        <a:lnSpc>
                          <a:spcPct val="100000"/>
                        </a:lnSpc>
                        <a:spcBef>
                          <a:spcPts val="0"/>
                        </a:spcBef>
                        <a:spcAft>
                          <a:spcPts val="0"/>
                        </a:spcAft>
                        <a:buClr>
                          <a:srgbClr val="000000"/>
                        </a:buClr>
                        <a:buFont typeface="Arial"/>
                      </a:pPr>
                      <a:endParaRPr lang="en-US" sz="2400" b="1" i="0" u="none" strike="noStrike" cap="none">
                        <a:solidFill>
                          <a:srgbClr val="000000"/>
                        </a:solidFill>
                        <a:latin typeface="Times New Roman" panose="02020603050405020304" pitchFamily="18" charset="0"/>
                        <a:cs typeface="Times New Roman" panose="02020603050405020304" pitchFamily="18" charset="0"/>
                        <a:sym typeface="Arial"/>
                      </a:endParaRPr>
                    </a:p>
                  </a:txBody>
                  <a:tcPr marL="121920" marR="121920" marT="60960" marB="60960" anchor="ctr">
                    <a:no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no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no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 xmlns:a16="http://schemas.microsoft.com/office/drawing/2014/main" val="2775070360"/>
                  </a:ext>
                </a:extLst>
              </a:tr>
            </a:tbl>
          </a:graphicData>
        </a:graphic>
      </p:graphicFrame>
      <p:sp>
        <p:nvSpPr>
          <p:cNvPr id="6" name="Hộp Văn bản 5">
            <a:extLst>
              <a:ext uri="{FF2B5EF4-FFF2-40B4-BE49-F238E27FC236}">
                <a16:creationId xmlns="" xmlns:a16="http://schemas.microsoft.com/office/drawing/2014/main" id="{5029F744-418C-43F5-A58B-9D86B7A1D5F5}"/>
              </a:ext>
            </a:extLst>
          </p:cNvPr>
          <p:cNvSpPr txBox="1"/>
          <p:nvPr/>
        </p:nvSpPr>
        <p:spPr>
          <a:xfrm>
            <a:off x="285435" y="99238"/>
            <a:ext cx="11826315" cy="615553"/>
          </a:xfrm>
          <a:prstGeom prst="rect">
            <a:avLst/>
          </a:prstGeom>
          <a:no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Ô </a:t>
            </a:r>
            <a:r>
              <a:rPr lang="en-US" sz="3200" b="1" dirty="0" err="1">
                <a:latin typeface="Times New Roman" panose="02020603050405020304" pitchFamily="18" charset="0"/>
                <a:cs typeface="Times New Roman" panose="02020603050405020304" pitchFamily="18" charset="0"/>
              </a:rPr>
              <a:t>chữ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chìa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thiêng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liêng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a:t>
            </a:r>
          </a:p>
        </p:txBody>
      </p:sp>
      <p:sp>
        <p:nvSpPr>
          <p:cNvPr id="7" name="Hộp Văn bản 6">
            <a:extLst>
              <a:ext uri="{FF2B5EF4-FFF2-40B4-BE49-F238E27FC236}">
                <a16:creationId xmlns="" xmlns:a16="http://schemas.microsoft.com/office/drawing/2014/main" id="{D18ABD95-90E1-48AA-AC54-8F13EAF78001}"/>
              </a:ext>
            </a:extLst>
          </p:cNvPr>
          <p:cNvSpPr txBox="1"/>
          <p:nvPr/>
        </p:nvSpPr>
        <p:spPr>
          <a:xfrm>
            <a:off x="4996371" y="1045136"/>
            <a:ext cx="1976477" cy="533480"/>
          </a:xfrm>
          <a:prstGeom prst="rect">
            <a:avLst/>
          </a:prstGeom>
          <a:noFill/>
        </p:spPr>
        <p:txBody>
          <a:bodyPr wrap="square" lIns="121917" tIns="60958" rIns="121917" bIns="60958" rtlCol="0">
            <a:spAutoFit/>
          </a:bodyPr>
          <a:lstStyle/>
          <a:p>
            <a:r>
              <a:rPr lang="en-US" sz="2700" b="1" dirty="0">
                <a:solidFill>
                  <a:srgbClr val="FF0000"/>
                </a:solidFill>
                <a:latin typeface="Times New Roman" panose="02020603050405020304" pitchFamily="18" charset="0"/>
                <a:cs typeface="Times New Roman" panose="02020603050405020304" pitchFamily="18" charset="0"/>
              </a:rPr>
              <a:t>T    </a:t>
            </a:r>
            <a:r>
              <a:rPr lang="en-US" sz="2700" b="1" dirty="0">
                <a:latin typeface="Times New Roman" panose="02020603050405020304" pitchFamily="18" charset="0"/>
                <a:cs typeface="Times New Roman" panose="02020603050405020304" pitchFamily="18" charset="0"/>
              </a:rPr>
              <a:t>A    Y</a:t>
            </a:r>
          </a:p>
        </p:txBody>
      </p:sp>
      <p:sp>
        <p:nvSpPr>
          <p:cNvPr id="9" name="Hộp Văn bản 8">
            <a:extLst>
              <a:ext uri="{FF2B5EF4-FFF2-40B4-BE49-F238E27FC236}">
                <a16:creationId xmlns="" xmlns:a16="http://schemas.microsoft.com/office/drawing/2014/main" id="{14B959D1-6E93-4F5A-804D-76AC3A818C08}"/>
              </a:ext>
            </a:extLst>
          </p:cNvPr>
          <p:cNvSpPr txBox="1"/>
          <p:nvPr/>
        </p:nvSpPr>
        <p:spPr>
          <a:xfrm>
            <a:off x="2683228" y="1515825"/>
            <a:ext cx="7526989"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N    G    U   O     </a:t>
            </a:r>
            <a:r>
              <a:rPr lang="en-US" sz="2700" b="1" dirty="0">
                <a:solidFill>
                  <a:srgbClr val="FF0000"/>
                </a:solidFill>
                <a:latin typeface="Times New Roman" panose="02020603050405020304" pitchFamily="18" charset="0"/>
                <a:cs typeface="Times New Roman" panose="02020603050405020304" pitchFamily="18" charset="0"/>
              </a:rPr>
              <a:t>I     </a:t>
            </a:r>
            <a:r>
              <a:rPr lang="en-US" sz="2700" b="1" dirty="0">
                <a:latin typeface="Times New Roman" panose="02020603050405020304" pitchFamily="18" charset="0"/>
                <a:cs typeface="Times New Roman" panose="02020603050405020304" pitchFamily="18" charset="0"/>
              </a:rPr>
              <a:t>D   O    N    G    M    I    N    H</a:t>
            </a:r>
          </a:p>
        </p:txBody>
      </p:sp>
      <p:sp>
        <p:nvSpPr>
          <p:cNvPr id="11" name="Hộp Văn bản 10">
            <a:extLst>
              <a:ext uri="{FF2B5EF4-FFF2-40B4-BE49-F238E27FC236}">
                <a16:creationId xmlns="" xmlns:a16="http://schemas.microsoft.com/office/drawing/2014/main" id="{F9B17AFA-5CDF-44E1-AC60-90466BCB3E90}"/>
              </a:ext>
            </a:extLst>
          </p:cNvPr>
          <p:cNvSpPr txBox="1"/>
          <p:nvPr/>
        </p:nvSpPr>
        <p:spPr>
          <a:xfrm>
            <a:off x="3320125" y="1985919"/>
            <a:ext cx="4722956"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P    H   O    </a:t>
            </a:r>
            <a:r>
              <a:rPr lang="en-US" sz="2700" b="1" dirty="0">
                <a:solidFill>
                  <a:srgbClr val="FF0000"/>
                </a:solidFill>
                <a:latin typeface="Times New Roman" panose="02020603050405020304" pitchFamily="18" charset="0"/>
                <a:cs typeface="Times New Roman" panose="02020603050405020304" pitchFamily="18" charset="0"/>
              </a:rPr>
              <a:t>N    </a:t>
            </a:r>
            <a:r>
              <a:rPr lang="en-US" sz="2700" b="1" dirty="0">
                <a:latin typeface="Times New Roman" panose="02020603050405020304" pitchFamily="18" charset="0"/>
                <a:cs typeface="Times New Roman" panose="02020603050405020304" pitchFamily="18" charset="0"/>
              </a:rPr>
              <a:t>G    T    U    C</a:t>
            </a:r>
          </a:p>
        </p:txBody>
      </p:sp>
      <p:sp>
        <p:nvSpPr>
          <p:cNvPr id="13" name="Hộp Văn bản 12">
            <a:extLst>
              <a:ext uri="{FF2B5EF4-FFF2-40B4-BE49-F238E27FC236}">
                <a16:creationId xmlns="" xmlns:a16="http://schemas.microsoft.com/office/drawing/2014/main" id="{F8A286C0-7F25-4546-88C2-34D894AACEE5}"/>
              </a:ext>
            </a:extLst>
          </p:cNvPr>
          <p:cNvSpPr txBox="1"/>
          <p:nvPr/>
        </p:nvSpPr>
        <p:spPr>
          <a:xfrm>
            <a:off x="3269912" y="2501649"/>
            <a:ext cx="3852529"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M   A    N   </a:t>
            </a:r>
            <a:r>
              <a:rPr lang="en-US" sz="2700" b="1" dirty="0">
                <a:solidFill>
                  <a:srgbClr val="FF0000"/>
                </a:solidFill>
                <a:latin typeface="Times New Roman" panose="02020603050405020304" pitchFamily="18" charset="0"/>
                <a:cs typeface="Times New Roman" panose="02020603050405020304" pitchFamily="18" charset="0"/>
              </a:rPr>
              <a:t>H    </a:t>
            </a:r>
            <a:r>
              <a:rPr lang="en-US" sz="2700" b="1" dirty="0">
                <a:latin typeface="Times New Roman" panose="02020603050405020304" pitchFamily="18" charset="0"/>
                <a:cs typeface="Times New Roman" panose="02020603050405020304" pitchFamily="18" charset="0"/>
              </a:rPr>
              <a:t>M    E</a:t>
            </a:r>
          </a:p>
        </p:txBody>
      </p:sp>
      <p:sp>
        <p:nvSpPr>
          <p:cNvPr id="15" name="Hộp Văn bản 14">
            <a:extLst>
              <a:ext uri="{FF2B5EF4-FFF2-40B4-BE49-F238E27FC236}">
                <a16:creationId xmlns="" xmlns:a16="http://schemas.microsoft.com/office/drawing/2014/main" id="{AA58B875-5F91-4587-B496-9D669CE88717}"/>
              </a:ext>
            </a:extLst>
          </p:cNvPr>
          <p:cNvSpPr txBox="1"/>
          <p:nvPr/>
        </p:nvSpPr>
        <p:spPr>
          <a:xfrm>
            <a:off x="4393747" y="2999979"/>
            <a:ext cx="4122455"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Y    </a:t>
            </a:r>
            <a:r>
              <a:rPr lang="en-US" sz="2700" b="1" dirty="0">
                <a:solidFill>
                  <a:srgbClr val="FF0000"/>
                </a:solidFill>
                <a:latin typeface="Times New Roman" panose="02020603050405020304" pitchFamily="18" charset="0"/>
                <a:cs typeface="Times New Roman" panose="02020603050405020304" pitchFamily="18" charset="0"/>
              </a:rPr>
              <a:t>P    </a:t>
            </a:r>
            <a:r>
              <a:rPr lang="en-US" sz="2700" b="1" dirty="0">
                <a:latin typeface="Times New Roman" panose="02020603050405020304" pitchFamily="18" charset="0"/>
                <a:cs typeface="Times New Roman" panose="02020603050405020304" pitchFamily="18" charset="0"/>
              </a:rPr>
              <a:t>H     U   O    N    G </a:t>
            </a:r>
          </a:p>
        </p:txBody>
      </p:sp>
      <p:sp>
        <p:nvSpPr>
          <p:cNvPr id="17" name="Hộp Văn bản 16">
            <a:extLst>
              <a:ext uri="{FF2B5EF4-FFF2-40B4-BE49-F238E27FC236}">
                <a16:creationId xmlns="" xmlns:a16="http://schemas.microsoft.com/office/drawing/2014/main" id="{A127403C-1987-4C17-B827-FF2D157F346D}"/>
              </a:ext>
            </a:extLst>
          </p:cNvPr>
          <p:cNvSpPr txBox="1"/>
          <p:nvPr/>
        </p:nvSpPr>
        <p:spPr>
          <a:xfrm>
            <a:off x="4393747" y="3493057"/>
            <a:ext cx="5487232"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T    </a:t>
            </a:r>
            <a:r>
              <a:rPr lang="en-US" sz="2700" b="1" dirty="0">
                <a:solidFill>
                  <a:srgbClr val="FF0000"/>
                </a:solidFill>
                <a:latin typeface="Times New Roman" panose="02020603050405020304" pitchFamily="18" charset="0"/>
                <a:cs typeface="Times New Roman" panose="02020603050405020304" pitchFamily="18" charset="0"/>
              </a:rPr>
              <a:t>H    </a:t>
            </a:r>
            <a:r>
              <a:rPr lang="en-US" sz="2700" b="1" dirty="0">
                <a:latin typeface="Times New Roman" panose="02020603050405020304" pitchFamily="18" charset="0"/>
                <a:cs typeface="Times New Roman" panose="02020603050405020304" pitchFamily="18" charset="0"/>
              </a:rPr>
              <a:t>U    N    G    L    U    N    G</a:t>
            </a:r>
          </a:p>
        </p:txBody>
      </p:sp>
      <p:sp>
        <p:nvSpPr>
          <p:cNvPr id="19" name="Hộp Văn bản 18">
            <a:extLst>
              <a:ext uri="{FF2B5EF4-FFF2-40B4-BE49-F238E27FC236}">
                <a16:creationId xmlns="" xmlns:a16="http://schemas.microsoft.com/office/drawing/2014/main" id="{6E3957F5-F9B6-407B-9BE4-0C8872AB63AC}"/>
              </a:ext>
            </a:extLst>
          </p:cNvPr>
          <p:cNvSpPr txBox="1"/>
          <p:nvPr/>
        </p:nvSpPr>
        <p:spPr>
          <a:xfrm>
            <a:off x="4393747" y="3981453"/>
            <a:ext cx="4686564"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Q    </a:t>
            </a:r>
            <a:r>
              <a:rPr lang="en-US" sz="2700" b="1" dirty="0">
                <a:solidFill>
                  <a:srgbClr val="FF0000"/>
                </a:solidFill>
                <a:latin typeface="Times New Roman" panose="02020603050405020304" pitchFamily="18" charset="0"/>
                <a:cs typeface="Times New Roman" panose="02020603050405020304" pitchFamily="18" charset="0"/>
              </a:rPr>
              <a:t>U    </a:t>
            </a:r>
            <a:r>
              <a:rPr lang="en-US" sz="2700" b="1" dirty="0">
                <a:latin typeface="Times New Roman" panose="02020603050405020304" pitchFamily="18" charset="0"/>
                <a:cs typeface="Times New Roman" panose="02020603050405020304" pitchFamily="18" charset="0"/>
              </a:rPr>
              <a:t>E    H    U    O    N   G</a:t>
            </a:r>
          </a:p>
        </p:txBody>
      </p:sp>
      <p:sp>
        <p:nvSpPr>
          <p:cNvPr id="21" name="Hộp Văn bản 20">
            <a:extLst>
              <a:ext uri="{FF2B5EF4-FFF2-40B4-BE49-F238E27FC236}">
                <a16:creationId xmlns="" xmlns:a16="http://schemas.microsoft.com/office/drawing/2014/main" id="{5C037DC7-C6EF-44D9-B875-579328B719A0}"/>
              </a:ext>
            </a:extLst>
          </p:cNvPr>
          <p:cNvSpPr txBox="1"/>
          <p:nvPr/>
        </p:nvSpPr>
        <p:spPr>
          <a:xfrm>
            <a:off x="2683229" y="4484132"/>
            <a:ext cx="4686564"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C    H    A    N    </a:t>
            </a:r>
            <a:r>
              <a:rPr lang="en-US" sz="2700" b="1" dirty="0">
                <a:solidFill>
                  <a:srgbClr val="FF0000"/>
                </a:solidFill>
                <a:latin typeface="Times New Roman" panose="02020603050405020304" pitchFamily="18" charset="0"/>
                <a:cs typeface="Times New Roman" panose="02020603050405020304" pitchFamily="18" charset="0"/>
              </a:rPr>
              <a:t>T    </a:t>
            </a:r>
            <a:r>
              <a:rPr lang="en-US" sz="2700" b="1" dirty="0">
                <a:latin typeface="Times New Roman" panose="02020603050405020304" pitchFamily="18" charset="0"/>
                <a:cs typeface="Times New Roman" panose="02020603050405020304" pitchFamily="18" charset="0"/>
              </a:rPr>
              <a:t>H   A    T</a:t>
            </a:r>
          </a:p>
        </p:txBody>
      </p:sp>
      <p:sp>
        <p:nvSpPr>
          <p:cNvPr id="23" name="Hộp Văn bản 22">
            <a:extLst>
              <a:ext uri="{FF2B5EF4-FFF2-40B4-BE49-F238E27FC236}">
                <a16:creationId xmlns="" xmlns:a16="http://schemas.microsoft.com/office/drawing/2014/main" id="{845A60AF-28B1-49B2-846B-EB9DB035A5D7}"/>
              </a:ext>
            </a:extLst>
          </p:cNvPr>
          <p:cNvSpPr txBox="1"/>
          <p:nvPr/>
        </p:nvSpPr>
        <p:spPr>
          <a:xfrm>
            <a:off x="4426244" y="5018149"/>
            <a:ext cx="3852529"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R</a:t>
            </a:r>
            <a:r>
              <a:rPr lang="en-US" sz="2700" b="1" dirty="0">
                <a:solidFill>
                  <a:srgbClr val="FF0000"/>
                </a:solidFill>
                <a:latin typeface="Times New Roman" panose="02020603050405020304" pitchFamily="18" charset="0"/>
                <a:cs typeface="Times New Roman" panose="02020603050405020304" pitchFamily="18" charset="0"/>
              </a:rPr>
              <a:t>    U  </a:t>
            </a:r>
            <a:r>
              <a:rPr lang="en-US" sz="2700" b="1" dirty="0">
                <a:latin typeface="Times New Roman" panose="02020603050405020304" pitchFamily="18" charset="0"/>
                <a:cs typeface="Times New Roman" panose="02020603050405020304" pitchFamily="18" charset="0"/>
              </a:rPr>
              <a:t>  N    G</a:t>
            </a:r>
            <a:endParaRPr lang="en-US" sz="2700" dirty="0"/>
          </a:p>
        </p:txBody>
      </p:sp>
      <p:sp>
        <p:nvSpPr>
          <p:cNvPr id="24" name="Hộp Văn bản 23">
            <a:extLst>
              <a:ext uri="{FF2B5EF4-FFF2-40B4-BE49-F238E27FC236}">
                <a16:creationId xmlns="" xmlns:a16="http://schemas.microsoft.com/office/drawing/2014/main" id="{FF82BB02-EBB1-4B7D-8F7F-16DE5AF91F2E}"/>
              </a:ext>
            </a:extLst>
          </p:cNvPr>
          <p:cNvSpPr txBox="1"/>
          <p:nvPr/>
        </p:nvSpPr>
        <p:spPr>
          <a:xfrm>
            <a:off x="378737" y="6030124"/>
            <a:ext cx="5882775" cy="615553"/>
          </a:xfrm>
          <a:prstGeom prst="rect">
            <a:avLst/>
          </a:prstGeom>
          <a:solidFill>
            <a:srgbClr val="00B0F0"/>
          </a:solidFill>
        </p:spPr>
        <p:txBody>
          <a:bodyPr wrap="square" lIns="121917" tIns="60958" rIns="121917" bIns="60958" rtlCol="0">
            <a:spAutoFit/>
          </a:bodyPr>
          <a:lstStyle/>
          <a:p>
            <a:pPr algn="ctr"/>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sp>
        <p:nvSpPr>
          <p:cNvPr id="25" name="Hộp Văn bản 24">
            <a:extLst>
              <a:ext uri="{FF2B5EF4-FFF2-40B4-BE49-F238E27FC236}">
                <a16:creationId xmlns="" xmlns:a16="http://schemas.microsoft.com/office/drawing/2014/main" id="{8C0CB947-604A-4283-9B6D-371A00E726C2}"/>
              </a:ext>
            </a:extLst>
          </p:cNvPr>
          <p:cNvSpPr txBox="1"/>
          <p:nvPr/>
        </p:nvSpPr>
        <p:spPr>
          <a:xfrm>
            <a:off x="378736" y="5999984"/>
            <a:ext cx="10774744"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a:t>
            </a:r>
          </a:p>
        </p:txBody>
      </p:sp>
      <p:sp>
        <p:nvSpPr>
          <p:cNvPr id="26" name="Hộp Văn bản 25">
            <a:extLst>
              <a:ext uri="{FF2B5EF4-FFF2-40B4-BE49-F238E27FC236}">
                <a16:creationId xmlns="" xmlns:a16="http://schemas.microsoft.com/office/drawing/2014/main" id="{781B8690-3774-43A1-91B9-8F4090A695C4}"/>
              </a:ext>
            </a:extLst>
          </p:cNvPr>
          <p:cNvSpPr txBox="1"/>
          <p:nvPr/>
        </p:nvSpPr>
        <p:spPr>
          <a:xfrm>
            <a:off x="378736" y="5998492"/>
            <a:ext cx="11646779"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3. Theo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a:t>
            </a:r>
          </a:p>
        </p:txBody>
      </p:sp>
      <p:sp>
        <p:nvSpPr>
          <p:cNvPr id="27" name="Hộp Văn bản 26">
            <a:extLst>
              <a:ext uri="{FF2B5EF4-FFF2-40B4-BE49-F238E27FC236}">
                <a16:creationId xmlns="" xmlns:a16="http://schemas.microsoft.com/office/drawing/2014/main" id="{64C64010-9582-44BD-A0DA-316A4DB6CA01}"/>
              </a:ext>
            </a:extLst>
          </p:cNvPr>
          <p:cNvSpPr txBox="1"/>
          <p:nvPr/>
        </p:nvSpPr>
        <p:spPr>
          <a:xfrm>
            <a:off x="378737" y="6039797"/>
            <a:ext cx="8235588"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4.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mình</a:t>
            </a:r>
            <a:r>
              <a:rPr lang="en-US" sz="3200" b="1" dirty="0">
                <a:latin typeface="Times New Roman" panose="02020603050405020304" pitchFamily="18" charset="0"/>
                <a:cs typeface="Times New Roman" panose="02020603050405020304" pitchFamily="18" charset="0"/>
              </a:rPr>
              <a:t>?</a:t>
            </a:r>
          </a:p>
        </p:txBody>
      </p:sp>
      <p:sp>
        <p:nvSpPr>
          <p:cNvPr id="28" name="Hộp Văn bản 27">
            <a:extLst>
              <a:ext uri="{FF2B5EF4-FFF2-40B4-BE49-F238E27FC236}">
                <a16:creationId xmlns="" xmlns:a16="http://schemas.microsoft.com/office/drawing/2014/main" id="{58E56E24-43A6-405F-8ED7-F05E252AB8ED}"/>
              </a:ext>
            </a:extLst>
          </p:cNvPr>
          <p:cNvSpPr txBox="1"/>
          <p:nvPr/>
        </p:nvSpPr>
        <p:spPr>
          <a:xfrm>
            <a:off x="387467" y="6036302"/>
            <a:ext cx="5053093"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5.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ai</a:t>
            </a:r>
            <a:r>
              <a:rPr lang="en-US" sz="3200" b="1" dirty="0">
                <a:latin typeface="Times New Roman" panose="02020603050405020304" pitchFamily="18" charset="0"/>
                <a:cs typeface="Times New Roman" panose="02020603050405020304" pitchFamily="18" charset="0"/>
              </a:rPr>
              <a:t>?</a:t>
            </a:r>
          </a:p>
        </p:txBody>
      </p:sp>
      <p:sp>
        <p:nvSpPr>
          <p:cNvPr id="29" name="Hộp Văn bản 28">
            <a:extLst>
              <a:ext uri="{FF2B5EF4-FFF2-40B4-BE49-F238E27FC236}">
                <a16:creationId xmlns="" xmlns:a16="http://schemas.microsoft.com/office/drawing/2014/main" id="{BF80DD9B-F21B-49A9-87AD-3F46D4CFED60}"/>
              </a:ext>
            </a:extLst>
          </p:cNvPr>
          <p:cNvSpPr txBox="1"/>
          <p:nvPr/>
        </p:nvSpPr>
        <p:spPr>
          <a:xfrm>
            <a:off x="387467" y="5663690"/>
            <a:ext cx="8987236" cy="1107992"/>
          </a:xfrm>
          <a:prstGeom prst="rect">
            <a:avLst/>
          </a:prstGeom>
          <a:solidFill>
            <a:srgbClr val="00B0F0"/>
          </a:solidFill>
        </p:spPr>
        <p:txBody>
          <a:bodyPr wrap="squar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6. D</a:t>
            </a:r>
            <a:r>
              <a:rPr lang="vi-VN" sz="3200" b="1" dirty="0">
                <a:latin typeface="Times New Roman" panose="02020603050405020304" pitchFamily="18" charset="0"/>
                <a:cs typeface="Times New Roman" panose="02020603050405020304" pitchFamily="18" charset="0"/>
              </a:rPr>
              <a:t>ải đất trũng và kéo dài nằm giữa hai sườn đồi, nú</a:t>
            </a:r>
            <a:r>
              <a:rPr lang="en-US" sz="3200" b="1" dirty="0" err="1">
                <a:latin typeface="Times New Roman" panose="02020603050405020304" pitchFamily="18" charset="0"/>
                <a:cs typeface="Times New Roman" panose="02020603050405020304" pitchFamily="18" charset="0"/>
              </a:rPr>
              <a:t>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sp>
        <p:nvSpPr>
          <p:cNvPr id="30" name="Hộp Văn bản 29">
            <a:extLst>
              <a:ext uri="{FF2B5EF4-FFF2-40B4-BE49-F238E27FC236}">
                <a16:creationId xmlns="" xmlns:a16="http://schemas.microsoft.com/office/drawing/2014/main" id="{D908F63D-AA61-499B-A151-5ADA7ABF23F7}"/>
              </a:ext>
            </a:extLst>
          </p:cNvPr>
          <p:cNvSpPr txBox="1"/>
          <p:nvPr/>
        </p:nvSpPr>
        <p:spPr>
          <a:xfrm>
            <a:off x="378737" y="5650767"/>
            <a:ext cx="8987236" cy="1107996"/>
          </a:xfrm>
          <a:prstGeom prst="rect">
            <a:avLst/>
          </a:prstGeom>
          <a:solidFill>
            <a:srgbClr val="00B0F0"/>
          </a:solidFill>
        </p:spPr>
        <p:txBody>
          <a:bodyPr wrap="squar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7.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cội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nguồn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mỗi</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cha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con?</a:t>
            </a:r>
          </a:p>
        </p:txBody>
      </p:sp>
      <p:sp>
        <p:nvSpPr>
          <p:cNvPr id="31" name="Hộp Văn bản 30">
            <a:extLst>
              <a:ext uri="{FF2B5EF4-FFF2-40B4-BE49-F238E27FC236}">
                <a16:creationId xmlns="" xmlns:a16="http://schemas.microsoft.com/office/drawing/2014/main" id="{6CEFE4DB-A9D5-46E2-8B48-B4E2255DE241}"/>
              </a:ext>
            </a:extLst>
          </p:cNvPr>
          <p:cNvSpPr txBox="1"/>
          <p:nvPr/>
        </p:nvSpPr>
        <p:spPr>
          <a:xfrm>
            <a:off x="387467" y="5867542"/>
            <a:ext cx="8242000"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8.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a:t>
            </a:r>
          </a:p>
        </p:txBody>
      </p:sp>
      <p:sp>
        <p:nvSpPr>
          <p:cNvPr id="32" name="Hộp Văn bản 31">
            <a:extLst>
              <a:ext uri="{FF2B5EF4-FFF2-40B4-BE49-F238E27FC236}">
                <a16:creationId xmlns="" xmlns:a16="http://schemas.microsoft.com/office/drawing/2014/main" id="{796BBEAF-80F4-4FCD-A468-DB05EB038BB2}"/>
              </a:ext>
            </a:extLst>
          </p:cNvPr>
          <p:cNvSpPr txBox="1"/>
          <p:nvPr/>
        </p:nvSpPr>
        <p:spPr>
          <a:xfrm>
            <a:off x="387467" y="5841960"/>
            <a:ext cx="6115349"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9.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hoa</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314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24"/>
                                        </p:tgtEl>
                                        <p:attrNameLst>
                                          <p:attrName>ppt_x</p:attrName>
                                        </p:attrNameLst>
                                      </p:cBhvr>
                                      <p:tavLst>
                                        <p:tav tm="0">
                                          <p:val>
                                            <p:strVal val="ppt_x"/>
                                          </p:val>
                                        </p:tav>
                                        <p:tav tm="100000">
                                          <p:val>
                                            <p:strVal val="ppt_x"/>
                                          </p:val>
                                        </p:tav>
                                      </p:tavLst>
                                    </p:anim>
                                    <p:anim calcmode="lin" valueType="num">
                                      <p:cBhvr additive="base">
                                        <p:cTn id="35" dur="500"/>
                                        <p:tgtEl>
                                          <p:spTgt spid="24"/>
                                        </p:tgtEl>
                                        <p:attrNameLst>
                                          <p:attrName>ppt_y</p:attrName>
                                        </p:attrNameLst>
                                      </p:cBhvr>
                                      <p:tavLst>
                                        <p:tav tm="0">
                                          <p:val>
                                            <p:strVal val="ppt_y"/>
                                          </p:val>
                                        </p:tav>
                                        <p:tav tm="100000">
                                          <p:val>
                                            <p:strVal val="1+ppt_h/2"/>
                                          </p:val>
                                        </p:tav>
                                      </p:tavLst>
                                    </p:anim>
                                    <p:set>
                                      <p:cBhvr>
                                        <p:cTn id="36" dur="1" fill="hold">
                                          <p:stCondLst>
                                            <p:cond delay="499"/>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1" nodeType="clickEffect">
                                  <p:stCondLst>
                                    <p:cond delay="0"/>
                                  </p:stCondLst>
                                  <p:childTnLst>
                                    <p:anim calcmode="lin" valueType="num">
                                      <p:cBhvr additive="base">
                                        <p:cTn id="54" dur="500"/>
                                        <p:tgtEl>
                                          <p:spTgt spid="25"/>
                                        </p:tgtEl>
                                        <p:attrNameLst>
                                          <p:attrName>ppt_x</p:attrName>
                                        </p:attrNameLst>
                                      </p:cBhvr>
                                      <p:tavLst>
                                        <p:tav tm="0">
                                          <p:val>
                                            <p:strVal val="ppt_x"/>
                                          </p:val>
                                        </p:tav>
                                        <p:tav tm="100000">
                                          <p:val>
                                            <p:strVal val="ppt_x"/>
                                          </p:val>
                                        </p:tav>
                                      </p:tavLst>
                                    </p:anim>
                                    <p:anim calcmode="lin" valueType="num">
                                      <p:cBhvr additive="base">
                                        <p:cTn id="55" dur="500"/>
                                        <p:tgtEl>
                                          <p:spTgt spid="25"/>
                                        </p:tgtEl>
                                        <p:attrNameLst>
                                          <p:attrName>ppt_y</p:attrName>
                                        </p:attrNameLst>
                                      </p:cBhvr>
                                      <p:tavLst>
                                        <p:tav tm="0">
                                          <p:val>
                                            <p:strVal val="ppt_y"/>
                                          </p:val>
                                        </p:tav>
                                        <p:tav tm="100000">
                                          <p:val>
                                            <p:strVal val="1+ppt_h/2"/>
                                          </p:val>
                                        </p:tav>
                                      </p:tavLst>
                                    </p:anim>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26"/>
                                        </p:tgtEl>
                                        <p:attrNameLst>
                                          <p:attrName>ppt_x</p:attrName>
                                        </p:attrNameLst>
                                      </p:cBhvr>
                                      <p:tavLst>
                                        <p:tav tm="0">
                                          <p:val>
                                            <p:strVal val="ppt_x"/>
                                          </p:val>
                                        </p:tav>
                                        <p:tav tm="100000">
                                          <p:val>
                                            <p:strVal val="ppt_x"/>
                                          </p:val>
                                        </p:tav>
                                      </p:tavLst>
                                    </p:anim>
                                    <p:anim calcmode="lin" valueType="num">
                                      <p:cBhvr additive="base">
                                        <p:cTn id="75" dur="500"/>
                                        <p:tgtEl>
                                          <p:spTgt spid="26"/>
                                        </p:tgtEl>
                                        <p:attrNameLst>
                                          <p:attrName>ppt_y</p:attrName>
                                        </p:attrNameLst>
                                      </p:cBhvr>
                                      <p:tavLst>
                                        <p:tav tm="0">
                                          <p:val>
                                            <p:strVal val="ppt_y"/>
                                          </p:val>
                                        </p:tav>
                                        <p:tav tm="100000">
                                          <p:val>
                                            <p:strVal val="1+ppt_h/2"/>
                                          </p:val>
                                        </p:tav>
                                      </p:tavLst>
                                    </p:anim>
                                    <p:set>
                                      <p:cBhvr>
                                        <p:cTn id="76" dur="1" fill="hold">
                                          <p:stCondLst>
                                            <p:cond delay="499"/>
                                          </p:stCondLst>
                                        </p:cTn>
                                        <p:tgtEl>
                                          <p:spTgt spid="2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1000"/>
                                        <p:tgtEl>
                                          <p:spTgt spid="27"/>
                                        </p:tgtEl>
                                      </p:cBhvr>
                                    </p:animEffect>
                                    <p:anim calcmode="lin" valueType="num">
                                      <p:cBhvr>
                                        <p:cTn id="82" dur="1000" fill="hold"/>
                                        <p:tgtEl>
                                          <p:spTgt spid="27"/>
                                        </p:tgtEl>
                                        <p:attrNameLst>
                                          <p:attrName>ppt_x</p:attrName>
                                        </p:attrNameLst>
                                      </p:cBhvr>
                                      <p:tavLst>
                                        <p:tav tm="0">
                                          <p:val>
                                            <p:strVal val="#ppt_x"/>
                                          </p:val>
                                        </p:tav>
                                        <p:tav tm="100000">
                                          <p:val>
                                            <p:strVal val="#ppt_x"/>
                                          </p:val>
                                        </p:tav>
                                      </p:tavLst>
                                    </p:anim>
                                    <p:anim calcmode="lin" valueType="num">
                                      <p:cBhvr>
                                        <p:cTn id="8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1000"/>
                                        <p:tgtEl>
                                          <p:spTgt spid="13"/>
                                        </p:tgtEl>
                                      </p:cBhvr>
                                    </p:animEffect>
                                    <p:anim calcmode="lin" valueType="num">
                                      <p:cBhvr>
                                        <p:cTn id="89" dur="1000" fill="hold"/>
                                        <p:tgtEl>
                                          <p:spTgt spid="13"/>
                                        </p:tgtEl>
                                        <p:attrNameLst>
                                          <p:attrName>ppt_x</p:attrName>
                                        </p:attrNameLst>
                                      </p:cBhvr>
                                      <p:tavLst>
                                        <p:tav tm="0">
                                          <p:val>
                                            <p:strVal val="#ppt_x"/>
                                          </p:val>
                                        </p:tav>
                                        <p:tav tm="100000">
                                          <p:val>
                                            <p:strVal val="#ppt_x"/>
                                          </p:val>
                                        </p:tav>
                                      </p:tavLst>
                                    </p:anim>
                                    <p:anim calcmode="lin" valueType="num">
                                      <p:cBhvr>
                                        <p:cTn id="9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27"/>
                                        </p:tgtEl>
                                        <p:attrNameLst>
                                          <p:attrName>ppt_x</p:attrName>
                                        </p:attrNameLst>
                                      </p:cBhvr>
                                      <p:tavLst>
                                        <p:tav tm="0">
                                          <p:val>
                                            <p:strVal val="ppt_x"/>
                                          </p:val>
                                        </p:tav>
                                        <p:tav tm="100000">
                                          <p:val>
                                            <p:strVal val="ppt_x"/>
                                          </p:val>
                                        </p:tav>
                                      </p:tavLst>
                                    </p:anim>
                                    <p:anim calcmode="lin" valueType="num">
                                      <p:cBhvr additive="base">
                                        <p:cTn id="95" dur="500"/>
                                        <p:tgtEl>
                                          <p:spTgt spid="27"/>
                                        </p:tgtEl>
                                        <p:attrNameLst>
                                          <p:attrName>ppt_y</p:attrName>
                                        </p:attrNameLst>
                                      </p:cBhvr>
                                      <p:tavLst>
                                        <p:tav tm="0">
                                          <p:val>
                                            <p:strVal val="ppt_y"/>
                                          </p:val>
                                        </p:tav>
                                        <p:tav tm="100000">
                                          <p:val>
                                            <p:strVal val="1+ppt_h/2"/>
                                          </p:val>
                                        </p:tav>
                                      </p:tavLst>
                                    </p:anim>
                                    <p:set>
                                      <p:cBhvr>
                                        <p:cTn id="96" dur="1" fill="hold">
                                          <p:stCondLst>
                                            <p:cond delay="4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1000"/>
                                        <p:tgtEl>
                                          <p:spTgt spid="28"/>
                                        </p:tgtEl>
                                      </p:cBhvr>
                                    </p:animEffect>
                                    <p:anim calcmode="lin" valueType="num">
                                      <p:cBhvr>
                                        <p:cTn id="102" dur="1000" fill="hold"/>
                                        <p:tgtEl>
                                          <p:spTgt spid="28"/>
                                        </p:tgtEl>
                                        <p:attrNameLst>
                                          <p:attrName>ppt_x</p:attrName>
                                        </p:attrNameLst>
                                      </p:cBhvr>
                                      <p:tavLst>
                                        <p:tav tm="0">
                                          <p:val>
                                            <p:strVal val="#ppt_x"/>
                                          </p:val>
                                        </p:tav>
                                        <p:tav tm="100000">
                                          <p:val>
                                            <p:strVal val="#ppt_x"/>
                                          </p:val>
                                        </p:tav>
                                      </p:tavLst>
                                    </p:anim>
                                    <p:anim calcmode="lin" valueType="num">
                                      <p:cBhvr>
                                        <p:cTn id="10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1000"/>
                                        <p:tgtEl>
                                          <p:spTgt spid="15"/>
                                        </p:tgtEl>
                                      </p:cBhvr>
                                    </p:animEffect>
                                    <p:anim calcmode="lin" valueType="num">
                                      <p:cBhvr>
                                        <p:cTn id="109" dur="1000" fill="hold"/>
                                        <p:tgtEl>
                                          <p:spTgt spid="15"/>
                                        </p:tgtEl>
                                        <p:attrNameLst>
                                          <p:attrName>ppt_x</p:attrName>
                                        </p:attrNameLst>
                                      </p:cBhvr>
                                      <p:tavLst>
                                        <p:tav tm="0">
                                          <p:val>
                                            <p:strVal val="#ppt_x"/>
                                          </p:val>
                                        </p:tav>
                                        <p:tav tm="100000">
                                          <p:val>
                                            <p:strVal val="#ppt_x"/>
                                          </p:val>
                                        </p:tav>
                                      </p:tavLst>
                                    </p:anim>
                                    <p:anim calcmode="lin" valueType="num">
                                      <p:cBhvr>
                                        <p:cTn id="11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1" nodeType="clickEffect">
                                  <p:stCondLst>
                                    <p:cond delay="0"/>
                                  </p:stCondLst>
                                  <p:childTnLst>
                                    <p:anim calcmode="lin" valueType="num">
                                      <p:cBhvr additive="base">
                                        <p:cTn id="114" dur="500"/>
                                        <p:tgtEl>
                                          <p:spTgt spid="28"/>
                                        </p:tgtEl>
                                        <p:attrNameLst>
                                          <p:attrName>ppt_x</p:attrName>
                                        </p:attrNameLst>
                                      </p:cBhvr>
                                      <p:tavLst>
                                        <p:tav tm="0">
                                          <p:val>
                                            <p:strVal val="ppt_x"/>
                                          </p:val>
                                        </p:tav>
                                        <p:tav tm="100000">
                                          <p:val>
                                            <p:strVal val="ppt_x"/>
                                          </p:val>
                                        </p:tav>
                                      </p:tavLst>
                                    </p:anim>
                                    <p:anim calcmode="lin" valueType="num">
                                      <p:cBhvr additive="base">
                                        <p:cTn id="115" dur="500"/>
                                        <p:tgtEl>
                                          <p:spTgt spid="28"/>
                                        </p:tgtEl>
                                        <p:attrNameLst>
                                          <p:attrName>ppt_y</p:attrName>
                                        </p:attrNameLst>
                                      </p:cBhvr>
                                      <p:tavLst>
                                        <p:tav tm="0">
                                          <p:val>
                                            <p:strVal val="ppt_y"/>
                                          </p:val>
                                        </p:tav>
                                        <p:tav tm="100000">
                                          <p:val>
                                            <p:strVal val="1+ppt_h/2"/>
                                          </p:val>
                                        </p:tav>
                                      </p:tavLst>
                                    </p:anim>
                                    <p:set>
                                      <p:cBhvr>
                                        <p:cTn id="116" dur="1" fill="hold">
                                          <p:stCondLst>
                                            <p:cond delay="499"/>
                                          </p:stCondLst>
                                        </p:cTn>
                                        <p:tgtEl>
                                          <p:spTgt spid="2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fade">
                                      <p:cBhvr>
                                        <p:cTn id="121" dur="1000"/>
                                        <p:tgtEl>
                                          <p:spTgt spid="29"/>
                                        </p:tgtEl>
                                      </p:cBhvr>
                                    </p:animEffect>
                                    <p:anim calcmode="lin" valueType="num">
                                      <p:cBhvr>
                                        <p:cTn id="122" dur="1000" fill="hold"/>
                                        <p:tgtEl>
                                          <p:spTgt spid="29"/>
                                        </p:tgtEl>
                                        <p:attrNameLst>
                                          <p:attrName>ppt_x</p:attrName>
                                        </p:attrNameLst>
                                      </p:cBhvr>
                                      <p:tavLst>
                                        <p:tav tm="0">
                                          <p:val>
                                            <p:strVal val="#ppt_x"/>
                                          </p:val>
                                        </p:tav>
                                        <p:tav tm="100000">
                                          <p:val>
                                            <p:strVal val="#ppt_x"/>
                                          </p:val>
                                        </p:tav>
                                      </p:tavLst>
                                    </p:anim>
                                    <p:anim calcmode="lin" valueType="num">
                                      <p:cBhvr>
                                        <p:cTn id="1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fade">
                                      <p:cBhvr>
                                        <p:cTn id="128" dur="1000"/>
                                        <p:tgtEl>
                                          <p:spTgt spid="17"/>
                                        </p:tgtEl>
                                      </p:cBhvr>
                                    </p:animEffect>
                                    <p:anim calcmode="lin" valueType="num">
                                      <p:cBhvr>
                                        <p:cTn id="129" dur="1000" fill="hold"/>
                                        <p:tgtEl>
                                          <p:spTgt spid="17"/>
                                        </p:tgtEl>
                                        <p:attrNameLst>
                                          <p:attrName>ppt_x</p:attrName>
                                        </p:attrNameLst>
                                      </p:cBhvr>
                                      <p:tavLst>
                                        <p:tav tm="0">
                                          <p:val>
                                            <p:strVal val="#ppt_x"/>
                                          </p:val>
                                        </p:tav>
                                        <p:tav tm="100000">
                                          <p:val>
                                            <p:strVal val="#ppt_x"/>
                                          </p:val>
                                        </p:tav>
                                      </p:tavLst>
                                    </p:anim>
                                    <p:anim calcmode="lin" valueType="num">
                                      <p:cBhvr>
                                        <p:cTn id="1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xit" presetSubtype="4" fill="hold" grpId="1" nodeType="clickEffect">
                                  <p:stCondLst>
                                    <p:cond delay="0"/>
                                  </p:stCondLst>
                                  <p:childTnLst>
                                    <p:anim calcmode="lin" valueType="num">
                                      <p:cBhvr additive="base">
                                        <p:cTn id="134" dur="500"/>
                                        <p:tgtEl>
                                          <p:spTgt spid="29"/>
                                        </p:tgtEl>
                                        <p:attrNameLst>
                                          <p:attrName>ppt_x</p:attrName>
                                        </p:attrNameLst>
                                      </p:cBhvr>
                                      <p:tavLst>
                                        <p:tav tm="0">
                                          <p:val>
                                            <p:strVal val="ppt_x"/>
                                          </p:val>
                                        </p:tav>
                                        <p:tav tm="100000">
                                          <p:val>
                                            <p:strVal val="ppt_x"/>
                                          </p:val>
                                        </p:tav>
                                      </p:tavLst>
                                    </p:anim>
                                    <p:anim calcmode="lin" valueType="num">
                                      <p:cBhvr additive="base">
                                        <p:cTn id="135" dur="500"/>
                                        <p:tgtEl>
                                          <p:spTgt spid="29"/>
                                        </p:tgtEl>
                                        <p:attrNameLst>
                                          <p:attrName>ppt_y</p:attrName>
                                        </p:attrNameLst>
                                      </p:cBhvr>
                                      <p:tavLst>
                                        <p:tav tm="0">
                                          <p:val>
                                            <p:strVal val="ppt_y"/>
                                          </p:val>
                                        </p:tav>
                                        <p:tav tm="100000">
                                          <p:val>
                                            <p:strVal val="1+ppt_h/2"/>
                                          </p:val>
                                        </p:tav>
                                      </p:tavLst>
                                    </p:anim>
                                    <p:set>
                                      <p:cBhvr>
                                        <p:cTn id="136" dur="1" fill="hold">
                                          <p:stCondLst>
                                            <p:cond delay="499"/>
                                          </p:stCondLst>
                                        </p:cTn>
                                        <p:tgtEl>
                                          <p:spTgt spid="29"/>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30"/>
                                        </p:tgtEl>
                                        <p:attrNameLst>
                                          <p:attrName>style.visibility</p:attrName>
                                        </p:attrNameLst>
                                      </p:cBhvr>
                                      <p:to>
                                        <p:strVal val="visible"/>
                                      </p:to>
                                    </p:set>
                                    <p:animEffect transition="in" filter="fade">
                                      <p:cBhvr>
                                        <p:cTn id="141" dur="1000"/>
                                        <p:tgtEl>
                                          <p:spTgt spid="30"/>
                                        </p:tgtEl>
                                      </p:cBhvr>
                                    </p:animEffect>
                                    <p:anim calcmode="lin" valueType="num">
                                      <p:cBhvr>
                                        <p:cTn id="142" dur="1000" fill="hold"/>
                                        <p:tgtEl>
                                          <p:spTgt spid="30"/>
                                        </p:tgtEl>
                                        <p:attrNameLst>
                                          <p:attrName>ppt_x</p:attrName>
                                        </p:attrNameLst>
                                      </p:cBhvr>
                                      <p:tavLst>
                                        <p:tav tm="0">
                                          <p:val>
                                            <p:strVal val="#ppt_x"/>
                                          </p:val>
                                        </p:tav>
                                        <p:tav tm="100000">
                                          <p:val>
                                            <p:strVal val="#ppt_x"/>
                                          </p:val>
                                        </p:tav>
                                      </p:tavLst>
                                    </p:anim>
                                    <p:anim calcmode="lin" valueType="num">
                                      <p:cBhvr>
                                        <p:cTn id="1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grpId="0" nodeType="clickEffect">
                                  <p:stCondLst>
                                    <p:cond delay="0"/>
                                  </p:stCondLst>
                                  <p:childTnLst>
                                    <p:set>
                                      <p:cBhvr>
                                        <p:cTn id="147" dur="1" fill="hold">
                                          <p:stCondLst>
                                            <p:cond delay="0"/>
                                          </p:stCondLst>
                                        </p:cTn>
                                        <p:tgtEl>
                                          <p:spTgt spid="19"/>
                                        </p:tgtEl>
                                        <p:attrNameLst>
                                          <p:attrName>style.visibility</p:attrName>
                                        </p:attrNameLst>
                                      </p:cBhvr>
                                      <p:to>
                                        <p:strVal val="visible"/>
                                      </p:to>
                                    </p:set>
                                    <p:animEffect transition="in" filter="fade">
                                      <p:cBhvr>
                                        <p:cTn id="148" dur="1000"/>
                                        <p:tgtEl>
                                          <p:spTgt spid="19"/>
                                        </p:tgtEl>
                                      </p:cBhvr>
                                    </p:animEffect>
                                    <p:anim calcmode="lin" valueType="num">
                                      <p:cBhvr>
                                        <p:cTn id="149" dur="1000" fill="hold"/>
                                        <p:tgtEl>
                                          <p:spTgt spid="19"/>
                                        </p:tgtEl>
                                        <p:attrNameLst>
                                          <p:attrName>ppt_x</p:attrName>
                                        </p:attrNameLst>
                                      </p:cBhvr>
                                      <p:tavLst>
                                        <p:tav tm="0">
                                          <p:val>
                                            <p:strVal val="#ppt_x"/>
                                          </p:val>
                                        </p:tav>
                                        <p:tav tm="100000">
                                          <p:val>
                                            <p:strVal val="#ppt_x"/>
                                          </p:val>
                                        </p:tav>
                                      </p:tavLst>
                                    </p:anim>
                                    <p:anim calcmode="lin" valueType="num">
                                      <p:cBhvr>
                                        <p:cTn id="1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xit" presetSubtype="4" fill="hold" grpId="1" nodeType="clickEffect">
                                  <p:stCondLst>
                                    <p:cond delay="0"/>
                                  </p:stCondLst>
                                  <p:childTnLst>
                                    <p:anim calcmode="lin" valueType="num">
                                      <p:cBhvr additive="base">
                                        <p:cTn id="154" dur="500"/>
                                        <p:tgtEl>
                                          <p:spTgt spid="30"/>
                                        </p:tgtEl>
                                        <p:attrNameLst>
                                          <p:attrName>ppt_x</p:attrName>
                                        </p:attrNameLst>
                                      </p:cBhvr>
                                      <p:tavLst>
                                        <p:tav tm="0">
                                          <p:val>
                                            <p:strVal val="ppt_x"/>
                                          </p:val>
                                        </p:tav>
                                        <p:tav tm="100000">
                                          <p:val>
                                            <p:strVal val="ppt_x"/>
                                          </p:val>
                                        </p:tav>
                                      </p:tavLst>
                                    </p:anim>
                                    <p:anim calcmode="lin" valueType="num">
                                      <p:cBhvr additive="base">
                                        <p:cTn id="155" dur="500"/>
                                        <p:tgtEl>
                                          <p:spTgt spid="30"/>
                                        </p:tgtEl>
                                        <p:attrNameLst>
                                          <p:attrName>ppt_y</p:attrName>
                                        </p:attrNameLst>
                                      </p:cBhvr>
                                      <p:tavLst>
                                        <p:tav tm="0">
                                          <p:val>
                                            <p:strVal val="ppt_y"/>
                                          </p:val>
                                        </p:tav>
                                        <p:tav tm="100000">
                                          <p:val>
                                            <p:strVal val="1+ppt_h/2"/>
                                          </p:val>
                                        </p:tav>
                                      </p:tavLst>
                                    </p:anim>
                                    <p:set>
                                      <p:cBhvr>
                                        <p:cTn id="156" dur="1" fill="hold">
                                          <p:stCondLst>
                                            <p:cond delay="499"/>
                                          </p:stCondLst>
                                        </p:cTn>
                                        <p:tgtEl>
                                          <p:spTgt spid="30"/>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31"/>
                                        </p:tgtEl>
                                        <p:attrNameLst>
                                          <p:attrName>style.visibility</p:attrName>
                                        </p:attrNameLst>
                                      </p:cBhvr>
                                      <p:to>
                                        <p:strVal val="visible"/>
                                      </p:to>
                                    </p:set>
                                    <p:animEffect transition="in" filter="fade">
                                      <p:cBhvr>
                                        <p:cTn id="161" dur="1000"/>
                                        <p:tgtEl>
                                          <p:spTgt spid="31"/>
                                        </p:tgtEl>
                                      </p:cBhvr>
                                    </p:animEffect>
                                    <p:anim calcmode="lin" valueType="num">
                                      <p:cBhvr>
                                        <p:cTn id="162" dur="1000" fill="hold"/>
                                        <p:tgtEl>
                                          <p:spTgt spid="31"/>
                                        </p:tgtEl>
                                        <p:attrNameLst>
                                          <p:attrName>ppt_x</p:attrName>
                                        </p:attrNameLst>
                                      </p:cBhvr>
                                      <p:tavLst>
                                        <p:tav tm="0">
                                          <p:val>
                                            <p:strVal val="#ppt_x"/>
                                          </p:val>
                                        </p:tav>
                                        <p:tav tm="100000">
                                          <p:val>
                                            <p:strVal val="#ppt_x"/>
                                          </p:val>
                                        </p:tav>
                                      </p:tavLst>
                                    </p:anim>
                                    <p:anim calcmode="lin" valueType="num">
                                      <p:cBhvr>
                                        <p:cTn id="16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21"/>
                                        </p:tgtEl>
                                        <p:attrNameLst>
                                          <p:attrName>style.visibility</p:attrName>
                                        </p:attrNameLst>
                                      </p:cBhvr>
                                      <p:to>
                                        <p:strVal val="visible"/>
                                      </p:to>
                                    </p:set>
                                    <p:animEffect transition="in" filter="fade">
                                      <p:cBhvr>
                                        <p:cTn id="168" dur="1000"/>
                                        <p:tgtEl>
                                          <p:spTgt spid="21"/>
                                        </p:tgtEl>
                                      </p:cBhvr>
                                    </p:animEffect>
                                    <p:anim calcmode="lin" valueType="num">
                                      <p:cBhvr>
                                        <p:cTn id="169" dur="1000" fill="hold"/>
                                        <p:tgtEl>
                                          <p:spTgt spid="21"/>
                                        </p:tgtEl>
                                        <p:attrNameLst>
                                          <p:attrName>ppt_x</p:attrName>
                                        </p:attrNameLst>
                                      </p:cBhvr>
                                      <p:tavLst>
                                        <p:tav tm="0">
                                          <p:val>
                                            <p:strVal val="#ppt_x"/>
                                          </p:val>
                                        </p:tav>
                                        <p:tav tm="100000">
                                          <p:val>
                                            <p:strVal val="#ppt_x"/>
                                          </p:val>
                                        </p:tav>
                                      </p:tavLst>
                                    </p:anim>
                                    <p:anim calcmode="lin" valueType="num">
                                      <p:cBhvr>
                                        <p:cTn id="17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xit" presetSubtype="4" fill="hold" grpId="1" nodeType="clickEffect">
                                  <p:stCondLst>
                                    <p:cond delay="0"/>
                                  </p:stCondLst>
                                  <p:childTnLst>
                                    <p:anim calcmode="lin" valueType="num">
                                      <p:cBhvr additive="base">
                                        <p:cTn id="174" dur="500"/>
                                        <p:tgtEl>
                                          <p:spTgt spid="31"/>
                                        </p:tgtEl>
                                        <p:attrNameLst>
                                          <p:attrName>ppt_x</p:attrName>
                                        </p:attrNameLst>
                                      </p:cBhvr>
                                      <p:tavLst>
                                        <p:tav tm="0">
                                          <p:val>
                                            <p:strVal val="ppt_x"/>
                                          </p:val>
                                        </p:tav>
                                        <p:tav tm="100000">
                                          <p:val>
                                            <p:strVal val="ppt_x"/>
                                          </p:val>
                                        </p:tav>
                                      </p:tavLst>
                                    </p:anim>
                                    <p:anim calcmode="lin" valueType="num">
                                      <p:cBhvr additive="base">
                                        <p:cTn id="175" dur="500"/>
                                        <p:tgtEl>
                                          <p:spTgt spid="31"/>
                                        </p:tgtEl>
                                        <p:attrNameLst>
                                          <p:attrName>ppt_y</p:attrName>
                                        </p:attrNameLst>
                                      </p:cBhvr>
                                      <p:tavLst>
                                        <p:tav tm="0">
                                          <p:val>
                                            <p:strVal val="ppt_y"/>
                                          </p:val>
                                        </p:tav>
                                        <p:tav tm="100000">
                                          <p:val>
                                            <p:strVal val="1+ppt_h/2"/>
                                          </p:val>
                                        </p:tav>
                                      </p:tavLst>
                                    </p:anim>
                                    <p:set>
                                      <p:cBhvr>
                                        <p:cTn id="176" dur="1" fill="hold">
                                          <p:stCondLst>
                                            <p:cond delay="499"/>
                                          </p:stCondLst>
                                        </p:cTn>
                                        <p:tgtEl>
                                          <p:spTgt spid="31"/>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grpId="0" nodeType="clickEffect">
                                  <p:stCondLst>
                                    <p:cond delay="0"/>
                                  </p:stCondLst>
                                  <p:childTnLst>
                                    <p:set>
                                      <p:cBhvr>
                                        <p:cTn id="180" dur="1" fill="hold">
                                          <p:stCondLst>
                                            <p:cond delay="0"/>
                                          </p:stCondLst>
                                        </p:cTn>
                                        <p:tgtEl>
                                          <p:spTgt spid="32"/>
                                        </p:tgtEl>
                                        <p:attrNameLst>
                                          <p:attrName>style.visibility</p:attrName>
                                        </p:attrNameLst>
                                      </p:cBhvr>
                                      <p:to>
                                        <p:strVal val="visible"/>
                                      </p:to>
                                    </p:set>
                                    <p:anim calcmode="lin" valueType="num">
                                      <p:cBhvr additive="base">
                                        <p:cTn id="181" dur="500" fill="hold"/>
                                        <p:tgtEl>
                                          <p:spTgt spid="32"/>
                                        </p:tgtEl>
                                        <p:attrNameLst>
                                          <p:attrName>ppt_x</p:attrName>
                                        </p:attrNameLst>
                                      </p:cBhvr>
                                      <p:tavLst>
                                        <p:tav tm="0">
                                          <p:val>
                                            <p:strVal val="#ppt_x"/>
                                          </p:val>
                                        </p:tav>
                                        <p:tav tm="100000">
                                          <p:val>
                                            <p:strVal val="#ppt_x"/>
                                          </p:val>
                                        </p:tav>
                                      </p:tavLst>
                                    </p:anim>
                                    <p:anim calcmode="lin" valueType="num">
                                      <p:cBhvr additive="base">
                                        <p:cTn id="18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42" presetClass="entr" presetSubtype="0" fill="hold" grpId="0" nodeType="clickEffect">
                                  <p:stCondLst>
                                    <p:cond delay="0"/>
                                  </p:stCondLst>
                                  <p:childTnLst>
                                    <p:set>
                                      <p:cBhvr>
                                        <p:cTn id="186" dur="1" fill="hold">
                                          <p:stCondLst>
                                            <p:cond delay="0"/>
                                          </p:stCondLst>
                                        </p:cTn>
                                        <p:tgtEl>
                                          <p:spTgt spid="23"/>
                                        </p:tgtEl>
                                        <p:attrNameLst>
                                          <p:attrName>style.visibility</p:attrName>
                                        </p:attrNameLst>
                                      </p:cBhvr>
                                      <p:to>
                                        <p:strVal val="visible"/>
                                      </p:to>
                                    </p:set>
                                    <p:animEffect transition="in" filter="fade">
                                      <p:cBhvr>
                                        <p:cTn id="187" dur="1000"/>
                                        <p:tgtEl>
                                          <p:spTgt spid="23"/>
                                        </p:tgtEl>
                                      </p:cBhvr>
                                    </p:animEffect>
                                    <p:anim calcmode="lin" valueType="num">
                                      <p:cBhvr>
                                        <p:cTn id="188" dur="1000" fill="hold"/>
                                        <p:tgtEl>
                                          <p:spTgt spid="23"/>
                                        </p:tgtEl>
                                        <p:attrNameLst>
                                          <p:attrName>ppt_x</p:attrName>
                                        </p:attrNameLst>
                                      </p:cBhvr>
                                      <p:tavLst>
                                        <p:tav tm="0">
                                          <p:val>
                                            <p:strVal val="#ppt_x"/>
                                          </p:val>
                                        </p:tav>
                                        <p:tav tm="100000">
                                          <p:val>
                                            <p:strVal val="#ppt_x"/>
                                          </p:val>
                                        </p:tav>
                                      </p:tavLst>
                                    </p:anim>
                                    <p:anim calcmode="lin" valueType="num">
                                      <p:cBhvr>
                                        <p:cTn id="18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xit" presetSubtype="4" fill="hold" grpId="1" nodeType="clickEffect">
                                  <p:stCondLst>
                                    <p:cond delay="0"/>
                                  </p:stCondLst>
                                  <p:childTnLst>
                                    <p:anim calcmode="lin" valueType="num">
                                      <p:cBhvr additive="base">
                                        <p:cTn id="193" dur="500"/>
                                        <p:tgtEl>
                                          <p:spTgt spid="32"/>
                                        </p:tgtEl>
                                        <p:attrNameLst>
                                          <p:attrName>ppt_x</p:attrName>
                                        </p:attrNameLst>
                                      </p:cBhvr>
                                      <p:tavLst>
                                        <p:tav tm="0">
                                          <p:val>
                                            <p:strVal val="ppt_x"/>
                                          </p:val>
                                        </p:tav>
                                        <p:tav tm="100000">
                                          <p:val>
                                            <p:strVal val="ppt_x"/>
                                          </p:val>
                                        </p:tav>
                                      </p:tavLst>
                                    </p:anim>
                                    <p:anim calcmode="lin" valueType="num">
                                      <p:cBhvr additive="base">
                                        <p:cTn id="194" dur="500"/>
                                        <p:tgtEl>
                                          <p:spTgt spid="32"/>
                                        </p:tgtEl>
                                        <p:attrNameLst>
                                          <p:attrName>ppt_y</p:attrName>
                                        </p:attrNameLst>
                                      </p:cBhvr>
                                      <p:tavLst>
                                        <p:tav tm="0">
                                          <p:val>
                                            <p:strVal val="ppt_y"/>
                                          </p:val>
                                        </p:tav>
                                        <p:tav tm="100000">
                                          <p:val>
                                            <p:strVal val="1+ppt_h/2"/>
                                          </p:val>
                                        </p:tav>
                                      </p:tavLst>
                                    </p:anim>
                                    <p:set>
                                      <p:cBhvr>
                                        <p:cTn id="19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3" grpId="0"/>
      <p:bldP spid="15" grpId="0"/>
      <p:bldP spid="17" grpId="0"/>
      <p:bldP spid="19" grpId="0"/>
      <p:bldP spid="21" grpId="0"/>
      <p:bldP spid="23" grpId="0"/>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pic>
        <p:nvPicPr>
          <p:cNvPr id="5" name="Picture 4" descr="C:\Users\Administrator\Desktop\noi-voi-con.png"/>
          <p:cNvPicPr/>
          <p:nvPr/>
        </p:nvPicPr>
        <p:blipFill>
          <a:blip r:embed="rId3"/>
          <a:srcRect/>
          <a:stretch>
            <a:fillRect/>
          </a:stretch>
        </p:blipFill>
        <p:spPr bwMode="auto">
          <a:xfrm>
            <a:off x="0" y="107576"/>
            <a:ext cx="12191999" cy="6750424"/>
          </a:xfrm>
          <a:prstGeom prst="rect">
            <a:avLst/>
          </a:prstGeom>
          <a:noFill/>
          <a:ln w="9525">
            <a:noFill/>
            <a:miter lim="800000"/>
            <a:headEnd/>
            <a:tailEnd/>
          </a:ln>
        </p:spPr>
      </p:pic>
    </p:spTree>
    <p:extLst>
      <p:ext uri="{BB962C8B-B14F-4D97-AF65-F5344CB8AC3E}">
        <p14:creationId xmlns:p14="http://schemas.microsoft.com/office/powerpoint/2010/main" val="1909769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1709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956" y="327378"/>
            <a:ext cx="11435644" cy="653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280254"/>
      </p:ext>
    </p:extLst>
  </p:cSld>
  <p:clrMapOvr>
    <a:masterClrMapping/>
  </p:clrMapOvr>
  <p:transition advClick="0">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 xmlns:a16="http://schemas.microsoft.com/office/drawing/2014/main" id="{0228A839-67DF-4616-BA7A-7DD84A88B28B}"/>
              </a:ext>
            </a:extLst>
          </p:cNvPr>
          <p:cNvSpPr txBox="1"/>
          <p:nvPr/>
        </p:nvSpPr>
        <p:spPr>
          <a:xfrm>
            <a:off x="0" y="100209"/>
            <a:ext cx="11900263"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smtClean="0">
                <a:solidFill>
                  <a:srgbClr val="800080"/>
                </a:solidFill>
                <a:latin typeface="Times New Roman" pitchFamily="18" charset="0"/>
                <a:cs typeface="Times New Roman" pitchFamily="18" charset="0"/>
              </a:rPr>
              <a:t>                      NÓI </a:t>
            </a:r>
            <a:r>
              <a:rPr lang="en-US" sz="2000" b="1" dirty="0">
                <a:solidFill>
                  <a:srgbClr val="800080"/>
                </a:solidFill>
                <a:latin typeface="Times New Roman" pitchFamily="18" charset="0"/>
                <a:cs typeface="Times New Roman" pitchFamily="18" charset="0"/>
              </a:rPr>
              <a:t>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spTree>
    <p:extLst>
      <p:ext uri="{BB962C8B-B14F-4D97-AF65-F5344CB8AC3E}">
        <p14:creationId xmlns:p14="http://schemas.microsoft.com/office/powerpoint/2010/main" val="2827501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2377" y="782728"/>
            <a:ext cx="9144000" cy="2387600"/>
          </a:xfrm>
        </p:spPr>
        <p:txBody>
          <a:bodyPr/>
          <a:lstStyle/>
          <a:p>
            <a:r>
              <a:rPr lang="en-US" i="1" smtClean="0">
                <a:solidFill>
                  <a:schemeClr val="tx2"/>
                </a:solidFill>
                <a:latin typeface="Times New Roman" panose="02020603050405020304" pitchFamily="18" charset="0"/>
                <a:cs typeface="Times New Roman" panose="02020603050405020304" pitchFamily="18" charset="0"/>
              </a:rPr>
              <a:t>Tiết 110</a:t>
            </a:r>
            <a:r>
              <a:rPr lang="vi-VN" i="1" smtClean="0">
                <a:solidFill>
                  <a:schemeClr val="tx2"/>
                </a:solidFill>
                <a:latin typeface="Times New Roman" panose="02020603050405020304" pitchFamily="18" charset="0"/>
                <a:cs typeface="Times New Roman" panose="02020603050405020304" pitchFamily="18" charset="0"/>
              </a:rPr>
              <a:t/>
            </a:r>
            <a:br>
              <a:rPr lang="vi-VN" i="1" smtClean="0">
                <a:solidFill>
                  <a:schemeClr val="tx2"/>
                </a:solidFill>
                <a:latin typeface="Times New Roman" panose="02020603050405020304" pitchFamily="18" charset="0"/>
                <a:cs typeface="Times New Roman" panose="02020603050405020304" pitchFamily="18" charset="0"/>
              </a:rPr>
            </a:br>
            <a:r>
              <a:rPr lang="vi-VN" i="1" smtClean="0">
                <a:solidFill>
                  <a:schemeClr val="tx2"/>
                </a:solidFill>
                <a:latin typeface="Times New Roman" panose="02020603050405020304" pitchFamily="18" charset="0"/>
                <a:cs typeface="Times New Roman" panose="02020603050405020304" pitchFamily="18" charset="0"/>
              </a:rPr>
              <a:t>    </a:t>
            </a:r>
            <a:r>
              <a:rPr lang="vi-VN" i="1" smtClean="0">
                <a:solidFill>
                  <a:srgbClr val="FF0000"/>
                </a:solidFill>
                <a:latin typeface="Times New Roman" panose="02020603050405020304" pitchFamily="18" charset="0"/>
                <a:cs typeface="Times New Roman" panose="02020603050405020304" pitchFamily="18" charset="0"/>
              </a:rPr>
              <a:t>NÓI </a:t>
            </a:r>
            <a:r>
              <a:rPr lang="vi-VN" i="1" dirty="0">
                <a:solidFill>
                  <a:srgbClr val="FF0000"/>
                </a:solidFill>
                <a:latin typeface="Times New Roman" panose="02020603050405020304" pitchFamily="18" charset="0"/>
                <a:cs typeface="Times New Roman" panose="02020603050405020304" pitchFamily="18" charset="0"/>
              </a:rPr>
              <a:t>VỚI CON</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089341" y="3303876"/>
            <a:ext cx="7091361" cy="838200"/>
          </a:xfrm>
        </p:spPr>
        <p:txBody>
          <a:bodyPr/>
          <a:lstStyle/>
          <a:p>
            <a:pPr algn="r"/>
            <a:r>
              <a:rPr lang="vi-VN" i="1" dirty="0">
                <a:solidFill>
                  <a:srgbClr val="002060"/>
                </a:solidFill>
                <a:latin typeface="Times New Roman" panose="02020603050405020304" pitchFamily="18" charset="0"/>
                <a:cs typeface="Times New Roman" panose="02020603050405020304" pitchFamily="18" charset="0"/>
              </a:rPr>
              <a:t>- Y PHƯƠNG -  </a:t>
            </a:r>
            <a:endParaRPr lang="en-US" i="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84618" y="4538907"/>
            <a:ext cx="4306093" cy="369332"/>
          </a:xfrm>
          <a:prstGeom prst="rect">
            <a:avLst/>
          </a:prstGeom>
          <a:noFill/>
        </p:spPr>
        <p:txBody>
          <a:bodyPr wrap="square" rtlCol="0">
            <a:spAutoFit/>
          </a:bodyPr>
          <a:lstStyle/>
          <a:p>
            <a:r>
              <a:rPr lang="vi-VN" b="1" i="1" dirty="0">
                <a:solidFill>
                  <a:srgbClr val="002060"/>
                </a:solidFill>
                <a:latin typeface="Times New Roman" panose="02020603050405020304" pitchFamily="18" charset="0"/>
                <a:cs typeface="Times New Roman" panose="02020603050405020304" pitchFamily="18" charset="0"/>
              </a:rPr>
              <a:t>Người soạn: </a:t>
            </a:r>
            <a:r>
              <a:rPr lang="en-US" b="1" i="1" dirty="0" smtClean="0">
                <a:solidFill>
                  <a:srgbClr val="002060"/>
                </a:solidFill>
                <a:latin typeface="Times New Roman" panose="02020603050405020304" pitchFamily="18" charset="0"/>
                <a:cs typeface="Times New Roman" panose="02020603050405020304" pitchFamily="18" charset="0"/>
              </a:rPr>
              <a:t>NGUYỄN QUANG HIẾU</a:t>
            </a:r>
            <a:endParaRPr lang="en-US"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4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726AE05-FD9E-4D00-977C-4CFF70CCDC34}"/>
              </a:ext>
            </a:extLst>
          </p:cNvPr>
          <p:cNvSpPr txBox="1"/>
          <p:nvPr/>
        </p:nvSpPr>
        <p:spPr>
          <a:xfrm>
            <a:off x="0" y="75157"/>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smtClean="0">
                <a:solidFill>
                  <a:srgbClr val="800080"/>
                </a:solidFill>
                <a:latin typeface="Times New Roman" pitchFamily="18" charset="0"/>
                <a:cs typeface="Times New Roman" pitchFamily="18" charset="0"/>
              </a:rPr>
              <a:t>                                              </a:t>
            </a:r>
            <a:r>
              <a:rPr lang="en-US" sz="2800" b="1" dirty="0">
                <a:solidFill>
                  <a:srgbClr val="800080"/>
                </a:solidFill>
                <a:latin typeface="Times New Roman" pitchFamily="18" charset="0"/>
                <a:cs typeface="Times New Roman" pitchFamily="18" charset="0"/>
              </a:rPr>
              <a:t>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 xmlns:a16="http://schemas.microsoft.com/office/drawing/2014/main" id="{B6694A24-89CE-4161-952F-4FEAA7EFB1AF}"/>
              </a:ext>
            </a:extLst>
          </p:cNvPr>
          <p:cNvSpPr txBox="1"/>
          <p:nvPr/>
        </p:nvSpPr>
        <p:spPr>
          <a:xfrm>
            <a:off x="-1" y="509700"/>
            <a:ext cx="3304903"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a:t>
            </a:r>
          </a:p>
        </p:txBody>
      </p:sp>
      <p:cxnSp>
        <p:nvCxnSpPr>
          <p:cNvPr id="7" name="Straight Connector 6">
            <a:extLst>
              <a:ext uri="{FF2B5EF4-FFF2-40B4-BE49-F238E27FC236}">
                <a16:creationId xmlns="" xmlns:a16="http://schemas.microsoft.com/office/drawing/2014/main" id="{2A32D33A-498D-484F-90A8-9425644E3E62}"/>
              </a:ext>
            </a:extLst>
          </p:cNvPr>
          <p:cNvCxnSpPr>
            <a:cxnSpLocks/>
          </p:cNvCxnSpPr>
          <p:nvPr/>
        </p:nvCxnSpPr>
        <p:spPr>
          <a:xfrm>
            <a:off x="3306872" y="475267"/>
            <a:ext cx="0" cy="63075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0BB60138-CC5E-4C4E-821C-CBB3781EEA75}"/>
              </a:ext>
            </a:extLst>
          </p:cNvPr>
          <p:cNvSpPr txBox="1"/>
          <p:nvPr/>
        </p:nvSpPr>
        <p:spPr>
          <a:xfrm>
            <a:off x="3419605" y="516823"/>
            <a:ext cx="8642957" cy="5262979"/>
          </a:xfrm>
          <a:prstGeom prst="rect">
            <a:avLst/>
          </a:prstGeom>
          <a:noFill/>
        </p:spPr>
        <p:txBody>
          <a:bodyPr wrap="square" rtlCol="0">
            <a:spAutoFit/>
          </a:bodyPr>
          <a:lstStyle/>
          <a:p>
            <a:pPr algn="just"/>
            <a:r>
              <a:rPr lang="vi-VN" sz="2800" b="0" i="0" dirty="0">
                <a:solidFill>
                  <a:srgbClr val="000000"/>
                </a:solidFill>
                <a:effectLst/>
                <a:latin typeface="+mj-lt"/>
              </a:rPr>
              <a:t>- Y Phương (sinh năm 1948) tên thật là Hứa Vĩnh Sước</a:t>
            </a:r>
          </a:p>
          <a:p>
            <a:pPr algn="just"/>
            <a:r>
              <a:rPr lang="vi-VN" sz="2800" b="0" i="0" dirty="0">
                <a:solidFill>
                  <a:srgbClr val="000000"/>
                </a:solidFill>
                <a:effectLst/>
                <a:latin typeface="+mj-lt"/>
              </a:rPr>
              <a:t>- Quê quán: Trùng Khánh- Cao Bằng , ông là người dân tộc Tày</a:t>
            </a:r>
          </a:p>
          <a:p>
            <a:pPr algn="just"/>
            <a:r>
              <a:rPr lang="vi-VN" sz="2800" b="0" i="0" dirty="0">
                <a:solidFill>
                  <a:srgbClr val="000000"/>
                </a:solidFill>
                <a:effectLst/>
                <a:latin typeface="+mj-lt"/>
              </a:rPr>
              <a:t>- Sự nghiệp sáng tác:</a:t>
            </a:r>
          </a:p>
          <a:p>
            <a:pPr algn="just"/>
            <a:r>
              <a:rPr lang="vi-VN" sz="2800" b="0" i="0" dirty="0">
                <a:solidFill>
                  <a:srgbClr val="000000"/>
                </a:solidFill>
                <a:effectLst/>
                <a:latin typeface="+mj-lt"/>
              </a:rPr>
              <a:t>+ Ông nhập ngũ năm 1968, phục vụ trong quân đội đến năm 1981 chuyển về công tác tại sở văn hóa và thông tin tỉnh Cao Bằng</a:t>
            </a:r>
            <a:endParaRPr lang="en-US" sz="2800" b="0" i="0" dirty="0">
              <a:solidFill>
                <a:srgbClr val="000000"/>
              </a:solidFill>
              <a:effectLst/>
              <a:latin typeface="+mj-lt"/>
            </a:endParaRPr>
          </a:p>
          <a:p>
            <a:pPr algn="just"/>
            <a:r>
              <a:rPr lang="vi-VN" sz="2800" b="0" i="0" dirty="0">
                <a:solidFill>
                  <a:srgbClr val="000000"/>
                </a:solidFill>
                <a:effectLst/>
                <a:latin typeface="+mj-lt"/>
              </a:rPr>
              <a:t>+ Năm 1993 là chủ tịch hội văn nghệ Cao Bằng</a:t>
            </a:r>
          </a:p>
          <a:p>
            <a:pPr algn="just"/>
            <a:r>
              <a:rPr lang="vi-VN" sz="2800" b="0" i="0" dirty="0">
                <a:solidFill>
                  <a:srgbClr val="000000"/>
                </a:solidFill>
                <a:effectLst/>
                <a:latin typeface="+mj-lt"/>
              </a:rPr>
              <a:t>+ Năm 2007 ông được nhận giải thưởng nhà nước về Văn học nghệ thuật. Đây quả là một giải thưởng cao quý rất xứng đáng với những gì ông đã cống hiến cho nền văn học nước </a:t>
            </a:r>
            <a:r>
              <a:rPr lang="vi-VN" sz="2800" b="0" i="0" dirty="0" smtClean="0">
                <a:solidFill>
                  <a:srgbClr val="000000"/>
                </a:solidFill>
                <a:effectLst/>
                <a:latin typeface="+mj-lt"/>
              </a:rPr>
              <a:t>nhà</a:t>
            </a:r>
            <a:r>
              <a:rPr lang="en-US" sz="2800" b="0" i="0" dirty="0" smtClean="0">
                <a:solidFill>
                  <a:srgbClr val="000000"/>
                </a:solidFill>
                <a:effectLst/>
                <a:latin typeface="+mj-lt"/>
              </a:rPr>
              <a:t>.</a:t>
            </a:r>
            <a:endParaRPr lang="vi-VN" sz="2800" b="0" i="0" dirty="0">
              <a:solidFill>
                <a:srgbClr val="000000"/>
              </a:solidFill>
              <a:effectLst/>
              <a:latin typeface="+mj-lt"/>
            </a:endParaRPr>
          </a:p>
        </p:txBody>
      </p:sp>
      <p:pic>
        <p:nvPicPr>
          <p:cNvPr id="6146" name="Picture 2" descr="Vĩnh biệt nhà thơ Y Phương: &amp;amp;#39;Tiếng hát tháng Giêng&amp;amp;#39; đã cất vào &amp;amp;#39;ruột đá&amp;amp;#39; |  TTVH Online">
            <a:extLst>
              <a:ext uri="{FF2B5EF4-FFF2-40B4-BE49-F238E27FC236}">
                <a16:creationId xmlns="" xmlns:a16="http://schemas.microsoft.com/office/drawing/2014/main" id="{B5EAE761-935D-4F04-9ECA-E94F56FFF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64" y="1361202"/>
            <a:ext cx="2353732" cy="24422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à thơ Y Phương, người viết bài thơ nổi tiếng 'Nói với con' đột ngột qua  đời">
            <a:extLst>
              <a:ext uri="{FF2B5EF4-FFF2-40B4-BE49-F238E27FC236}">
                <a16:creationId xmlns="" xmlns:a16="http://schemas.microsoft.com/office/drawing/2014/main" id="{0194489F-C00A-4398-8E05-E53C91535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85" y="4384464"/>
            <a:ext cx="3005983" cy="20206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A0105E28-1ADD-4280-A40E-F171642DF717}"/>
              </a:ext>
            </a:extLst>
          </p:cNvPr>
          <p:cNvSpPr txBox="1"/>
          <p:nvPr/>
        </p:nvSpPr>
        <p:spPr>
          <a:xfrm>
            <a:off x="457202" y="3738132"/>
            <a:ext cx="2849666" cy="646331"/>
          </a:xfrm>
          <a:prstGeom prst="rect">
            <a:avLst/>
          </a:prstGeom>
          <a:noFill/>
        </p:spPr>
        <p:txBody>
          <a:bodyPr wrap="square" rtlCol="0">
            <a:spAutoFit/>
          </a:bodyPr>
          <a:lstStyle/>
          <a:p>
            <a:r>
              <a:rPr lang="vi-VN" b="0" i="1" dirty="0">
                <a:solidFill>
                  <a:srgbClr val="111000"/>
                </a:solidFill>
                <a:effectLst/>
                <a:latin typeface="Times New Roman" pitchFamily="18" charset="0"/>
                <a:cs typeface="Times New Roman" pitchFamily="18" charset="0"/>
              </a:rPr>
              <a:t>nhà thơ Y Phương) ở chiến trường B2</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2365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fade">
                                      <p:cBhvr>
                                        <p:cTn id="33" dur="1000"/>
                                        <p:tgtEl>
                                          <p:spTgt spid="9">
                                            <p:txEl>
                                              <p:pRg st="4" end="4"/>
                                            </p:txEl>
                                          </p:spTgt>
                                        </p:tgtEl>
                                      </p:cBhvr>
                                    </p:animEffect>
                                    <p:anim calcmode="lin" valueType="num">
                                      <p:cBhvr>
                                        <p:cTn id="34"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animEffect transition="in" filter="fade">
                                      <p:cBhvr>
                                        <p:cTn id="38" dur="1000"/>
                                        <p:tgtEl>
                                          <p:spTgt spid="9">
                                            <p:txEl>
                                              <p:pRg st="5" end="5"/>
                                            </p:txEl>
                                          </p:spTgt>
                                        </p:tgtEl>
                                      </p:cBhvr>
                                    </p:animEffect>
                                    <p:anim calcmode="lin" valueType="num">
                                      <p:cBhvr>
                                        <p:cTn id="3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726AE05-FD9E-4D00-977C-4CFF70CCDC34}"/>
              </a:ext>
            </a:extLst>
          </p:cNvPr>
          <p:cNvSpPr txBox="1"/>
          <p:nvPr/>
        </p:nvSpPr>
        <p:spPr>
          <a:xfrm>
            <a:off x="0" y="75157"/>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smtClean="0">
                <a:solidFill>
                  <a:srgbClr val="800080"/>
                </a:solidFill>
                <a:latin typeface="Times New Roman" pitchFamily="18" charset="0"/>
                <a:cs typeface="Times New Roman" pitchFamily="18" charset="0"/>
              </a:rPr>
              <a:t>                                              </a:t>
            </a:r>
            <a:r>
              <a:rPr lang="en-US" sz="2800" b="1" dirty="0">
                <a:solidFill>
                  <a:srgbClr val="800080"/>
                </a:solidFill>
                <a:latin typeface="Times New Roman" pitchFamily="18" charset="0"/>
                <a:cs typeface="Times New Roman" pitchFamily="18" charset="0"/>
              </a:rPr>
              <a:t>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 xmlns:a16="http://schemas.microsoft.com/office/drawing/2014/main" id="{B6694A24-89CE-4161-952F-4FEAA7EFB1AF}"/>
              </a:ext>
            </a:extLst>
          </p:cNvPr>
          <p:cNvSpPr txBox="1"/>
          <p:nvPr/>
        </p:nvSpPr>
        <p:spPr>
          <a:xfrm>
            <a:off x="-1" y="509700"/>
            <a:ext cx="3278777"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a:t>
            </a:r>
            <a:r>
              <a:rPr lang="en-US" sz="2400" b="1" dirty="0" err="1" smtClean="0">
                <a:latin typeface="Times New Roman" panose="02020603050405020304" pitchFamily="18" charset="0"/>
                <a:cs typeface="Times New Roman" panose="02020603050405020304" pitchFamily="18" charset="0"/>
              </a:rPr>
              <a:t>Tìm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hiểu</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a:t>
            </a:r>
          </a:p>
        </p:txBody>
      </p:sp>
      <p:cxnSp>
        <p:nvCxnSpPr>
          <p:cNvPr id="7" name="Straight Connector 6">
            <a:extLst>
              <a:ext uri="{FF2B5EF4-FFF2-40B4-BE49-F238E27FC236}">
                <a16:creationId xmlns="" xmlns:a16="http://schemas.microsoft.com/office/drawing/2014/main" id="{2A32D33A-498D-484F-90A8-9425644E3E62}"/>
              </a:ext>
            </a:extLst>
          </p:cNvPr>
          <p:cNvCxnSpPr>
            <a:cxnSpLocks/>
          </p:cNvCxnSpPr>
          <p:nvPr/>
        </p:nvCxnSpPr>
        <p:spPr>
          <a:xfrm>
            <a:off x="3306872" y="475267"/>
            <a:ext cx="0" cy="63075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0BB60138-CC5E-4C4E-821C-CBB3781EEA75}"/>
              </a:ext>
            </a:extLst>
          </p:cNvPr>
          <p:cNvSpPr txBox="1"/>
          <p:nvPr/>
        </p:nvSpPr>
        <p:spPr>
          <a:xfrm>
            <a:off x="3419605" y="516823"/>
            <a:ext cx="8642957" cy="2677656"/>
          </a:xfrm>
          <a:prstGeom prst="rect">
            <a:avLst/>
          </a:prstGeom>
          <a:noFill/>
        </p:spPr>
        <p:txBody>
          <a:bodyPr wrap="square" rtlCol="0">
            <a:spAutoFit/>
          </a:bodyPr>
          <a:lstStyle/>
          <a:p>
            <a:pPr algn="just"/>
            <a:r>
              <a:rPr lang="vi-VN" sz="2800" b="0" i="0" dirty="0" smtClean="0">
                <a:solidFill>
                  <a:srgbClr val="000000"/>
                </a:solidFill>
                <a:effectLst/>
                <a:latin typeface="+mj-lt"/>
              </a:rPr>
              <a:t>+ Các tác phẩm tiêu biểu: “Người hoa núi”, “Lời chúc”, “Đàn then”…</a:t>
            </a:r>
          </a:p>
          <a:p>
            <a:pPr algn="just"/>
            <a:r>
              <a:rPr lang="vi-VN" sz="2800" b="0" i="0" dirty="0" smtClean="0">
                <a:solidFill>
                  <a:srgbClr val="000000"/>
                </a:solidFill>
                <a:effectLst/>
                <a:latin typeface="+mj-lt"/>
              </a:rPr>
              <a:t>- Phong cách sáng tác:</a:t>
            </a:r>
          </a:p>
          <a:p>
            <a:pPr algn="just"/>
            <a:r>
              <a:rPr lang="vi-VN" sz="2800" b="0" i="0" dirty="0" smtClean="0">
                <a:solidFill>
                  <a:srgbClr val="000000"/>
                </a:solidFill>
                <a:effectLst/>
                <a:latin typeface="+mj-lt"/>
              </a:rPr>
              <a:t>+ Thơ ông thể hiện tâm hồn mạnh mẽ, chân thực và trong sáng, cách tư duy giàu hình ảnh của người dân tộc miền núi, mang đậm bản sắc vùng cao.</a:t>
            </a:r>
            <a:endParaRPr lang="vi-VN" sz="2800" b="0" i="0" dirty="0">
              <a:solidFill>
                <a:srgbClr val="000000"/>
              </a:solidFill>
              <a:effectLst/>
              <a:latin typeface="+mj-lt"/>
            </a:endParaRPr>
          </a:p>
        </p:txBody>
      </p:sp>
      <p:pic>
        <p:nvPicPr>
          <p:cNvPr id="6146" name="Picture 2" descr="Vĩnh biệt nhà thơ Y Phương: &amp;amp;#39;Tiếng hát tháng Giêng&amp;amp;#39; đã cất vào &amp;amp;#39;ruột đá&amp;amp;#39; |  TTVH Online">
            <a:extLst>
              <a:ext uri="{FF2B5EF4-FFF2-40B4-BE49-F238E27FC236}">
                <a16:creationId xmlns="" xmlns:a16="http://schemas.microsoft.com/office/drawing/2014/main" id="{B5EAE761-935D-4F04-9ECA-E94F56FFF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97" y="1779216"/>
            <a:ext cx="2353732" cy="24422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à thơ Y Phương, người viết bài thơ nổi tiếng 'Nói với con' đột ngột qua  đời">
            <a:extLst>
              <a:ext uri="{FF2B5EF4-FFF2-40B4-BE49-F238E27FC236}">
                <a16:creationId xmlns="" xmlns:a16="http://schemas.microsoft.com/office/drawing/2014/main" id="{0194489F-C00A-4398-8E05-E53C91535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58" y="4419376"/>
            <a:ext cx="3005983" cy="20206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7B9568F3-5808-4986-81E3-D403EA54E352}"/>
              </a:ext>
            </a:extLst>
          </p:cNvPr>
          <p:cNvSpPr txBox="1"/>
          <p:nvPr/>
        </p:nvSpPr>
        <p:spPr>
          <a:xfrm>
            <a:off x="3334786" y="3325614"/>
            <a:ext cx="8492640" cy="3108543"/>
          </a:xfrm>
          <a:prstGeom prst="rect">
            <a:avLst/>
          </a:prstGeom>
          <a:solidFill>
            <a:schemeClr val="accent2">
              <a:lumMod val="20000"/>
              <a:lumOff val="80000"/>
            </a:schemeClr>
          </a:solidFill>
        </p:spPr>
        <p:txBody>
          <a:bodyPr wrap="square" rtlCol="0">
            <a:spAutoFit/>
          </a:bodyPr>
          <a:lstStyle/>
          <a:p>
            <a:pPr algn="just"/>
            <a:r>
              <a:rPr lang="vi-VN" sz="2800" b="1" i="0" dirty="0">
                <a:solidFill>
                  <a:srgbClr val="111000"/>
                </a:solidFill>
                <a:effectLst/>
                <a:latin typeface="Times New Roman" pitchFamily="18" charset="0"/>
                <a:cs typeface="Times New Roman" pitchFamily="18" charset="0"/>
              </a:rPr>
              <a:t>Nhà thơ Y Phương, tác giả của bài thơ nổi tiếng</a:t>
            </a:r>
            <a:r>
              <a:rPr lang="vi-VN" sz="2800" b="1" i="1" dirty="0">
                <a:solidFill>
                  <a:srgbClr val="111000"/>
                </a:solidFill>
                <a:effectLst/>
                <a:latin typeface="Times New Roman" pitchFamily="18" charset="0"/>
                <a:cs typeface="Times New Roman" pitchFamily="18" charset="0"/>
              </a:rPr>
              <a:t> Nói với con</a:t>
            </a:r>
            <a:r>
              <a:rPr lang="vi-VN" sz="2800" b="1" i="0" dirty="0">
                <a:solidFill>
                  <a:srgbClr val="111000"/>
                </a:solidFill>
                <a:effectLst/>
                <a:latin typeface="Times New Roman" pitchFamily="18" charset="0"/>
                <a:cs typeface="Times New Roman" pitchFamily="18" charset="0"/>
              </a:rPr>
              <a:t> trong SGK </a:t>
            </a:r>
            <a:r>
              <a:rPr lang="vi-VN" sz="2800" b="1" i="1" dirty="0">
                <a:solidFill>
                  <a:srgbClr val="111000"/>
                </a:solidFill>
                <a:effectLst/>
                <a:latin typeface="Times New Roman" pitchFamily="18" charset="0"/>
                <a:cs typeface="Times New Roman" pitchFamily="18" charset="0"/>
              </a:rPr>
              <a:t>Ngữ văn 9</a:t>
            </a:r>
            <a:r>
              <a:rPr lang="vi-VN" sz="2800" b="1" i="0" dirty="0">
                <a:solidFill>
                  <a:srgbClr val="111000"/>
                </a:solidFill>
                <a:effectLst/>
                <a:latin typeface="Times New Roman" pitchFamily="18" charset="0"/>
                <a:cs typeface="Times New Roman" pitchFamily="18" charset="0"/>
              </a:rPr>
              <a:t> đã qua đời ngày 9/2</a:t>
            </a:r>
            <a:r>
              <a:rPr lang="en-US" sz="2800" b="1" i="0" dirty="0">
                <a:solidFill>
                  <a:srgbClr val="111000"/>
                </a:solidFill>
                <a:effectLst/>
                <a:latin typeface="Times New Roman" pitchFamily="18" charset="0"/>
                <a:cs typeface="Times New Roman" pitchFamily="18" charset="0"/>
              </a:rPr>
              <a:t>/2022</a:t>
            </a:r>
            <a:r>
              <a:rPr lang="vi-VN" sz="2800" b="1" i="0" dirty="0">
                <a:solidFill>
                  <a:srgbClr val="111000"/>
                </a:solidFill>
                <a:effectLst/>
                <a:latin typeface="Times New Roman" pitchFamily="18" charset="0"/>
                <a:cs typeface="Times New Roman" pitchFamily="18" charset="0"/>
              </a:rPr>
              <a:t> vừa qua</a:t>
            </a:r>
            <a:r>
              <a:rPr lang="en-US" sz="2800" b="1" i="0" dirty="0">
                <a:solidFill>
                  <a:srgbClr val="111000"/>
                </a:solidFill>
                <a:effectLst/>
                <a:latin typeface="Times New Roman" pitchFamily="18" charset="0"/>
                <a:cs typeface="Times New Roman" pitchFamily="18" charset="0"/>
              </a:rPr>
              <a:t>, </a:t>
            </a:r>
            <a:r>
              <a:rPr lang="en-US" sz="2800" b="1" i="0" dirty="0" err="1">
                <a:solidFill>
                  <a:srgbClr val="111000"/>
                </a:solidFill>
                <a:effectLst/>
                <a:latin typeface="Times New Roman" pitchFamily="18" charset="0"/>
                <a:cs typeface="Times New Roman" pitchFamily="18" charset="0"/>
              </a:rPr>
              <a:t>thọ</a:t>
            </a:r>
            <a:r>
              <a:rPr lang="en-US" sz="2800" b="1" i="0" dirty="0">
                <a:solidFill>
                  <a:srgbClr val="111000"/>
                </a:solidFill>
                <a:effectLst/>
                <a:latin typeface="Times New Roman" pitchFamily="18" charset="0"/>
                <a:cs typeface="Times New Roman" pitchFamily="18" charset="0"/>
              </a:rPr>
              <a:t> 74 </a:t>
            </a:r>
            <a:r>
              <a:rPr lang="en-US" sz="2800" b="1" i="0" dirty="0" err="1">
                <a:solidFill>
                  <a:srgbClr val="111000"/>
                </a:solidFill>
                <a:effectLst/>
                <a:latin typeface="Times New Roman" pitchFamily="18" charset="0"/>
                <a:cs typeface="Times New Roman" pitchFamily="18" charset="0"/>
              </a:rPr>
              <a:t>tuổi</a:t>
            </a:r>
            <a:r>
              <a:rPr lang="vi-VN" sz="2800" b="1" i="0" dirty="0">
                <a:solidFill>
                  <a:srgbClr val="111000"/>
                </a:solidFill>
                <a:effectLst/>
                <a:latin typeface="Times New Roman" pitchFamily="18" charset="0"/>
                <a:cs typeface="Times New Roman" pitchFamily="18" charset="0"/>
              </a:rPr>
              <a:t>. Là tác giả của 9 tập thơ, trường ca, chưa kể các thể loại khác, nhưng bao trùm lên tất cả sáng tác cũng như phẩm cách con người ông là một niềm tự hào mãnh liệt về văn hóa của “</a:t>
            </a:r>
            <a:r>
              <a:rPr lang="vi-VN" sz="2800" b="1" i="0" dirty="0">
                <a:solidFill>
                  <a:srgbClr val="FF0000"/>
                </a:solidFill>
                <a:effectLst/>
                <a:latin typeface="Times New Roman" pitchFamily="18" charset="0"/>
                <a:cs typeface="Times New Roman" pitchFamily="18" charset="0"/>
              </a:rPr>
              <a:t>Người đồng mình tự đục đá kê cao quê hương”.</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365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726AE05-FD9E-4D00-977C-4CFF70CCDC34}"/>
              </a:ext>
            </a:extLst>
          </p:cNvPr>
          <p:cNvSpPr txBox="1"/>
          <p:nvPr/>
        </p:nvSpPr>
        <p:spPr>
          <a:xfrm>
            <a:off x="0" y="-200055"/>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smtClean="0">
                <a:solidFill>
                  <a:srgbClr val="800080"/>
                </a:solidFill>
                <a:latin typeface="Times New Roman" pitchFamily="18" charset="0"/>
                <a:cs typeface="Times New Roman" pitchFamily="18" charset="0"/>
              </a:rPr>
              <a:t>NÓI </a:t>
            </a:r>
            <a:r>
              <a:rPr lang="en-US" sz="2800" b="1" dirty="0">
                <a:solidFill>
                  <a:srgbClr val="800080"/>
                </a:solidFill>
                <a:latin typeface="Times New Roman" pitchFamily="18" charset="0"/>
                <a:cs typeface="Times New Roman" pitchFamily="18" charset="0"/>
              </a:rPr>
              <a:t>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pic>
        <p:nvPicPr>
          <p:cNvPr id="5122" name="Picture 2" descr="Chú thích ảnh">
            <a:extLst>
              <a:ext uri="{FF2B5EF4-FFF2-40B4-BE49-F238E27FC236}">
                <a16:creationId xmlns="" xmlns:a16="http://schemas.microsoft.com/office/drawing/2014/main" id="{6ACE91F0-F224-46F1-8E67-2734427C92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1749" y="2829175"/>
            <a:ext cx="2782032" cy="4028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139F155E-D487-441F-8C9F-85D1BA0CACEB}"/>
              </a:ext>
            </a:extLst>
          </p:cNvPr>
          <p:cNvSpPr txBox="1"/>
          <p:nvPr/>
        </p:nvSpPr>
        <p:spPr>
          <a:xfrm>
            <a:off x="39995" y="613954"/>
            <a:ext cx="8555371" cy="6001643"/>
          </a:xfrm>
          <a:prstGeom prst="rect">
            <a:avLst/>
          </a:prstGeom>
          <a:noFill/>
        </p:spPr>
        <p:txBody>
          <a:bodyPr wrap="square" rtlCol="0">
            <a:spAutoFit/>
          </a:bodyPr>
          <a:lstStyle/>
          <a:p>
            <a:pPr algn="just"/>
            <a:r>
              <a:rPr lang="en-US" sz="2400" dirty="0">
                <a:solidFill>
                  <a:srgbClr val="111000"/>
                </a:solidFill>
                <a:latin typeface="+mj-lt"/>
              </a:rPr>
              <a:t>         </a:t>
            </a:r>
            <a:r>
              <a:rPr lang="vi-VN" sz="2400" b="0" i="0" dirty="0">
                <a:solidFill>
                  <a:srgbClr val="111000"/>
                </a:solidFill>
                <a:effectLst/>
                <a:latin typeface="+mj-lt"/>
              </a:rPr>
              <a:t>Với quan niệm</a:t>
            </a:r>
            <a:r>
              <a:rPr lang="vi-VN" sz="2400" b="0" i="0" dirty="0" smtClean="0">
                <a:solidFill>
                  <a:srgbClr val="111000"/>
                </a:solidFill>
                <a:effectLst/>
                <a:latin typeface="+mj-lt"/>
              </a:rPr>
              <a:t>, </a:t>
            </a:r>
            <a:r>
              <a:rPr lang="vi-VN" sz="2400" b="0" i="0" dirty="0">
                <a:solidFill>
                  <a:srgbClr val="111000"/>
                </a:solidFill>
                <a:effectLst/>
                <a:latin typeface="+mj-lt"/>
              </a:rPr>
              <a:t>“Văn chương là một việc làm trả ơn những người sinh thành và nuôi dưỡng mình”, kể từ năm 1973, anh lặng lẽ sáng tác, lặng lẽ thử nghiệm và không ngừng lao động sáng tạo để có thể công bố khối lượng tác phẩm đáng tự hào. Tên tuổi anh gắn với </a:t>
            </a:r>
            <a:r>
              <a:rPr lang="vi-VN" sz="2400" b="0" i="1" dirty="0">
                <a:solidFill>
                  <a:srgbClr val="111000"/>
                </a:solidFill>
                <a:effectLst/>
                <a:latin typeface="+mj-lt"/>
              </a:rPr>
              <a:t>Mùa hoa </a:t>
            </a:r>
            <a:r>
              <a:rPr lang="vi-VN" sz="2400" b="0" i="0" dirty="0">
                <a:solidFill>
                  <a:srgbClr val="111000"/>
                </a:solidFill>
                <a:effectLst/>
                <a:latin typeface="+mj-lt"/>
              </a:rPr>
              <a:t>bội thu những giải thưởng: Giải A cuộc thi thơ Tạp chí </a:t>
            </a:r>
            <a:r>
              <a:rPr lang="vi-VN" sz="2400" b="0" i="1" dirty="0">
                <a:solidFill>
                  <a:srgbClr val="111000"/>
                </a:solidFill>
                <a:effectLst/>
                <a:latin typeface="+mj-lt"/>
              </a:rPr>
              <a:t>Văn nghệ Quân đội</a:t>
            </a:r>
            <a:r>
              <a:rPr lang="vi-VN" sz="2400" b="0" i="0" dirty="0">
                <a:solidFill>
                  <a:srgbClr val="111000"/>
                </a:solidFill>
                <a:effectLst/>
                <a:latin typeface="+mj-lt"/>
              </a:rPr>
              <a:t> 1984; Giải thưởng loại A của Hội Nhà văn Việt Nam (1987) với tập thơ </a:t>
            </a:r>
            <a:r>
              <a:rPr lang="vi-VN" sz="2400" b="0" i="1" dirty="0">
                <a:solidFill>
                  <a:srgbClr val="111000"/>
                </a:solidFill>
                <a:effectLst/>
                <a:latin typeface="+mj-lt"/>
              </a:rPr>
              <a:t>Tiếng hát tháng Giêng</a:t>
            </a:r>
            <a:r>
              <a:rPr lang="vi-VN" sz="2400" b="0" i="0" dirty="0">
                <a:solidFill>
                  <a:srgbClr val="111000"/>
                </a:solidFill>
                <a:effectLst/>
                <a:latin typeface="+mj-lt"/>
              </a:rPr>
              <a:t>; Giải A của Hội đồng Văn học dân tộc - Hội Nhà văn Việt Nam với tập thơ </a:t>
            </a:r>
            <a:r>
              <a:rPr lang="vi-VN" sz="2400" b="0" i="1" dirty="0">
                <a:solidFill>
                  <a:srgbClr val="111000"/>
                </a:solidFill>
                <a:effectLst/>
                <a:latin typeface="+mj-lt"/>
              </a:rPr>
              <a:t>Lời chúc</a:t>
            </a:r>
            <a:r>
              <a:rPr lang="vi-VN" sz="2400" b="0" i="0" dirty="0">
                <a:solidFill>
                  <a:srgbClr val="111000"/>
                </a:solidFill>
                <a:effectLst/>
                <a:latin typeface="+mj-lt"/>
              </a:rPr>
              <a:t>; Giải B của Ủy ban toàn quốc Liên hiệp các Hội Văn học nghệ thuật Việt Nam, Giải B của Bộ Quốc phòng với trường ca </a:t>
            </a:r>
            <a:r>
              <a:rPr lang="vi-VN" sz="2400" b="0" i="1" dirty="0">
                <a:solidFill>
                  <a:srgbClr val="111000"/>
                </a:solidFill>
                <a:effectLst/>
                <a:latin typeface="+mj-lt"/>
              </a:rPr>
              <a:t>Chín tháng </a:t>
            </a:r>
            <a:r>
              <a:rPr lang="vi-VN" sz="2400" b="0" i="0" dirty="0">
                <a:solidFill>
                  <a:srgbClr val="111000"/>
                </a:solidFill>
                <a:effectLst/>
                <a:latin typeface="+mj-lt"/>
              </a:rPr>
              <a:t>(2001); “cú đúp” giải thưởng năm 2016 cho 2 cuốn sách: Thơ song ngữ</a:t>
            </a:r>
            <a:r>
              <a:rPr lang="vi-VN" sz="2400" b="0" i="1" dirty="0">
                <a:solidFill>
                  <a:srgbClr val="111000"/>
                </a:solidFill>
                <a:effectLst/>
                <a:latin typeface="+mj-lt"/>
              </a:rPr>
              <a:t> Vũ khúc Tày </a:t>
            </a:r>
            <a:r>
              <a:rPr lang="vi-VN" sz="2400" b="0" i="0" dirty="0">
                <a:solidFill>
                  <a:srgbClr val="111000"/>
                </a:solidFill>
                <a:effectLst/>
                <a:latin typeface="+mj-lt"/>
              </a:rPr>
              <a:t>(Giải thưởng văn học Hội Nhà văn Việt Nam), </a:t>
            </a:r>
            <a:r>
              <a:rPr lang="vi-VN" sz="2400" b="0" i="1" dirty="0">
                <a:solidFill>
                  <a:srgbClr val="111000"/>
                </a:solidFill>
                <a:effectLst/>
                <a:latin typeface="+mj-lt"/>
              </a:rPr>
              <a:t>Fừn Nèn - Củi Tết</a:t>
            </a:r>
            <a:r>
              <a:rPr lang="vi-VN" sz="2400" b="0" i="0" dirty="0">
                <a:solidFill>
                  <a:srgbClr val="111000"/>
                </a:solidFill>
                <a:effectLst/>
                <a:latin typeface="+mj-lt"/>
              </a:rPr>
              <a:t> (giải B của Hội Văn học nghệ thuật Dân tộc thiểu số Việt Nam). Và năm 2007, “Người trai làng Tày” đã vinh dự nhận Giải thưởng Nhà nước về Văn học nghệ thuật (đợt 2, năm 2007).</a:t>
            </a:r>
            <a:endParaRPr lang="en-US" sz="2400" dirty="0">
              <a:latin typeface=".Vn3DH" panose="020B7200000000000000" pitchFamily="34" charset="0"/>
            </a:endParaRPr>
          </a:p>
        </p:txBody>
      </p:sp>
      <p:graphicFrame>
        <p:nvGraphicFramePr>
          <p:cNvPr id="13" name="Table 12">
            <a:extLst>
              <a:ext uri="{FF2B5EF4-FFF2-40B4-BE49-F238E27FC236}">
                <a16:creationId xmlns="" xmlns:a16="http://schemas.microsoft.com/office/drawing/2014/main" id="{D567A689-3D11-4904-958F-1F2668839144}"/>
              </a:ext>
            </a:extLst>
          </p:cNvPr>
          <p:cNvGraphicFramePr>
            <a:graphicFrameLocks noGrp="1"/>
          </p:cNvGraphicFramePr>
          <p:nvPr>
            <p:extLst>
              <p:ext uri="{D42A27DB-BD31-4B8C-83A1-F6EECF244321}">
                <p14:modId xmlns:p14="http://schemas.microsoft.com/office/powerpoint/2010/main" val="3047768474"/>
              </p:ext>
            </p:extLst>
          </p:nvPr>
        </p:nvGraphicFramePr>
        <p:xfrm>
          <a:off x="8855810" y="475266"/>
          <a:ext cx="3148599" cy="2213610"/>
        </p:xfrm>
        <a:graphic>
          <a:graphicData uri="http://schemas.openxmlformats.org/drawingml/2006/table">
            <a:tbl>
              <a:tblPr/>
              <a:tblGrid>
                <a:gridCol w="3148599">
                  <a:extLst>
                    <a:ext uri="{9D8B030D-6E8A-4147-A177-3AD203B41FA5}">
                      <a16:colId xmlns="" xmlns:a16="http://schemas.microsoft.com/office/drawing/2014/main" val="2436270744"/>
                    </a:ext>
                  </a:extLst>
                </a:gridCol>
              </a:tblGrid>
              <a:tr h="1640913">
                <a:tc>
                  <a:txBody>
                    <a:bodyPr/>
                    <a:lstStyle/>
                    <a:p>
                      <a:pPr algn="just"/>
                      <a:r>
                        <a:rPr lang="vi-VN" sz="2400" dirty="0">
                          <a:effectLst/>
                          <a:latin typeface="Times New Roman" pitchFamily="18" charset="0"/>
                          <a:cs typeface="Times New Roman" pitchFamily="18" charset="0"/>
                        </a:rPr>
                        <a:t>“Tôi đã phải bỏ đi cả trăm con chữ long lanh chỉ để có được một dấu phẩy sinh động tươi rói…” (nhà thơ Y Phương)</a:t>
                      </a:r>
                    </a:p>
                  </a:txBody>
                  <a:tcPr marL="9525" marR="9525" marT="9525" marB="9525" anchor="ctr">
                    <a:lnL>
                      <a:noFill/>
                    </a:lnL>
                    <a:lnR>
                      <a:noFill/>
                    </a:lnR>
                    <a:lnT>
                      <a:noFill/>
                    </a:lnT>
                    <a:lnB>
                      <a:noFill/>
                    </a:lnB>
                    <a:solidFill>
                      <a:srgbClr val="FFCC99"/>
                    </a:solidFill>
                  </a:tcPr>
                </a:tc>
                <a:extLst>
                  <a:ext uri="{0D108BD9-81ED-4DB2-BD59-A6C34878D82A}">
                    <a16:rowId xmlns="" xmlns:a16="http://schemas.microsoft.com/office/drawing/2014/main" val="3690417081"/>
                  </a:ext>
                </a:extLst>
              </a:tr>
            </a:tbl>
          </a:graphicData>
        </a:graphic>
      </p:graphicFrame>
    </p:spTree>
    <p:extLst>
      <p:ext uri="{BB962C8B-B14F-4D97-AF65-F5344CB8AC3E}">
        <p14:creationId xmlns:p14="http://schemas.microsoft.com/office/powerpoint/2010/main" val="7709649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9|27.5|2.8|2.8"/>
</p:tagLst>
</file>

<file path=ppt/tags/tag2.xml><?xml version="1.0" encoding="utf-8"?>
<p:tagLst xmlns:a="http://schemas.openxmlformats.org/drawingml/2006/main" xmlns:r="http://schemas.openxmlformats.org/officeDocument/2006/relationships" xmlns:p="http://schemas.openxmlformats.org/presentationml/2006/main">
  <p:tag name="TIMING" val="|0.6|3.2|12.8"/>
</p:tagLst>
</file>

<file path=ppt/tags/tag3.xml><?xml version="1.0" encoding="utf-8"?>
<p:tagLst xmlns:a="http://schemas.openxmlformats.org/drawingml/2006/main" xmlns:r="http://schemas.openxmlformats.org/officeDocument/2006/relationships" xmlns:p="http://schemas.openxmlformats.org/presentationml/2006/main">
  <p:tag name="TIMING" val="|0.5|0.9"/>
</p:tagLst>
</file>

<file path=ppt/tags/tag4.xml><?xml version="1.0" encoding="utf-8"?>
<p:tagLst xmlns:a="http://schemas.openxmlformats.org/drawingml/2006/main" xmlns:r="http://schemas.openxmlformats.org/officeDocument/2006/relationships" xmlns:p="http://schemas.openxmlformats.org/presentationml/2006/main">
  <p:tag name="TIMING" val="|0.5|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1621</TotalTime>
  <Words>3217</Words>
  <Application>Microsoft Office PowerPoint</Application>
  <PresentationFormat>Widescreen</PresentationFormat>
  <Paragraphs>317</Paragraphs>
  <Slides>32</Slides>
  <Notes>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.Vn3DH</vt:lpstr>
      <vt:lpstr>Arial</vt:lpstr>
      <vt:lpstr>Calibri</vt:lpstr>
      <vt:lpstr>Calibri Light</vt:lpstr>
      <vt:lpstr>Times New Roman</vt:lpstr>
      <vt:lpstr>Times New Roman</vt:lpstr>
      <vt:lpstr>Office Theme</vt:lpstr>
      <vt:lpstr>PowerPoint Presentation</vt:lpstr>
      <vt:lpstr>PowerPoint Presentation</vt:lpstr>
      <vt:lpstr>PowerPoint Presentation</vt:lpstr>
      <vt:lpstr>PowerPoint Presentation</vt:lpstr>
      <vt:lpstr>PowerPoint Presentation</vt:lpstr>
      <vt:lpstr>Tiết 110     NÓI VỚI CON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ô chữ</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Dell</cp:lastModifiedBy>
  <cp:revision>240</cp:revision>
  <dcterms:created xsi:type="dcterms:W3CDTF">2021-11-12T11:30:10Z</dcterms:created>
  <dcterms:modified xsi:type="dcterms:W3CDTF">2025-03-24T09:07:37Z</dcterms:modified>
</cp:coreProperties>
</file>