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312" r:id="rId4"/>
    <p:sldId id="337" r:id="rId5"/>
    <p:sldId id="263" r:id="rId6"/>
    <p:sldId id="264" r:id="rId7"/>
    <p:sldId id="332" r:id="rId8"/>
    <p:sldId id="258" r:id="rId9"/>
    <p:sldId id="316" r:id="rId10"/>
    <p:sldId id="317" r:id="rId11"/>
    <p:sldId id="333" r:id="rId12"/>
    <p:sldId id="319" r:id="rId13"/>
    <p:sldId id="320" r:id="rId14"/>
    <p:sldId id="323" r:id="rId15"/>
    <p:sldId id="324" r:id="rId16"/>
    <p:sldId id="334" r:id="rId17"/>
    <p:sldId id="335" r:id="rId18"/>
    <p:sldId id="329" r:id="rId19"/>
    <p:sldId id="330" r:id="rId20"/>
    <p:sldId id="331" r:id="rId21"/>
    <p:sldId id="336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6E4"/>
    <a:srgbClr val="E6E6E6"/>
    <a:srgbClr val="DCF3FB"/>
    <a:srgbClr val="FFFFFF"/>
    <a:srgbClr val="3D4C83"/>
    <a:srgbClr val="D9D9D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04" autoAdjust="0"/>
    <p:restoredTop sz="94231" autoAdjust="0"/>
  </p:normalViewPr>
  <p:slideViewPr>
    <p:cSldViewPr showGuides="1">
      <p:cViewPr>
        <p:scale>
          <a:sx n="50" d="100"/>
          <a:sy n="50" d="100"/>
        </p:scale>
        <p:origin x="651" y="461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113" y="7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5161EC-411F-49AB-8760-0BD3185F4F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08E93-F6F8-4D33-B48B-A8BD053C49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C8081-3032-494F-A1EB-0D585997D001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EFB77-C9F5-4808-948C-EFB763A807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97F70-6F21-4E72-8F9B-D1B141E416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2AE29-A193-47AD-8148-3582CB43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565D7-1993-4788-837B-0D6341EE7135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DE488-3899-4689-A2C2-88EA1403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4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4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Vế trái nằm bên trái dấu bằng, vế phải nằm bên phải dấu bằng.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26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50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30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88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39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74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57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08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00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4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0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21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4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9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5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0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Tuỳ vào thời gian trên lớp, giáo viên có thể cho thêm các ví dụ minh hoạ tương tự về áp dụng thứ tự thực hiện phép tính.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14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62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Kim của cân ở vị trí cân bằng, nên cân nặng ở hai vế bằng nhau.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39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Kim của cân ở vị trí cân bằng, nên cân nặng ở hai vế bằng nhau.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DE488-3899-4689-A2C2-88EA1403D1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3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9Slide.vn - 2019">
            <a:extLst>
              <a:ext uri="{FF2B5EF4-FFF2-40B4-BE49-F238E27FC236}">
                <a16:creationId xmlns:a16="http://schemas.microsoft.com/office/drawing/2014/main" id="{0141D6E5-D075-43C4-B7AD-DC1ED1881E26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59FDA-311D-4C5D-A517-B11996883B71}"/>
              </a:ext>
            </a:extLst>
          </p:cNvPr>
          <p:cNvSpPr/>
          <p:nvPr userDrawn="1"/>
        </p:nvSpPr>
        <p:spPr>
          <a:xfrm>
            <a:off x="-3942" y="-2628"/>
            <a:ext cx="12199884" cy="6863256"/>
          </a:xfrm>
          <a:prstGeom prst="rect">
            <a:avLst/>
          </a:prstGeom>
          <a:gradFill flip="none" rotWithShape="1">
            <a:gsLst>
              <a:gs pos="58000">
                <a:schemeClr val="bg2">
                  <a:alpha val="4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chemeClr val="bg2">
                  <a:alpha val="72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3" name="Google Shape;11;p2">
            <a:extLst>
              <a:ext uri="{FF2B5EF4-FFF2-40B4-BE49-F238E27FC236}">
                <a16:creationId xmlns:a16="http://schemas.microsoft.com/office/drawing/2014/main" id="{00E59517-140E-4A94-B091-84CD5E7EBD90}"/>
              </a:ext>
            </a:extLst>
          </p:cNvPr>
          <p:cNvGrpSpPr/>
          <p:nvPr userDrawn="1"/>
        </p:nvGrpSpPr>
        <p:grpSpPr>
          <a:xfrm rot="-5088459">
            <a:off x="6146370" y="3504319"/>
            <a:ext cx="1648172" cy="1237571"/>
            <a:chOff x="2756875" y="1397525"/>
            <a:chExt cx="1236125" cy="928175"/>
          </a:xfrm>
          <a:solidFill>
            <a:srgbClr val="E6E6E6"/>
          </a:solidFill>
        </p:grpSpPr>
        <p:sp>
          <p:nvSpPr>
            <p:cNvPr id="294" name="Google Shape;12;p2">
              <a:extLst>
                <a:ext uri="{FF2B5EF4-FFF2-40B4-BE49-F238E27FC236}">
                  <a16:creationId xmlns:a16="http://schemas.microsoft.com/office/drawing/2014/main" id="{053C3615-25FC-4629-9432-1F08422E68B2}"/>
                </a:ext>
              </a:extLst>
            </p:cNvPr>
            <p:cNvSpPr/>
            <p:nvPr/>
          </p:nvSpPr>
          <p:spPr>
            <a:xfrm>
              <a:off x="3348150" y="2075225"/>
              <a:ext cx="136050" cy="124450"/>
            </a:xfrm>
            <a:custGeom>
              <a:avLst/>
              <a:gdLst/>
              <a:ahLst/>
              <a:cxnLst/>
              <a:rect l="l" t="t" r="r" b="b"/>
              <a:pathLst>
                <a:path w="5442" h="4978" extrusionOk="0">
                  <a:moveTo>
                    <a:pt x="1950" y="1"/>
                  </a:moveTo>
                  <a:cubicBezTo>
                    <a:pt x="1950" y="1"/>
                    <a:pt x="1786" y="1986"/>
                    <a:pt x="1607" y="2229"/>
                  </a:cubicBezTo>
                  <a:cubicBezTo>
                    <a:pt x="1350" y="2571"/>
                    <a:pt x="1" y="2693"/>
                    <a:pt x="1" y="2693"/>
                  </a:cubicBezTo>
                  <a:cubicBezTo>
                    <a:pt x="1" y="2693"/>
                    <a:pt x="1179" y="2750"/>
                    <a:pt x="1600" y="3164"/>
                  </a:cubicBezTo>
                  <a:cubicBezTo>
                    <a:pt x="1857" y="3421"/>
                    <a:pt x="2071" y="4978"/>
                    <a:pt x="2071" y="4978"/>
                  </a:cubicBezTo>
                  <a:cubicBezTo>
                    <a:pt x="2071" y="4978"/>
                    <a:pt x="2178" y="3335"/>
                    <a:pt x="2593" y="3121"/>
                  </a:cubicBezTo>
                  <a:cubicBezTo>
                    <a:pt x="3335" y="2736"/>
                    <a:pt x="5442" y="2700"/>
                    <a:pt x="5442" y="2700"/>
                  </a:cubicBezTo>
                  <a:cubicBezTo>
                    <a:pt x="5442" y="2700"/>
                    <a:pt x="3300" y="2564"/>
                    <a:pt x="2728" y="2371"/>
                  </a:cubicBezTo>
                  <a:cubicBezTo>
                    <a:pt x="2064" y="2129"/>
                    <a:pt x="1950" y="1"/>
                    <a:pt x="19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13;p2">
              <a:extLst>
                <a:ext uri="{FF2B5EF4-FFF2-40B4-BE49-F238E27FC236}">
                  <a16:creationId xmlns:a16="http://schemas.microsoft.com/office/drawing/2014/main" id="{8BAD1BFD-083F-487C-B4C1-C40369FF07C1}"/>
                </a:ext>
              </a:extLst>
            </p:cNvPr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14;p2">
              <a:extLst>
                <a:ext uri="{FF2B5EF4-FFF2-40B4-BE49-F238E27FC236}">
                  <a16:creationId xmlns:a16="http://schemas.microsoft.com/office/drawing/2014/main" id="{45E0D700-F920-4C5D-9FD0-F85E8BEB4845}"/>
                </a:ext>
              </a:extLst>
            </p:cNvPr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15;p2">
              <a:extLst>
                <a:ext uri="{FF2B5EF4-FFF2-40B4-BE49-F238E27FC236}">
                  <a16:creationId xmlns:a16="http://schemas.microsoft.com/office/drawing/2014/main" id="{29566C5E-D384-4CB8-BF3E-9B9B4D1CB6A5}"/>
                </a:ext>
              </a:extLst>
            </p:cNvPr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16;p2">
              <a:extLst>
                <a:ext uri="{FF2B5EF4-FFF2-40B4-BE49-F238E27FC236}">
                  <a16:creationId xmlns:a16="http://schemas.microsoft.com/office/drawing/2014/main" id="{71EF9FC9-D124-470E-B506-17BB7A5231E0}"/>
                </a:ext>
              </a:extLst>
            </p:cNvPr>
            <p:cNvSpPr/>
            <p:nvPr/>
          </p:nvSpPr>
          <p:spPr>
            <a:xfrm>
              <a:off x="3440975" y="2308975"/>
              <a:ext cx="18775" cy="16725"/>
            </a:xfrm>
            <a:custGeom>
              <a:avLst/>
              <a:gdLst/>
              <a:ahLst/>
              <a:cxnLst/>
              <a:rect l="l" t="t" r="r" b="b"/>
              <a:pathLst>
                <a:path w="751" h="669" extrusionOk="0">
                  <a:moveTo>
                    <a:pt x="387" y="0"/>
                  </a:moveTo>
                  <a:cubicBezTo>
                    <a:pt x="309" y="0"/>
                    <a:pt x="230" y="27"/>
                    <a:pt x="165" y="82"/>
                  </a:cubicBezTo>
                  <a:cubicBezTo>
                    <a:pt x="22" y="204"/>
                    <a:pt x="1" y="418"/>
                    <a:pt x="129" y="554"/>
                  </a:cubicBezTo>
                  <a:cubicBezTo>
                    <a:pt x="191" y="631"/>
                    <a:pt x="282" y="669"/>
                    <a:pt x="376" y="669"/>
                  </a:cubicBezTo>
                  <a:cubicBezTo>
                    <a:pt x="455" y="669"/>
                    <a:pt x="535" y="642"/>
                    <a:pt x="601" y="589"/>
                  </a:cubicBezTo>
                  <a:cubicBezTo>
                    <a:pt x="743" y="475"/>
                    <a:pt x="751" y="261"/>
                    <a:pt x="636" y="118"/>
                  </a:cubicBezTo>
                  <a:cubicBezTo>
                    <a:pt x="574" y="40"/>
                    <a:pt x="481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" name="Google Shape;17;p2">
            <a:extLst>
              <a:ext uri="{FF2B5EF4-FFF2-40B4-BE49-F238E27FC236}">
                <a16:creationId xmlns:a16="http://schemas.microsoft.com/office/drawing/2014/main" id="{31E94DC5-DAD6-4AD8-B4A3-3BEF79B30F0B}"/>
              </a:ext>
            </a:extLst>
          </p:cNvPr>
          <p:cNvGrpSpPr/>
          <p:nvPr userDrawn="1"/>
        </p:nvGrpSpPr>
        <p:grpSpPr>
          <a:xfrm rot="10294206">
            <a:off x="7269929" y="3603365"/>
            <a:ext cx="2131084" cy="1114112"/>
            <a:chOff x="2394694" y="899195"/>
            <a:chExt cx="1598306" cy="835580"/>
          </a:xfrm>
          <a:solidFill>
            <a:srgbClr val="E6E6E6"/>
          </a:solidFill>
        </p:grpSpPr>
        <p:sp>
          <p:nvSpPr>
            <p:cNvPr id="300" name="Google Shape;18;p2">
              <a:extLst>
                <a:ext uri="{FF2B5EF4-FFF2-40B4-BE49-F238E27FC236}">
                  <a16:creationId xmlns:a16="http://schemas.microsoft.com/office/drawing/2014/main" id="{1C1747C7-E86A-43AB-8300-1432DEC8FBB6}"/>
                </a:ext>
              </a:extLst>
            </p:cNvPr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19;p2">
              <a:extLst>
                <a:ext uri="{FF2B5EF4-FFF2-40B4-BE49-F238E27FC236}">
                  <a16:creationId xmlns:a16="http://schemas.microsoft.com/office/drawing/2014/main" id="{37A1D4CB-FADE-4B0A-909E-01403B74D25F}"/>
                </a:ext>
              </a:extLst>
            </p:cNvPr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20;p2">
              <a:extLst>
                <a:ext uri="{FF2B5EF4-FFF2-40B4-BE49-F238E27FC236}">
                  <a16:creationId xmlns:a16="http://schemas.microsoft.com/office/drawing/2014/main" id="{BC693342-69AC-4070-9EE8-2F1ED5AF12C5}"/>
                </a:ext>
              </a:extLst>
            </p:cNvPr>
            <p:cNvSpPr/>
            <p:nvPr/>
          </p:nvSpPr>
          <p:spPr>
            <a:xfrm>
              <a:off x="2394694" y="899195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21;p2">
              <a:extLst>
                <a:ext uri="{FF2B5EF4-FFF2-40B4-BE49-F238E27FC236}">
                  <a16:creationId xmlns:a16="http://schemas.microsoft.com/office/drawing/2014/main" id="{76FF10C1-A3CD-40ED-A6B4-4D3AE53309E6}"/>
                </a:ext>
              </a:extLst>
            </p:cNvPr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22;p2">
              <a:extLst>
                <a:ext uri="{FF2B5EF4-FFF2-40B4-BE49-F238E27FC236}">
                  <a16:creationId xmlns:a16="http://schemas.microsoft.com/office/drawing/2014/main" id="{32F4D9BD-EDB2-470F-B5B4-3CC6A8191476}"/>
                </a:ext>
              </a:extLst>
            </p:cNvPr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" name="Google Shape;23;p2">
            <a:extLst>
              <a:ext uri="{FF2B5EF4-FFF2-40B4-BE49-F238E27FC236}">
                <a16:creationId xmlns:a16="http://schemas.microsoft.com/office/drawing/2014/main" id="{6CC58D26-E4DC-4E08-9CEC-1579EC75D097}"/>
              </a:ext>
            </a:extLst>
          </p:cNvPr>
          <p:cNvGrpSpPr/>
          <p:nvPr userDrawn="1"/>
        </p:nvGrpSpPr>
        <p:grpSpPr>
          <a:xfrm rot="1292955">
            <a:off x="5644645" y="961631"/>
            <a:ext cx="2131071" cy="1114104"/>
            <a:chOff x="2394694" y="899195"/>
            <a:chExt cx="1598306" cy="835580"/>
          </a:xfrm>
          <a:solidFill>
            <a:srgbClr val="E6E6E6"/>
          </a:solidFill>
        </p:grpSpPr>
        <p:sp>
          <p:nvSpPr>
            <p:cNvPr id="306" name="Google Shape;24;p2">
              <a:extLst>
                <a:ext uri="{FF2B5EF4-FFF2-40B4-BE49-F238E27FC236}">
                  <a16:creationId xmlns:a16="http://schemas.microsoft.com/office/drawing/2014/main" id="{26DA36F6-0C9B-43F3-9B79-7AAF938B7073}"/>
                </a:ext>
              </a:extLst>
            </p:cNvPr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25;p2">
              <a:extLst>
                <a:ext uri="{FF2B5EF4-FFF2-40B4-BE49-F238E27FC236}">
                  <a16:creationId xmlns:a16="http://schemas.microsoft.com/office/drawing/2014/main" id="{7CD280A1-1B88-41B8-8E7A-21D5358F1A4B}"/>
                </a:ext>
              </a:extLst>
            </p:cNvPr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26;p2">
              <a:extLst>
                <a:ext uri="{FF2B5EF4-FFF2-40B4-BE49-F238E27FC236}">
                  <a16:creationId xmlns:a16="http://schemas.microsoft.com/office/drawing/2014/main" id="{77153405-F12D-4001-8302-759A390590A3}"/>
                </a:ext>
              </a:extLst>
            </p:cNvPr>
            <p:cNvSpPr/>
            <p:nvPr/>
          </p:nvSpPr>
          <p:spPr>
            <a:xfrm>
              <a:off x="2394694" y="899195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27;p2">
              <a:extLst>
                <a:ext uri="{FF2B5EF4-FFF2-40B4-BE49-F238E27FC236}">
                  <a16:creationId xmlns:a16="http://schemas.microsoft.com/office/drawing/2014/main" id="{53AFDA1B-5F32-44CB-A83D-834A748C444A}"/>
                </a:ext>
              </a:extLst>
            </p:cNvPr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28;p2">
              <a:extLst>
                <a:ext uri="{FF2B5EF4-FFF2-40B4-BE49-F238E27FC236}">
                  <a16:creationId xmlns:a16="http://schemas.microsoft.com/office/drawing/2014/main" id="{5FDE1851-44F6-45F6-8642-C976FF215C01}"/>
                </a:ext>
              </a:extLst>
            </p:cNvPr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2" name="Google Shape;140;p2">
            <a:extLst>
              <a:ext uri="{FF2B5EF4-FFF2-40B4-BE49-F238E27FC236}">
                <a16:creationId xmlns:a16="http://schemas.microsoft.com/office/drawing/2014/main" id="{CF10ACF6-AF06-44B1-9215-919E88A5217E}"/>
              </a:ext>
            </a:extLst>
          </p:cNvPr>
          <p:cNvSpPr/>
          <p:nvPr userDrawn="1"/>
        </p:nvSpPr>
        <p:spPr>
          <a:xfrm rot="2884128">
            <a:off x="9053407" y="3520019"/>
            <a:ext cx="172797" cy="173669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141;p2">
            <a:extLst>
              <a:ext uri="{FF2B5EF4-FFF2-40B4-BE49-F238E27FC236}">
                <a16:creationId xmlns:a16="http://schemas.microsoft.com/office/drawing/2014/main" id="{EB59811D-6D76-4898-98C1-0FE46B464416}"/>
              </a:ext>
            </a:extLst>
          </p:cNvPr>
          <p:cNvSpPr/>
          <p:nvPr userDrawn="1"/>
        </p:nvSpPr>
        <p:spPr>
          <a:xfrm rot="20093540">
            <a:off x="2733010" y="539516"/>
            <a:ext cx="129599" cy="130243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4" name="Google Shape;142;p2">
            <a:extLst>
              <a:ext uri="{FF2B5EF4-FFF2-40B4-BE49-F238E27FC236}">
                <a16:creationId xmlns:a16="http://schemas.microsoft.com/office/drawing/2014/main" id="{34DC4E2B-04AB-4A2A-8EDC-3FA7BD5911DB}"/>
              </a:ext>
            </a:extLst>
          </p:cNvPr>
          <p:cNvGrpSpPr/>
          <p:nvPr userDrawn="1"/>
        </p:nvGrpSpPr>
        <p:grpSpPr>
          <a:xfrm rot="-10036041">
            <a:off x="-715804" y="3249269"/>
            <a:ext cx="1648151" cy="799559"/>
            <a:chOff x="2756875" y="1135100"/>
            <a:chExt cx="1236125" cy="599675"/>
          </a:xfrm>
          <a:solidFill>
            <a:srgbClr val="E6E6E6"/>
          </a:solidFill>
        </p:grpSpPr>
        <p:sp>
          <p:nvSpPr>
            <p:cNvPr id="425" name="Google Shape;143;p2">
              <a:extLst>
                <a:ext uri="{FF2B5EF4-FFF2-40B4-BE49-F238E27FC236}">
                  <a16:creationId xmlns:a16="http://schemas.microsoft.com/office/drawing/2014/main" id="{18B171A2-25F0-4289-94D0-EB22E63AEACA}"/>
                </a:ext>
              </a:extLst>
            </p:cNvPr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144;p2">
              <a:extLst>
                <a:ext uri="{FF2B5EF4-FFF2-40B4-BE49-F238E27FC236}">
                  <a16:creationId xmlns:a16="http://schemas.microsoft.com/office/drawing/2014/main" id="{42FF0F2B-40A6-4390-AFF7-F0BCC926EF2D}"/>
                </a:ext>
              </a:extLst>
            </p:cNvPr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145;p2">
              <a:extLst>
                <a:ext uri="{FF2B5EF4-FFF2-40B4-BE49-F238E27FC236}">
                  <a16:creationId xmlns:a16="http://schemas.microsoft.com/office/drawing/2014/main" id="{7E63B7CA-3143-4678-A274-18DD81002E1F}"/>
                </a:ext>
              </a:extLst>
            </p:cNvPr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146;p2">
              <a:extLst>
                <a:ext uri="{FF2B5EF4-FFF2-40B4-BE49-F238E27FC236}">
                  <a16:creationId xmlns:a16="http://schemas.microsoft.com/office/drawing/2014/main" id="{27370BB7-9F3D-4905-92D0-73FA31FA39A9}"/>
                </a:ext>
              </a:extLst>
            </p:cNvPr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5" name="Google Shape;2482;p56">
            <a:extLst>
              <a:ext uri="{FF2B5EF4-FFF2-40B4-BE49-F238E27FC236}">
                <a16:creationId xmlns:a16="http://schemas.microsoft.com/office/drawing/2014/main" id="{BF5CB34B-0EC5-448D-B75C-6B15203A7FC9}"/>
              </a:ext>
            </a:extLst>
          </p:cNvPr>
          <p:cNvSpPr/>
          <p:nvPr userDrawn="1"/>
        </p:nvSpPr>
        <p:spPr>
          <a:xfrm rot="1439424">
            <a:off x="129021" y="6253603"/>
            <a:ext cx="454367" cy="456671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rgbClr val="92D050">
              <a:alpha val="48000"/>
            </a:srgbClr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F21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3134BC-CE10-425D-8DD3-C2777F9672C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667" y="84841"/>
            <a:ext cx="609482" cy="225159"/>
          </a:xfrm>
          <a:prstGeom prst="rect">
            <a:avLst/>
          </a:prstGeom>
        </p:spPr>
      </p:pic>
      <p:sp>
        <p:nvSpPr>
          <p:cNvPr id="504" name="Moon 503">
            <a:extLst>
              <a:ext uri="{FF2B5EF4-FFF2-40B4-BE49-F238E27FC236}">
                <a16:creationId xmlns:a16="http://schemas.microsoft.com/office/drawing/2014/main" id="{38672BA4-6B08-4E3D-BBA2-1DA6B5117082}"/>
              </a:ext>
            </a:extLst>
          </p:cNvPr>
          <p:cNvSpPr/>
          <p:nvPr userDrawn="1"/>
        </p:nvSpPr>
        <p:spPr>
          <a:xfrm rot="18911021">
            <a:off x="11658890" y="6189165"/>
            <a:ext cx="307375" cy="458643"/>
          </a:xfrm>
          <a:prstGeom prst="mo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6.svg"/><Relationship Id="rId4" Type="http://schemas.openxmlformats.org/officeDocument/2006/relationships/image" Target="../media/image24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6.svg"/><Relationship Id="rId5" Type="http://schemas.openxmlformats.org/officeDocument/2006/relationships/image" Target="../media/image31.png"/><Relationship Id="rId10" Type="http://schemas.openxmlformats.org/officeDocument/2006/relationships/image" Target="../media/image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8.png"/><Relationship Id="rId10" Type="http://schemas.openxmlformats.org/officeDocument/2006/relationships/image" Target="../media/image6.svg"/><Relationship Id="rId4" Type="http://schemas.openxmlformats.org/officeDocument/2006/relationships/image" Target="../media/image37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21E504-0E93-4C99-8919-EC729C933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572000"/>
            <a:ext cx="938432" cy="9384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0DC244-779F-4606-9938-DDEB4F2F1523}"/>
              </a:ext>
            </a:extLst>
          </p:cNvPr>
          <p:cNvSpPr txBox="1"/>
          <p:nvPr/>
        </p:nvSpPr>
        <p:spPr>
          <a:xfrm>
            <a:off x="1515419" y="1212666"/>
            <a:ext cx="9161162" cy="17382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>
                <a:solidFill>
                  <a:sysClr val="windowText" lastClr="000000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Bài 4: Thứ tự thực hiện các phép tính.</a:t>
            </a:r>
          </a:p>
          <a:p>
            <a:pPr algn="ctr">
              <a:lnSpc>
                <a:spcPct val="150000"/>
              </a:lnSpc>
            </a:pPr>
            <a:r>
              <a:rPr lang="en-US" sz="4000">
                <a:solidFill>
                  <a:sysClr val="windowText" lastClr="000000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Quy tắc chuyển vế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A11005-4180-4596-A70A-8E013AFB9714}"/>
              </a:ext>
            </a:extLst>
          </p:cNvPr>
          <p:cNvSpPr txBox="1"/>
          <p:nvPr/>
        </p:nvSpPr>
        <p:spPr>
          <a:xfrm>
            <a:off x="5431555" y="3429000"/>
            <a:ext cx="137377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ysClr val="windowText" lastClr="000000"/>
                </a:solidFill>
                <a:latin typeface="#9Slide03 AllRoundGothic" panose="020B0703020202020104" pitchFamily="34" charset="-93"/>
                <a:cs typeface="Arial" panose="020B0604020202020204" pitchFamily="34" charset="0"/>
              </a:rPr>
              <a:t>(2 tiết)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B346535-8CF4-471D-B0C1-C1E9B7181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020" y="4594860"/>
            <a:ext cx="838200" cy="838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58A5F41-43A2-40A4-AEEE-17EBAEFB0E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22" y="4724487"/>
            <a:ext cx="633457" cy="633457"/>
          </a:xfrm>
          <a:prstGeom prst="rect">
            <a:avLst/>
          </a:prstGeom>
        </p:spPr>
      </p:pic>
      <p:grpSp>
        <p:nvGrpSpPr>
          <p:cNvPr id="291" name="Google Shape;23;p2">
            <a:extLst>
              <a:ext uri="{FF2B5EF4-FFF2-40B4-BE49-F238E27FC236}">
                <a16:creationId xmlns:a16="http://schemas.microsoft.com/office/drawing/2014/main" id="{08937044-5039-40E1-A150-C703EBAA6EFC}"/>
              </a:ext>
            </a:extLst>
          </p:cNvPr>
          <p:cNvGrpSpPr/>
          <p:nvPr/>
        </p:nvGrpSpPr>
        <p:grpSpPr>
          <a:xfrm rot="1292955">
            <a:off x="5644645" y="961631"/>
            <a:ext cx="2131071" cy="1114104"/>
            <a:chOff x="2394694" y="899195"/>
            <a:chExt cx="1598306" cy="835580"/>
          </a:xfrm>
          <a:solidFill>
            <a:srgbClr val="E6E6E6"/>
          </a:solidFill>
        </p:grpSpPr>
        <p:sp>
          <p:nvSpPr>
            <p:cNvPr id="292" name="Google Shape;24;p2">
              <a:extLst>
                <a:ext uri="{FF2B5EF4-FFF2-40B4-BE49-F238E27FC236}">
                  <a16:creationId xmlns:a16="http://schemas.microsoft.com/office/drawing/2014/main" id="{147AD0C6-D111-40E8-8000-C8201F706280}"/>
                </a:ext>
              </a:extLst>
            </p:cNvPr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5;p2">
              <a:extLst>
                <a:ext uri="{FF2B5EF4-FFF2-40B4-BE49-F238E27FC236}">
                  <a16:creationId xmlns:a16="http://schemas.microsoft.com/office/drawing/2014/main" id="{0967239B-0AED-4628-BE34-9ACF3B457130}"/>
                </a:ext>
              </a:extLst>
            </p:cNvPr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6;p2">
              <a:extLst>
                <a:ext uri="{FF2B5EF4-FFF2-40B4-BE49-F238E27FC236}">
                  <a16:creationId xmlns:a16="http://schemas.microsoft.com/office/drawing/2014/main" id="{263B198B-13D6-4A60-8BAD-1557D43F9FF8}"/>
                </a:ext>
              </a:extLst>
            </p:cNvPr>
            <p:cNvSpPr/>
            <p:nvPr/>
          </p:nvSpPr>
          <p:spPr>
            <a:xfrm>
              <a:off x="2394694" y="899195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extrusionOk="0">
                  <a:moveTo>
                    <a:pt x="472" y="1"/>
                  </a:moveTo>
                  <a:cubicBezTo>
                    <a:pt x="215" y="1"/>
                    <a:pt x="1" y="215"/>
                    <a:pt x="1" y="472"/>
                  </a:cubicBezTo>
                  <a:cubicBezTo>
                    <a:pt x="1" y="736"/>
                    <a:pt x="215" y="950"/>
                    <a:pt x="472" y="950"/>
                  </a:cubicBezTo>
                  <a:cubicBezTo>
                    <a:pt x="736" y="950"/>
                    <a:pt x="951" y="729"/>
                    <a:pt x="951" y="472"/>
                  </a:cubicBezTo>
                  <a:cubicBezTo>
                    <a:pt x="951" y="215"/>
                    <a:pt x="736" y="1"/>
                    <a:pt x="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7;p2">
              <a:extLst>
                <a:ext uri="{FF2B5EF4-FFF2-40B4-BE49-F238E27FC236}">
                  <a16:creationId xmlns:a16="http://schemas.microsoft.com/office/drawing/2014/main" id="{9CDA3FC5-42A4-4B68-94F7-03AEDA4DBD36}"/>
                </a:ext>
              </a:extLst>
            </p:cNvPr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8;p2">
              <a:extLst>
                <a:ext uri="{FF2B5EF4-FFF2-40B4-BE49-F238E27FC236}">
                  <a16:creationId xmlns:a16="http://schemas.microsoft.com/office/drawing/2014/main" id="{52F4C077-F5F1-4A12-891D-84E2837612B4}"/>
                </a:ext>
              </a:extLst>
            </p:cNvPr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" name="Google Shape;29;p2">
            <a:extLst>
              <a:ext uri="{FF2B5EF4-FFF2-40B4-BE49-F238E27FC236}">
                <a16:creationId xmlns:a16="http://schemas.microsoft.com/office/drawing/2014/main" id="{05D27E60-7D4F-4376-8490-3F905B6DE6F8}"/>
              </a:ext>
            </a:extLst>
          </p:cNvPr>
          <p:cNvGrpSpPr/>
          <p:nvPr/>
        </p:nvGrpSpPr>
        <p:grpSpPr>
          <a:xfrm>
            <a:off x="609600" y="585340"/>
            <a:ext cx="1367336" cy="1161485"/>
            <a:chOff x="889900" y="2385275"/>
            <a:chExt cx="1215050" cy="103212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8" name="Google Shape;30;p2">
              <a:extLst>
                <a:ext uri="{FF2B5EF4-FFF2-40B4-BE49-F238E27FC236}">
                  <a16:creationId xmlns:a16="http://schemas.microsoft.com/office/drawing/2014/main" id="{C0B7320E-C017-4EEB-990A-72587196DC9F}"/>
                </a:ext>
              </a:extLst>
            </p:cNvPr>
            <p:cNvSpPr/>
            <p:nvPr/>
          </p:nvSpPr>
          <p:spPr>
            <a:xfrm>
              <a:off x="1120550" y="24659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36" y="1"/>
                    <a:pt x="265" y="22"/>
                    <a:pt x="200" y="65"/>
                  </a:cubicBezTo>
                  <a:cubicBezTo>
                    <a:pt x="43" y="172"/>
                    <a:pt x="0" y="393"/>
                    <a:pt x="108" y="558"/>
                  </a:cubicBezTo>
                  <a:cubicBezTo>
                    <a:pt x="179" y="665"/>
                    <a:pt x="286" y="715"/>
                    <a:pt x="400" y="715"/>
                  </a:cubicBezTo>
                  <a:cubicBezTo>
                    <a:pt x="472" y="715"/>
                    <a:pt x="536" y="700"/>
                    <a:pt x="593" y="658"/>
                  </a:cubicBezTo>
                  <a:cubicBezTo>
                    <a:pt x="693" y="586"/>
                    <a:pt x="757" y="479"/>
                    <a:pt x="757" y="358"/>
                  </a:cubicBezTo>
                  <a:cubicBezTo>
                    <a:pt x="757" y="286"/>
                    <a:pt x="736" y="229"/>
                    <a:pt x="693" y="165"/>
                  </a:cubicBezTo>
                  <a:cubicBezTo>
                    <a:pt x="622" y="65"/>
                    <a:pt x="515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31;p2">
              <a:extLst>
                <a:ext uri="{FF2B5EF4-FFF2-40B4-BE49-F238E27FC236}">
                  <a16:creationId xmlns:a16="http://schemas.microsoft.com/office/drawing/2014/main" id="{0606D79B-CD88-4125-99EF-15740FD76962}"/>
                </a:ext>
              </a:extLst>
            </p:cNvPr>
            <p:cNvSpPr/>
            <p:nvPr/>
          </p:nvSpPr>
          <p:spPr>
            <a:xfrm>
              <a:off x="1048600" y="25140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329" y="0"/>
                    <a:pt x="272" y="22"/>
                    <a:pt x="208" y="65"/>
                  </a:cubicBezTo>
                  <a:cubicBezTo>
                    <a:pt x="44" y="172"/>
                    <a:pt x="1" y="393"/>
                    <a:pt x="108" y="557"/>
                  </a:cubicBezTo>
                  <a:cubicBezTo>
                    <a:pt x="179" y="665"/>
                    <a:pt x="286" y="715"/>
                    <a:pt x="401" y="715"/>
                  </a:cubicBezTo>
                  <a:cubicBezTo>
                    <a:pt x="472" y="715"/>
                    <a:pt x="536" y="700"/>
                    <a:pt x="600" y="650"/>
                  </a:cubicBezTo>
                  <a:cubicBezTo>
                    <a:pt x="700" y="579"/>
                    <a:pt x="758" y="472"/>
                    <a:pt x="758" y="358"/>
                  </a:cubicBezTo>
                  <a:cubicBezTo>
                    <a:pt x="758" y="286"/>
                    <a:pt x="743" y="222"/>
                    <a:pt x="700" y="165"/>
                  </a:cubicBezTo>
                  <a:cubicBezTo>
                    <a:pt x="629" y="65"/>
                    <a:pt x="522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2;p2">
              <a:extLst>
                <a:ext uri="{FF2B5EF4-FFF2-40B4-BE49-F238E27FC236}">
                  <a16:creationId xmlns:a16="http://schemas.microsoft.com/office/drawing/2014/main" id="{9B52F153-69A5-4AE7-8BD4-7986028C5B64}"/>
                </a:ext>
              </a:extLst>
            </p:cNvPr>
            <p:cNvSpPr/>
            <p:nvPr/>
          </p:nvSpPr>
          <p:spPr>
            <a:xfrm>
              <a:off x="1096625" y="24820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0"/>
                  </a:moveTo>
                  <a:cubicBezTo>
                    <a:pt x="336" y="0"/>
                    <a:pt x="265" y="22"/>
                    <a:pt x="208" y="65"/>
                  </a:cubicBezTo>
                  <a:cubicBezTo>
                    <a:pt x="43" y="172"/>
                    <a:pt x="1" y="393"/>
                    <a:pt x="108" y="557"/>
                  </a:cubicBezTo>
                  <a:cubicBezTo>
                    <a:pt x="172" y="657"/>
                    <a:pt x="286" y="714"/>
                    <a:pt x="400" y="714"/>
                  </a:cubicBezTo>
                  <a:cubicBezTo>
                    <a:pt x="472" y="714"/>
                    <a:pt x="536" y="700"/>
                    <a:pt x="600" y="650"/>
                  </a:cubicBezTo>
                  <a:cubicBezTo>
                    <a:pt x="693" y="586"/>
                    <a:pt x="757" y="472"/>
                    <a:pt x="757" y="357"/>
                  </a:cubicBezTo>
                  <a:cubicBezTo>
                    <a:pt x="757" y="286"/>
                    <a:pt x="743" y="229"/>
                    <a:pt x="693" y="165"/>
                  </a:cubicBezTo>
                  <a:cubicBezTo>
                    <a:pt x="622" y="65"/>
                    <a:pt x="515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3;p2">
              <a:extLst>
                <a:ext uri="{FF2B5EF4-FFF2-40B4-BE49-F238E27FC236}">
                  <a16:creationId xmlns:a16="http://schemas.microsoft.com/office/drawing/2014/main" id="{66354D59-0F99-4E8F-93C0-8252B2BE5F2A}"/>
                </a:ext>
              </a:extLst>
            </p:cNvPr>
            <p:cNvSpPr/>
            <p:nvPr/>
          </p:nvSpPr>
          <p:spPr>
            <a:xfrm>
              <a:off x="1072525" y="24979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29" y="1"/>
                    <a:pt x="265" y="22"/>
                    <a:pt x="208" y="65"/>
                  </a:cubicBezTo>
                  <a:cubicBezTo>
                    <a:pt x="43" y="172"/>
                    <a:pt x="1" y="394"/>
                    <a:pt x="108" y="558"/>
                  </a:cubicBezTo>
                  <a:cubicBezTo>
                    <a:pt x="179" y="665"/>
                    <a:pt x="293" y="715"/>
                    <a:pt x="400" y="715"/>
                  </a:cubicBezTo>
                  <a:cubicBezTo>
                    <a:pt x="472" y="715"/>
                    <a:pt x="536" y="701"/>
                    <a:pt x="600" y="651"/>
                  </a:cubicBezTo>
                  <a:cubicBezTo>
                    <a:pt x="693" y="579"/>
                    <a:pt x="757" y="472"/>
                    <a:pt x="757" y="358"/>
                  </a:cubicBezTo>
                  <a:cubicBezTo>
                    <a:pt x="757" y="286"/>
                    <a:pt x="743" y="222"/>
                    <a:pt x="693" y="165"/>
                  </a:cubicBezTo>
                  <a:cubicBezTo>
                    <a:pt x="622" y="65"/>
                    <a:pt x="515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4;p2">
              <a:extLst>
                <a:ext uri="{FF2B5EF4-FFF2-40B4-BE49-F238E27FC236}">
                  <a16:creationId xmlns:a16="http://schemas.microsoft.com/office/drawing/2014/main" id="{FF308008-F880-4B3B-B6A3-9349FFA6F7C6}"/>
                </a:ext>
              </a:extLst>
            </p:cNvPr>
            <p:cNvSpPr/>
            <p:nvPr/>
          </p:nvSpPr>
          <p:spPr>
            <a:xfrm>
              <a:off x="1144300" y="2450275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7" y="0"/>
                  </a:moveTo>
                  <a:cubicBezTo>
                    <a:pt x="336" y="0"/>
                    <a:pt x="272" y="14"/>
                    <a:pt x="207" y="57"/>
                  </a:cubicBezTo>
                  <a:cubicBezTo>
                    <a:pt x="50" y="164"/>
                    <a:pt x="0" y="393"/>
                    <a:pt x="107" y="550"/>
                  </a:cubicBezTo>
                  <a:cubicBezTo>
                    <a:pt x="179" y="650"/>
                    <a:pt x="286" y="714"/>
                    <a:pt x="407" y="714"/>
                  </a:cubicBezTo>
                  <a:cubicBezTo>
                    <a:pt x="464" y="714"/>
                    <a:pt x="536" y="693"/>
                    <a:pt x="600" y="650"/>
                  </a:cubicBezTo>
                  <a:cubicBezTo>
                    <a:pt x="700" y="579"/>
                    <a:pt x="764" y="471"/>
                    <a:pt x="764" y="357"/>
                  </a:cubicBezTo>
                  <a:cubicBezTo>
                    <a:pt x="764" y="286"/>
                    <a:pt x="743" y="222"/>
                    <a:pt x="700" y="157"/>
                  </a:cubicBezTo>
                  <a:cubicBezTo>
                    <a:pt x="629" y="57"/>
                    <a:pt x="521" y="0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5;p2">
              <a:extLst>
                <a:ext uri="{FF2B5EF4-FFF2-40B4-BE49-F238E27FC236}">
                  <a16:creationId xmlns:a16="http://schemas.microsoft.com/office/drawing/2014/main" id="{DBB1F478-7A62-4F8F-93E9-5AFB2D2D6E43}"/>
                </a:ext>
              </a:extLst>
            </p:cNvPr>
            <p:cNvSpPr/>
            <p:nvPr/>
          </p:nvSpPr>
          <p:spPr>
            <a:xfrm>
              <a:off x="1024500" y="25299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329" y="0"/>
                    <a:pt x="272" y="14"/>
                    <a:pt x="208" y="64"/>
                  </a:cubicBezTo>
                  <a:cubicBezTo>
                    <a:pt x="43" y="171"/>
                    <a:pt x="1" y="393"/>
                    <a:pt x="108" y="550"/>
                  </a:cubicBezTo>
                  <a:cubicBezTo>
                    <a:pt x="179" y="657"/>
                    <a:pt x="293" y="714"/>
                    <a:pt x="415" y="714"/>
                  </a:cubicBezTo>
                  <a:cubicBezTo>
                    <a:pt x="472" y="714"/>
                    <a:pt x="543" y="693"/>
                    <a:pt x="608" y="650"/>
                  </a:cubicBezTo>
                  <a:cubicBezTo>
                    <a:pt x="708" y="578"/>
                    <a:pt x="758" y="471"/>
                    <a:pt x="758" y="357"/>
                  </a:cubicBezTo>
                  <a:cubicBezTo>
                    <a:pt x="758" y="286"/>
                    <a:pt x="743" y="221"/>
                    <a:pt x="700" y="157"/>
                  </a:cubicBezTo>
                  <a:cubicBezTo>
                    <a:pt x="636" y="64"/>
                    <a:pt x="522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6;p2">
              <a:extLst>
                <a:ext uri="{FF2B5EF4-FFF2-40B4-BE49-F238E27FC236}">
                  <a16:creationId xmlns:a16="http://schemas.microsoft.com/office/drawing/2014/main" id="{CAB45BCB-1794-4BCC-87D7-D9650968E53E}"/>
                </a:ext>
              </a:extLst>
            </p:cNvPr>
            <p:cNvSpPr/>
            <p:nvPr/>
          </p:nvSpPr>
          <p:spPr>
            <a:xfrm>
              <a:off x="1269975" y="250240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307" y="0"/>
                    <a:pt x="222" y="36"/>
                    <a:pt x="150" y="100"/>
                  </a:cubicBezTo>
                  <a:cubicBezTo>
                    <a:pt x="8" y="236"/>
                    <a:pt x="0" y="457"/>
                    <a:pt x="136" y="600"/>
                  </a:cubicBezTo>
                  <a:cubicBezTo>
                    <a:pt x="207" y="672"/>
                    <a:pt x="293" y="707"/>
                    <a:pt x="393" y="707"/>
                  </a:cubicBezTo>
                  <a:cubicBezTo>
                    <a:pt x="486" y="707"/>
                    <a:pt x="564" y="679"/>
                    <a:pt x="636" y="614"/>
                  </a:cubicBezTo>
                  <a:cubicBezTo>
                    <a:pt x="707" y="543"/>
                    <a:pt x="750" y="450"/>
                    <a:pt x="750" y="357"/>
                  </a:cubicBezTo>
                  <a:cubicBezTo>
                    <a:pt x="750" y="272"/>
                    <a:pt x="722" y="186"/>
                    <a:pt x="650" y="115"/>
                  </a:cubicBezTo>
                  <a:cubicBezTo>
                    <a:pt x="579" y="43"/>
                    <a:pt x="486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7;p2">
              <a:extLst>
                <a:ext uri="{FF2B5EF4-FFF2-40B4-BE49-F238E27FC236}">
                  <a16:creationId xmlns:a16="http://schemas.microsoft.com/office/drawing/2014/main" id="{CC4DBBE1-CD17-4577-960E-7B5CD326920B}"/>
                </a:ext>
              </a:extLst>
            </p:cNvPr>
            <p:cNvSpPr/>
            <p:nvPr/>
          </p:nvSpPr>
          <p:spPr>
            <a:xfrm>
              <a:off x="1250525" y="2481150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393" y="1"/>
                  </a:moveTo>
                  <a:cubicBezTo>
                    <a:pt x="307" y="1"/>
                    <a:pt x="229" y="29"/>
                    <a:pt x="157" y="101"/>
                  </a:cubicBezTo>
                  <a:cubicBezTo>
                    <a:pt x="14" y="236"/>
                    <a:pt x="0" y="458"/>
                    <a:pt x="136" y="600"/>
                  </a:cubicBezTo>
                  <a:cubicBezTo>
                    <a:pt x="207" y="679"/>
                    <a:pt x="307" y="715"/>
                    <a:pt x="393" y="715"/>
                  </a:cubicBezTo>
                  <a:cubicBezTo>
                    <a:pt x="486" y="715"/>
                    <a:pt x="564" y="693"/>
                    <a:pt x="636" y="622"/>
                  </a:cubicBezTo>
                  <a:cubicBezTo>
                    <a:pt x="707" y="550"/>
                    <a:pt x="750" y="458"/>
                    <a:pt x="750" y="358"/>
                  </a:cubicBezTo>
                  <a:cubicBezTo>
                    <a:pt x="750" y="272"/>
                    <a:pt x="728" y="193"/>
                    <a:pt x="657" y="122"/>
                  </a:cubicBezTo>
                  <a:cubicBezTo>
                    <a:pt x="586" y="51"/>
                    <a:pt x="486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8;p2">
              <a:extLst>
                <a:ext uri="{FF2B5EF4-FFF2-40B4-BE49-F238E27FC236}">
                  <a16:creationId xmlns:a16="http://schemas.microsoft.com/office/drawing/2014/main" id="{F6C45F1B-AE18-4A7E-9090-B4B1FB80FAE0}"/>
                </a:ext>
              </a:extLst>
            </p:cNvPr>
            <p:cNvSpPr/>
            <p:nvPr/>
          </p:nvSpPr>
          <p:spPr>
            <a:xfrm>
              <a:off x="1308900" y="2544350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393" y="0"/>
                  </a:moveTo>
                  <a:cubicBezTo>
                    <a:pt x="300" y="0"/>
                    <a:pt x="221" y="36"/>
                    <a:pt x="150" y="100"/>
                  </a:cubicBezTo>
                  <a:cubicBezTo>
                    <a:pt x="7" y="236"/>
                    <a:pt x="0" y="457"/>
                    <a:pt x="129" y="600"/>
                  </a:cubicBezTo>
                  <a:cubicBezTo>
                    <a:pt x="193" y="672"/>
                    <a:pt x="293" y="715"/>
                    <a:pt x="393" y="715"/>
                  </a:cubicBezTo>
                  <a:cubicBezTo>
                    <a:pt x="479" y="715"/>
                    <a:pt x="557" y="679"/>
                    <a:pt x="628" y="615"/>
                  </a:cubicBezTo>
                  <a:cubicBezTo>
                    <a:pt x="700" y="543"/>
                    <a:pt x="750" y="450"/>
                    <a:pt x="750" y="357"/>
                  </a:cubicBezTo>
                  <a:cubicBezTo>
                    <a:pt x="750" y="272"/>
                    <a:pt x="714" y="186"/>
                    <a:pt x="650" y="115"/>
                  </a:cubicBezTo>
                  <a:cubicBezTo>
                    <a:pt x="578" y="43"/>
                    <a:pt x="479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9;p2">
              <a:extLst>
                <a:ext uri="{FF2B5EF4-FFF2-40B4-BE49-F238E27FC236}">
                  <a16:creationId xmlns:a16="http://schemas.microsoft.com/office/drawing/2014/main" id="{A2131E93-FCD1-4252-805D-19DFBF7C88DA}"/>
                </a:ext>
              </a:extLst>
            </p:cNvPr>
            <p:cNvSpPr/>
            <p:nvPr/>
          </p:nvSpPr>
          <p:spPr>
            <a:xfrm>
              <a:off x="1289425" y="2523100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1"/>
                  </a:moveTo>
                  <a:cubicBezTo>
                    <a:pt x="301" y="1"/>
                    <a:pt x="222" y="29"/>
                    <a:pt x="151" y="101"/>
                  </a:cubicBezTo>
                  <a:cubicBezTo>
                    <a:pt x="8" y="236"/>
                    <a:pt x="1" y="458"/>
                    <a:pt x="136" y="600"/>
                  </a:cubicBezTo>
                  <a:cubicBezTo>
                    <a:pt x="208" y="679"/>
                    <a:pt x="294" y="715"/>
                    <a:pt x="393" y="715"/>
                  </a:cubicBezTo>
                  <a:cubicBezTo>
                    <a:pt x="479" y="715"/>
                    <a:pt x="565" y="693"/>
                    <a:pt x="636" y="622"/>
                  </a:cubicBezTo>
                  <a:cubicBezTo>
                    <a:pt x="708" y="551"/>
                    <a:pt x="751" y="451"/>
                    <a:pt x="751" y="358"/>
                  </a:cubicBezTo>
                  <a:cubicBezTo>
                    <a:pt x="751" y="272"/>
                    <a:pt x="715" y="193"/>
                    <a:pt x="651" y="122"/>
                  </a:cubicBezTo>
                  <a:cubicBezTo>
                    <a:pt x="579" y="51"/>
                    <a:pt x="493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40;p2">
              <a:extLst>
                <a:ext uri="{FF2B5EF4-FFF2-40B4-BE49-F238E27FC236}">
                  <a16:creationId xmlns:a16="http://schemas.microsoft.com/office/drawing/2014/main" id="{C8BB0FF2-CC79-44C9-9E1F-A95814A3E27E}"/>
                </a:ext>
              </a:extLst>
            </p:cNvPr>
            <p:cNvSpPr/>
            <p:nvPr/>
          </p:nvSpPr>
          <p:spPr>
            <a:xfrm>
              <a:off x="1328000" y="2565425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393" y="0"/>
                  </a:moveTo>
                  <a:cubicBezTo>
                    <a:pt x="307" y="0"/>
                    <a:pt x="214" y="21"/>
                    <a:pt x="150" y="93"/>
                  </a:cubicBezTo>
                  <a:cubicBezTo>
                    <a:pt x="7" y="229"/>
                    <a:pt x="0" y="450"/>
                    <a:pt x="136" y="593"/>
                  </a:cubicBezTo>
                  <a:cubicBezTo>
                    <a:pt x="207" y="678"/>
                    <a:pt x="307" y="714"/>
                    <a:pt x="393" y="714"/>
                  </a:cubicBezTo>
                  <a:cubicBezTo>
                    <a:pt x="486" y="714"/>
                    <a:pt x="564" y="686"/>
                    <a:pt x="636" y="614"/>
                  </a:cubicBezTo>
                  <a:cubicBezTo>
                    <a:pt x="707" y="543"/>
                    <a:pt x="750" y="443"/>
                    <a:pt x="750" y="357"/>
                  </a:cubicBezTo>
                  <a:cubicBezTo>
                    <a:pt x="750" y="264"/>
                    <a:pt x="714" y="186"/>
                    <a:pt x="650" y="114"/>
                  </a:cubicBezTo>
                  <a:cubicBezTo>
                    <a:pt x="579" y="43"/>
                    <a:pt x="486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41;p2">
              <a:extLst>
                <a:ext uri="{FF2B5EF4-FFF2-40B4-BE49-F238E27FC236}">
                  <a16:creationId xmlns:a16="http://schemas.microsoft.com/office/drawing/2014/main" id="{84B0418E-225F-470A-8B25-1DED34418A6A}"/>
                </a:ext>
              </a:extLst>
            </p:cNvPr>
            <p:cNvSpPr/>
            <p:nvPr/>
          </p:nvSpPr>
          <p:spPr>
            <a:xfrm>
              <a:off x="1205700" y="2731625"/>
              <a:ext cx="19300" cy="17700"/>
            </a:xfrm>
            <a:custGeom>
              <a:avLst/>
              <a:gdLst/>
              <a:ahLst/>
              <a:cxnLst/>
              <a:rect l="l" t="t" r="r" b="b"/>
              <a:pathLst>
                <a:path w="772" h="708" extrusionOk="0">
                  <a:moveTo>
                    <a:pt x="401" y="0"/>
                  </a:moveTo>
                  <a:cubicBezTo>
                    <a:pt x="329" y="0"/>
                    <a:pt x="251" y="29"/>
                    <a:pt x="186" y="72"/>
                  </a:cubicBezTo>
                  <a:cubicBezTo>
                    <a:pt x="36" y="193"/>
                    <a:pt x="1" y="407"/>
                    <a:pt x="129" y="571"/>
                  </a:cubicBezTo>
                  <a:cubicBezTo>
                    <a:pt x="201" y="657"/>
                    <a:pt x="308" y="707"/>
                    <a:pt x="415" y="707"/>
                  </a:cubicBezTo>
                  <a:cubicBezTo>
                    <a:pt x="486" y="707"/>
                    <a:pt x="565" y="679"/>
                    <a:pt x="629" y="636"/>
                  </a:cubicBezTo>
                  <a:cubicBezTo>
                    <a:pt x="715" y="564"/>
                    <a:pt x="772" y="457"/>
                    <a:pt x="772" y="350"/>
                  </a:cubicBezTo>
                  <a:cubicBezTo>
                    <a:pt x="772" y="279"/>
                    <a:pt x="743" y="193"/>
                    <a:pt x="700" y="136"/>
                  </a:cubicBezTo>
                  <a:cubicBezTo>
                    <a:pt x="615" y="43"/>
                    <a:pt x="508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42;p2">
              <a:extLst>
                <a:ext uri="{FF2B5EF4-FFF2-40B4-BE49-F238E27FC236}">
                  <a16:creationId xmlns:a16="http://schemas.microsoft.com/office/drawing/2014/main" id="{0B1E7BB9-06E7-4F59-A8E5-4506582BE8B9}"/>
                </a:ext>
              </a:extLst>
            </p:cNvPr>
            <p:cNvSpPr/>
            <p:nvPr/>
          </p:nvSpPr>
          <p:spPr>
            <a:xfrm>
              <a:off x="1228725" y="2713950"/>
              <a:ext cx="19125" cy="17700"/>
            </a:xfrm>
            <a:custGeom>
              <a:avLst/>
              <a:gdLst/>
              <a:ahLst/>
              <a:cxnLst/>
              <a:rect l="l" t="t" r="r" b="b"/>
              <a:pathLst>
                <a:path w="765" h="708" extrusionOk="0">
                  <a:moveTo>
                    <a:pt x="401" y="0"/>
                  </a:moveTo>
                  <a:cubicBezTo>
                    <a:pt x="329" y="0"/>
                    <a:pt x="251" y="29"/>
                    <a:pt x="186" y="72"/>
                  </a:cubicBezTo>
                  <a:cubicBezTo>
                    <a:pt x="37" y="200"/>
                    <a:pt x="1" y="414"/>
                    <a:pt x="122" y="572"/>
                  </a:cubicBezTo>
                  <a:cubicBezTo>
                    <a:pt x="194" y="664"/>
                    <a:pt x="301" y="707"/>
                    <a:pt x="408" y="707"/>
                  </a:cubicBezTo>
                  <a:cubicBezTo>
                    <a:pt x="479" y="707"/>
                    <a:pt x="565" y="679"/>
                    <a:pt x="622" y="636"/>
                  </a:cubicBezTo>
                  <a:cubicBezTo>
                    <a:pt x="715" y="564"/>
                    <a:pt x="765" y="457"/>
                    <a:pt x="765" y="350"/>
                  </a:cubicBezTo>
                  <a:cubicBezTo>
                    <a:pt x="765" y="279"/>
                    <a:pt x="743" y="200"/>
                    <a:pt x="693" y="136"/>
                  </a:cubicBezTo>
                  <a:cubicBezTo>
                    <a:pt x="615" y="43"/>
                    <a:pt x="508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43;p2">
              <a:extLst>
                <a:ext uri="{FF2B5EF4-FFF2-40B4-BE49-F238E27FC236}">
                  <a16:creationId xmlns:a16="http://schemas.microsoft.com/office/drawing/2014/main" id="{A64C92D3-A260-44CA-8739-E38B5146618C}"/>
                </a:ext>
              </a:extLst>
            </p:cNvPr>
            <p:cNvSpPr/>
            <p:nvPr/>
          </p:nvSpPr>
          <p:spPr>
            <a:xfrm>
              <a:off x="1320850" y="2642725"/>
              <a:ext cx="18775" cy="17675"/>
            </a:xfrm>
            <a:custGeom>
              <a:avLst/>
              <a:gdLst/>
              <a:ahLst/>
              <a:cxnLst/>
              <a:rect l="l" t="t" r="r" b="b"/>
              <a:pathLst>
                <a:path w="751" h="707" extrusionOk="0">
                  <a:moveTo>
                    <a:pt x="393" y="0"/>
                  </a:moveTo>
                  <a:cubicBezTo>
                    <a:pt x="322" y="0"/>
                    <a:pt x="243" y="29"/>
                    <a:pt x="179" y="71"/>
                  </a:cubicBezTo>
                  <a:cubicBezTo>
                    <a:pt x="29" y="200"/>
                    <a:pt x="1" y="414"/>
                    <a:pt x="115" y="571"/>
                  </a:cubicBezTo>
                  <a:cubicBezTo>
                    <a:pt x="186" y="664"/>
                    <a:pt x="293" y="707"/>
                    <a:pt x="400" y="707"/>
                  </a:cubicBezTo>
                  <a:cubicBezTo>
                    <a:pt x="472" y="707"/>
                    <a:pt x="558" y="678"/>
                    <a:pt x="615" y="636"/>
                  </a:cubicBezTo>
                  <a:cubicBezTo>
                    <a:pt x="707" y="564"/>
                    <a:pt x="750" y="457"/>
                    <a:pt x="750" y="350"/>
                  </a:cubicBezTo>
                  <a:cubicBezTo>
                    <a:pt x="750" y="286"/>
                    <a:pt x="722" y="207"/>
                    <a:pt x="679" y="143"/>
                  </a:cubicBezTo>
                  <a:cubicBezTo>
                    <a:pt x="607" y="57"/>
                    <a:pt x="500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44;p2">
              <a:extLst>
                <a:ext uri="{FF2B5EF4-FFF2-40B4-BE49-F238E27FC236}">
                  <a16:creationId xmlns:a16="http://schemas.microsoft.com/office/drawing/2014/main" id="{1932C788-9761-463D-BB68-62ED9228BAE4}"/>
                </a:ext>
              </a:extLst>
            </p:cNvPr>
            <p:cNvSpPr/>
            <p:nvPr/>
          </p:nvSpPr>
          <p:spPr>
            <a:xfrm>
              <a:off x="1251400" y="2695925"/>
              <a:ext cx="19125" cy="17700"/>
            </a:xfrm>
            <a:custGeom>
              <a:avLst/>
              <a:gdLst/>
              <a:ahLst/>
              <a:cxnLst/>
              <a:rect l="l" t="t" r="r" b="b"/>
              <a:pathLst>
                <a:path w="765" h="708" extrusionOk="0">
                  <a:moveTo>
                    <a:pt x="408" y="0"/>
                  </a:moveTo>
                  <a:cubicBezTo>
                    <a:pt x="336" y="0"/>
                    <a:pt x="251" y="21"/>
                    <a:pt x="194" y="71"/>
                  </a:cubicBezTo>
                  <a:cubicBezTo>
                    <a:pt x="36" y="193"/>
                    <a:pt x="1" y="407"/>
                    <a:pt x="129" y="571"/>
                  </a:cubicBezTo>
                  <a:cubicBezTo>
                    <a:pt x="201" y="657"/>
                    <a:pt x="301" y="700"/>
                    <a:pt x="408" y="700"/>
                  </a:cubicBezTo>
                  <a:cubicBezTo>
                    <a:pt x="426" y="705"/>
                    <a:pt x="444" y="707"/>
                    <a:pt x="462" y="707"/>
                  </a:cubicBezTo>
                  <a:cubicBezTo>
                    <a:pt x="522" y="707"/>
                    <a:pt x="580" y="681"/>
                    <a:pt x="629" y="643"/>
                  </a:cubicBezTo>
                  <a:cubicBezTo>
                    <a:pt x="715" y="571"/>
                    <a:pt x="765" y="464"/>
                    <a:pt x="765" y="357"/>
                  </a:cubicBezTo>
                  <a:cubicBezTo>
                    <a:pt x="765" y="286"/>
                    <a:pt x="736" y="200"/>
                    <a:pt x="693" y="143"/>
                  </a:cubicBezTo>
                  <a:cubicBezTo>
                    <a:pt x="622" y="50"/>
                    <a:pt x="515" y="0"/>
                    <a:pt x="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45;p2">
              <a:extLst>
                <a:ext uri="{FF2B5EF4-FFF2-40B4-BE49-F238E27FC236}">
                  <a16:creationId xmlns:a16="http://schemas.microsoft.com/office/drawing/2014/main" id="{CA42B519-9439-4680-ADF4-7B46F9F0E719}"/>
                </a:ext>
              </a:extLst>
            </p:cNvPr>
            <p:cNvSpPr/>
            <p:nvPr/>
          </p:nvSpPr>
          <p:spPr>
            <a:xfrm>
              <a:off x="1274425" y="2678250"/>
              <a:ext cx="18950" cy="17725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401" y="0"/>
                  </a:moveTo>
                  <a:cubicBezTo>
                    <a:pt x="329" y="0"/>
                    <a:pt x="251" y="29"/>
                    <a:pt x="187" y="71"/>
                  </a:cubicBezTo>
                  <a:cubicBezTo>
                    <a:pt x="37" y="186"/>
                    <a:pt x="1" y="407"/>
                    <a:pt x="129" y="571"/>
                  </a:cubicBezTo>
                  <a:cubicBezTo>
                    <a:pt x="201" y="657"/>
                    <a:pt x="308" y="707"/>
                    <a:pt x="415" y="707"/>
                  </a:cubicBezTo>
                  <a:cubicBezTo>
                    <a:pt x="423" y="708"/>
                    <a:pt x="431" y="708"/>
                    <a:pt x="439" y="708"/>
                  </a:cubicBezTo>
                  <a:cubicBezTo>
                    <a:pt x="508" y="708"/>
                    <a:pt x="572" y="681"/>
                    <a:pt x="629" y="643"/>
                  </a:cubicBezTo>
                  <a:cubicBezTo>
                    <a:pt x="715" y="571"/>
                    <a:pt x="758" y="464"/>
                    <a:pt x="758" y="357"/>
                  </a:cubicBezTo>
                  <a:cubicBezTo>
                    <a:pt x="758" y="286"/>
                    <a:pt x="736" y="207"/>
                    <a:pt x="686" y="143"/>
                  </a:cubicBezTo>
                  <a:cubicBezTo>
                    <a:pt x="615" y="57"/>
                    <a:pt x="508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46;p2">
              <a:extLst>
                <a:ext uri="{FF2B5EF4-FFF2-40B4-BE49-F238E27FC236}">
                  <a16:creationId xmlns:a16="http://schemas.microsoft.com/office/drawing/2014/main" id="{E3AA7E4B-0429-4837-A70F-870EDBC2DB7B}"/>
                </a:ext>
              </a:extLst>
            </p:cNvPr>
            <p:cNvSpPr/>
            <p:nvPr/>
          </p:nvSpPr>
          <p:spPr>
            <a:xfrm>
              <a:off x="1297825" y="26605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322" y="0"/>
                    <a:pt x="243" y="29"/>
                    <a:pt x="179" y="72"/>
                  </a:cubicBezTo>
                  <a:cubicBezTo>
                    <a:pt x="29" y="200"/>
                    <a:pt x="0" y="414"/>
                    <a:pt x="122" y="571"/>
                  </a:cubicBezTo>
                  <a:cubicBezTo>
                    <a:pt x="193" y="664"/>
                    <a:pt x="300" y="707"/>
                    <a:pt x="407" y="707"/>
                  </a:cubicBezTo>
                  <a:cubicBezTo>
                    <a:pt x="479" y="707"/>
                    <a:pt x="557" y="679"/>
                    <a:pt x="622" y="636"/>
                  </a:cubicBezTo>
                  <a:cubicBezTo>
                    <a:pt x="707" y="564"/>
                    <a:pt x="750" y="464"/>
                    <a:pt x="750" y="357"/>
                  </a:cubicBezTo>
                  <a:cubicBezTo>
                    <a:pt x="750" y="286"/>
                    <a:pt x="729" y="207"/>
                    <a:pt x="679" y="143"/>
                  </a:cubicBezTo>
                  <a:cubicBezTo>
                    <a:pt x="607" y="57"/>
                    <a:pt x="500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47;p2">
              <a:extLst>
                <a:ext uri="{FF2B5EF4-FFF2-40B4-BE49-F238E27FC236}">
                  <a16:creationId xmlns:a16="http://schemas.microsoft.com/office/drawing/2014/main" id="{AC70037B-9044-4B3C-9763-BE54D1C87B50}"/>
                </a:ext>
              </a:extLst>
            </p:cNvPr>
            <p:cNvSpPr/>
            <p:nvPr/>
          </p:nvSpPr>
          <p:spPr>
            <a:xfrm>
              <a:off x="1113950" y="2725200"/>
              <a:ext cx="17700" cy="17500"/>
            </a:xfrm>
            <a:custGeom>
              <a:avLst/>
              <a:gdLst/>
              <a:ahLst/>
              <a:cxnLst/>
              <a:rect l="l" t="t" r="r" b="b"/>
              <a:pathLst>
                <a:path w="708" h="700" extrusionOk="0">
                  <a:moveTo>
                    <a:pt x="400" y="0"/>
                  </a:moveTo>
                  <a:cubicBezTo>
                    <a:pt x="307" y="0"/>
                    <a:pt x="207" y="43"/>
                    <a:pt x="136" y="114"/>
                  </a:cubicBezTo>
                  <a:cubicBezTo>
                    <a:pt x="0" y="257"/>
                    <a:pt x="15" y="479"/>
                    <a:pt x="157" y="614"/>
                  </a:cubicBezTo>
                  <a:cubicBezTo>
                    <a:pt x="229" y="679"/>
                    <a:pt x="307" y="700"/>
                    <a:pt x="393" y="700"/>
                  </a:cubicBezTo>
                  <a:cubicBezTo>
                    <a:pt x="493" y="700"/>
                    <a:pt x="586" y="664"/>
                    <a:pt x="650" y="593"/>
                  </a:cubicBezTo>
                  <a:lnTo>
                    <a:pt x="636" y="514"/>
                  </a:lnTo>
                  <a:cubicBezTo>
                    <a:pt x="607" y="393"/>
                    <a:pt x="636" y="264"/>
                    <a:pt x="707" y="179"/>
                  </a:cubicBezTo>
                  <a:cubicBezTo>
                    <a:pt x="693" y="143"/>
                    <a:pt x="664" y="114"/>
                    <a:pt x="636" y="86"/>
                  </a:cubicBezTo>
                  <a:cubicBezTo>
                    <a:pt x="564" y="22"/>
                    <a:pt x="486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48;p2">
              <a:extLst>
                <a:ext uri="{FF2B5EF4-FFF2-40B4-BE49-F238E27FC236}">
                  <a16:creationId xmlns:a16="http://schemas.microsoft.com/office/drawing/2014/main" id="{F664CC3B-31CC-4540-90AF-6FA9DFD0CA76}"/>
                </a:ext>
              </a:extLst>
            </p:cNvPr>
            <p:cNvSpPr/>
            <p:nvPr/>
          </p:nvSpPr>
          <p:spPr>
            <a:xfrm>
              <a:off x="1045025" y="266182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4" y="0"/>
                  </a:moveTo>
                  <a:cubicBezTo>
                    <a:pt x="294" y="0"/>
                    <a:pt x="208" y="43"/>
                    <a:pt x="137" y="114"/>
                  </a:cubicBezTo>
                  <a:cubicBezTo>
                    <a:pt x="1" y="257"/>
                    <a:pt x="8" y="479"/>
                    <a:pt x="151" y="614"/>
                  </a:cubicBezTo>
                  <a:cubicBezTo>
                    <a:pt x="222" y="686"/>
                    <a:pt x="308" y="714"/>
                    <a:pt x="394" y="714"/>
                  </a:cubicBezTo>
                  <a:cubicBezTo>
                    <a:pt x="494" y="714"/>
                    <a:pt x="579" y="678"/>
                    <a:pt x="651" y="593"/>
                  </a:cubicBezTo>
                  <a:cubicBezTo>
                    <a:pt x="715" y="521"/>
                    <a:pt x="751" y="443"/>
                    <a:pt x="751" y="357"/>
                  </a:cubicBezTo>
                  <a:cubicBezTo>
                    <a:pt x="751" y="257"/>
                    <a:pt x="708" y="164"/>
                    <a:pt x="636" y="93"/>
                  </a:cubicBezTo>
                  <a:cubicBezTo>
                    <a:pt x="565" y="36"/>
                    <a:pt x="486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49;p2">
              <a:extLst>
                <a:ext uri="{FF2B5EF4-FFF2-40B4-BE49-F238E27FC236}">
                  <a16:creationId xmlns:a16="http://schemas.microsoft.com/office/drawing/2014/main" id="{066B8628-8992-4DD6-83E8-6D23CAD41DFA}"/>
                </a:ext>
              </a:extLst>
            </p:cNvPr>
            <p:cNvSpPr/>
            <p:nvPr/>
          </p:nvSpPr>
          <p:spPr>
            <a:xfrm>
              <a:off x="1090725" y="2703950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4" y="0"/>
                  </a:moveTo>
                  <a:cubicBezTo>
                    <a:pt x="301" y="0"/>
                    <a:pt x="208" y="43"/>
                    <a:pt x="137" y="115"/>
                  </a:cubicBezTo>
                  <a:cubicBezTo>
                    <a:pt x="1" y="257"/>
                    <a:pt x="15" y="479"/>
                    <a:pt x="165" y="614"/>
                  </a:cubicBezTo>
                  <a:cubicBezTo>
                    <a:pt x="237" y="686"/>
                    <a:pt x="315" y="714"/>
                    <a:pt x="408" y="714"/>
                  </a:cubicBezTo>
                  <a:cubicBezTo>
                    <a:pt x="501" y="714"/>
                    <a:pt x="594" y="672"/>
                    <a:pt x="665" y="600"/>
                  </a:cubicBezTo>
                  <a:cubicBezTo>
                    <a:pt x="729" y="529"/>
                    <a:pt x="751" y="443"/>
                    <a:pt x="751" y="357"/>
                  </a:cubicBezTo>
                  <a:cubicBezTo>
                    <a:pt x="751" y="257"/>
                    <a:pt x="715" y="172"/>
                    <a:pt x="636" y="100"/>
                  </a:cubicBezTo>
                  <a:cubicBezTo>
                    <a:pt x="565" y="36"/>
                    <a:pt x="486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50;p2">
              <a:extLst>
                <a:ext uri="{FF2B5EF4-FFF2-40B4-BE49-F238E27FC236}">
                  <a16:creationId xmlns:a16="http://schemas.microsoft.com/office/drawing/2014/main" id="{55239F85-95AC-4FFB-948B-1CA8ED3F5C04}"/>
                </a:ext>
              </a:extLst>
            </p:cNvPr>
            <p:cNvSpPr/>
            <p:nvPr/>
          </p:nvSpPr>
          <p:spPr>
            <a:xfrm>
              <a:off x="1024500" y="2641200"/>
              <a:ext cx="16275" cy="17600"/>
            </a:xfrm>
            <a:custGeom>
              <a:avLst/>
              <a:gdLst/>
              <a:ahLst/>
              <a:cxnLst/>
              <a:rect l="l" t="t" r="r" b="b"/>
              <a:pathLst>
                <a:path w="651" h="704" extrusionOk="0">
                  <a:moveTo>
                    <a:pt x="254" y="1"/>
                  </a:moveTo>
                  <a:cubicBezTo>
                    <a:pt x="174" y="1"/>
                    <a:pt x="98" y="38"/>
                    <a:pt x="36" y="111"/>
                  </a:cubicBezTo>
                  <a:cubicBezTo>
                    <a:pt x="22" y="125"/>
                    <a:pt x="8" y="147"/>
                    <a:pt x="1" y="161"/>
                  </a:cubicBezTo>
                  <a:lnTo>
                    <a:pt x="29" y="582"/>
                  </a:lnTo>
                  <a:cubicBezTo>
                    <a:pt x="36" y="589"/>
                    <a:pt x="43" y="611"/>
                    <a:pt x="58" y="618"/>
                  </a:cubicBezTo>
                  <a:cubicBezTo>
                    <a:pt x="129" y="682"/>
                    <a:pt x="208" y="704"/>
                    <a:pt x="293" y="704"/>
                  </a:cubicBezTo>
                  <a:cubicBezTo>
                    <a:pt x="393" y="704"/>
                    <a:pt x="493" y="661"/>
                    <a:pt x="558" y="589"/>
                  </a:cubicBezTo>
                  <a:cubicBezTo>
                    <a:pt x="615" y="518"/>
                    <a:pt x="650" y="440"/>
                    <a:pt x="650" y="347"/>
                  </a:cubicBezTo>
                  <a:cubicBezTo>
                    <a:pt x="650" y="254"/>
                    <a:pt x="608" y="161"/>
                    <a:pt x="536" y="90"/>
                  </a:cubicBezTo>
                  <a:cubicBezTo>
                    <a:pt x="465" y="25"/>
                    <a:pt x="386" y="4"/>
                    <a:pt x="293" y="4"/>
                  </a:cubicBezTo>
                  <a:cubicBezTo>
                    <a:pt x="280" y="2"/>
                    <a:pt x="267" y="1"/>
                    <a:pt x="2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51;p2">
              <a:extLst>
                <a:ext uri="{FF2B5EF4-FFF2-40B4-BE49-F238E27FC236}">
                  <a16:creationId xmlns:a16="http://schemas.microsoft.com/office/drawing/2014/main" id="{70A601F7-DE13-4A59-AB75-7BE3F4175FBC}"/>
                </a:ext>
              </a:extLst>
            </p:cNvPr>
            <p:cNvSpPr/>
            <p:nvPr/>
          </p:nvSpPr>
          <p:spPr>
            <a:xfrm>
              <a:off x="1068075" y="2683250"/>
              <a:ext cx="18575" cy="17500"/>
            </a:xfrm>
            <a:custGeom>
              <a:avLst/>
              <a:gdLst/>
              <a:ahLst/>
              <a:cxnLst/>
              <a:rect l="l" t="t" r="r" b="b"/>
              <a:pathLst>
                <a:path w="743" h="700" extrusionOk="0">
                  <a:moveTo>
                    <a:pt x="393" y="0"/>
                  </a:moveTo>
                  <a:cubicBezTo>
                    <a:pt x="293" y="0"/>
                    <a:pt x="193" y="43"/>
                    <a:pt x="136" y="114"/>
                  </a:cubicBezTo>
                  <a:cubicBezTo>
                    <a:pt x="0" y="257"/>
                    <a:pt x="7" y="478"/>
                    <a:pt x="150" y="614"/>
                  </a:cubicBezTo>
                  <a:cubicBezTo>
                    <a:pt x="221" y="664"/>
                    <a:pt x="300" y="700"/>
                    <a:pt x="393" y="700"/>
                  </a:cubicBezTo>
                  <a:cubicBezTo>
                    <a:pt x="493" y="700"/>
                    <a:pt x="578" y="664"/>
                    <a:pt x="650" y="586"/>
                  </a:cubicBezTo>
                  <a:cubicBezTo>
                    <a:pt x="714" y="514"/>
                    <a:pt x="743" y="436"/>
                    <a:pt x="743" y="343"/>
                  </a:cubicBezTo>
                  <a:cubicBezTo>
                    <a:pt x="743" y="250"/>
                    <a:pt x="707" y="157"/>
                    <a:pt x="621" y="86"/>
                  </a:cubicBezTo>
                  <a:cubicBezTo>
                    <a:pt x="550" y="21"/>
                    <a:pt x="471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52;p2">
              <a:extLst>
                <a:ext uri="{FF2B5EF4-FFF2-40B4-BE49-F238E27FC236}">
                  <a16:creationId xmlns:a16="http://schemas.microsoft.com/office/drawing/2014/main" id="{B0EA7D2F-0199-4008-91D5-EA09A223AC48}"/>
                </a:ext>
              </a:extLst>
            </p:cNvPr>
            <p:cNvSpPr/>
            <p:nvPr/>
          </p:nvSpPr>
          <p:spPr>
            <a:xfrm>
              <a:off x="1088050" y="30888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0"/>
                  </a:moveTo>
                  <a:cubicBezTo>
                    <a:pt x="236" y="0"/>
                    <a:pt x="94" y="114"/>
                    <a:pt x="51" y="279"/>
                  </a:cubicBezTo>
                  <a:cubicBezTo>
                    <a:pt x="1" y="464"/>
                    <a:pt x="122" y="657"/>
                    <a:pt x="315" y="700"/>
                  </a:cubicBezTo>
                  <a:cubicBezTo>
                    <a:pt x="344" y="707"/>
                    <a:pt x="372" y="707"/>
                    <a:pt x="394" y="707"/>
                  </a:cubicBezTo>
                  <a:cubicBezTo>
                    <a:pt x="558" y="707"/>
                    <a:pt x="708" y="600"/>
                    <a:pt x="743" y="429"/>
                  </a:cubicBezTo>
                  <a:cubicBezTo>
                    <a:pt x="751" y="400"/>
                    <a:pt x="751" y="379"/>
                    <a:pt x="751" y="350"/>
                  </a:cubicBezTo>
                  <a:cubicBezTo>
                    <a:pt x="751" y="186"/>
                    <a:pt x="643" y="43"/>
                    <a:pt x="479" y="7"/>
                  </a:cubicBezTo>
                  <a:cubicBezTo>
                    <a:pt x="451" y="0"/>
                    <a:pt x="422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53;p2">
              <a:extLst>
                <a:ext uri="{FF2B5EF4-FFF2-40B4-BE49-F238E27FC236}">
                  <a16:creationId xmlns:a16="http://schemas.microsoft.com/office/drawing/2014/main" id="{10D727D1-7C31-4A9A-B54C-F0001E4D3C82}"/>
                </a:ext>
              </a:extLst>
            </p:cNvPr>
            <p:cNvSpPr/>
            <p:nvPr/>
          </p:nvSpPr>
          <p:spPr>
            <a:xfrm>
              <a:off x="1055400" y="3235050"/>
              <a:ext cx="18400" cy="17525"/>
            </a:xfrm>
            <a:custGeom>
              <a:avLst/>
              <a:gdLst/>
              <a:ahLst/>
              <a:cxnLst/>
              <a:rect l="l" t="t" r="r" b="b"/>
              <a:pathLst>
                <a:path w="736" h="701" extrusionOk="0">
                  <a:moveTo>
                    <a:pt x="393" y="0"/>
                  </a:moveTo>
                  <a:cubicBezTo>
                    <a:pt x="229" y="0"/>
                    <a:pt x="86" y="115"/>
                    <a:pt x="43" y="279"/>
                  </a:cubicBezTo>
                  <a:cubicBezTo>
                    <a:pt x="0" y="465"/>
                    <a:pt x="121" y="657"/>
                    <a:pt x="307" y="693"/>
                  </a:cubicBezTo>
                  <a:cubicBezTo>
                    <a:pt x="336" y="700"/>
                    <a:pt x="364" y="700"/>
                    <a:pt x="378" y="700"/>
                  </a:cubicBezTo>
                  <a:cubicBezTo>
                    <a:pt x="543" y="700"/>
                    <a:pt x="693" y="593"/>
                    <a:pt x="728" y="429"/>
                  </a:cubicBezTo>
                  <a:cubicBezTo>
                    <a:pt x="736" y="400"/>
                    <a:pt x="736" y="372"/>
                    <a:pt x="736" y="343"/>
                  </a:cubicBezTo>
                  <a:cubicBezTo>
                    <a:pt x="736" y="186"/>
                    <a:pt x="621" y="36"/>
                    <a:pt x="4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54;p2">
              <a:extLst>
                <a:ext uri="{FF2B5EF4-FFF2-40B4-BE49-F238E27FC236}">
                  <a16:creationId xmlns:a16="http://schemas.microsoft.com/office/drawing/2014/main" id="{5358AF12-72F2-4BDC-84CB-3F23B16672B5}"/>
                </a:ext>
              </a:extLst>
            </p:cNvPr>
            <p:cNvSpPr/>
            <p:nvPr/>
          </p:nvSpPr>
          <p:spPr>
            <a:xfrm>
              <a:off x="1075025" y="3147400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393" y="0"/>
                  </a:moveTo>
                  <a:cubicBezTo>
                    <a:pt x="229" y="0"/>
                    <a:pt x="79" y="115"/>
                    <a:pt x="43" y="272"/>
                  </a:cubicBezTo>
                  <a:cubicBezTo>
                    <a:pt x="1" y="457"/>
                    <a:pt x="122" y="657"/>
                    <a:pt x="308" y="693"/>
                  </a:cubicBezTo>
                  <a:cubicBezTo>
                    <a:pt x="336" y="700"/>
                    <a:pt x="365" y="700"/>
                    <a:pt x="393" y="700"/>
                  </a:cubicBezTo>
                  <a:cubicBezTo>
                    <a:pt x="558" y="700"/>
                    <a:pt x="700" y="593"/>
                    <a:pt x="736" y="429"/>
                  </a:cubicBezTo>
                  <a:cubicBezTo>
                    <a:pt x="750" y="400"/>
                    <a:pt x="750" y="372"/>
                    <a:pt x="750" y="357"/>
                  </a:cubicBezTo>
                  <a:cubicBezTo>
                    <a:pt x="750" y="193"/>
                    <a:pt x="629" y="43"/>
                    <a:pt x="472" y="7"/>
                  </a:cubicBezTo>
                  <a:cubicBezTo>
                    <a:pt x="443" y="0"/>
                    <a:pt x="415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55;p2">
              <a:extLst>
                <a:ext uri="{FF2B5EF4-FFF2-40B4-BE49-F238E27FC236}">
                  <a16:creationId xmlns:a16="http://schemas.microsoft.com/office/drawing/2014/main" id="{7CE03E38-6776-4EEA-ABF6-D1975B75A412}"/>
                </a:ext>
              </a:extLst>
            </p:cNvPr>
            <p:cNvSpPr/>
            <p:nvPr/>
          </p:nvSpPr>
          <p:spPr>
            <a:xfrm>
              <a:off x="1146800" y="2825525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0"/>
                  </a:moveTo>
                  <a:cubicBezTo>
                    <a:pt x="236" y="0"/>
                    <a:pt x="93" y="115"/>
                    <a:pt x="43" y="279"/>
                  </a:cubicBezTo>
                  <a:cubicBezTo>
                    <a:pt x="0" y="464"/>
                    <a:pt x="129" y="657"/>
                    <a:pt x="314" y="700"/>
                  </a:cubicBezTo>
                  <a:cubicBezTo>
                    <a:pt x="343" y="707"/>
                    <a:pt x="364" y="707"/>
                    <a:pt x="393" y="707"/>
                  </a:cubicBezTo>
                  <a:cubicBezTo>
                    <a:pt x="557" y="707"/>
                    <a:pt x="707" y="593"/>
                    <a:pt x="743" y="429"/>
                  </a:cubicBezTo>
                  <a:cubicBezTo>
                    <a:pt x="750" y="400"/>
                    <a:pt x="750" y="379"/>
                    <a:pt x="750" y="350"/>
                  </a:cubicBezTo>
                  <a:cubicBezTo>
                    <a:pt x="750" y="186"/>
                    <a:pt x="643" y="43"/>
                    <a:pt x="471" y="7"/>
                  </a:cubicBezTo>
                  <a:cubicBezTo>
                    <a:pt x="450" y="0"/>
                    <a:pt x="421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56;p2">
              <a:extLst>
                <a:ext uri="{FF2B5EF4-FFF2-40B4-BE49-F238E27FC236}">
                  <a16:creationId xmlns:a16="http://schemas.microsoft.com/office/drawing/2014/main" id="{0EAA11C7-8F7C-4393-91FF-42D41DD26CC5}"/>
                </a:ext>
              </a:extLst>
            </p:cNvPr>
            <p:cNvSpPr/>
            <p:nvPr/>
          </p:nvSpPr>
          <p:spPr>
            <a:xfrm>
              <a:off x="1081625" y="3117750"/>
              <a:ext cx="18775" cy="17725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93" y="1"/>
                  </a:moveTo>
                  <a:cubicBezTo>
                    <a:pt x="236" y="1"/>
                    <a:pt x="94" y="122"/>
                    <a:pt x="44" y="279"/>
                  </a:cubicBezTo>
                  <a:cubicBezTo>
                    <a:pt x="1" y="465"/>
                    <a:pt x="129" y="665"/>
                    <a:pt x="315" y="701"/>
                  </a:cubicBezTo>
                  <a:cubicBezTo>
                    <a:pt x="343" y="708"/>
                    <a:pt x="365" y="708"/>
                    <a:pt x="386" y="708"/>
                  </a:cubicBezTo>
                  <a:cubicBezTo>
                    <a:pt x="396" y="709"/>
                    <a:pt x="405" y="709"/>
                    <a:pt x="414" y="709"/>
                  </a:cubicBezTo>
                  <a:cubicBezTo>
                    <a:pt x="573" y="709"/>
                    <a:pt x="703" y="592"/>
                    <a:pt x="743" y="444"/>
                  </a:cubicBezTo>
                  <a:cubicBezTo>
                    <a:pt x="751" y="415"/>
                    <a:pt x="751" y="386"/>
                    <a:pt x="751" y="358"/>
                  </a:cubicBezTo>
                  <a:cubicBezTo>
                    <a:pt x="751" y="201"/>
                    <a:pt x="636" y="51"/>
                    <a:pt x="472" y="15"/>
                  </a:cubicBezTo>
                  <a:cubicBezTo>
                    <a:pt x="451" y="1"/>
                    <a:pt x="422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57;p2">
              <a:extLst>
                <a:ext uri="{FF2B5EF4-FFF2-40B4-BE49-F238E27FC236}">
                  <a16:creationId xmlns:a16="http://schemas.microsoft.com/office/drawing/2014/main" id="{1551F6CD-D233-4BC7-87E3-037447CD5F8A}"/>
                </a:ext>
              </a:extLst>
            </p:cNvPr>
            <p:cNvSpPr/>
            <p:nvPr/>
          </p:nvSpPr>
          <p:spPr>
            <a:xfrm>
              <a:off x="1062000" y="3205600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0"/>
                  </a:moveTo>
                  <a:cubicBezTo>
                    <a:pt x="236" y="0"/>
                    <a:pt x="93" y="114"/>
                    <a:pt x="43" y="272"/>
                  </a:cubicBezTo>
                  <a:cubicBezTo>
                    <a:pt x="0" y="464"/>
                    <a:pt x="114" y="657"/>
                    <a:pt x="314" y="700"/>
                  </a:cubicBezTo>
                  <a:cubicBezTo>
                    <a:pt x="343" y="714"/>
                    <a:pt x="364" y="714"/>
                    <a:pt x="393" y="714"/>
                  </a:cubicBezTo>
                  <a:cubicBezTo>
                    <a:pt x="557" y="714"/>
                    <a:pt x="707" y="607"/>
                    <a:pt x="743" y="436"/>
                  </a:cubicBezTo>
                  <a:cubicBezTo>
                    <a:pt x="750" y="407"/>
                    <a:pt x="750" y="386"/>
                    <a:pt x="750" y="357"/>
                  </a:cubicBezTo>
                  <a:cubicBezTo>
                    <a:pt x="750" y="193"/>
                    <a:pt x="643" y="50"/>
                    <a:pt x="472" y="7"/>
                  </a:cubicBezTo>
                  <a:cubicBezTo>
                    <a:pt x="450" y="0"/>
                    <a:pt x="422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58;p2">
              <a:extLst>
                <a:ext uri="{FF2B5EF4-FFF2-40B4-BE49-F238E27FC236}">
                  <a16:creationId xmlns:a16="http://schemas.microsoft.com/office/drawing/2014/main" id="{BFD02EF3-3329-4678-A443-84685DA3B0AC}"/>
                </a:ext>
              </a:extLst>
            </p:cNvPr>
            <p:cNvSpPr/>
            <p:nvPr/>
          </p:nvSpPr>
          <p:spPr>
            <a:xfrm>
              <a:off x="1101100" y="3030100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393" y="1"/>
                  </a:moveTo>
                  <a:cubicBezTo>
                    <a:pt x="229" y="1"/>
                    <a:pt x="86" y="115"/>
                    <a:pt x="43" y="279"/>
                  </a:cubicBezTo>
                  <a:cubicBezTo>
                    <a:pt x="0" y="465"/>
                    <a:pt x="121" y="665"/>
                    <a:pt x="314" y="701"/>
                  </a:cubicBezTo>
                  <a:cubicBezTo>
                    <a:pt x="336" y="708"/>
                    <a:pt x="364" y="708"/>
                    <a:pt x="393" y="708"/>
                  </a:cubicBezTo>
                  <a:cubicBezTo>
                    <a:pt x="398" y="708"/>
                    <a:pt x="403" y="708"/>
                    <a:pt x="408" y="708"/>
                  </a:cubicBezTo>
                  <a:cubicBezTo>
                    <a:pt x="573" y="708"/>
                    <a:pt x="708" y="596"/>
                    <a:pt x="743" y="443"/>
                  </a:cubicBezTo>
                  <a:cubicBezTo>
                    <a:pt x="750" y="415"/>
                    <a:pt x="750" y="386"/>
                    <a:pt x="750" y="358"/>
                  </a:cubicBezTo>
                  <a:cubicBezTo>
                    <a:pt x="750" y="201"/>
                    <a:pt x="643" y="44"/>
                    <a:pt x="471" y="8"/>
                  </a:cubicBezTo>
                  <a:cubicBezTo>
                    <a:pt x="443" y="1"/>
                    <a:pt x="421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59;p2">
              <a:extLst>
                <a:ext uri="{FF2B5EF4-FFF2-40B4-BE49-F238E27FC236}">
                  <a16:creationId xmlns:a16="http://schemas.microsoft.com/office/drawing/2014/main" id="{2AD30C0A-565B-47CC-9F5F-587AD5EC047A}"/>
                </a:ext>
              </a:extLst>
            </p:cNvPr>
            <p:cNvSpPr/>
            <p:nvPr/>
          </p:nvSpPr>
          <p:spPr>
            <a:xfrm>
              <a:off x="1127150" y="29131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236" y="0"/>
                    <a:pt x="93" y="122"/>
                    <a:pt x="43" y="279"/>
                  </a:cubicBezTo>
                  <a:cubicBezTo>
                    <a:pt x="1" y="465"/>
                    <a:pt x="129" y="665"/>
                    <a:pt x="315" y="700"/>
                  </a:cubicBezTo>
                  <a:cubicBezTo>
                    <a:pt x="343" y="707"/>
                    <a:pt x="365" y="707"/>
                    <a:pt x="386" y="707"/>
                  </a:cubicBezTo>
                  <a:cubicBezTo>
                    <a:pt x="543" y="707"/>
                    <a:pt x="700" y="593"/>
                    <a:pt x="736" y="429"/>
                  </a:cubicBezTo>
                  <a:cubicBezTo>
                    <a:pt x="743" y="407"/>
                    <a:pt x="743" y="379"/>
                    <a:pt x="743" y="350"/>
                  </a:cubicBezTo>
                  <a:cubicBezTo>
                    <a:pt x="750" y="200"/>
                    <a:pt x="643" y="50"/>
                    <a:pt x="472" y="8"/>
                  </a:cubicBezTo>
                  <a:cubicBezTo>
                    <a:pt x="451" y="0"/>
                    <a:pt x="422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60;p2">
              <a:extLst>
                <a:ext uri="{FF2B5EF4-FFF2-40B4-BE49-F238E27FC236}">
                  <a16:creationId xmlns:a16="http://schemas.microsoft.com/office/drawing/2014/main" id="{8A85EC70-8D7C-45CE-8BB2-2E24EB76AA00}"/>
                </a:ext>
              </a:extLst>
            </p:cNvPr>
            <p:cNvSpPr/>
            <p:nvPr/>
          </p:nvSpPr>
          <p:spPr>
            <a:xfrm>
              <a:off x="1120725" y="29424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229" y="1"/>
                    <a:pt x="86" y="115"/>
                    <a:pt x="43" y="279"/>
                  </a:cubicBezTo>
                  <a:cubicBezTo>
                    <a:pt x="1" y="465"/>
                    <a:pt x="122" y="665"/>
                    <a:pt x="315" y="700"/>
                  </a:cubicBezTo>
                  <a:cubicBezTo>
                    <a:pt x="336" y="708"/>
                    <a:pt x="365" y="708"/>
                    <a:pt x="393" y="708"/>
                  </a:cubicBezTo>
                  <a:cubicBezTo>
                    <a:pt x="550" y="708"/>
                    <a:pt x="693" y="593"/>
                    <a:pt x="743" y="429"/>
                  </a:cubicBezTo>
                  <a:cubicBezTo>
                    <a:pt x="750" y="400"/>
                    <a:pt x="750" y="379"/>
                    <a:pt x="750" y="350"/>
                  </a:cubicBezTo>
                  <a:cubicBezTo>
                    <a:pt x="750" y="201"/>
                    <a:pt x="636" y="43"/>
                    <a:pt x="472" y="8"/>
                  </a:cubicBezTo>
                  <a:cubicBezTo>
                    <a:pt x="443" y="1"/>
                    <a:pt x="422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61;p2">
              <a:extLst>
                <a:ext uri="{FF2B5EF4-FFF2-40B4-BE49-F238E27FC236}">
                  <a16:creationId xmlns:a16="http://schemas.microsoft.com/office/drawing/2014/main" id="{4DE10003-E611-4BB9-9104-849DEF1B25DF}"/>
                </a:ext>
              </a:extLst>
            </p:cNvPr>
            <p:cNvSpPr/>
            <p:nvPr/>
          </p:nvSpPr>
          <p:spPr>
            <a:xfrm>
              <a:off x="1068425" y="31763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236" y="0"/>
                    <a:pt x="93" y="114"/>
                    <a:pt x="50" y="279"/>
                  </a:cubicBezTo>
                  <a:cubicBezTo>
                    <a:pt x="0" y="464"/>
                    <a:pt x="129" y="657"/>
                    <a:pt x="314" y="693"/>
                  </a:cubicBezTo>
                  <a:cubicBezTo>
                    <a:pt x="343" y="707"/>
                    <a:pt x="372" y="707"/>
                    <a:pt x="393" y="707"/>
                  </a:cubicBezTo>
                  <a:cubicBezTo>
                    <a:pt x="398" y="707"/>
                    <a:pt x="403" y="707"/>
                    <a:pt x="409" y="707"/>
                  </a:cubicBezTo>
                  <a:cubicBezTo>
                    <a:pt x="567" y="707"/>
                    <a:pt x="708" y="602"/>
                    <a:pt x="743" y="436"/>
                  </a:cubicBezTo>
                  <a:cubicBezTo>
                    <a:pt x="750" y="414"/>
                    <a:pt x="750" y="386"/>
                    <a:pt x="750" y="357"/>
                  </a:cubicBezTo>
                  <a:cubicBezTo>
                    <a:pt x="750" y="193"/>
                    <a:pt x="636" y="50"/>
                    <a:pt x="479" y="7"/>
                  </a:cubicBezTo>
                  <a:cubicBezTo>
                    <a:pt x="450" y="0"/>
                    <a:pt x="422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62;p2">
              <a:extLst>
                <a:ext uri="{FF2B5EF4-FFF2-40B4-BE49-F238E27FC236}">
                  <a16:creationId xmlns:a16="http://schemas.microsoft.com/office/drawing/2014/main" id="{4218CC41-A034-4ADE-9268-9FA1DDD1E8FD}"/>
                </a:ext>
              </a:extLst>
            </p:cNvPr>
            <p:cNvSpPr/>
            <p:nvPr/>
          </p:nvSpPr>
          <p:spPr>
            <a:xfrm>
              <a:off x="1133950" y="2883725"/>
              <a:ext cx="18575" cy="17875"/>
            </a:xfrm>
            <a:custGeom>
              <a:avLst/>
              <a:gdLst/>
              <a:ahLst/>
              <a:cxnLst/>
              <a:rect l="l" t="t" r="r" b="b"/>
              <a:pathLst>
                <a:path w="743" h="715" extrusionOk="0">
                  <a:moveTo>
                    <a:pt x="400" y="0"/>
                  </a:moveTo>
                  <a:cubicBezTo>
                    <a:pt x="229" y="14"/>
                    <a:pt x="79" y="129"/>
                    <a:pt x="43" y="286"/>
                  </a:cubicBezTo>
                  <a:cubicBezTo>
                    <a:pt x="0" y="479"/>
                    <a:pt x="121" y="671"/>
                    <a:pt x="307" y="707"/>
                  </a:cubicBezTo>
                  <a:cubicBezTo>
                    <a:pt x="336" y="714"/>
                    <a:pt x="364" y="714"/>
                    <a:pt x="386" y="714"/>
                  </a:cubicBezTo>
                  <a:cubicBezTo>
                    <a:pt x="550" y="714"/>
                    <a:pt x="693" y="607"/>
                    <a:pt x="736" y="443"/>
                  </a:cubicBezTo>
                  <a:cubicBezTo>
                    <a:pt x="743" y="414"/>
                    <a:pt x="743" y="386"/>
                    <a:pt x="743" y="357"/>
                  </a:cubicBezTo>
                  <a:cubicBezTo>
                    <a:pt x="743" y="200"/>
                    <a:pt x="628" y="57"/>
                    <a:pt x="471" y="14"/>
                  </a:cubicBezTo>
                  <a:cubicBezTo>
                    <a:pt x="443" y="0"/>
                    <a:pt x="414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63;p2">
              <a:extLst>
                <a:ext uri="{FF2B5EF4-FFF2-40B4-BE49-F238E27FC236}">
                  <a16:creationId xmlns:a16="http://schemas.microsoft.com/office/drawing/2014/main" id="{5B72A082-8E0E-400F-8633-E0712E135890}"/>
                </a:ext>
              </a:extLst>
            </p:cNvPr>
            <p:cNvSpPr/>
            <p:nvPr/>
          </p:nvSpPr>
          <p:spPr>
            <a:xfrm>
              <a:off x="1094675" y="3059375"/>
              <a:ext cx="18750" cy="17725"/>
            </a:xfrm>
            <a:custGeom>
              <a:avLst/>
              <a:gdLst/>
              <a:ahLst/>
              <a:cxnLst/>
              <a:rect l="l" t="t" r="r" b="b"/>
              <a:pathLst>
                <a:path w="750" h="709" extrusionOk="0">
                  <a:moveTo>
                    <a:pt x="393" y="1"/>
                  </a:moveTo>
                  <a:cubicBezTo>
                    <a:pt x="229" y="1"/>
                    <a:pt x="86" y="115"/>
                    <a:pt x="43" y="279"/>
                  </a:cubicBezTo>
                  <a:cubicBezTo>
                    <a:pt x="0" y="465"/>
                    <a:pt x="121" y="658"/>
                    <a:pt x="307" y="701"/>
                  </a:cubicBezTo>
                  <a:cubicBezTo>
                    <a:pt x="336" y="708"/>
                    <a:pt x="364" y="708"/>
                    <a:pt x="393" y="708"/>
                  </a:cubicBezTo>
                  <a:cubicBezTo>
                    <a:pt x="398" y="708"/>
                    <a:pt x="402" y="708"/>
                    <a:pt x="407" y="708"/>
                  </a:cubicBezTo>
                  <a:cubicBezTo>
                    <a:pt x="565" y="708"/>
                    <a:pt x="701" y="596"/>
                    <a:pt x="736" y="436"/>
                  </a:cubicBezTo>
                  <a:cubicBezTo>
                    <a:pt x="750" y="415"/>
                    <a:pt x="750" y="386"/>
                    <a:pt x="750" y="358"/>
                  </a:cubicBezTo>
                  <a:cubicBezTo>
                    <a:pt x="750" y="201"/>
                    <a:pt x="628" y="51"/>
                    <a:pt x="471" y="8"/>
                  </a:cubicBezTo>
                  <a:cubicBezTo>
                    <a:pt x="443" y="1"/>
                    <a:pt x="414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64;p2">
              <a:extLst>
                <a:ext uri="{FF2B5EF4-FFF2-40B4-BE49-F238E27FC236}">
                  <a16:creationId xmlns:a16="http://schemas.microsoft.com/office/drawing/2014/main" id="{7A472EBA-7A0A-4CC3-92C5-E46A06E0103B}"/>
                </a:ext>
              </a:extLst>
            </p:cNvPr>
            <p:cNvSpPr/>
            <p:nvPr/>
          </p:nvSpPr>
          <p:spPr>
            <a:xfrm>
              <a:off x="1114300" y="2971725"/>
              <a:ext cx="18775" cy="17550"/>
            </a:xfrm>
            <a:custGeom>
              <a:avLst/>
              <a:gdLst/>
              <a:ahLst/>
              <a:cxnLst/>
              <a:rect l="l" t="t" r="r" b="b"/>
              <a:pathLst>
                <a:path w="751" h="702" extrusionOk="0">
                  <a:moveTo>
                    <a:pt x="393" y="1"/>
                  </a:moveTo>
                  <a:cubicBezTo>
                    <a:pt x="229" y="1"/>
                    <a:pt x="86" y="115"/>
                    <a:pt x="43" y="272"/>
                  </a:cubicBezTo>
                  <a:cubicBezTo>
                    <a:pt x="1" y="465"/>
                    <a:pt x="122" y="658"/>
                    <a:pt x="308" y="693"/>
                  </a:cubicBezTo>
                  <a:cubicBezTo>
                    <a:pt x="336" y="700"/>
                    <a:pt x="365" y="700"/>
                    <a:pt x="393" y="700"/>
                  </a:cubicBezTo>
                  <a:cubicBezTo>
                    <a:pt x="402" y="701"/>
                    <a:pt x="411" y="702"/>
                    <a:pt x="420" y="702"/>
                  </a:cubicBezTo>
                  <a:cubicBezTo>
                    <a:pt x="567" y="702"/>
                    <a:pt x="702" y="591"/>
                    <a:pt x="736" y="436"/>
                  </a:cubicBezTo>
                  <a:cubicBezTo>
                    <a:pt x="750" y="408"/>
                    <a:pt x="750" y="386"/>
                    <a:pt x="750" y="358"/>
                  </a:cubicBezTo>
                  <a:cubicBezTo>
                    <a:pt x="750" y="193"/>
                    <a:pt x="629" y="51"/>
                    <a:pt x="472" y="8"/>
                  </a:cubicBezTo>
                  <a:cubicBezTo>
                    <a:pt x="443" y="1"/>
                    <a:pt x="415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65;p2">
              <a:extLst>
                <a:ext uri="{FF2B5EF4-FFF2-40B4-BE49-F238E27FC236}">
                  <a16:creationId xmlns:a16="http://schemas.microsoft.com/office/drawing/2014/main" id="{2A220B2E-9CB5-4328-8F5C-403523F8680E}"/>
                </a:ext>
              </a:extLst>
            </p:cNvPr>
            <p:cNvSpPr/>
            <p:nvPr/>
          </p:nvSpPr>
          <p:spPr>
            <a:xfrm>
              <a:off x="1140550" y="2854800"/>
              <a:ext cx="18575" cy="17875"/>
            </a:xfrm>
            <a:custGeom>
              <a:avLst/>
              <a:gdLst/>
              <a:ahLst/>
              <a:cxnLst/>
              <a:rect l="l" t="t" r="r" b="b"/>
              <a:pathLst>
                <a:path w="743" h="715" extrusionOk="0">
                  <a:moveTo>
                    <a:pt x="386" y="0"/>
                  </a:moveTo>
                  <a:cubicBezTo>
                    <a:pt x="222" y="0"/>
                    <a:pt x="79" y="115"/>
                    <a:pt x="36" y="279"/>
                  </a:cubicBezTo>
                  <a:cubicBezTo>
                    <a:pt x="0" y="472"/>
                    <a:pt x="114" y="657"/>
                    <a:pt x="307" y="707"/>
                  </a:cubicBezTo>
                  <a:cubicBezTo>
                    <a:pt x="329" y="714"/>
                    <a:pt x="357" y="714"/>
                    <a:pt x="386" y="714"/>
                  </a:cubicBezTo>
                  <a:cubicBezTo>
                    <a:pt x="543" y="714"/>
                    <a:pt x="700" y="607"/>
                    <a:pt x="736" y="436"/>
                  </a:cubicBezTo>
                  <a:cubicBezTo>
                    <a:pt x="743" y="407"/>
                    <a:pt x="743" y="386"/>
                    <a:pt x="743" y="357"/>
                  </a:cubicBezTo>
                  <a:cubicBezTo>
                    <a:pt x="743" y="193"/>
                    <a:pt x="629" y="50"/>
                    <a:pt x="464" y="8"/>
                  </a:cubicBezTo>
                  <a:cubicBezTo>
                    <a:pt x="436" y="0"/>
                    <a:pt x="407" y="0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66;p2">
              <a:extLst>
                <a:ext uri="{FF2B5EF4-FFF2-40B4-BE49-F238E27FC236}">
                  <a16:creationId xmlns:a16="http://schemas.microsoft.com/office/drawing/2014/main" id="{6B078FD0-220E-4D03-8E7C-24A54DF49FEC}"/>
                </a:ext>
              </a:extLst>
            </p:cNvPr>
            <p:cNvSpPr/>
            <p:nvPr/>
          </p:nvSpPr>
          <p:spPr>
            <a:xfrm>
              <a:off x="1107700" y="3001000"/>
              <a:ext cx="18775" cy="17550"/>
            </a:xfrm>
            <a:custGeom>
              <a:avLst/>
              <a:gdLst/>
              <a:ahLst/>
              <a:cxnLst/>
              <a:rect l="l" t="t" r="r" b="b"/>
              <a:pathLst>
                <a:path w="751" h="702" extrusionOk="0">
                  <a:moveTo>
                    <a:pt x="393" y="1"/>
                  </a:moveTo>
                  <a:cubicBezTo>
                    <a:pt x="236" y="1"/>
                    <a:pt x="93" y="115"/>
                    <a:pt x="50" y="272"/>
                  </a:cubicBezTo>
                  <a:cubicBezTo>
                    <a:pt x="0" y="458"/>
                    <a:pt x="129" y="658"/>
                    <a:pt x="314" y="693"/>
                  </a:cubicBezTo>
                  <a:cubicBezTo>
                    <a:pt x="343" y="701"/>
                    <a:pt x="372" y="701"/>
                    <a:pt x="393" y="701"/>
                  </a:cubicBezTo>
                  <a:cubicBezTo>
                    <a:pt x="402" y="701"/>
                    <a:pt x="411" y="702"/>
                    <a:pt x="419" y="702"/>
                  </a:cubicBezTo>
                  <a:cubicBezTo>
                    <a:pt x="572" y="702"/>
                    <a:pt x="702" y="585"/>
                    <a:pt x="743" y="436"/>
                  </a:cubicBezTo>
                  <a:cubicBezTo>
                    <a:pt x="750" y="408"/>
                    <a:pt x="750" y="379"/>
                    <a:pt x="750" y="358"/>
                  </a:cubicBezTo>
                  <a:cubicBezTo>
                    <a:pt x="750" y="194"/>
                    <a:pt x="636" y="51"/>
                    <a:pt x="479" y="8"/>
                  </a:cubicBezTo>
                  <a:cubicBezTo>
                    <a:pt x="450" y="1"/>
                    <a:pt x="422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67;p2">
              <a:extLst>
                <a:ext uri="{FF2B5EF4-FFF2-40B4-BE49-F238E27FC236}">
                  <a16:creationId xmlns:a16="http://schemas.microsoft.com/office/drawing/2014/main" id="{3DC5D71A-41BE-4726-A098-818144B7394F}"/>
                </a:ext>
              </a:extLst>
            </p:cNvPr>
            <p:cNvSpPr/>
            <p:nvPr/>
          </p:nvSpPr>
          <p:spPr>
            <a:xfrm>
              <a:off x="1118050" y="32896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58" y="1"/>
                    <a:pt x="315" y="8"/>
                    <a:pt x="265" y="29"/>
                  </a:cubicBezTo>
                  <a:cubicBezTo>
                    <a:pt x="86" y="101"/>
                    <a:pt x="0" y="300"/>
                    <a:pt x="72" y="493"/>
                  </a:cubicBezTo>
                  <a:cubicBezTo>
                    <a:pt x="122" y="636"/>
                    <a:pt x="258" y="715"/>
                    <a:pt x="400" y="715"/>
                  </a:cubicBezTo>
                  <a:cubicBezTo>
                    <a:pt x="443" y="715"/>
                    <a:pt x="493" y="707"/>
                    <a:pt x="536" y="686"/>
                  </a:cubicBezTo>
                  <a:cubicBezTo>
                    <a:pt x="672" y="636"/>
                    <a:pt x="757" y="500"/>
                    <a:pt x="757" y="358"/>
                  </a:cubicBezTo>
                  <a:cubicBezTo>
                    <a:pt x="757" y="315"/>
                    <a:pt x="750" y="272"/>
                    <a:pt x="729" y="222"/>
                  </a:cubicBezTo>
                  <a:cubicBezTo>
                    <a:pt x="679" y="93"/>
                    <a:pt x="543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68;p2">
              <a:extLst>
                <a:ext uri="{FF2B5EF4-FFF2-40B4-BE49-F238E27FC236}">
                  <a16:creationId xmlns:a16="http://schemas.microsoft.com/office/drawing/2014/main" id="{A125F32B-A34C-4109-ADB6-18EEA39E935C}"/>
                </a:ext>
              </a:extLst>
            </p:cNvPr>
            <p:cNvSpPr/>
            <p:nvPr/>
          </p:nvSpPr>
          <p:spPr>
            <a:xfrm>
              <a:off x="1172850" y="3267900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0"/>
                  </a:moveTo>
                  <a:cubicBezTo>
                    <a:pt x="358" y="0"/>
                    <a:pt x="315" y="7"/>
                    <a:pt x="272" y="22"/>
                  </a:cubicBezTo>
                  <a:cubicBezTo>
                    <a:pt x="94" y="93"/>
                    <a:pt x="1" y="300"/>
                    <a:pt x="72" y="486"/>
                  </a:cubicBezTo>
                  <a:cubicBezTo>
                    <a:pt x="129" y="629"/>
                    <a:pt x="265" y="714"/>
                    <a:pt x="408" y="714"/>
                  </a:cubicBezTo>
                  <a:cubicBezTo>
                    <a:pt x="451" y="714"/>
                    <a:pt x="493" y="700"/>
                    <a:pt x="536" y="686"/>
                  </a:cubicBezTo>
                  <a:cubicBezTo>
                    <a:pt x="679" y="629"/>
                    <a:pt x="765" y="500"/>
                    <a:pt x="765" y="357"/>
                  </a:cubicBezTo>
                  <a:cubicBezTo>
                    <a:pt x="765" y="307"/>
                    <a:pt x="751" y="265"/>
                    <a:pt x="736" y="222"/>
                  </a:cubicBezTo>
                  <a:cubicBezTo>
                    <a:pt x="679" y="79"/>
                    <a:pt x="551" y="0"/>
                    <a:pt x="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69;p2">
              <a:extLst>
                <a:ext uri="{FF2B5EF4-FFF2-40B4-BE49-F238E27FC236}">
                  <a16:creationId xmlns:a16="http://schemas.microsoft.com/office/drawing/2014/main" id="{402789D3-CBC9-47AD-861B-BD270ADF670F}"/>
                </a:ext>
              </a:extLst>
            </p:cNvPr>
            <p:cNvSpPr/>
            <p:nvPr/>
          </p:nvSpPr>
          <p:spPr>
            <a:xfrm>
              <a:off x="1145550" y="3278775"/>
              <a:ext cx="18950" cy="17900"/>
            </a:xfrm>
            <a:custGeom>
              <a:avLst/>
              <a:gdLst/>
              <a:ahLst/>
              <a:cxnLst/>
              <a:rect l="l" t="t" r="r" b="b"/>
              <a:pathLst>
                <a:path w="758" h="716" extrusionOk="0">
                  <a:moveTo>
                    <a:pt x="400" y="1"/>
                  </a:moveTo>
                  <a:cubicBezTo>
                    <a:pt x="357" y="1"/>
                    <a:pt x="307" y="8"/>
                    <a:pt x="264" y="22"/>
                  </a:cubicBezTo>
                  <a:cubicBezTo>
                    <a:pt x="86" y="94"/>
                    <a:pt x="0" y="301"/>
                    <a:pt x="72" y="494"/>
                  </a:cubicBezTo>
                  <a:cubicBezTo>
                    <a:pt x="122" y="629"/>
                    <a:pt x="257" y="715"/>
                    <a:pt x="400" y="715"/>
                  </a:cubicBezTo>
                  <a:cubicBezTo>
                    <a:pt x="443" y="715"/>
                    <a:pt x="486" y="708"/>
                    <a:pt x="536" y="686"/>
                  </a:cubicBezTo>
                  <a:cubicBezTo>
                    <a:pt x="679" y="636"/>
                    <a:pt x="757" y="501"/>
                    <a:pt x="757" y="358"/>
                  </a:cubicBezTo>
                  <a:cubicBezTo>
                    <a:pt x="757" y="315"/>
                    <a:pt x="750" y="265"/>
                    <a:pt x="729" y="222"/>
                  </a:cubicBezTo>
                  <a:cubicBezTo>
                    <a:pt x="679" y="80"/>
                    <a:pt x="543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70;p2">
              <a:extLst>
                <a:ext uri="{FF2B5EF4-FFF2-40B4-BE49-F238E27FC236}">
                  <a16:creationId xmlns:a16="http://schemas.microsoft.com/office/drawing/2014/main" id="{C6480C57-AC26-4E58-B986-FD6642810188}"/>
                </a:ext>
              </a:extLst>
            </p:cNvPr>
            <p:cNvSpPr/>
            <p:nvPr/>
          </p:nvSpPr>
          <p:spPr>
            <a:xfrm>
              <a:off x="1200350" y="32568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57" y="1"/>
                    <a:pt x="315" y="8"/>
                    <a:pt x="272" y="29"/>
                  </a:cubicBezTo>
                  <a:cubicBezTo>
                    <a:pt x="93" y="101"/>
                    <a:pt x="0" y="308"/>
                    <a:pt x="72" y="493"/>
                  </a:cubicBezTo>
                  <a:cubicBezTo>
                    <a:pt x="129" y="629"/>
                    <a:pt x="257" y="715"/>
                    <a:pt x="400" y="715"/>
                  </a:cubicBezTo>
                  <a:cubicBezTo>
                    <a:pt x="450" y="715"/>
                    <a:pt x="493" y="708"/>
                    <a:pt x="536" y="693"/>
                  </a:cubicBezTo>
                  <a:cubicBezTo>
                    <a:pt x="679" y="636"/>
                    <a:pt x="757" y="500"/>
                    <a:pt x="757" y="358"/>
                  </a:cubicBezTo>
                  <a:cubicBezTo>
                    <a:pt x="757" y="315"/>
                    <a:pt x="750" y="272"/>
                    <a:pt x="736" y="229"/>
                  </a:cubicBezTo>
                  <a:cubicBezTo>
                    <a:pt x="679" y="86"/>
                    <a:pt x="543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71;p2">
              <a:extLst>
                <a:ext uri="{FF2B5EF4-FFF2-40B4-BE49-F238E27FC236}">
                  <a16:creationId xmlns:a16="http://schemas.microsoft.com/office/drawing/2014/main" id="{9B6991CE-3A97-4C76-B26A-2B1F6ACA3FB2}"/>
                </a:ext>
              </a:extLst>
            </p:cNvPr>
            <p:cNvSpPr/>
            <p:nvPr/>
          </p:nvSpPr>
          <p:spPr>
            <a:xfrm>
              <a:off x="1228025" y="32457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57" y="1"/>
                    <a:pt x="314" y="8"/>
                    <a:pt x="272" y="29"/>
                  </a:cubicBezTo>
                  <a:cubicBezTo>
                    <a:pt x="93" y="94"/>
                    <a:pt x="0" y="301"/>
                    <a:pt x="72" y="494"/>
                  </a:cubicBezTo>
                  <a:cubicBezTo>
                    <a:pt x="129" y="629"/>
                    <a:pt x="257" y="715"/>
                    <a:pt x="400" y="715"/>
                  </a:cubicBezTo>
                  <a:cubicBezTo>
                    <a:pt x="450" y="715"/>
                    <a:pt x="493" y="708"/>
                    <a:pt x="536" y="686"/>
                  </a:cubicBezTo>
                  <a:cubicBezTo>
                    <a:pt x="679" y="636"/>
                    <a:pt x="757" y="501"/>
                    <a:pt x="757" y="358"/>
                  </a:cubicBezTo>
                  <a:cubicBezTo>
                    <a:pt x="757" y="315"/>
                    <a:pt x="750" y="265"/>
                    <a:pt x="736" y="222"/>
                  </a:cubicBezTo>
                  <a:cubicBezTo>
                    <a:pt x="672" y="87"/>
                    <a:pt x="536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72;p2">
              <a:extLst>
                <a:ext uri="{FF2B5EF4-FFF2-40B4-BE49-F238E27FC236}">
                  <a16:creationId xmlns:a16="http://schemas.microsoft.com/office/drawing/2014/main" id="{A6F9900F-8B7A-405E-9A36-E8B85A7EA25F}"/>
                </a:ext>
              </a:extLst>
            </p:cNvPr>
            <p:cNvSpPr/>
            <p:nvPr/>
          </p:nvSpPr>
          <p:spPr>
            <a:xfrm>
              <a:off x="1479925" y="3172925"/>
              <a:ext cx="18400" cy="17700"/>
            </a:xfrm>
            <a:custGeom>
              <a:avLst/>
              <a:gdLst/>
              <a:ahLst/>
              <a:cxnLst/>
              <a:rect l="l" t="t" r="r" b="b"/>
              <a:pathLst>
                <a:path w="736" h="708" extrusionOk="0">
                  <a:moveTo>
                    <a:pt x="379" y="0"/>
                  </a:moveTo>
                  <a:cubicBezTo>
                    <a:pt x="186" y="0"/>
                    <a:pt x="36" y="143"/>
                    <a:pt x="21" y="336"/>
                  </a:cubicBezTo>
                  <a:cubicBezTo>
                    <a:pt x="0" y="529"/>
                    <a:pt x="150" y="700"/>
                    <a:pt x="350" y="707"/>
                  </a:cubicBezTo>
                  <a:lnTo>
                    <a:pt x="379" y="707"/>
                  </a:lnTo>
                  <a:cubicBezTo>
                    <a:pt x="564" y="707"/>
                    <a:pt x="714" y="565"/>
                    <a:pt x="736" y="379"/>
                  </a:cubicBezTo>
                  <a:lnTo>
                    <a:pt x="736" y="357"/>
                  </a:lnTo>
                  <a:cubicBezTo>
                    <a:pt x="728" y="172"/>
                    <a:pt x="586" y="22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73;p2">
              <a:extLst>
                <a:ext uri="{FF2B5EF4-FFF2-40B4-BE49-F238E27FC236}">
                  <a16:creationId xmlns:a16="http://schemas.microsoft.com/office/drawing/2014/main" id="{15AFA1F6-6F09-4CA1-89CF-FF881B976775}"/>
                </a:ext>
              </a:extLst>
            </p:cNvPr>
            <p:cNvSpPr/>
            <p:nvPr/>
          </p:nvSpPr>
          <p:spPr>
            <a:xfrm>
              <a:off x="1539350" y="3177025"/>
              <a:ext cx="18075" cy="17700"/>
            </a:xfrm>
            <a:custGeom>
              <a:avLst/>
              <a:gdLst/>
              <a:ahLst/>
              <a:cxnLst/>
              <a:rect l="l" t="t" r="r" b="b"/>
              <a:pathLst>
                <a:path w="723" h="708" extrusionOk="0">
                  <a:moveTo>
                    <a:pt x="358" y="1"/>
                  </a:moveTo>
                  <a:cubicBezTo>
                    <a:pt x="172" y="1"/>
                    <a:pt x="15" y="143"/>
                    <a:pt x="8" y="329"/>
                  </a:cubicBezTo>
                  <a:cubicBezTo>
                    <a:pt x="1" y="529"/>
                    <a:pt x="144" y="693"/>
                    <a:pt x="337" y="708"/>
                  </a:cubicBezTo>
                  <a:lnTo>
                    <a:pt x="365" y="708"/>
                  </a:lnTo>
                  <a:cubicBezTo>
                    <a:pt x="551" y="708"/>
                    <a:pt x="708" y="565"/>
                    <a:pt x="722" y="372"/>
                  </a:cubicBezTo>
                  <a:lnTo>
                    <a:pt x="722" y="358"/>
                  </a:lnTo>
                  <a:cubicBezTo>
                    <a:pt x="715" y="165"/>
                    <a:pt x="572" y="8"/>
                    <a:pt x="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74;p2">
              <a:extLst>
                <a:ext uri="{FF2B5EF4-FFF2-40B4-BE49-F238E27FC236}">
                  <a16:creationId xmlns:a16="http://schemas.microsoft.com/office/drawing/2014/main" id="{F649D712-04F0-48A1-B942-D3072D1D7A79}"/>
                </a:ext>
              </a:extLst>
            </p:cNvPr>
            <p:cNvSpPr/>
            <p:nvPr/>
          </p:nvSpPr>
          <p:spPr>
            <a:xfrm>
              <a:off x="1509725" y="3175075"/>
              <a:ext cx="18050" cy="17500"/>
            </a:xfrm>
            <a:custGeom>
              <a:avLst/>
              <a:gdLst/>
              <a:ahLst/>
              <a:cxnLst/>
              <a:rect l="l" t="t" r="r" b="b"/>
              <a:pathLst>
                <a:path w="722" h="700" extrusionOk="0">
                  <a:moveTo>
                    <a:pt x="365" y="0"/>
                  </a:moveTo>
                  <a:cubicBezTo>
                    <a:pt x="179" y="0"/>
                    <a:pt x="22" y="136"/>
                    <a:pt x="15" y="329"/>
                  </a:cubicBezTo>
                  <a:cubicBezTo>
                    <a:pt x="1" y="521"/>
                    <a:pt x="151" y="693"/>
                    <a:pt x="343" y="700"/>
                  </a:cubicBezTo>
                  <a:lnTo>
                    <a:pt x="372" y="700"/>
                  </a:lnTo>
                  <a:cubicBezTo>
                    <a:pt x="558" y="700"/>
                    <a:pt x="715" y="557"/>
                    <a:pt x="722" y="371"/>
                  </a:cubicBezTo>
                  <a:lnTo>
                    <a:pt x="722" y="343"/>
                  </a:lnTo>
                  <a:cubicBezTo>
                    <a:pt x="722" y="164"/>
                    <a:pt x="572" y="7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75;p2">
              <a:extLst>
                <a:ext uri="{FF2B5EF4-FFF2-40B4-BE49-F238E27FC236}">
                  <a16:creationId xmlns:a16="http://schemas.microsoft.com/office/drawing/2014/main" id="{24705B82-3A8E-4687-9516-FA58DC8820EC}"/>
                </a:ext>
              </a:extLst>
            </p:cNvPr>
            <p:cNvSpPr/>
            <p:nvPr/>
          </p:nvSpPr>
          <p:spPr>
            <a:xfrm>
              <a:off x="1450825" y="3170950"/>
              <a:ext cx="18050" cy="17700"/>
            </a:xfrm>
            <a:custGeom>
              <a:avLst/>
              <a:gdLst/>
              <a:ahLst/>
              <a:cxnLst/>
              <a:rect l="l" t="t" r="r" b="b"/>
              <a:pathLst>
                <a:path w="722" h="708" extrusionOk="0">
                  <a:moveTo>
                    <a:pt x="357" y="1"/>
                  </a:moveTo>
                  <a:cubicBezTo>
                    <a:pt x="164" y="1"/>
                    <a:pt x="14" y="144"/>
                    <a:pt x="7" y="329"/>
                  </a:cubicBezTo>
                  <a:cubicBezTo>
                    <a:pt x="0" y="529"/>
                    <a:pt x="143" y="701"/>
                    <a:pt x="336" y="708"/>
                  </a:cubicBezTo>
                  <a:lnTo>
                    <a:pt x="364" y="708"/>
                  </a:lnTo>
                  <a:cubicBezTo>
                    <a:pt x="550" y="708"/>
                    <a:pt x="700" y="565"/>
                    <a:pt x="721" y="379"/>
                  </a:cubicBezTo>
                  <a:lnTo>
                    <a:pt x="721" y="358"/>
                  </a:lnTo>
                  <a:cubicBezTo>
                    <a:pt x="714" y="172"/>
                    <a:pt x="564" y="22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76;p2">
              <a:extLst>
                <a:ext uri="{FF2B5EF4-FFF2-40B4-BE49-F238E27FC236}">
                  <a16:creationId xmlns:a16="http://schemas.microsoft.com/office/drawing/2014/main" id="{654A50E7-9E60-46A4-A626-81DA510D507B}"/>
                </a:ext>
              </a:extLst>
            </p:cNvPr>
            <p:cNvSpPr/>
            <p:nvPr/>
          </p:nvSpPr>
          <p:spPr>
            <a:xfrm>
              <a:off x="1598275" y="3180775"/>
              <a:ext cx="18050" cy="17700"/>
            </a:xfrm>
            <a:custGeom>
              <a:avLst/>
              <a:gdLst/>
              <a:ahLst/>
              <a:cxnLst/>
              <a:rect l="l" t="t" r="r" b="b"/>
              <a:pathLst>
                <a:path w="722" h="708" extrusionOk="0">
                  <a:moveTo>
                    <a:pt x="365" y="1"/>
                  </a:moveTo>
                  <a:cubicBezTo>
                    <a:pt x="179" y="1"/>
                    <a:pt x="29" y="143"/>
                    <a:pt x="15" y="329"/>
                  </a:cubicBezTo>
                  <a:cubicBezTo>
                    <a:pt x="0" y="529"/>
                    <a:pt x="150" y="700"/>
                    <a:pt x="350" y="708"/>
                  </a:cubicBezTo>
                  <a:lnTo>
                    <a:pt x="372" y="708"/>
                  </a:lnTo>
                  <a:cubicBezTo>
                    <a:pt x="565" y="708"/>
                    <a:pt x="715" y="565"/>
                    <a:pt x="722" y="379"/>
                  </a:cubicBezTo>
                  <a:lnTo>
                    <a:pt x="722" y="351"/>
                  </a:lnTo>
                  <a:cubicBezTo>
                    <a:pt x="715" y="172"/>
                    <a:pt x="572" y="15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77;p2">
              <a:extLst>
                <a:ext uri="{FF2B5EF4-FFF2-40B4-BE49-F238E27FC236}">
                  <a16:creationId xmlns:a16="http://schemas.microsoft.com/office/drawing/2014/main" id="{65C5DE22-9180-4FBC-AF8E-2157A228BADA}"/>
                </a:ext>
              </a:extLst>
            </p:cNvPr>
            <p:cNvSpPr/>
            <p:nvPr/>
          </p:nvSpPr>
          <p:spPr>
            <a:xfrm>
              <a:off x="1627900" y="3182750"/>
              <a:ext cx="18075" cy="17700"/>
            </a:xfrm>
            <a:custGeom>
              <a:avLst/>
              <a:gdLst/>
              <a:ahLst/>
              <a:cxnLst/>
              <a:rect l="l" t="t" r="r" b="b"/>
              <a:pathLst>
                <a:path w="723" h="708" extrusionOk="0">
                  <a:moveTo>
                    <a:pt x="358" y="0"/>
                  </a:moveTo>
                  <a:cubicBezTo>
                    <a:pt x="172" y="0"/>
                    <a:pt x="22" y="143"/>
                    <a:pt x="8" y="336"/>
                  </a:cubicBezTo>
                  <a:cubicBezTo>
                    <a:pt x="1" y="529"/>
                    <a:pt x="144" y="700"/>
                    <a:pt x="344" y="707"/>
                  </a:cubicBezTo>
                  <a:lnTo>
                    <a:pt x="365" y="707"/>
                  </a:lnTo>
                  <a:cubicBezTo>
                    <a:pt x="558" y="707"/>
                    <a:pt x="708" y="564"/>
                    <a:pt x="722" y="379"/>
                  </a:cubicBezTo>
                  <a:lnTo>
                    <a:pt x="722" y="357"/>
                  </a:lnTo>
                  <a:cubicBezTo>
                    <a:pt x="715" y="172"/>
                    <a:pt x="572" y="22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78;p2">
              <a:extLst>
                <a:ext uri="{FF2B5EF4-FFF2-40B4-BE49-F238E27FC236}">
                  <a16:creationId xmlns:a16="http://schemas.microsoft.com/office/drawing/2014/main" id="{5448CC9C-4655-4BC4-AA2F-A3F9A6A785D7}"/>
                </a:ext>
              </a:extLst>
            </p:cNvPr>
            <p:cNvSpPr/>
            <p:nvPr/>
          </p:nvSpPr>
          <p:spPr>
            <a:xfrm>
              <a:off x="1568450" y="3178825"/>
              <a:ext cx="18250" cy="17700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79" y="0"/>
                  </a:moveTo>
                  <a:cubicBezTo>
                    <a:pt x="194" y="0"/>
                    <a:pt x="44" y="143"/>
                    <a:pt x="22" y="329"/>
                  </a:cubicBezTo>
                  <a:cubicBezTo>
                    <a:pt x="1" y="528"/>
                    <a:pt x="158" y="693"/>
                    <a:pt x="351" y="707"/>
                  </a:cubicBezTo>
                  <a:lnTo>
                    <a:pt x="379" y="707"/>
                  </a:lnTo>
                  <a:cubicBezTo>
                    <a:pt x="565" y="707"/>
                    <a:pt x="715" y="564"/>
                    <a:pt x="729" y="371"/>
                  </a:cubicBezTo>
                  <a:lnTo>
                    <a:pt x="729" y="357"/>
                  </a:lnTo>
                  <a:cubicBezTo>
                    <a:pt x="729" y="179"/>
                    <a:pt x="586" y="14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79;p2">
              <a:extLst>
                <a:ext uri="{FF2B5EF4-FFF2-40B4-BE49-F238E27FC236}">
                  <a16:creationId xmlns:a16="http://schemas.microsoft.com/office/drawing/2014/main" id="{137F4592-ADA4-4644-AF5E-D5329FC3AF81}"/>
                </a:ext>
              </a:extLst>
            </p:cNvPr>
            <p:cNvSpPr/>
            <p:nvPr/>
          </p:nvSpPr>
          <p:spPr>
            <a:xfrm>
              <a:off x="1421000" y="3169175"/>
              <a:ext cx="18225" cy="17700"/>
            </a:xfrm>
            <a:custGeom>
              <a:avLst/>
              <a:gdLst/>
              <a:ahLst/>
              <a:cxnLst/>
              <a:rect l="l" t="t" r="r" b="b"/>
              <a:pathLst>
                <a:path w="729" h="708" extrusionOk="0">
                  <a:moveTo>
                    <a:pt x="372" y="0"/>
                  </a:moveTo>
                  <a:cubicBezTo>
                    <a:pt x="179" y="0"/>
                    <a:pt x="29" y="143"/>
                    <a:pt x="22" y="329"/>
                  </a:cubicBezTo>
                  <a:cubicBezTo>
                    <a:pt x="1" y="529"/>
                    <a:pt x="158" y="700"/>
                    <a:pt x="350" y="707"/>
                  </a:cubicBezTo>
                  <a:lnTo>
                    <a:pt x="379" y="707"/>
                  </a:lnTo>
                  <a:cubicBezTo>
                    <a:pt x="565" y="707"/>
                    <a:pt x="715" y="565"/>
                    <a:pt x="729" y="379"/>
                  </a:cubicBezTo>
                  <a:lnTo>
                    <a:pt x="729" y="350"/>
                  </a:lnTo>
                  <a:cubicBezTo>
                    <a:pt x="729" y="165"/>
                    <a:pt x="586" y="8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80;p2">
              <a:extLst>
                <a:ext uri="{FF2B5EF4-FFF2-40B4-BE49-F238E27FC236}">
                  <a16:creationId xmlns:a16="http://schemas.microsoft.com/office/drawing/2014/main" id="{8D032BE8-4A7F-4632-9A7B-4AED61D301CE}"/>
                </a:ext>
              </a:extLst>
            </p:cNvPr>
            <p:cNvSpPr/>
            <p:nvPr/>
          </p:nvSpPr>
          <p:spPr>
            <a:xfrm>
              <a:off x="1337800" y="32018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358" y="0"/>
                    <a:pt x="315" y="7"/>
                    <a:pt x="272" y="22"/>
                  </a:cubicBezTo>
                  <a:cubicBezTo>
                    <a:pt x="79" y="93"/>
                    <a:pt x="1" y="300"/>
                    <a:pt x="72" y="486"/>
                  </a:cubicBezTo>
                  <a:cubicBezTo>
                    <a:pt x="129" y="629"/>
                    <a:pt x="258" y="714"/>
                    <a:pt x="401" y="714"/>
                  </a:cubicBezTo>
                  <a:cubicBezTo>
                    <a:pt x="451" y="714"/>
                    <a:pt x="494" y="700"/>
                    <a:pt x="536" y="686"/>
                  </a:cubicBezTo>
                  <a:cubicBezTo>
                    <a:pt x="679" y="629"/>
                    <a:pt x="758" y="500"/>
                    <a:pt x="758" y="357"/>
                  </a:cubicBezTo>
                  <a:cubicBezTo>
                    <a:pt x="758" y="307"/>
                    <a:pt x="751" y="264"/>
                    <a:pt x="736" y="222"/>
                  </a:cubicBezTo>
                  <a:cubicBezTo>
                    <a:pt x="672" y="86"/>
                    <a:pt x="536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81;p2">
              <a:extLst>
                <a:ext uri="{FF2B5EF4-FFF2-40B4-BE49-F238E27FC236}">
                  <a16:creationId xmlns:a16="http://schemas.microsoft.com/office/drawing/2014/main" id="{232A00FD-61EF-44D0-851F-DF1AE319EC7A}"/>
                </a:ext>
              </a:extLst>
            </p:cNvPr>
            <p:cNvSpPr/>
            <p:nvPr/>
          </p:nvSpPr>
          <p:spPr>
            <a:xfrm>
              <a:off x="1392800" y="31798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57" y="1"/>
                    <a:pt x="307" y="8"/>
                    <a:pt x="265" y="29"/>
                  </a:cubicBezTo>
                  <a:cubicBezTo>
                    <a:pt x="86" y="101"/>
                    <a:pt x="0" y="315"/>
                    <a:pt x="65" y="494"/>
                  </a:cubicBezTo>
                  <a:cubicBezTo>
                    <a:pt x="122" y="629"/>
                    <a:pt x="257" y="715"/>
                    <a:pt x="400" y="715"/>
                  </a:cubicBezTo>
                  <a:cubicBezTo>
                    <a:pt x="443" y="715"/>
                    <a:pt x="486" y="708"/>
                    <a:pt x="536" y="686"/>
                  </a:cubicBezTo>
                  <a:cubicBezTo>
                    <a:pt x="679" y="636"/>
                    <a:pt x="757" y="501"/>
                    <a:pt x="757" y="358"/>
                  </a:cubicBezTo>
                  <a:cubicBezTo>
                    <a:pt x="757" y="315"/>
                    <a:pt x="743" y="272"/>
                    <a:pt x="729" y="222"/>
                  </a:cubicBezTo>
                  <a:cubicBezTo>
                    <a:pt x="679" y="79"/>
                    <a:pt x="543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82;p2">
              <a:extLst>
                <a:ext uri="{FF2B5EF4-FFF2-40B4-BE49-F238E27FC236}">
                  <a16:creationId xmlns:a16="http://schemas.microsoft.com/office/drawing/2014/main" id="{097BFDF9-B616-416E-B4A4-CF0AEBCE1D48}"/>
                </a:ext>
              </a:extLst>
            </p:cNvPr>
            <p:cNvSpPr/>
            <p:nvPr/>
          </p:nvSpPr>
          <p:spPr>
            <a:xfrm>
              <a:off x="1283000" y="32238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1"/>
                  </a:moveTo>
                  <a:cubicBezTo>
                    <a:pt x="358" y="1"/>
                    <a:pt x="308" y="15"/>
                    <a:pt x="265" y="29"/>
                  </a:cubicBezTo>
                  <a:cubicBezTo>
                    <a:pt x="86" y="101"/>
                    <a:pt x="1" y="308"/>
                    <a:pt x="72" y="493"/>
                  </a:cubicBezTo>
                  <a:cubicBezTo>
                    <a:pt x="122" y="636"/>
                    <a:pt x="258" y="715"/>
                    <a:pt x="401" y="715"/>
                  </a:cubicBezTo>
                  <a:cubicBezTo>
                    <a:pt x="443" y="715"/>
                    <a:pt x="486" y="708"/>
                    <a:pt x="536" y="693"/>
                  </a:cubicBezTo>
                  <a:cubicBezTo>
                    <a:pt x="665" y="636"/>
                    <a:pt x="758" y="500"/>
                    <a:pt x="758" y="358"/>
                  </a:cubicBezTo>
                  <a:cubicBezTo>
                    <a:pt x="758" y="315"/>
                    <a:pt x="750" y="272"/>
                    <a:pt x="729" y="229"/>
                  </a:cubicBezTo>
                  <a:cubicBezTo>
                    <a:pt x="665" y="79"/>
                    <a:pt x="536" y="1"/>
                    <a:pt x="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83;p2">
              <a:extLst>
                <a:ext uri="{FF2B5EF4-FFF2-40B4-BE49-F238E27FC236}">
                  <a16:creationId xmlns:a16="http://schemas.microsoft.com/office/drawing/2014/main" id="{6F0F3981-DCD2-4EC7-B544-0B4897197B1A}"/>
                </a:ext>
              </a:extLst>
            </p:cNvPr>
            <p:cNvSpPr/>
            <p:nvPr/>
          </p:nvSpPr>
          <p:spPr>
            <a:xfrm>
              <a:off x="1255325" y="32347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358" y="0"/>
                    <a:pt x="308" y="14"/>
                    <a:pt x="265" y="29"/>
                  </a:cubicBezTo>
                  <a:cubicBezTo>
                    <a:pt x="87" y="100"/>
                    <a:pt x="1" y="307"/>
                    <a:pt x="72" y="493"/>
                  </a:cubicBezTo>
                  <a:cubicBezTo>
                    <a:pt x="122" y="629"/>
                    <a:pt x="258" y="714"/>
                    <a:pt x="401" y="714"/>
                  </a:cubicBezTo>
                  <a:cubicBezTo>
                    <a:pt x="444" y="714"/>
                    <a:pt x="486" y="707"/>
                    <a:pt x="536" y="693"/>
                  </a:cubicBezTo>
                  <a:cubicBezTo>
                    <a:pt x="679" y="636"/>
                    <a:pt x="758" y="507"/>
                    <a:pt x="758" y="357"/>
                  </a:cubicBezTo>
                  <a:cubicBezTo>
                    <a:pt x="758" y="314"/>
                    <a:pt x="751" y="272"/>
                    <a:pt x="729" y="229"/>
                  </a:cubicBezTo>
                  <a:cubicBezTo>
                    <a:pt x="679" y="86"/>
                    <a:pt x="544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84;p2">
              <a:extLst>
                <a:ext uri="{FF2B5EF4-FFF2-40B4-BE49-F238E27FC236}">
                  <a16:creationId xmlns:a16="http://schemas.microsoft.com/office/drawing/2014/main" id="{45B7A087-5EB1-4061-B372-12FCC6294A4B}"/>
                </a:ext>
              </a:extLst>
            </p:cNvPr>
            <p:cNvSpPr/>
            <p:nvPr/>
          </p:nvSpPr>
          <p:spPr>
            <a:xfrm>
              <a:off x="1310325" y="3212900"/>
              <a:ext cx="19125" cy="17900"/>
            </a:xfrm>
            <a:custGeom>
              <a:avLst/>
              <a:gdLst/>
              <a:ahLst/>
              <a:cxnLst/>
              <a:rect l="l" t="t" r="r" b="b"/>
              <a:pathLst>
                <a:path w="765" h="716" extrusionOk="0">
                  <a:moveTo>
                    <a:pt x="407" y="1"/>
                  </a:moveTo>
                  <a:cubicBezTo>
                    <a:pt x="357" y="1"/>
                    <a:pt x="314" y="8"/>
                    <a:pt x="272" y="30"/>
                  </a:cubicBezTo>
                  <a:cubicBezTo>
                    <a:pt x="93" y="101"/>
                    <a:pt x="0" y="301"/>
                    <a:pt x="72" y="494"/>
                  </a:cubicBezTo>
                  <a:cubicBezTo>
                    <a:pt x="129" y="637"/>
                    <a:pt x="264" y="715"/>
                    <a:pt x="407" y="715"/>
                  </a:cubicBezTo>
                  <a:cubicBezTo>
                    <a:pt x="450" y="715"/>
                    <a:pt x="493" y="708"/>
                    <a:pt x="536" y="686"/>
                  </a:cubicBezTo>
                  <a:cubicBezTo>
                    <a:pt x="679" y="637"/>
                    <a:pt x="764" y="501"/>
                    <a:pt x="764" y="358"/>
                  </a:cubicBezTo>
                  <a:cubicBezTo>
                    <a:pt x="764" y="315"/>
                    <a:pt x="750" y="272"/>
                    <a:pt x="736" y="222"/>
                  </a:cubicBezTo>
                  <a:cubicBezTo>
                    <a:pt x="671" y="80"/>
                    <a:pt x="536" y="1"/>
                    <a:pt x="4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85;p2">
              <a:extLst>
                <a:ext uri="{FF2B5EF4-FFF2-40B4-BE49-F238E27FC236}">
                  <a16:creationId xmlns:a16="http://schemas.microsoft.com/office/drawing/2014/main" id="{489CDBE1-5648-48B2-B370-D070412DE983}"/>
                </a:ext>
              </a:extLst>
            </p:cNvPr>
            <p:cNvSpPr/>
            <p:nvPr/>
          </p:nvSpPr>
          <p:spPr>
            <a:xfrm>
              <a:off x="1365300" y="31907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58" y="1"/>
                    <a:pt x="315" y="15"/>
                    <a:pt x="265" y="29"/>
                  </a:cubicBezTo>
                  <a:cubicBezTo>
                    <a:pt x="86" y="100"/>
                    <a:pt x="1" y="308"/>
                    <a:pt x="72" y="493"/>
                  </a:cubicBezTo>
                  <a:cubicBezTo>
                    <a:pt x="122" y="636"/>
                    <a:pt x="258" y="715"/>
                    <a:pt x="400" y="715"/>
                  </a:cubicBezTo>
                  <a:cubicBezTo>
                    <a:pt x="443" y="715"/>
                    <a:pt x="493" y="707"/>
                    <a:pt x="536" y="693"/>
                  </a:cubicBezTo>
                  <a:cubicBezTo>
                    <a:pt x="679" y="636"/>
                    <a:pt x="758" y="500"/>
                    <a:pt x="758" y="358"/>
                  </a:cubicBezTo>
                  <a:cubicBezTo>
                    <a:pt x="758" y="315"/>
                    <a:pt x="750" y="272"/>
                    <a:pt x="729" y="229"/>
                  </a:cubicBezTo>
                  <a:cubicBezTo>
                    <a:pt x="672" y="93"/>
                    <a:pt x="543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86;p2">
              <a:extLst>
                <a:ext uri="{FF2B5EF4-FFF2-40B4-BE49-F238E27FC236}">
                  <a16:creationId xmlns:a16="http://schemas.microsoft.com/office/drawing/2014/main" id="{7C0B9A37-DD87-4D4D-A5D4-FC51F856CB08}"/>
                </a:ext>
              </a:extLst>
            </p:cNvPr>
            <p:cNvSpPr/>
            <p:nvPr/>
          </p:nvSpPr>
          <p:spPr>
            <a:xfrm>
              <a:off x="1730550" y="314490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0"/>
                  </a:moveTo>
                  <a:cubicBezTo>
                    <a:pt x="308" y="0"/>
                    <a:pt x="215" y="36"/>
                    <a:pt x="151" y="93"/>
                  </a:cubicBezTo>
                  <a:cubicBezTo>
                    <a:pt x="8" y="229"/>
                    <a:pt x="1" y="450"/>
                    <a:pt x="137" y="593"/>
                  </a:cubicBezTo>
                  <a:cubicBezTo>
                    <a:pt x="215" y="672"/>
                    <a:pt x="308" y="707"/>
                    <a:pt x="401" y="707"/>
                  </a:cubicBezTo>
                  <a:cubicBezTo>
                    <a:pt x="494" y="707"/>
                    <a:pt x="579" y="672"/>
                    <a:pt x="644" y="607"/>
                  </a:cubicBezTo>
                  <a:cubicBezTo>
                    <a:pt x="715" y="536"/>
                    <a:pt x="751" y="443"/>
                    <a:pt x="751" y="350"/>
                  </a:cubicBezTo>
                  <a:cubicBezTo>
                    <a:pt x="751" y="257"/>
                    <a:pt x="722" y="172"/>
                    <a:pt x="651" y="107"/>
                  </a:cubicBezTo>
                  <a:cubicBezTo>
                    <a:pt x="579" y="36"/>
                    <a:pt x="494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87;p2">
              <a:extLst>
                <a:ext uri="{FF2B5EF4-FFF2-40B4-BE49-F238E27FC236}">
                  <a16:creationId xmlns:a16="http://schemas.microsoft.com/office/drawing/2014/main" id="{6B6E1F71-7874-431D-AF6A-002EF4AB041B}"/>
                </a:ext>
              </a:extLst>
            </p:cNvPr>
            <p:cNvSpPr/>
            <p:nvPr/>
          </p:nvSpPr>
          <p:spPr>
            <a:xfrm>
              <a:off x="1797675" y="308170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0"/>
                  </a:moveTo>
                  <a:cubicBezTo>
                    <a:pt x="308" y="0"/>
                    <a:pt x="229" y="36"/>
                    <a:pt x="151" y="100"/>
                  </a:cubicBezTo>
                  <a:cubicBezTo>
                    <a:pt x="8" y="229"/>
                    <a:pt x="1" y="457"/>
                    <a:pt x="137" y="600"/>
                  </a:cubicBezTo>
                  <a:cubicBezTo>
                    <a:pt x="208" y="672"/>
                    <a:pt x="294" y="707"/>
                    <a:pt x="394" y="707"/>
                  </a:cubicBezTo>
                  <a:cubicBezTo>
                    <a:pt x="486" y="707"/>
                    <a:pt x="572" y="679"/>
                    <a:pt x="636" y="607"/>
                  </a:cubicBezTo>
                  <a:cubicBezTo>
                    <a:pt x="715" y="543"/>
                    <a:pt x="751" y="450"/>
                    <a:pt x="751" y="357"/>
                  </a:cubicBezTo>
                  <a:cubicBezTo>
                    <a:pt x="751" y="272"/>
                    <a:pt x="715" y="179"/>
                    <a:pt x="658" y="115"/>
                  </a:cubicBezTo>
                  <a:cubicBezTo>
                    <a:pt x="586" y="43"/>
                    <a:pt x="486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88;p2">
              <a:extLst>
                <a:ext uri="{FF2B5EF4-FFF2-40B4-BE49-F238E27FC236}">
                  <a16:creationId xmlns:a16="http://schemas.microsoft.com/office/drawing/2014/main" id="{5319134F-697E-4450-B731-6FCAE889497B}"/>
                </a:ext>
              </a:extLst>
            </p:cNvPr>
            <p:cNvSpPr/>
            <p:nvPr/>
          </p:nvSpPr>
          <p:spPr>
            <a:xfrm>
              <a:off x="1775375" y="3102950"/>
              <a:ext cx="18775" cy="17500"/>
            </a:xfrm>
            <a:custGeom>
              <a:avLst/>
              <a:gdLst/>
              <a:ahLst/>
              <a:cxnLst/>
              <a:rect l="l" t="t" r="r" b="b"/>
              <a:pathLst>
                <a:path w="751" h="700" extrusionOk="0">
                  <a:moveTo>
                    <a:pt x="393" y="0"/>
                  </a:moveTo>
                  <a:cubicBezTo>
                    <a:pt x="307" y="0"/>
                    <a:pt x="214" y="36"/>
                    <a:pt x="150" y="93"/>
                  </a:cubicBezTo>
                  <a:cubicBezTo>
                    <a:pt x="7" y="229"/>
                    <a:pt x="0" y="450"/>
                    <a:pt x="136" y="593"/>
                  </a:cubicBezTo>
                  <a:cubicBezTo>
                    <a:pt x="207" y="664"/>
                    <a:pt x="293" y="700"/>
                    <a:pt x="393" y="700"/>
                  </a:cubicBezTo>
                  <a:cubicBezTo>
                    <a:pt x="486" y="700"/>
                    <a:pt x="572" y="664"/>
                    <a:pt x="636" y="607"/>
                  </a:cubicBezTo>
                  <a:cubicBezTo>
                    <a:pt x="707" y="536"/>
                    <a:pt x="750" y="436"/>
                    <a:pt x="750" y="350"/>
                  </a:cubicBezTo>
                  <a:cubicBezTo>
                    <a:pt x="750" y="257"/>
                    <a:pt x="714" y="172"/>
                    <a:pt x="657" y="107"/>
                  </a:cubicBezTo>
                  <a:cubicBezTo>
                    <a:pt x="586" y="36"/>
                    <a:pt x="493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89;p2">
              <a:extLst>
                <a:ext uri="{FF2B5EF4-FFF2-40B4-BE49-F238E27FC236}">
                  <a16:creationId xmlns:a16="http://schemas.microsoft.com/office/drawing/2014/main" id="{0831404C-1EB6-4BBA-BD71-4740CD5927E9}"/>
                </a:ext>
              </a:extLst>
            </p:cNvPr>
            <p:cNvSpPr/>
            <p:nvPr/>
          </p:nvSpPr>
          <p:spPr>
            <a:xfrm>
              <a:off x="1752875" y="31238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308" y="1"/>
                    <a:pt x="215" y="29"/>
                    <a:pt x="150" y="101"/>
                  </a:cubicBezTo>
                  <a:cubicBezTo>
                    <a:pt x="8" y="236"/>
                    <a:pt x="0" y="458"/>
                    <a:pt x="136" y="601"/>
                  </a:cubicBezTo>
                  <a:cubicBezTo>
                    <a:pt x="208" y="672"/>
                    <a:pt x="293" y="708"/>
                    <a:pt x="393" y="708"/>
                  </a:cubicBezTo>
                  <a:cubicBezTo>
                    <a:pt x="493" y="708"/>
                    <a:pt x="572" y="672"/>
                    <a:pt x="643" y="608"/>
                  </a:cubicBezTo>
                  <a:cubicBezTo>
                    <a:pt x="715" y="536"/>
                    <a:pt x="750" y="451"/>
                    <a:pt x="750" y="351"/>
                  </a:cubicBezTo>
                  <a:cubicBezTo>
                    <a:pt x="750" y="265"/>
                    <a:pt x="715" y="172"/>
                    <a:pt x="650" y="108"/>
                  </a:cubicBezTo>
                  <a:cubicBezTo>
                    <a:pt x="579" y="36"/>
                    <a:pt x="493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90;p2">
              <a:extLst>
                <a:ext uri="{FF2B5EF4-FFF2-40B4-BE49-F238E27FC236}">
                  <a16:creationId xmlns:a16="http://schemas.microsoft.com/office/drawing/2014/main" id="{8C70D3D8-3877-42AF-8402-F215C112D532}"/>
                </a:ext>
              </a:extLst>
            </p:cNvPr>
            <p:cNvSpPr/>
            <p:nvPr/>
          </p:nvSpPr>
          <p:spPr>
            <a:xfrm>
              <a:off x="1820000" y="30606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1"/>
                  </a:moveTo>
                  <a:cubicBezTo>
                    <a:pt x="308" y="1"/>
                    <a:pt x="229" y="29"/>
                    <a:pt x="158" y="101"/>
                  </a:cubicBezTo>
                  <a:cubicBezTo>
                    <a:pt x="15" y="236"/>
                    <a:pt x="0" y="458"/>
                    <a:pt x="136" y="601"/>
                  </a:cubicBezTo>
                  <a:cubicBezTo>
                    <a:pt x="208" y="672"/>
                    <a:pt x="308" y="708"/>
                    <a:pt x="393" y="708"/>
                  </a:cubicBezTo>
                  <a:cubicBezTo>
                    <a:pt x="486" y="708"/>
                    <a:pt x="565" y="672"/>
                    <a:pt x="636" y="608"/>
                  </a:cubicBezTo>
                  <a:cubicBezTo>
                    <a:pt x="707" y="536"/>
                    <a:pt x="743" y="451"/>
                    <a:pt x="743" y="351"/>
                  </a:cubicBezTo>
                  <a:cubicBezTo>
                    <a:pt x="750" y="272"/>
                    <a:pt x="715" y="179"/>
                    <a:pt x="657" y="115"/>
                  </a:cubicBezTo>
                  <a:cubicBezTo>
                    <a:pt x="586" y="44"/>
                    <a:pt x="486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91;p2">
              <a:extLst>
                <a:ext uri="{FF2B5EF4-FFF2-40B4-BE49-F238E27FC236}">
                  <a16:creationId xmlns:a16="http://schemas.microsoft.com/office/drawing/2014/main" id="{424B18E4-996E-42A0-9DAB-B77208FD9D05}"/>
                </a:ext>
              </a:extLst>
            </p:cNvPr>
            <p:cNvSpPr/>
            <p:nvPr/>
          </p:nvSpPr>
          <p:spPr>
            <a:xfrm>
              <a:off x="1975325" y="3074375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7" y="1"/>
                  </a:moveTo>
                  <a:cubicBezTo>
                    <a:pt x="307" y="1"/>
                    <a:pt x="207" y="44"/>
                    <a:pt x="136" y="122"/>
                  </a:cubicBezTo>
                  <a:cubicBezTo>
                    <a:pt x="0" y="279"/>
                    <a:pt x="21" y="501"/>
                    <a:pt x="171" y="622"/>
                  </a:cubicBezTo>
                  <a:cubicBezTo>
                    <a:pt x="236" y="686"/>
                    <a:pt x="321" y="715"/>
                    <a:pt x="407" y="715"/>
                  </a:cubicBezTo>
                  <a:cubicBezTo>
                    <a:pt x="500" y="715"/>
                    <a:pt x="600" y="672"/>
                    <a:pt x="671" y="586"/>
                  </a:cubicBezTo>
                  <a:cubicBezTo>
                    <a:pt x="736" y="522"/>
                    <a:pt x="764" y="436"/>
                    <a:pt x="764" y="358"/>
                  </a:cubicBezTo>
                  <a:cubicBezTo>
                    <a:pt x="764" y="258"/>
                    <a:pt x="714" y="158"/>
                    <a:pt x="636" y="86"/>
                  </a:cubicBezTo>
                  <a:cubicBezTo>
                    <a:pt x="571" y="36"/>
                    <a:pt x="493" y="1"/>
                    <a:pt x="4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92;p2">
              <a:extLst>
                <a:ext uri="{FF2B5EF4-FFF2-40B4-BE49-F238E27FC236}">
                  <a16:creationId xmlns:a16="http://schemas.microsoft.com/office/drawing/2014/main" id="{EB251154-CD80-4A16-A848-408AE665A2AB}"/>
                </a:ext>
              </a:extLst>
            </p:cNvPr>
            <p:cNvSpPr/>
            <p:nvPr/>
          </p:nvSpPr>
          <p:spPr>
            <a:xfrm>
              <a:off x="1997625" y="3093475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1"/>
                  </a:moveTo>
                  <a:cubicBezTo>
                    <a:pt x="308" y="1"/>
                    <a:pt x="208" y="51"/>
                    <a:pt x="136" y="129"/>
                  </a:cubicBezTo>
                  <a:cubicBezTo>
                    <a:pt x="1" y="279"/>
                    <a:pt x="22" y="501"/>
                    <a:pt x="172" y="629"/>
                  </a:cubicBezTo>
                  <a:cubicBezTo>
                    <a:pt x="236" y="693"/>
                    <a:pt x="322" y="715"/>
                    <a:pt x="408" y="715"/>
                  </a:cubicBezTo>
                  <a:cubicBezTo>
                    <a:pt x="501" y="715"/>
                    <a:pt x="600" y="672"/>
                    <a:pt x="672" y="593"/>
                  </a:cubicBezTo>
                  <a:cubicBezTo>
                    <a:pt x="736" y="529"/>
                    <a:pt x="765" y="436"/>
                    <a:pt x="765" y="358"/>
                  </a:cubicBezTo>
                  <a:cubicBezTo>
                    <a:pt x="765" y="265"/>
                    <a:pt x="715" y="165"/>
                    <a:pt x="636" y="94"/>
                  </a:cubicBezTo>
                  <a:cubicBezTo>
                    <a:pt x="565" y="36"/>
                    <a:pt x="486" y="1"/>
                    <a:pt x="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93;p2">
              <a:extLst>
                <a:ext uri="{FF2B5EF4-FFF2-40B4-BE49-F238E27FC236}">
                  <a16:creationId xmlns:a16="http://schemas.microsoft.com/office/drawing/2014/main" id="{EEDFE4FD-126F-470B-9EF6-65C2A1783C53}"/>
                </a:ext>
              </a:extLst>
            </p:cNvPr>
            <p:cNvSpPr/>
            <p:nvPr/>
          </p:nvSpPr>
          <p:spPr>
            <a:xfrm>
              <a:off x="2019950" y="3112950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0"/>
                  </a:moveTo>
                  <a:cubicBezTo>
                    <a:pt x="300" y="0"/>
                    <a:pt x="200" y="43"/>
                    <a:pt x="129" y="129"/>
                  </a:cubicBezTo>
                  <a:cubicBezTo>
                    <a:pt x="0" y="279"/>
                    <a:pt x="22" y="500"/>
                    <a:pt x="165" y="628"/>
                  </a:cubicBezTo>
                  <a:cubicBezTo>
                    <a:pt x="229" y="686"/>
                    <a:pt x="314" y="714"/>
                    <a:pt x="393" y="714"/>
                  </a:cubicBezTo>
                  <a:cubicBezTo>
                    <a:pt x="493" y="714"/>
                    <a:pt x="593" y="671"/>
                    <a:pt x="664" y="586"/>
                  </a:cubicBezTo>
                  <a:cubicBezTo>
                    <a:pt x="729" y="529"/>
                    <a:pt x="750" y="436"/>
                    <a:pt x="750" y="357"/>
                  </a:cubicBezTo>
                  <a:cubicBezTo>
                    <a:pt x="750" y="257"/>
                    <a:pt x="707" y="164"/>
                    <a:pt x="629" y="93"/>
                  </a:cubicBezTo>
                  <a:cubicBezTo>
                    <a:pt x="564" y="29"/>
                    <a:pt x="486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94;p2">
              <a:extLst>
                <a:ext uri="{FF2B5EF4-FFF2-40B4-BE49-F238E27FC236}">
                  <a16:creationId xmlns:a16="http://schemas.microsoft.com/office/drawing/2014/main" id="{235CB29E-BDDF-45B3-AF20-FAAE5EE7C413}"/>
                </a:ext>
              </a:extLst>
            </p:cNvPr>
            <p:cNvSpPr/>
            <p:nvPr/>
          </p:nvSpPr>
          <p:spPr>
            <a:xfrm>
              <a:off x="1953350" y="32473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322" y="0"/>
                    <a:pt x="229" y="22"/>
                    <a:pt x="165" y="86"/>
                  </a:cubicBezTo>
                  <a:cubicBezTo>
                    <a:pt x="15" y="214"/>
                    <a:pt x="1" y="436"/>
                    <a:pt x="129" y="586"/>
                  </a:cubicBezTo>
                  <a:cubicBezTo>
                    <a:pt x="201" y="664"/>
                    <a:pt x="301" y="714"/>
                    <a:pt x="401" y="714"/>
                  </a:cubicBezTo>
                  <a:cubicBezTo>
                    <a:pt x="479" y="714"/>
                    <a:pt x="572" y="686"/>
                    <a:pt x="629" y="621"/>
                  </a:cubicBezTo>
                  <a:cubicBezTo>
                    <a:pt x="715" y="550"/>
                    <a:pt x="758" y="450"/>
                    <a:pt x="758" y="357"/>
                  </a:cubicBezTo>
                  <a:cubicBezTo>
                    <a:pt x="758" y="272"/>
                    <a:pt x="729" y="186"/>
                    <a:pt x="665" y="122"/>
                  </a:cubicBezTo>
                  <a:cubicBezTo>
                    <a:pt x="593" y="43"/>
                    <a:pt x="501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95;p2">
              <a:extLst>
                <a:ext uri="{FF2B5EF4-FFF2-40B4-BE49-F238E27FC236}">
                  <a16:creationId xmlns:a16="http://schemas.microsoft.com/office/drawing/2014/main" id="{A276E0E4-F374-4E77-A675-FD3CEA3279D9}"/>
                </a:ext>
              </a:extLst>
            </p:cNvPr>
            <p:cNvSpPr/>
            <p:nvPr/>
          </p:nvSpPr>
          <p:spPr>
            <a:xfrm>
              <a:off x="1975675" y="3228075"/>
              <a:ext cx="18950" cy="17900"/>
            </a:xfrm>
            <a:custGeom>
              <a:avLst/>
              <a:gdLst/>
              <a:ahLst/>
              <a:cxnLst/>
              <a:rect l="l" t="t" r="r" b="b"/>
              <a:pathLst>
                <a:path w="758" h="716" extrusionOk="0">
                  <a:moveTo>
                    <a:pt x="400" y="1"/>
                  </a:moveTo>
                  <a:cubicBezTo>
                    <a:pt x="322" y="1"/>
                    <a:pt x="229" y="30"/>
                    <a:pt x="165" y="87"/>
                  </a:cubicBezTo>
                  <a:cubicBezTo>
                    <a:pt x="15" y="215"/>
                    <a:pt x="0" y="437"/>
                    <a:pt x="129" y="586"/>
                  </a:cubicBezTo>
                  <a:cubicBezTo>
                    <a:pt x="200" y="672"/>
                    <a:pt x="300" y="715"/>
                    <a:pt x="400" y="715"/>
                  </a:cubicBezTo>
                  <a:cubicBezTo>
                    <a:pt x="479" y="715"/>
                    <a:pt x="572" y="686"/>
                    <a:pt x="629" y="622"/>
                  </a:cubicBezTo>
                  <a:cubicBezTo>
                    <a:pt x="714" y="558"/>
                    <a:pt x="757" y="458"/>
                    <a:pt x="757" y="358"/>
                  </a:cubicBezTo>
                  <a:cubicBezTo>
                    <a:pt x="757" y="279"/>
                    <a:pt x="729" y="187"/>
                    <a:pt x="664" y="129"/>
                  </a:cubicBezTo>
                  <a:cubicBezTo>
                    <a:pt x="593" y="44"/>
                    <a:pt x="500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96;p2">
              <a:extLst>
                <a:ext uri="{FF2B5EF4-FFF2-40B4-BE49-F238E27FC236}">
                  <a16:creationId xmlns:a16="http://schemas.microsoft.com/office/drawing/2014/main" id="{2B3FE233-9E37-432F-AB81-11098DC97576}"/>
                </a:ext>
              </a:extLst>
            </p:cNvPr>
            <p:cNvSpPr/>
            <p:nvPr/>
          </p:nvSpPr>
          <p:spPr>
            <a:xfrm>
              <a:off x="1997625" y="3208975"/>
              <a:ext cx="19125" cy="17875"/>
            </a:xfrm>
            <a:custGeom>
              <a:avLst/>
              <a:gdLst/>
              <a:ahLst/>
              <a:cxnLst/>
              <a:rect l="l" t="t" r="r" b="b"/>
              <a:pathLst>
                <a:path w="765" h="715" extrusionOk="0">
                  <a:moveTo>
                    <a:pt x="408" y="1"/>
                  </a:moveTo>
                  <a:cubicBezTo>
                    <a:pt x="322" y="1"/>
                    <a:pt x="236" y="22"/>
                    <a:pt x="172" y="87"/>
                  </a:cubicBezTo>
                  <a:cubicBezTo>
                    <a:pt x="22" y="215"/>
                    <a:pt x="1" y="436"/>
                    <a:pt x="136" y="586"/>
                  </a:cubicBezTo>
                  <a:cubicBezTo>
                    <a:pt x="208" y="665"/>
                    <a:pt x="308" y="715"/>
                    <a:pt x="408" y="715"/>
                  </a:cubicBezTo>
                  <a:cubicBezTo>
                    <a:pt x="486" y="715"/>
                    <a:pt x="572" y="686"/>
                    <a:pt x="636" y="622"/>
                  </a:cubicBezTo>
                  <a:cubicBezTo>
                    <a:pt x="715" y="551"/>
                    <a:pt x="765" y="451"/>
                    <a:pt x="765" y="358"/>
                  </a:cubicBezTo>
                  <a:cubicBezTo>
                    <a:pt x="765" y="272"/>
                    <a:pt x="736" y="187"/>
                    <a:pt x="672" y="122"/>
                  </a:cubicBezTo>
                  <a:cubicBezTo>
                    <a:pt x="600" y="44"/>
                    <a:pt x="501" y="1"/>
                    <a:pt x="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97;p2">
              <a:extLst>
                <a:ext uri="{FF2B5EF4-FFF2-40B4-BE49-F238E27FC236}">
                  <a16:creationId xmlns:a16="http://schemas.microsoft.com/office/drawing/2014/main" id="{DB689BA3-74FE-4AFF-BFA7-0D1A521776CB}"/>
                </a:ext>
              </a:extLst>
            </p:cNvPr>
            <p:cNvSpPr/>
            <p:nvPr/>
          </p:nvSpPr>
          <p:spPr>
            <a:xfrm>
              <a:off x="2019775" y="31897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21" y="1"/>
                    <a:pt x="236" y="29"/>
                    <a:pt x="172" y="93"/>
                  </a:cubicBezTo>
                  <a:cubicBezTo>
                    <a:pt x="14" y="215"/>
                    <a:pt x="0" y="436"/>
                    <a:pt x="136" y="593"/>
                  </a:cubicBezTo>
                  <a:cubicBezTo>
                    <a:pt x="207" y="672"/>
                    <a:pt x="307" y="715"/>
                    <a:pt x="400" y="715"/>
                  </a:cubicBezTo>
                  <a:cubicBezTo>
                    <a:pt x="486" y="715"/>
                    <a:pt x="571" y="686"/>
                    <a:pt x="636" y="629"/>
                  </a:cubicBezTo>
                  <a:cubicBezTo>
                    <a:pt x="714" y="558"/>
                    <a:pt x="757" y="458"/>
                    <a:pt x="757" y="358"/>
                  </a:cubicBezTo>
                  <a:cubicBezTo>
                    <a:pt x="757" y="279"/>
                    <a:pt x="736" y="186"/>
                    <a:pt x="671" y="129"/>
                  </a:cubicBezTo>
                  <a:cubicBezTo>
                    <a:pt x="600" y="44"/>
                    <a:pt x="507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98;p2">
              <a:extLst>
                <a:ext uri="{FF2B5EF4-FFF2-40B4-BE49-F238E27FC236}">
                  <a16:creationId xmlns:a16="http://schemas.microsoft.com/office/drawing/2014/main" id="{94328AFD-6CC4-44DE-9AF5-0C7778836960}"/>
                </a:ext>
              </a:extLst>
            </p:cNvPr>
            <p:cNvSpPr/>
            <p:nvPr/>
          </p:nvSpPr>
          <p:spPr>
            <a:xfrm>
              <a:off x="889900" y="2507700"/>
              <a:ext cx="155525" cy="152525"/>
            </a:xfrm>
            <a:custGeom>
              <a:avLst/>
              <a:gdLst/>
              <a:ahLst/>
              <a:cxnLst/>
              <a:rect l="l" t="t" r="r" b="b"/>
              <a:pathLst>
                <a:path w="6221" h="6101" extrusionOk="0">
                  <a:moveTo>
                    <a:pt x="3325" y="0"/>
                  </a:moveTo>
                  <a:cubicBezTo>
                    <a:pt x="3209" y="0"/>
                    <a:pt x="3092" y="58"/>
                    <a:pt x="3028" y="167"/>
                  </a:cubicBezTo>
                  <a:lnTo>
                    <a:pt x="2100" y="1631"/>
                  </a:lnTo>
                  <a:lnTo>
                    <a:pt x="372" y="1688"/>
                  </a:lnTo>
                  <a:cubicBezTo>
                    <a:pt x="236" y="1702"/>
                    <a:pt x="108" y="1781"/>
                    <a:pt x="58" y="1895"/>
                  </a:cubicBezTo>
                  <a:cubicBezTo>
                    <a:pt x="0" y="2023"/>
                    <a:pt x="22" y="2166"/>
                    <a:pt x="108" y="2273"/>
                  </a:cubicBezTo>
                  <a:lnTo>
                    <a:pt x="1207" y="3609"/>
                  </a:lnTo>
                  <a:lnTo>
                    <a:pt x="729" y="5280"/>
                  </a:lnTo>
                  <a:cubicBezTo>
                    <a:pt x="693" y="5415"/>
                    <a:pt x="729" y="5544"/>
                    <a:pt x="822" y="5637"/>
                  </a:cubicBezTo>
                  <a:cubicBezTo>
                    <a:pt x="891" y="5696"/>
                    <a:pt x="980" y="5728"/>
                    <a:pt x="1071" y="5728"/>
                  </a:cubicBezTo>
                  <a:cubicBezTo>
                    <a:pt x="1112" y="5728"/>
                    <a:pt x="1153" y="5721"/>
                    <a:pt x="1193" y="5708"/>
                  </a:cubicBezTo>
                  <a:lnTo>
                    <a:pt x="2807" y="5073"/>
                  </a:lnTo>
                  <a:lnTo>
                    <a:pt x="4242" y="6044"/>
                  </a:lnTo>
                  <a:cubicBezTo>
                    <a:pt x="4314" y="6079"/>
                    <a:pt x="4378" y="6101"/>
                    <a:pt x="4449" y="6101"/>
                  </a:cubicBezTo>
                  <a:cubicBezTo>
                    <a:pt x="4513" y="6101"/>
                    <a:pt x="4571" y="6079"/>
                    <a:pt x="4628" y="6058"/>
                  </a:cubicBezTo>
                  <a:cubicBezTo>
                    <a:pt x="4742" y="5994"/>
                    <a:pt x="4813" y="5858"/>
                    <a:pt x="4806" y="5722"/>
                  </a:cubicBezTo>
                  <a:lnTo>
                    <a:pt x="4778" y="5201"/>
                  </a:lnTo>
                  <a:lnTo>
                    <a:pt x="4735" y="4494"/>
                  </a:lnTo>
                  <a:lnTo>
                    <a:pt x="4706" y="3994"/>
                  </a:lnTo>
                  <a:lnTo>
                    <a:pt x="6070" y="2930"/>
                  </a:lnTo>
                  <a:cubicBezTo>
                    <a:pt x="6177" y="2845"/>
                    <a:pt x="6220" y="2709"/>
                    <a:pt x="6199" y="2580"/>
                  </a:cubicBezTo>
                  <a:cubicBezTo>
                    <a:pt x="6170" y="2452"/>
                    <a:pt x="6070" y="2345"/>
                    <a:pt x="5942" y="2316"/>
                  </a:cubicBezTo>
                  <a:lnTo>
                    <a:pt x="5128" y="2102"/>
                  </a:lnTo>
                  <a:lnTo>
                    <a:pt x="4485" y="1931"/>
                  </a:lnTo>
                  <a:lnTo>
                    <a:pt x="4249" y="1866"/>
                  </a:lnTo>
                  <a:lnTo>
                    <a:pt x="3664" y="238"/>
                  </a:lnTo>
                  <a:cubicBezTo>
                    <a:pt x="3614" y="110"/>
                    <a:pt x="3499" y="24"/>
                    <a:pt x="3364" y="3"/>
                  </a:cubicBezTo>
                  <a:cubicBezTo>
                    <a:pt x="3351" y="1"/>
                    <a:pt x="3338" y="0"/>
                    <a:pt x="3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99;p2">
              <a:extLst>
                <a:ext uri="{FF2B5EF4-FFF2-40B4-BE49-F238E27FC236}">
                  <a16:creationId xmlns:a16="http://schemas.microsoft.com/office/drawing/2014/main" id="{ECC09B18-3C29-4CD4-AA95-D3C8DE30E9DE}"/>
                </a:ext>
              </a:extLst>
            </p:cNvPr>
            <p:cNvSpPr/>
            <p:nvPr/>
          </p:nvSpPr>
          <p:spPr>
            <a:xfrm>
              <a:off x="973275" y="3263850"/>
              <a:ext cx="154975" cy="153550"/>
            </a:xfrm>
            <a:custGeom>
              <a:avLst/>
              <a:gdLst/>
              <a:ahLst/>
              <a:cxnLst/>
              <a:rect l="l" t="t" r="r" b="b"/>
              <a:pathLst>
                <a:path w="6199" h="6142" extrusionOk="0">
                  <a:moveTo>
                    <a:pt x="4331" y="0"/>
                  </a:moveTo>
                  <a:cubicBezTo>
                    <a:pt x="4255" y="0"/>
                    <a:pt x="4182" y="24"/>
                    <a:pt x="4120" y="70"/>
                  </a:cubicBezTo>
                  <a:lnTo>
                    <a:pt x="3763" y="327"/>
                  </a:lnTo>
                  <a:lnTo>
                    <a:pt x="3256" y="691"/>
                  </a:lnTo>
                  <a:lnTo>
                    <a:pt x="2721" y="1076"/>
                  </a:lnTo>
                  <a:lnTo>
                    <a:pt x="1086" y="498"/>
                  </a:lnTo>
                  <a:cubicBezTo>
                    <a:pt x="1047" y="484"/>
                    <a:pt x="1005" y="477"/>
                    <a:pt x="964" y="477"/>
                  </a:cubicBezTo>
                  <a:cubicBezTo>
                    <a:pt x="877" y="477"/>
                    <a:pt x="789" y="509"/>
                    <a:pt x="721" y="577"/>
                  </a:cubicBezTo>
                  <a:cubicBezTo>
                    <a:pt x="621" y="677"/>
                    <a:pt x="586" y="812"/>
                    <a:pt x="629" y="941"/>
                  </a:cubicBezTo>
                  <a:lnTo>
                    <a:pt x="1157" y="2597"/>
                  </a:lnTo>
                  <a:lnTo>
                    <a:pt x="93" y="3968"/>
                  </a:lnTo>
                  <a:cubicBezTo>
                    <a:pt x="14" y="4076"/>
                    <a:pt x="0" y="4218"/>
                    <a:pt x="50" y="4347"/>
                  </a:cubicBezTo>
                  <a:cubicBezTo>
                    <a:pt x="114" y="4468"/>
                    <a:pt x="229" y="4540"/>
                    <a:pt x="364" y="4540"/>
                  </a:cubicBezTo>
                  <a:lnTo>
                    <a:pt x="2092" y="4547"/>
                  </a:lnTo>
                  <a:lnTo>
                    <a:pt x="3064" y="5989"/>
                  </a:lnTo>
                  <a:cubicBezTo>
                    <a:pt x="3134" y="6086"/>
                    <a:pt x="3251" y="6141"/>
                    <a:pt x="3367" y="6141"/>
                  </a:cubicBezTo>
                  <a:cubicBezTo>
                    <a:pt x="3380" y="6141"/>
                    <a:pt x="3393" y="6141"/>
                    <a:pt x="3406" y="6139"/>
                  </a:cubicBezTo>
                  <a:cubicBezTo>
                    <a:pt x="3542" y="6118"/>
                    <a:pt x="3656" y="6025"/>
                    <a:pt x="3692" y="5896"/>
                  </a:cubicBezTo>
                  <a:lnTo>
                    <a:pt x="4235" y="4254"/>
                  </a:lnTo>
                  <a:lnTo>
                    <a:pt x="5899" y="3776"/>
                  </a:lnTo>
                  <a:cubicBezTo>
                    <a:pt x="5970" y="3754"/>
                    <a:pt x="6034" y="3711"/>
                    <a:pt x="6077" y="3654"/>
                  </a:cubicBezTo>
                  <a:cubicBezTo>
                    <a:pt x="6113" y="3611"/>
                    <a:pt x="6141" y="3547"/>
                    <a:pt x="6149" y="3490"/>
                  </a:cubicBezTo>
                  <a:cubicBezTo>
                    <a:pt x="6198" y="3340"/>
                    <a:pt x="6149" y="3204"/>
                    <a:pt x="6034" y="3119"/>
                  </a:cubicBezTo>
                  <a:lnTo>
                    <a:pt x="4628" y="2098"/>
                  </a:lnTo>
                  <a:lnTo>
                    <a:pt x="4685" y="362"/>
                  </a:lnTo>
                  <a:cubicBezTo>
                    <a:pt x="4692" y="227"/>
                    <a:pt x="4613" y="105"/>
                    <a:pt x="4499" y="41"/>
                  </a:cubicBezTo>
                  <a:cubicBezTo>
                    <a:pt x="4444" y="14"/>
                    <a:pt x="4387" y="0"/>
                    <a:pt x="43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100;p2">
              <a:extLst>
                <a:ext uri="{FF2B5EF4-FFF2-40B4-BE49-F238E27FC236}">
                  <a16:creationId xmlns:a16="http://schemas.microsoft.com/office/drawing/2014/main" id="{ACC32428-705C-40BB-BA51-262A3C25B5E6}"/>
                </a:ext>
              </a:extLst>
            </p:cNvPr>
            <p:cNvSpPr/>
            <p:nvPr/>
          </p:nvSpPr>
          <p:spPr>
            <a:xfrm>
              <a:off x="1815350" y="2929375"/>
              <a:ext cx="153550" cy="154325"/>
            </a:xfrm>
            <a:custGeom>
              <a:avLst/>
              <a:gdLst/>
              <a:ahLst/>
              <a:cxnLst/>
              <a:rect l="l" t="t" r="r" b="b"/>
              <a:pathLst>
                <a:path w="6142" h="6173" extrusionOk="0">
                  <a:moveTo>
                    <a:pt x="2009" y="0"/>
                  </a:moveTo>
                  <a:cubicBezTo>
                    <a:pt x="1957" y="0"/>
                    <a:pt x="1906" y="11"/>
                    <a:pt x="1857" y="31"/>
                  </a:cubicBezTo>
                  <a:cubicBezTo>
                    <a:pt x="1729" y="88"/>
                    <a:pt x="1650" y="209"/>
                    <a:pt x="1650" y="345"/>
                  </a:cubicBezTo>
                  <a:lnTo>
                    <a:pt x="1615" y="2080"/>
                  </a:lnTo>
                  <a:lnTo>
                    <a:pt x="172" y="3023"/>
                  </a:lnTo>
                  <a:cubicBezTo>
                    <a:pt x="65" y="3094"/>
                    <a:pt x="1" y="3230"/>
                    <a:pt x="15" y="3366"/>
                  </a:cubicBezTo>
                  <a:cubicBezTo>
                    <a:pt x="29" y="3508"/>
                    <a:pt x="115" y="3623"/>
                    <a:pt x="244" y="3666"/>
                  </a:cubicBezTo>
                  <a:lnTo>
                    <a:pt x="1886" y="4237"/>
                  </a:lnTo>
                  <a:lnTo>
                    <a:pt x="2343" y="5908"/>
                  </a:lnTo>
                  <a:cubicBezTo>
                    <a:pt x="2379" y="6043"/>
                    <a:pt x="2486" y="6136"/>
                    <a:pt x="2614" y="6165"/>
                  </a:cubicBezTo>
                  <a:cubicBezTo>
                    <a:pt x="2638" y="6170"/>
                    <a:pt x="2661" y="6172"/>
                    <a:pt x="2684" y="6172"/>
                  </a:cubicBezTo>
                  <a:cubicBezTo>
                    <a:pt x="2795" y="6172"/>
                    <a:pt x="2899" y="6118"/>
                    <a:pt x="2964" y="6029"/>
                  </a:cubicBezTo>
                  <a:lnTo>
                    <a:pt x="4021" y="4658"/>
                  </a:lnTo>
                  <a:lnTo>
                    <a:pt x="4685" y="4687"/>
                  </a:lnTo>
                  <a:lnTo>
                    <a:pt x="5385" y="4722"/>
                  </a:lnTo>
                  <a:lnTo>
                    <a:pt x="5749" y="4737"/>
                  </a:lnTo>
                  <a:cubicBezTo>
                    <a:pt x="5758" y="4738"/>
                    <a:pt x="5768" y="4738"/>
                    <a:pt x="5777" y="4738"/>
                  </a:cubicBezTo>
                  <a:cubicBezTo>
                    <a:pt x="5839" y="4738"/>
                    <a:pt x="5900" y="4718"/>
                    <a:pt x="5956" y="4687"/>
                  </a:cubicBezTo>
                  <a:cubicBezTo>
                    <a:pt x="6006" y="4658"/>
                    <a:pt x="6049" y="4615"/>
                    <a:pt x="6078" y="4551"/>
                  </a:cubicBezTo>
                  <a:cubicBezTo>
                    <a:pt x="6142" y="4437"/>
                    <a:pt x="6142" y="4294"/>
                    <a:pt x="6063" y="4173"/>
                  </a:cubicBezTo>
                  <a:lnTo>
                    <a:pt x="5071" y="2744"/>
                  </a:lnTo>
                  <a:lnTo>
                    <a:pt x="5685" y="1131"/>
                  </a:lnTo>
                  <a:cubicBezTo>
                    <a:pt x="5742" y="1009"/>
                    <a:pt x="5706" y="866"/>
                    <a:pt x="5614" y="766"/>
                  </a:cubicBezTo>
                  <a:cubicBezTo>
                    <a:pt x="5550" y="692"/>
                    <a:pt x="5454" y="653"/>
                    <a:pt x="5353" y="653"/>
                  </a:cubicBezTo>
                  <a:cubicBezTo>
                    <a:pt x="5319" y="653"/>
                    <a:pt x="5284" y="657"/>
                    <a:pt x="5249" y="666"/>
                  </a:cubicBezTo>
                  <a:lnTo>
                    <a:pt x="3586" y="1166"/>
                  </a:lnTo>
                  <a:lnTo>
                    <a:pt x="2229" y="81"/>
                  </a:lnTo>
                  <a:cubicBezTo>
                    <a:pt x="2164" y="25"/>
                    <a:pt x="2087" y="0"/>
                    <a:pt x="2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101;p2">
              <a:extLst>
                <a:ext uri="{FF2B5EF4-FFF2-40B4-BE49-F238E27FC236}">
                  <a16:creationId xmlns:a16="http://schemas.microsoft.com/office/drawing/2014/main" id="{5B2A4550-831F-4347-A119-41E8AEB6BA47}"/>
                </a:ext>
              </a:extLst>
            </p:cNvPr>
            <p:cNvSpPr/>
            <p:nvPr/>
          </p:nvSpPr>
          <p:spPr>
            <a:xfrm>
              <a:off x="1158575" y="2385275"/>
              <a:ext cx="88225" cy="84950"/>
            </a:xfrm>
            <a:custGeom>
              <a:avLst/>
              <a:gdLst/>
              <a:ahLst/>
              <a:cxnLst/>
              <a:rect l="l" t="t" r="r" b="b"/>
              <a:pathLst>
                <a:path w="3529" h="3398" extrusionOk="0">
                  <a:moveTo>
                    <a:pt x="1714" y="1"/>
                  </a:moveTo>
                  <a:cubicBezTo>
                    <a:pt x="1636" y="1"/>
                    <a:pt x="1571" y="51"/>
                    <a:pt x="1536" y="115"/>
                  </a:cubicBezTo>
                  <a:lnTo>
                    <a:pt x="1136" y="1008"/>
                  </a:lnTo>
                  <a:lnTo>
                    <a:pt x="172" y="1186"/>
                  </a:lnTo>
                  <a:cubicBezTo>
                    <a:pt x="100" y="1201"/>
                    <a:pt x="36" y="1258"/>
                    <a:pt x="22" y="1329"/>
                  </a:cubicBezTo>
                  <a:cubicBezTo>
                    <a:pt x="0" y="1401"/>
                    <a:pt x="22" y="1479"/>
                    <a:pt x="86" y="1536"/>
                  </a:cubicBezTo>
                  <a:lnTo>
                    <a:pt x="607" y="2015"/>
                  </a:lnTo>
                  <a:lnTo>
                    <a:pt x="807" y="2193"/>
                  </a:lnTo>
                  <a:lnTo>
                    <a:pt x="743" y="2664"/>
                  </a:lnTo>
                  <a:lnTo>
                    <a:pt x="679" y="3164"/>
                  </a:lnTo>
                  <a:cubicBezTo>
                    <a:pt x="672" y="3236"/>
                    <a:pt x="707" y="3321"/>
                    <a:pt x="772" y="3364"/>
                  </a:cubicBezTo>
                  <a:cubicBezTo>
                    <a:pt x="805" y="3387"/>
                    <a:pt x="843" y="3397"/>
                    <a:pt x="881" y="3397"/>
                  </a:cubicBezTo>
                  <a:cubicBezTo>
                    <a:pt x="916" y="3397"/>
                    <a:pt x="952" y="3388"/>
                    <a:pt x="986" y="3371"/>
                  </a:cubicBezTo>
                  <a:lnTo>
                    <a:pt x="1836" y="2879"/>
                  </a:lnTo>
                  <a:lnTo>
                    <a:pt x="2714" y="3300"/>
                  </a:lnTo>
                  <a:cubicBezTo>
                    <a:pt x="2741" y="3316"/>
                    <a:pt x="2768" y="3324"/>
                    <a:pt x="2800" y="3324"/>
                  </a:cubicBezTo>
                  <a:cubicBezTo>
                    <a:pt x="2811" y="3324"/>
                    <a:pt x="2823" y="3323"/>
                    <a:pt x="2835" y="3321"/>
                  </a:cubicBezTo>
                  <a:cubicBezTo>
                    <a:pt x="2857" y="3314"/>
                    <a:pt x="2893" y="3293"/>
                    <a:pt x="2921" y="3279"/>
                  </a:cubicBezTo>
                  <a:cubicBezTo>
                    <a:pt x="2985" y="3229"/>
                    <a:pt x="3014" y="3150"/>
                    <a:pt x="2992" y="3079"/>
                  </a:cubicBezTo>
                  <a:lnTo>
                    <a:pt x="2878" y="2536"/>
                  </a:lnTo>
                  <a:lnTo>
                    <a:pt x="2878" y="2514"/>
                  </a:lnTo>
                  <a:cubicBezTo>
                    <a:pt x="2878" y="2465"/>
                    <a:pt x="2871" y="2407"/>
                    <a:pt x="2843" y="2365"/>
                  </a:cubicBezTo>
                  <a:lnTo>
                    <a:pt x="2785" y="2115"/>
                  </a:lnTo>
                  <a:lnTo>
                    <a:pt x="3457" y="1408"/>
                  </a:lnTo>
                  <a:cubicBezTo>
                    <a:pt x="3514" y="1358"/>
                    <a:pt x="3528" y="1279"/>
                    <a:pt x="3499" y="1208"/>
                  </a:cubicBezTo>
                  <a:cubicBezTo>
                    <a:pt x="3478" y="1136"/>
                    <a:pt x="3414" y="1079"/>
                    <a:pt x="3335" y="1072"/>
                  </a:cubicBezTo>
                  <a:lnTo>
                    <a:pt x="2357" y="965"/>
                  </a:lnTo>
                  <a:lnTo>
                    <a:pt x="1893" y="108"/>
                  </a:lnTo>
                  <a:cubicBezTo>
                    <a:pt x="1857" y="37"/>
                    <a:pt x="1786" y="1"/>
                    <a:pt x="17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102;p2">
              <a:extLst>
                <a:ext uri="{FF2B5EF4-FFF2-40B4-BE49-F238E27FC236}">
                  <a16:creationId xmlns:a16="http://schemas.microsoft.com/office/drawing/2014/main" id="{C3420ADC-F9F5-4006-A3F9-9CC57C0A0823}"/>
                </a:ext>
              </a:extLst>
            </p:cNvPr>
            <p:cNvSpPr/>
            <p:nvPr/>
          </p:nvSpPr>
          <p:spPr>
            <a:xfrm>
              <a:off x="1655400" y="3149900"/>
              <a:ext cx="88400" cy="84900"/>
            </a:xfrm>
            <a:custGeom>
              <a:avLst/>
              <a:gdLst/>
              <a:ahLst/>
              <a:cxnLst/>
              <a:rect l="l" t="t" r="r" b="b"/>
              <a:pathLst>
                <a:path w="3536" h="3396" extrusionOk="0">
                  <a:moveTo>
                    <a:pt x="1714" y="0"/>
                  </a:moveTo>
                  <a:cubicBezTo>
                    <a:pt x="1643" y="0"/>
                    <a:pt x="1572" y="57"/>
                    <a:pt x="1536" y="122"/>
                  </a:cubicBezTo>
                  <a:lnTo>
                    <a:pt x="1129" y="1014"/>
                  </a:lnTo>
                  <a:lnTo>
                    <a:pt x="172" y="1193"/>
                  </a:lnTo>
                  <a:cubicBezTo>
                    <a:pt x="101" y="1207"/>
                    <a:pt x="36" y="1264"/>
                    <a:pt x="15" y="1336"/>
                  </a:cubicBezTo>
                  <a:cubicBezTo>
                    <a:pt x="1" y="1407"/>
                    <a:pt x="15" y="1486"/>
                    <a:pt x="79" y="1536"/>
                  </a:cubicBezTo>
                  <a:lnTo>
                    <a:pt x="136" y="1586"/>
                  </a:lnTo>
                  <a:lnTo>
                    <a:pt x="643" y="2035"/>
                  </a:lnTo>
                  <a:lnTo>
                    <a:pt x="815" y="2192"/>
                  </a:lnTo>
                  <a:lnTo>
                    <a:pt x="686" y="3164"/>
                  </a:lnTo>
                  <a:cubicBezTo>
                    <a:pt x="679" y="3235"/>
                    <a:pt x="715" y="3314"/>
                    <a:pt x="779" y="3356"/>
                  </a:cubicBezTo>
                  <a:cubicBezTo>
                    <a:pt x="810" y="3384"/>
                    <a:pt x="849" y="3396"/>
                    <a:pt x="890" y="3396"/>
                  </a:cubicBezTo>
                  <a:cubicBezTo>
                    <a:pt x="925" y="3396"/>
                    <a:pt x="960" y="3387"/>
                    <a:pt x="993" y="3371"/>
                  </a:cubicBezTo>
                  <a:lnTo>
                    <a:pt x="1836" y="2878"/>
                  </a:lnTo>
                  <a:lnTo>
                    <a:pt x="2721" y="3299"/>
                  </a:lnTo>
                  <a:cubicBezTo>
                    <a:pt x="2747" y="3310"/>
                    <a:pt x="2774" y="3316"/>
                    <a:pt x="2802" y="3316"/>
                  </a:cubicBezTo>
                  <a:cubicBezTo>
                    <a:pt x="2813" y="3316"/>
                    <a:pt x="2824" y="3316"/>
                    <a:pt x="2835" y="3314"/>
                  </a:cubicBezTo>
                  <a:cubicBezTo>
                    <a:pt x="2871" y="3306"/>
                    <a:pt x="2900" y="3299"/>
                    <a:pt x="2935" y="3271"/>
                  </a:cubicBezTo>
                  <a:cubicBezTo>
                    <a:pt x="3000" y="3228"/>
                    <a:pt x="3028" y="3142"/>
                    <a:pt x="3007" y="3071"/>
                  </a:cubicBezTo>
                  <a:lnTo>
                    <a:pt x="2893" y="2657"/>
                  </a:lnTo>
                  <a:lnTo>
                    <a:pt x="2786" y="2128"/>
                  </a:lnTo>
                  <a:lnTo>
                    <a:pt x="2800" y="2107"/>
                  </a:lnTo>
                  <a:lnTo>
                    <a:pt x="3464" y="1414"/>
                  </a:lnTo>
                  <a:cubicBezTo>
                    <a:pt x="3514" y="1364"/>
                    <a:pt x="3535" y="1278"/>
                    <a:pt x="3507" y="1207"/>
                  </a:cubicBezTo>
                  <a:cubicBezTo>
                    <a:pt x="3478" y="1136"/>
                    <a:pt x="3421" y="1086"/>
                    <a:pt x="3335" y="1071"/>
                  </a:cubicBezTo>
                  <a:lnTo>
                    <a:pt x="2871" y="1021"/>
                  </a:lnTo>
                  <a:lnTo>
                    <a:pt x="2364" y="971"/>
                  </a:lnTo>
                  <a:lnTo>
                    <a:pt x="2250" y="757"/>
                  </a:lnTo>
                  <a:lnTo>
                    <a:pt x="1900" y="114"/>
                  </a:lnTo>
                  <a:cubicBezTo>
                    <a:pt x="1864" y="43"/>
                    <a:pt x="1793" y="0"/>
                    <a:pt x="17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103;p2">
              <a:extLst>
                <a:ext uri="{FF2B5EF4-FFF2-40B4-BE49-F238E27FC236}">
                  <a16:creationId xmlns:a16="http://schemas.microsoft.com/office/drawing/2014/main" id="{6646B1BC-382A-479C-A07B-B01068659C06}"/>
                </a:ext>
              </a:extLst>
            </p:cNvPr>
            <p:cNvSpPr/>
            <p:nvPr/>
          </p:nvSpPr>
          <p:spPr>
            <a:xfrm>
              <a:off x="1849275" y="3258075"/>
              <a:ext cx="85350" cy="88000"/>
            </a:xfrm>
            <a:custGeom>
              <a:avLst/>
              <a:gdLst/>
              <a:ahLst/>
              <a:cxnLst/>
              <a:rect l="l" t="t" r="r" b="b"/>
              <a:pathLst>
                <a:path w="3414" h="3520" extrusionOk="0">
                  <a:moveTo>
                    <a:pt x="1414" y="1"/>
                  </a:moveTo>
                  <a:cubicBezTo>
                    <a:pt x="1397" y="1"/>
                    <a:pt x="1381" y="3"/>
                    <a:pt x="1364" y="8"/>
                  </a:cubicBezTo>
                  <a:cubicBezTo>
                    <a:pt x="1293" y="22"/>
                    <a:pt x="1236" y="86"/>
                    <a:pt x="1222" y="158"/>
                  </a:cubicBezTo>
                  <a:lnTo>
                    <a:pt x="1036" y="1122"/>
                  </a:lnTo>
                  <a:lnTo>
                    <a:pt x="136" y="1514"/>
                  </a:lnTo>
                  <a:cubicBezTo>
                    <a:pt x="65" y="1543"/>
                    <a:pt x="22" y="1614"/>
                    <a:pt x="8" y="1693"/>
                  </a:cubicBezTo>
                  <a:cubicBezTo>
                    <a:pt x="1" y="1764"/>
                    <a:pt x="43" y="1836"/>
                    <a:pt x="108" y="1879"/>
                  </a:cubicBezTo>
                  <a:lnTo>
                    <a:pt x="965" y="2364"/>
                  </a:lnTo>
                  <a:lnTo>
                    <a:pt x="1057" y="3335"/>
                  </a:lnTo>
                  <a:cubicBezTo>
                    <a:pt x="1065" y="3407"/>
                    <a:pt x="1107" y="3478"/>
                    <a:pt x="1179" y="3507"/>
                  </a:cubicBezTo>
                  <a:cubicBezTo>
                    <a:pt x="1201" y="3516"/>
                    <a:pt x="1223" y="3520"/>
                    <a:pt x="1246" y="3520"/>
                  </a:cubicBezTo>
                  <a:cubicBezTo>
                    <a:pt x="1296" y="3520"/>
                    <a:pt x="1346" y="3499"/>
                    <a:pt x="1386" y="3464"/>
                  </a:cubicBezTo>
                  <a:lnTo>
                    <a:pt x="2107" y="2793"/>
                  </a:lnTo>
                  <a:lnTo>
                    <a:pt x="3064" y="3007"/>
                  </a:lnTo>
                  <a:cubicBezTo>
                    <a:pt x="3082" y="3010"/>
                    <a:pt x="3098" y="3012"/>
                    <a:pt x="3114" y="3012"/>
                  </a:cubicBezTo>
                  <a:cubicBezTo>
                    <a:pt x="3136" y="3012"/>
                    <a:pt x="3157" y="3008"/>
                    <a:pt x="3178" y="3000"/>
                  </a:cubicBezTo>
                  <a:cubicBezTo>
                    <a:pt x="3214" y="2985"/>
                    <a:pt x="3243" y="2964"/>
                    <a:pt x="3271" y="2936"/>
                  </a:cubicBezTo>
                  <a:cubicBezTo>
                    <a:pt x="3314" y="2871"/>
                    <a:pt x="3321" y="2793"/>
                    <a:pt x="3293" y="2721"/>
                  </a:cubicBezTo>
                  <a:lnTo>
                    <a:pt x="2885" y="1829"/>
                  </a:lnTo>
                  <a:lnTo>
                    <a:pt x="2900" y="1793"/>
                  </a:lnTo>
                  <a:lnTo>
                    <a:pt x="3128" y="1407"/>
                  </a:lnTo>
                  <a:lnTo>
                    <a:pt x="3378" y="986"/>
                  </a:lnTo>
                  <a:cubicBezTo>
                    <a:pt x="3385" y="972"/>
                    <a:pt x="3392" y="950"/>
                    <a:pt x="3392" y="936"/>
                  </a:cubicBezTo>
                  <a:cubicBezTo>
                    <a:pt x="3414" y="879"/>
                    <a:pt x="3400" y="829"/>
                    <a:pt x="3364" y="786"/>
                  </a:cubicBezTo>
                  <a:cubicBezTo>
                    <a:pt x="3378" y="750"/>
                    <a:pt x="3350" y="729"/>
                    <a:pt x="3328" y="715"/>
                  </a:cubicBezTo>
                  <a:cubicBezTo>
                    <a:pt x="3302" y="694"/>
                    <a:pt x="3268" y="681"/>
                    <a:pt x="3235" y="681"/>
                  </a:cubicBezTo>
                  <a:cubicBezTo>
                    <a:pt x="3223" y="681"/>
                    <a:pt x="3211" y="682"/>
                    <a:pt x="3200" y="686"/>
                  </a:cubicBezTo>
                  <a:lnTo>
                    <a:pt x="2221" y="800"/>
                  </a:lnTo>
                  <a:lnTo>
                    <a:pt x="1572" y="72"/>
                  </a:lnTo>
                  <a:cubicBezTo>
                    <a:pt x="1533" y="28"/>
                    <a:pt x="1473" y="1"/>
                    <a:pt x="1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104;p2">
              <a:extLst>
                <a:ext uri="{FF2B5EF4-FFF2-40B4-BE49-F238E27FC236}">
                  <a16:creationId xmlns:a16="http://schemas.microsoft.com/office/drawing/2014/main" id="{8F980D5D-8000-45A6-BBEF-04D78A1D5796}"/>
                </a:ext>
              </a:extLst>
            </p:cNvPr>
            <p:cNvSpPr/>
            <p:nvPr/>
          </p:nvSpPr>
          <p:spPr>
            <a:xfrm>
              <a:off x="1125550" y="2732925"/>
              <a:ext cx="88200" cy="84775"/>
            </a:xfrm>
            <a:custGeom>
              <a:avLst/>
              <a:gdLst/>
              <a:ahLst/>
              <a:cxnLst/>
              <a:rect l="l" t="t" r="r" b="b"/>
              <a:pathLst>
                <a:path w="3528" h="3391" extrusionOk="0">
                  <a:moveTo>
                    <a:pt x="2662" y="1"/>
                  </a:moveTo>
                  <a:cubicBezTo>
                    <a:pt x="2627" y="1"/>
                    <a:pt x="2591" y="10"/>
                    <a:pt x="2557" y="27"/>
                  </a:cubicBezTo>
                  <a:lnTo>
                    <a:pt x="1707" y="519"/>
                  </a:lnTo>
                  <a:lnTo>
                    <a:pt x="822" y="98"/>
                  </a:lnTo>
                  <a:cubicBezTo>
                    <a:pt x="793" y="84"/>
                    <a:pt x="763" y="76"/>
                    <a:pt x="733" y="76"/>
                  </a:cubicBezTo>
                  <a:cubicBezTo>
                    <a:pt x="689" y="76"/>
                    <a:pt x="646" y="93"/>
                    <a:pt x="607" y="127"/>
                  </a:cubicBezTo>
                  <a:cubicBezTo>
                    <a:pt x="550" y="170"/>
                    <a:pt x="522" y="248"/>
                    <a:pt x="536" y="320"/>
                  </a:cubicBezTo>
                  <a:lnTo>
                    <a:pt x="600" y="627"/>
                  </a:lnTo>
                  <a:lnTo>
                    <a:pt x="729" y="1205"/>
                  </a:lnTo>
                  <a:lnTo>
                    <a:pt x="743" y="1276"/>
                  </a:lnTo>
                  <a:lnTo>
                    <a:pt x="72" y="1990"/>
                  </a:lnTo>
                  <a:cubicBezTo>
                    <a:pt x="22" y="2040"/>
                    <a:pt x="0" y="2126"/>
                    <a:pt x="29" y="2198"/>
                  </a:cubicBezTo>
                  <a:cubicBezTo>
                    <a:pt x="58" y="2269"/>
                    <a:pt x="122" y="2319"/>
                    <a:pt x="200" y="2326"/>
                  </a:cubicBezTo>
                  <a:lnTo>
                    <a:pt x="1171" y="2426"/>
                  </a:lnTo>
                  <a:lnTo>
                    <a:pt x="1279" y="2612"/>
                  </a:lnTo>
                  <a:lnTo>
                    <a:pt x="1607" y="3219"/>
                  </a:lnTo>
                  <a:lnTo>
                    <a:pt x="1643" y="3283"/>
                  </a:lnTo>
                  <a:cubicBezTo>
                    <a:pt x="1664" y="3319"/>
                    <a:pt x="1700" y="3347"/>
                    <a:pt x="1736" y="3362"/>
                  </a:cubicBezTo>
                  <a:cubicBezTo>
                    <a:pt x="1757" y="3383"/>
                    <a:pt x="1793" y="3390"/>
                    <a:pt x="1828" y="3390"/>
                  </a:cubicBezTo>
                  <a:cubicBezTo>
                    <a:pt x="1893" y="3390"/>
                    <a:pt x="1964" y="3347"/>
                    <a:pt x="1993" y="3276"/>
                  </a:cubicBezTo>
                  <a:lnTo>
                    <a:pt x="2393" y="2383"/>
                  </a:lnTo>
                  <a:lnTo>
                    <a:pt x="3357" y="2205"/>
                  </a:lnTo>
                  <a:cubicBezTo>
                    <a:pt x="3428" y="2190"/>
                    <a:pt x="3492" y="2133"/>
                    <a:pt x="3514" y="2062"/>
                  </a:cubicBezTo>
                  <a:cubicBezTo>
                    <a:pt x="3528" y="1990"/>
                    <a:pt x="3514" y="1912"/>
                    <a:pt x="3457" y="1855"/>
                  </a:cubicBezTo>
                  <a:lnTo>
                    <a:pt x="2857" y="1319"/>
                  </a:lnTo>
                  <a:lnTo>
                    <a:pt x="2728" y="1205"/>
                  </a:lnTo>
                  <a:lnTo>
                    <a:pt x="2800" y="677"/>
                  </a:lnTo>
                  <a:lnTo>
                    <a:pt x="2857" y="234"/>
                  </a:lnTo>
                  <a:cubicBezTo>
                    <a:pt x="2871" y="162"/>
                    <a:pt x="2835" y="84"/>
                    <a:pt x="2771" y="34"/>
                  </a:cubicBezTo>
                  <a:cubicBezTo>
                    <a:pt x="2737" y="11"/>
                    <a:pt x="2700" y="1"/>
                    <a:pt x="2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105;p2">
              <a:extLst>
                <a:ext uri="{FF2B5EF4-FFF2-40B4-BE49-F238E27FC236}">
                  <a16:creationId xmlns:a16="http://schemas.microsoft.com/office/drawing/2014/main" id="{CF55B262-5E7E-4B9B-959A-BD02733BB3FC}"/>
                </a:ext>
              </a:extLst>
            </p:cNvPr>
            <p:cNvSpPr/>
            <p:nvPr/>
          </p:nvSpPr>
          <p:spPr>
            <a:xfrm>
              <a:off x="1352275" y="2583400"/>
              <a:ext cx="61425" cy="59350"/>
            </a:xfrm>
            <a:custGeom>
              <a:avLst/>
              <a:gdLst/>
              <a:ahLst/>
              <a:cxnLst/>
              <a:rect l="l" t="t" r="r" b="b"/>
              <a:pathLst>
                <a:path w="2457" h="2374" extrusionOk="0">
                  <a:moveTo>
                    <a:pt x="1804" y="0"/>
                  </a:moveTo>
                  <a:cubicBezTo>
                    <a:pt x="1780" y="0"/>
                    <a:pt x="1757" y="6"/>
                    <a:pt x="1736" y="17"/>
                  </a:cubicBezTo>
                  <a:lnTo>
                    <a:pt x="1150" y="374"/>
                  </a:lnTo>
                  <a:lnTo>
                    <a:pt x="529" y="102"/>
                  </a:lnTo>
                  <a:cubicBezTo>
                    <a:pt x="504" y="93"/>
                    <a:pt x="480" y="88"/>
                    <a:pt x="459" y="88"/>
                  </a:cubicBezTo>
                  <a:cubicBezTo>
                    <a:pt x="431" y="88"/>
                    <a:pt x="406" y="96"/>
                    <a:pt x="386" y="117"/>
                  </a:cubicBezTo>
                  <a:cubicBezTo>
                    <a:pt x="379" y="124"/>
                    <a:pt x="365" y="138"/>
                    <a:pt x="357" y="152"/>
                  </a:cubicBezTo>
                  <a:cubicBezTo>
                    <a:pt x="343" y="181"/>
                    <a:pt x="329" y="224"/>
                    <a:pt x="343" y="259"/>
                  </a:cubicBezTo>
                  <a:lnTo>
                    <a:pt x="457" y="745"/>
                  </a:lnTo>
                  <a:lnTo>
                    <a:pt x="500" y="923"/>
                  </a:lnTo>
                  <a:lnTo>
                    <a:pt x="43" y="1430"/>
                  </a:lnTo>
                  <a:cubicBezTo>
                    <a:pt x="7" y="1473"/>
                    <a:pt x="0" y="1530"/>
                    <a:pt x="22" y="1573"/>
                  </a:cubicBezTo>
                  <a:cubicBezTo>
                    <a:pt x="36" y="1616"/>
                    <a:pt x="79" y="1652"/>
                    <a:pt x="136" y="1659"/>
                  </a:cubicBezTo>
                  <a:lnTo>
                    <a:pt x="814" y="1716"/>
                  </a:lnTo>
                  <a:lnTo>
                    <a:pt x="1150" y="2302"/>
                  </a:lnTo>
                  <a:cubicBezTo>
                    <a:pt x="1171" y="2330"/>
                    <a:pt x="1186" y="2352"/>
                    <a:pt x="1214" y="2359"/>
                  </a:cubicBezTo>
                  <a:cubicBezTo>
                    <a:pt x="1236" y="2366"/>
                    <a:pt x="1264" y="2373"/>
                    <a:pt x="1286" y="2373"/>
                  </a:cubicBezTo>
                  <a:cubicBezTo>
                    <a:pt x="1343" y="2373"/>
                    <a:pt x="1386" y="2337"/>
                    <a:pt x="1414" y="2287"/>
                  </a:cubicBezTo>
                  <a:lnTo>
                    <a:pt x="1671" y="1652"/>
                  </a:lnTo>
                  <a:lnTo>
                    <a:pt x="2343" y="1509"/>
                  </a:lnTo>
                  <a:cubicBezTo>
                    <a:pt x="2393" y="1502"/>
                    <a:pt x="2428" y="1459"/>
                    <a:pt x="2450" y="1409"/>
                  </a:cubicBezTo>
                  <a:cubicBezTo>
                    <a:pt x="2457" y="1359"/>
                    <a:pt x="2435" y="1302"/>
                    <a:pt x="2400" y="1266"/>
                  </a:cubicBezTo>
                  <a:lnTo>
                    <a:pt x="1871" y="831"/>
                  </a:lnTo>
                  <a:lnTo>
                    <a:pt x="1943" y="152"/>
                  </a:lnTo>
                  <a:cubicBezTo>
                    <a:pt x="1950" y="102"/>
                    <a:pt x="1921" y="45"/>
                    <a:pt x="1878" y="17"/>
                  </a:cubicBezTo>
                  <a:cubicBezTo>
                    <a:pt x="1853" y="6"/>
                    <a:pt x="1828" y="0"/>
                    <a:pt x="1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106;p2">
              <a:extLst>
                <a:ext uri="{FF2B5EF4-FFF2-40B4-BE49-F238E27FC236}">
                  <a16:creationId xmlns:a16="http://schemas.microsoft.com/office/drawing/2014/main" id="{7650F22A-AED1-48CE-B1A5-554A3CDD7872}"/>
                </a:ext>
              </a:extLst>
            </p:cNvPr>
            <p:cNvSpPr/>
            <p:nvPr/>
          </p:nvSpPr>
          <p:spPr>
            <a:xfrm>
              <a:off x="2043875" y="3125225"/>
              <a:ext cx="61075" cy="59325"/>
            </a:xfrm>
            <a:custGeom>
              <a:avLst/>
              <a:gdLst/>
              <a:ahLst/>
              <a:cxnLst/>
              <a:rect l="l" t="t" r="r" b="b"/>
              <a:pathLst>
                <a:path w="2443" h="2373" extrusionOk="0">
                  <a:moveTo>
                    <a:pt x="1803" y="0"/>
                  </a:moveTo>
                  <a:cubicBezTo>
                    <a:pt x="1778" y="0"/>
                    <a:pt x="1753" y="5"/>
                    <a:pt x="1728" y="16"/>
                  </a:cubicBezTo>
                  <a:lnTo>
                    <a:pt x="1150" y="373"/>
                  </a:lnTo>
                  <a:lnTo>
                    <a:pt x="529" y="102"/>
                  </a:lnTo>
                  <a:cubicBezTo>
                    <a:pt x="504" y="92"/>
                    <a:pt x="480" y="87"/>
                    <a:pt x="458" y="87"/>
                  </a:cubicBezTo>
                  <a:cubicBezTo>
                    <a:pt x="431" y="87"/>
                    <a:pt x="406" y="96"/>
                    <a:pt x="386" y="116"/>
                  </a:cubicBezTo>
                  <a:cubicBezTo>
                    <a:pt x="336" y="152"/>
                    <a:pt x="321" y="209"/>
                    <a:pt x="336" y="259"/>
                  </a:cubicBezTo>
                  <a:lnTo>
                    <a:pt x="350" y="280"/>
                  </a:lnTo>
                  <a:lnTo>
                    <a:pt x="500" y="923"/>
                  </a:lnTo>
                  <a:lnTo>
                    <a:pt x="464" y="966"/>
                  </a:lnTo>
                  <a:lnTo>
                    <a:pt x="43" y="1430"/>
                  </a:lnTo>
                  <a:cubicBezTo>
                    <a:pt x="7" y="1466"/>
                    <a:pt x="0" y="1530"/>
                    <a:pt x="22" y="1573"/>
                  </a:cubicBezTo>
                  <a:cubicBezTo>
                    <a:pt x="36" y="1623"/>
                    <a:pt x="79" y="1651"/>
                    <a:pt x="136" y="1658"/>
                  </a:cubicBezTo>
                  <a:lnTo>
                    <a:pt x="814" y="1716"/>
                  </a:lnTo>
                  <a:lnTo>
                    <a:pt x="1150" y="2301"/>
                  </a:lnTo>
                  <a:cubicBezTo>
                    <a:pt x="1171" y="2330"/>
                    <a:pt x="1186" y="2351"/>
                    <a:pt x="1214" y="2358"/>
                  </a:cubicBezTo>
                  <a:cubicBezTo>
                    <a:pt x="1236" y="2365"/>
                    <a:pt x="1257" y="2373"/>
                    <a:pt x="1286" y="2373"/>
                  </a:cubicBezTo>
                  <a:cubicBezTo>
                    <a:pt x="1343" y="2365"/>
                    <a:pt x="1385" y="2337"/>
                    <a:pt x="1407" y="2287"/>
                  </a:cubicBezTo>
                  <a:lnTo>
                    <a:pt x="1671" y="1651"/>
                  </a:lnTo>
                  <a:lnTo>
                    <a:pt x="2335" y="1509"/>
                  </a:lnTo>
                  <a:cubicBezTo>
                    <a:pt x="2392" y="1501"/>
                    <a:pt x="2428" y="1459"/>
                    <a:pt x="2442" y="1409"/>
                  </a:cubicBezTo>
                  <a:cubicBezTo>
                    <a:pt x="2435" y="1366"/>
                    <a:pt x="2421" y="1316"/>
                    <a:pt x="2385" y="1280"/>
                  </a:cubicBezTo>
                  <a:lnTo>
                    <a:pt x="1864" y="830"/>
                  </a:lnTo>
                  <a:lnTo>
                    <a:pt x="1935" y="152"/>
                  </a:lnTo>
                  <a:cubicBezTo>
                    <a:pt x="1950" y="102"/>
                    <a:pt x="1921" y="45"/>
                    <a:pt x="1878" y="16"/>
                  </a:cubicBezTo>
                  <a:cubicBezTo>
                    <a:pt x="1853" y="5"/>
                    <a:pt x="1828" y="0"/>
                    <a:pt x="18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141;p2">
            <a:extLst>
              <a:ext uri="{FF2B5EF4-FFF2-40B4-BE49-F238E27FC236}">
                <a16:creationId xmlns:a16="http://schemas.microsoft.com/office/drawing/2014/main" id="{CCAB3C6D-84B0-4F12-B49F-C9C35D273068}"/>
              </a:ext>
            </a:extLst>
          </p:cNvPr>
          <p:cNvSpPr/>
          <p:nvPr/>
        </p:nvSpPr>
        <p:spPr>
          <a:xfrm rot="20093540">
            <a:off x="2733010" y="539516"/>
            <a:ext cx="129599" cy="130243"/>
          </a:xfrm>
          <a:custGeom>
            <a:avLst/>
            <a:gdLst/>
            <a:ahLst/>
            <a:cxnLst/>
            <a:rect l="l" t="t" r="r" b="b"/>
            <a:pathLst>
              <a:path w="6142" h="6173" extrusionOk="0">
                <a:moveTo>
                  <a:pt x="2009" y="0"/>
                </a:moveTo>
                <a:cubicBezTo>
                  <a:pt x="1957" y="0"/>
                  <a:pt x="1906" y="11"/>
                  <a:pt x="1857" y="31"/>
                </a:cubicBezTo>
                <a:cubicBezTo>
                  <a:pt x="1729" y="88"/>
                  <a:pt x="1650" y="209"/>
                  <a:pt x="1650" y="345"/>
                </a:cubicBezTo>
                <a:lnTo>
                  <a:pt x="1615" y="2080"/>
                </a:lnTo>
                <a:lnTo>
                  <a:pt x="172" y="3023"/>
                </a:lnTo>
                <a:cubicBezTo>
                  <a:pt x="65" y="3094"/>
                  <a:pt x="1" y="3230"/>
                  <a:pt x="15" y="3366"/>
                </a:cubicBezTo>
                <a:cubicBezTo>
                  <a:pt x="29" y="3508"/>
                  <a:pt x="115" y="3623"/>
                  <a:pt x="244" y="3666"/>
                </a:cubicBezTo>
                <a:lnTo>
                  <a:pt x="1886" y="4237"/>
                </a:lnTo>
                <a:lnTo>
                  <a:pt x="2343" y="5908"/>
                </a:lnTo>
                <a:cubicBezTo>
                  <a:pt x="2379" y="6043"/>
                  <a:pt x="2486" y="6136"/>
                  <a:pt x="2614" y="6165"/>
                </a:cubicBezTo>
                <a:cubicBezTo>
                  <a:pt x="2638" y="6170"/>
                  <a:pt x="2661" y="6172"/>
                  <a:pt x="2684" y="6172"/>
                </a:cubicBezTo>
                <a:cubicBezTo>
                  <a:pt x="2795" y="6172"/>
                  <a:pt x="2899" y="6118"/>
                  <a:pt x="2964" y="6029"/>
                </a:cubicBezTo>
                <a:lnTo>
                  <a:pt x="4021" y="4658"/>
                </a:lnTo>
                <a:lnTo>
                  <a:pt x="4685" y="4687"/>
                </a:lnTo>
                <a:lnTo>
                  <a:pt x="5385" y="4722"/>
                </a:lnTo>
                <a:lnTo>
                  <a:pt x="5749" y="4737"/>
                </a:lnTo>
                <a:cubicBezTo>
                  <a:pt x="5758" y="4738"/>
                  <a:pt x="5768" y="4738"/>
                  <a:pt x="5777" y="4738"/>
                </a:cubicBezTo>
                <a:cubicBezTo>
                  <a:pt x="5839" y="4738"/>
                  <a:pt x="5900" y="4718"/>
                  <a:pt x="5956" y="4687"/>
                </a:cubicBezTo>
                <a:cubicBezTo>
                  <a:pt x="6006" y="4658"/>
                  <a:pt x="6049" y="4615"/>
                  <a:pt x="6078" y="4551"/>
                </a:cubicBezTo>
                <a:cubicBezTo>
                  <a:pt x="6142" y="4437"/>
                  <a:pt x="6142" y="4294"/>
                  <a:pt x="6063" y="4173"/>
                </a:cubicBezTo>
                <a:lnTo>
                  <a:pt x="5071" y="2744"/>
                </a:lnTo>
                <a:lnTo>
                  <a:pt x="5685" y="1131"/>
                </a:lnTo>
                <a:cubicBezTo>
                  <a:pt x="5742" y="1009"/>
                  <a:pt x="5706" y="866"/>
                  <a:pt x="5614" y="766"/>
                </a:cubicBezTo>
                <a:cubicBezTo>
                  <a:pt x="5550" y="692"/>
                  <a:pt x="5454" y="653"/>
                  <a:pt x="5353" y="653"/>
                </a:cubicBezTo>
                <a:cubicBezTo>
                  <a:pt x="5319" y="653"/>
                  <a:pt x="5284" y="657"/>
                  <a:pt x="5249" y="666"/>
                </a:cubicBezTo>
                <a:lnTo>
                  <a:pt x="3586" y="1166"/>
                </a:lnTo>
                <a:lnTo>
                  <a:pt x="2229" y="81"/>
                </a:lnTo>
                <a:cubicBezTo>
                  <a:pt x="2164" y="25"/>
                  <a:pt x="2087" y="0"/>
                  <a:pt x="2009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1073;p38">
            <a:extLst>
              <a:ext uri="{FF2B5EF4-FFF2-40B4-BE49-F238E27FC236}">
                <a16:creationId xmlns:a16="http://schemas.microsoft.com/office/drawing/2014/main" id="{3AB53C82-AA73-4F58-8700-9AC8984ABA07}"/>
              </a:ext>
            </a:extLst>
          </p:cNvPr>
          <p:cNvGrpSpPr/>
          <p:nvPr/>
        </p:nvGrpSpPr>
        <p:grpSpPr>
          <a:xfrm>
            <a:off x="9927301" y="522634"/>
            <a:ext cx="1715767" cy="1423500"/>
            <a:chOff x="4110250" y="2340875"/>
            <a:chExt cx="1286825" cy="106762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77" name="Google Shape;1074;p38">
              <a:extLst>
                <a:ext uri="{FF2B5EF4-FFF2-40B4-BE49-F238E27FC236}">
                  <a16:creationId xmlns:a16="http://schemas.microsoft.com/office/drawing/2014/main" id="{456EDA6D-17A3-4E08-9D00-22C7F0C9010A}"/>
                </a:ext>
              </a:extLst>
            </p:cNvPr>
            <p:cNvSpPr/>
            <p:nvPr/>
          </p:nvSpPr>
          <p:spPr>
            <a:xfrm>
              <a:off x="4282175" y="3343950"/>
              <a:ext cx="18425" cy="17700"/>
            </a:xfrm>
            <a:custGeom>
              <a:avLst/>
              <a:gdLst/>
              <a:ahLst/>
              <a:cxnLst/>
              <a:rect l="l" t="t" r="r" b="b"/>
              <a:pathLst>
                <a:path w="737" h="708" extrusionOk="0">
                  <a:moveTo>
                    <a:pt x="393" y="0"/>
                  </a:moveTo>
                  <a:cubicBezTo>
                    <a:pt x="236" y="0"/>
                    <a:pt x="86" y="107"/>
                    <a:pt x="51" y="257"/>
                  </a:cubicBezTo>
                  <a:cubicBezTo>
                    <a:pt x="1" y="443"/>
                    <a:pt x="115" y="643"/>
                    <a:pt x="301" y="693"/>
                  </a:cubicBezTo>
                  <a:cubicBezTo>
                    <a:pt x="329" y="707"/>
                    <a:pt x="365" y="707"/>
                    <a:pt x="393" y="707"/>
                  </a:cubicBezTo>
                  <a:cubicBezTo>
                    <a:pt x="543" y="707"/>
                    <a:pt x="693" y="600"/>
                    <a:pt x="729" y="443"/>
                  </a:cubicBezTo>
                  <a:cubicBezTo>
                    <a:pt x="736" y="422"/>
                    <a:pt x="736" y="386"/>
                    <a:pt x="736" y="357"/>
                  </a:cubicBezTo>
                  <a:cubicBezTo>
                    <a:pt x="736" y="193"/>
                    <a:pt x="643" y="43"/>
                    <a:pt x="479" y="8"/>
                  </a:cubicBezTo>
                  <a:cubicBezTo>
                    <a:pt x="451" y="0"/>
                    <a:pt x="415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1075;p38">
              <a:extLst>
                <a:ext uri="{FF2B5EF4-FFF2-40B4-BE49-F238E27FC236}">
                  <a16:creationId xmlns:a16="http://schemas.microsoft.com/office/drawing/2014/main" id="{75D989AF-2A5D-437C-8B65-11AA8DCEAC6E}"/>
                </a:ext>
              </a:extLst>
            </p:cNvPr>
            <p:cNvSpPr/>
            <p:nvPr/>
          </p:nvSpPr>
          <p:spPr>
            <a:xfrm>
              <a:off x="4195775" y="3320550"/>
              <a:ext cx="18600" cy="17525"/>
            </a:xfrm>
            <a:custGeom>
              <a:avLst/>
              <a:gdLst/>
              <a:ahLst/>
              <a:cxnLst/>
              <a:rect l="l" t="t" r="r" b="b"/>
              <a:pathLst>
                <a:path w="744" h="701" extrusionOk="0">
                  <a:moveTo>
                    <a:pt x="393" y="1"/>
                  </a:moveTo>
                  <a:cubicBezTo>
                    <a:pt x="243" y="1"/>
                    <a:pt x="100" y="108"/>
                    <a:pt x="50" y="258"/>
                  </a:cubicBezTo>
                  <a:cubicBezTo>
                    <a:pt x="0" y="444"/>
                    <a:pt x="115" y="644"/>
                    <a:pt x="300" y="694"/>
                  </a:cubicBezTo>
                  <a:cubicBezTo>
                    <a:pt x="329" y="701"/>
                    <a:pt x="365" y="701"/>
                    <a:pt x="393" y="701"/>
                  </a:cubicBezTo>
                  <a:cubicBezTo>
                    <a:pt x="543" y="701"/>
                    <a:pt x="686" y="594"/>
                    <a:pt x="729" y="444"/>
                  </a:cubicBezTo>
                  <a:cubicBezTo>
                    <a:pt x="743" y="415"/>
                    <a:pt x="743" y="379"/>
                    <a:pt x="743" y="344"/>
                  </a:cubicBezTo>
                  <a:cubicBezTo>
                    <a:pt x="743" y="194"/>
                    <a:pt x="643" y="51"/>
                    <a:pt x="479" y="8"/>
                  </a:cubicBezTo>
                  <a:cubicBezTo>
                    <a:pt x="457" y="1"/>
                    <a:pt x="422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1076;p38">
              <a:extLst>
                <a:ext uri="{FF2B5EF4-FFF2-40B4-BE49-F238E27FC236}">
                  <a16:creationId xmlns:a16="http://schemas.microsoft.com/office/drawing/2014/main" id="{9AE99060-F236-405C-BD16-EBA60E7E87D9}"/>
                </a:ext>
              </a:extLst>
            </p:cNvPr>
            <p:cNvSpPr/>
            <p:nvPr/>
          </p:nvSpPr>
          <p:spPr>
            <a:xfrm>
              <a:off x="4253250" y="3336100"/>
              <a:ext cx="18600" cy="17700"/>
            </a:xfrm>
            <a:custGeom>
              <a:avLst/>
              <a:gdLst/>
              <a:ahLst/>
              <a:cxnLst/>
              <a:rect l="l" t="t" r="r" b="b"/>
              <a:pathLst>
                <a:path w="744" h="708" extrusionOk="0">
                  <a:moveTo>
                    <a:pt x="394" y="0"/>
                  </a:moveTo>
                  <a:cubicBezTo>
                    <a:pt x="244" y="0"/>
                    <a:pt x="94" y="107"/>
                    <a:pt x="58" y="257"/>
                  </a:cubicBezTo>
                  <a:cubicBezTo>
                    <a:pt x="1" y="450"/>
                    <a:pt x="122" y="643"/>
                    <a:pt x="308" y="700"/>
                  </a:cubicBezTo>
                  <a:cubicBezTo>
                    <a:pt x="336" y="707"/>
                    <a:pt x="372" y="707"/>
                    <a:pt x="394" y="707"/>
                  </a:cubicBezTo>
                  <a:cubicBezTo>
                    <a:pt x="551" y="707"/>
                    <a:pt x="694" y="600"/>
                    <a:pt x="736" y="450"/>
                  </a:cubicBezTo>
                  <a:cubicBezTo>
                    <a:pt x="743" y="421"/>
                    <a:pt x="743" y="386"/>
                    <a:pt x="743" y="350"/>
                  </a:cubicBezTo>
                  <a:cubicBezTo>
                    <a:pt x="743" y="200"/>
                    <a:pt x="644" y="50"/>
                    <a:pt x="486" y="7"/>
                  </a:cubicBezTo>
                  <a:cubicBezTo>
                    <a:pt x="458" y="0"/>
                    <a:pt x="422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1077;p38">
              <a:extLst>
                <a:ext uri="{FF2B5EF4-FFF2-40B4-BE49-F238E27FC236}">
                  <a16:creationId xmlns:a16="http://schemas.microsoft.com/office/drawing/2014/main" id="{5AEDA2B0-A757-4DB2-81F6-1EB985D49CDF}"/>
                </a:ext>
              </a:extLst>
            </p:cNvPr>
            <p:cNvSpPr/>
            <p:nvPr/>
          </p:nvSpPr>
          <p:spPr>
            <a:xfrm>
              <a:off x="4224525" y="3328225"/>
              <a:ext cx="18575" cy="17700"/>
            </a:xfrm>
            <a:custGeom>
              <a:avLst/>
              <a:gdLst/>
              <a:ahLst/>
              <a:cxnLst/>
              <a:rect l="l" t="t" r="r" b="b"/>
              <a:pathLst>
                <a:path w="743" h="708" extrusionOk="0">
                  <a:moveTo>
                    <a:pt x="393" y="1"/>
                  </a:moveTo>
                  <a:cubicBezTo>
                    <a:pt x="243" y="1"/>
                    <a:pt x="93" y="108"/>
                    <a:pt x="57" y="265"/>
                  </a:cubicBezTo>
                  <a:cubicBezTo>
                    <a:pt x="0" y="451"/>
                    <a:pt x="114" y="644"/>
                    <a:pt x="307" y="701"/>
                  </a:cubicBezTo>
                  <a:cubicBezTo>
                    <a:pt x="329" y="708"/>
                    <a:pt x="364" y="708"/>
                    <a:pt x="393" y="708"/>
                  </a:cubicBezTo>
                  <a:cubicBezTo>
                    <a:pt x="543" y="708"/>
                    <a:pt x="700" y="601"/>
                    <a:pt x="736" y="451"/>
                  </a:cubicBezTo>
                  <a:cubicBezTo>
                    <a:pt x="743" y="422"/>
                    <a:pt x="743" y="387"/>
                    <a:pt x="743" y="358"/>
                  </a:cubicBezTo>
                  <a:cubicBezTo>
                    <a:pt x="743" y="201"/>
                    <a:pt x="643" y="58"/>
                    <a:pt x="486" y="8"/>
                  </a:cubicBezTo>
                  <a:cubicBezTo>
                    <a:pt x="457" y="1"/>
                    <a:pt x="421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1078;p38">
              <a:extLst>
                <a:ext uri="{FF2B5EF4-FFF2-40B4-BE49-F238E27FC236}">
                  <a16:creationId xmlns:a16="http://schemas.microsoft.com/office/drawing/2014/main" id="{4073005A-7CC6-49BB-83E3-8433DDAF4FDF}"/>
                </a:ext>
              </a:extLst>
            </p:cNvPr>
            <p:cNvSpPr/>
            <p:nvPr/>
          </p:nvSpPr>
          <p:spPr>
            <a:xfrm>
              <a:off x="4310750" y="3351800"/>
              <a:ext cx="18750" cy="17525"/>
            </a:xfrm>
            <a:custGeom>
              <a:avLst/>
              <a:gdLst/>
              <a:ahLst/>
              <a:cxnLst/>
              <a:rect l="l" t="t" r="r" b="b"/>
              <a:pathLst>
                <a:path w="750" h="701" extrusionOk="0">
                  <a:moveTo>
                    <a:pt x="393" y="1"/>
                  </a:moveTo>
                  <a:cubicBezTo>
                    <a:pt x="236" y="1"/>
                    <a:pt x="93" y="93"/>
                    <a:pt x="50" y="258"/>
                  </a:cubicBezTo>
                  <a:cubicBezTo>
                    <a:pt x="0" y="443"/>
                    <a:pt x="114" y="643"/>
                    <a:pt x="300" y="686"/>
                  </a:cubicBezTo>
                  <a:cubicBezTo>
                    <a:pt x="336" y="693"/>
                    <a:pt x="364" y="700"/>
                    <a:pt x="400" y="700"/>
                  </a:cubicBezTo>
                  <a:cubicBezTo>
                    <a:pt x="550" y="700"/>
                    <a:pt x="693" y="593"/>
                    <a:pt x="736" y="443"/>
                  </a:cubicBezTo>
                  <a:cubicBezTo>
                    <a:pt x="750" y="415"/>
                    <a:pt x="750" y="379"/>
                    <a:pt x="750" y="343"/>
                  </a:cubicBezTo>
                  <a:cubicBezTo>
                    <a:pt x="750" y="186"/>
                    <a:pt x="650" y="43"/>
                    <a:pt x="486" y="8"/>
                  </a:cubicBezTo>
                  <a:cubicBezTo>
                    <a:pt x="464" y="1"/>
                    <a:pt x="429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1079;p38">
              <a:extLst>
                <a:ext uri="{FF2B5EF4-FFF2-40B4-BE49-F238E27FC236}">
                  <a16:creationId xmlns:a16="http://schemas.microsoft.com/office/drawing/2014/main" id="{9FDF9A36-144E-4CB1-B6EE-31A1D4DE5F25}"/>
                </a:ext>
              </a:extLst>
            </p:cNvPr>
            <p:cNvSpPr/>
            <p:nvPr/>
          </p:nvSpPr>
          <p:spPr>
            <a:xfrm>
              <a:off x="4610125" y="31120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293" y="0"/>
                    <a:pt x="208" y="36"/>
                    <a:pt x="136" y="107"/>
                  </a:cubicBezTo>
                  <a:cubicBezTo>
                    <a:pt x="0" y="250"/>
                    <a:pt x="8" y="472"/>
                    <a:pt x="150" y="607"/>
                  </a:cubicBezTo>
                  <a:cubicBezTo>
                    <a:pt x="222" y="672"/>
                    <a:pt x="308" y="707"/>
                    <a:pt x="393" y="707"/>
                  </a:cubicBezTo>
                  <a:cubicBezTo>
                    <a:pt x="493" y="707"/>
                    <a:pt x="579" y="672"/>
                    <a:pt x="650" y="600"/>
                  </a:cubicBezTo>
                  <a:cubicBezTo>
                    <a:pt x="715" y="529"/>
                    <a:pt x="750" y="443"/>
                    <a:pt x="750" y="357"/>
                  </a:cubicBezTo>
                  <a:cubicBezTo>
                    <a:pt x="750" y="257"/>
                    <a:pt x="715" y="172"/>
                    <a:pt x="643" y="100"/>
                  </a:cubicBezTo>
                  <a:cubicBezTo>
                    <a:pt x="565" y="36"/>
                    <a:pt x="472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1080;p38">
              <a:extLst>
                <a:ext uri="{FF2B5EF4-FFF2-40B4-BE49-F238E27FC236}">
                  <a16:creationId xmlns:a16="http://schemas.microsoft.com/office/drawing/2014/main" id="{2610E601-C359-420A-9B29-54EEEB8B3FE5}"/>
                </a:ext>
              </a:extLst>
            </p:cNvPr>
            <p:cNvSpPr/>
            <p:nvPr/>
          </p:nvSpPr>
          <p:spPr>
            <a:xfrm>
              <a:off x="4589950" y="3133300"/>
              <a:ext cx="18600" cy="17500"/>
            </a:xfrm>
            <a:custGeom>
              <a:avLst/>
              <a:gdLst/>
              <a:ahLst/>
              <a:cxnLst/>
              <a:rect l="l" t="t" r="r" b="b"/>
              <a:pathLst>
                <a:path w="744" h="700" extrusionOk="0">
                  <a:moveTo>
                    <a:pt x="400" y="0"/>
                  </a:moveTo>
                  <a:cubicBezTo>
                    <a:pt x="300" y="0"/>
                    <a:pt x="208" y="36"/>
                    <a:pt x="136" y="107"/>
                  </a:cubicBezTo>
                  <a:cubicBezTo>
                    <a:pt x="1" y="250"/>
                    <a:pt x="1" y="471"/>
                    <a:pt x="143" y="607"/>
                  </a:cubicBezTo>
                  <a:cubicBezTo>
                    <a:pt x="215" y="664"/>
                    <a:pt x="300" y="700"/>
                    <a:pt x="386" y="700"/>
                  </a:cubicBezTo>
                  <a:cubicBezTo>
                    <a:pt x="486" y="700"/>
                    <a:pt x="572" y="664"/>
                    <a:pt x="650" y="593"/>
                  </a:cubicBezTo>
                  <a:cubicBezTo>
                    <a:pt x="708" y="521"/>
                    <a:pt x="743" y="443"/>
                    <a:pt x="743" y="357"/>
                  </a:cubicBezTo>
                  <a:cubicBezTo>
                    <a:pt x="743" y="257"/>
                    <a:pt x="708" y="164"/>
                    <a:pt x="636" y="93"/>
                  </a:cubicBezTo>
                  <a:cubicBezTo>
                    <a:pt x="565" y="36"/>
                    <a:pt x="479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1081;p38">
              <a:extLst>
                <a:ext uri="{FF2B5EF4-FFF2-40B4-BE49-F238E27FC236}">
                  <a16:creationId xmlns:a16="http://schemas.microsoft.com/office/drawing/2014/main" id="{E14F17D0-2851-460D-B24A-488BC403D3CA}"/>
                </a:ext>
              </a:extLst>
            </p:cNvPr>
            <p:cNvSpPr/>
            <p:nvPr/>
          </p:nvSpPr>
          <p:spPr>
            <a:xfrm>
              <a:off x="4819000" y="259057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400" y="1"/>
                  </a:moveTo>
                  <a:cubicBezTo>
                    <a:pt x="329" y="1"/>
                    <a:pt x="250" y="29"/>
                    <a:pt x="179" y="72"/>
                  </a:cubicBezTo>
                  <a:cubicBezTo>
                    <a:pt x="29" y="194"/>
                    <a:pt x="0" y="408"/>
                    <a:pt x="115" y="572"/>
                  </a:cubicBezTo>
                  <a:cubicBezTo>
                    <a:pt x="186" y="658"/>
                    <a:pt x="293" y="708"/>
                    <a:pt x="393" y="708"/>
                  </a:cubicBezTo>
                  <a:cubicBezTo>
                    <a:pt x="464" y="708"/>
                    <a:pt x="543" y="679"/>
                    <a:pt x="614" y="636"/>
                  </a:cubicBezTo>
                  <a:cubicBezTo>
                    <a:pt x="707" y="572"/>
                    <a:pt x="750" y="465"/>
                    <a:pt x="750" y="358"/>
                  </a:cubicBezTo>
                  <a:cubicBezTo>
                    <a:pt x="750" y="279"/>
                    <a:pt x="722" y="208"/>
                    <a:pt x="679" y="137"/>
                  </a:cubicBezTo>
                  <a:cubicBezTo>
                    <a:pt x="607" y="44"/>
                    <a:pt x="507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1082;p38">
              <a:extLst>
                <a:ext uri="{FF2B5EF4-FFF2-40B4-BE49-F238E27FC236}">
                  <a16:creationId xmlns:a16="http://schemas.microsoft.com/office/drawing/2014/main" id="{D127E2AC-F898-4A9A-8205-78A91B243B02}"/>
                </a:ext>
              </a:extLst>
            </p:cNvPr>
            <p:cNvSpPr/>
            <p:nvPr/>
          </p:nvSpPr>
          <p:spPr>
            <a:xfrm>
              <a:off x="4888450" y="2536500"/>
              <a:ext cx="18400" cy="17700"/>
            </a:xfrm>
            <a:custGeom>
              <a:avLst/>
              <a:gdLst/>
              <a:ahLst/>
              <a:cxnLst/>
              <a:rect l="l" t="t" r="r" b="b"/>
              <a:pathLst>
                <a:path w="736" h="708" extrusionOk="0">
                  <a:moveTo>
                    <a:pt x="393" y="0"/>
                  </a:moveTo>
                  <a:cubicBezTo>
                    <a:pt x="321" y="0"/>
                    <a:pt x="243" y="29"/>
                    <a:pt x="179" y="72"/>
                  </a:cubicBezTo>
                  <a:cubicBezTo>
                    <a:pt x="22" y="200"/>
                    <a:pt x="0" y="422"/>
                    <a:pt x="114" y="571"/>
                  </a:cubicBezTo>
                  <a:cubicBezTo>
                    <a:pt x="186" y="664"/>
                    <a:pt x="293" y="707"/>
                    <a:pt x="393" y="707"/>
                  </a:cubicBezTo>
                  <a:cubicBezTo>
                    <a:pt x="471" y="707"/>
                    <a:pt x="543" y="679"/>
                    <a:pt x="614" y="636"/>
                  </a:cubicBezTo>
                  <a:cubicBezTo>
                    <a:pt x="693" y="564"/>
                    <a:pt x="736" y="457"/>
                    <a:pt x="736" y="357"/>
                  </a:cubicBezTo>
                  <a:cubicBezTo>
                    <a:pt x="736" y="279"/>
                    <a:pt x="714" y="207"/>
                    <a:pt x="664" y="136"/>
                  </a:cubicBezTo>
                  <a:cubicBezTo>
                    <a:pt x="593" y="50"/>
                    <a:pt x="500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1083;p38">
              <a:extLst>
                <a:ext uri="{FF2B5EF4-FFF2-40B4-BE49-F238E27FC236}">
                  <a16:creationId xmlns:a16="http://schemas.microsoft.com/office/drawing/2014/main" id="{29742A5F-2C3B-486B-A416-41218FB5B19E}"/>
                </a:ext>
              </a:extLst>
            </p:cNvPr>
            <p:cNvSpPr/>
            <p:nvPr/>
          </p:nvSpPr>
          <p:spPr>
            <a:xfrm>
              <a:off x="4865400" y="2554350"/>
              <a:ext cx="18600" cy="17700"/>
            </a:xfrm>
            <a:custGeom>
              <a:avLst/>
              <a:gdLst/>
              <a:ahLst/>
              <a:cxnLst/>
              <a:rect l="l" t="t" r="r" b="b"/>
              <a:pathLst>
                <a:path w="744" h="708" extrusionOk="0">
                  <a:moveTo>
                    <a:pt x="394" y="0"/>
                  </a:moveTo>
                  <a:cubicBezTo>
                    <a:pt x="322" y="0"/>
                    <a:pt x="244" y="29"/>
                    <a:pt x="179" y="72"/>
                  </a:cubicBezTo>
                  <a:cubicBezTo>
                    <a:pt x="30" y="200"/>
                    <a:pt x="1" y="414"/>
                    <a:pt x="115" y="572"/>
                  </a:cubicBezTo>
                  <a:cubicBezTo>
                    <a:pt x="187" y="664"/>
                    <a:pt x="294" y="707"/>
                    <a:pt x="394" y="707"/>
                  </a:cubicBezTo>
                  <a:cubicBezTo>
                    <a:pt x="472" y="707"/>
                    <a:pt x="544" y="679"/>
                    <a:pt x="615" y="636"/>
                  </a:cubicBezTo>
                  <a:cubicBezTo>
                    <a:pt x="701" y="572"/>
                    <a:pt x="744" y="464"/>
                    <a:pt x="744" y="357"/>
                  </a:cubicBezTo>
                  <a:cubicBezTo>
                    <a:pt x="744" y="279"/>
                    <a:pt x="715" y="207"/>
                    <a:pt x="672" y="136"/>
                  </a:cubicBezTo>
                  <a:cubicBezTo>
                    <a:pt x="601" y="50"/>
                    <a:pt x="50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1084;p38">
              <a:extLst>
                <a:ext uri="{FF2B5EF4-FFF2-40B4-BE49-F238E27FC236}">
                  <a16:creationId xmlns:a16="http://schemas.microsoft.com/office/drawing/2014/main" id="{E2331CA8-02BC-46F0-9B0B-2B43844B431D}"/>
                </a:ext>
              </a:extLst>
            </p:cNvPr>
            <p:cNvSpPr/>
            <p:nvPr/>
          </p:nvSpPr>
          <p:spPr>
            <a:xfrm>
              <a:off x="4569775" y="3154725"/>
              <a:ext cx="18775" cy="17500"/>
            </a:xfrm>
            <a:custGeom>
              <a:avLst/>
              <a:gdLst/>
              <a:ahLst/>
              <a:cxnLst/>
              <a:rect l="l" t="t" r="r" b="b"/>
              <a:pathLst>
                <a:path w="751" h="700" extrusionOk="0">
                  <a:moveTo>
                    <a:pt x="393" y="0"/>
                  </a:moveTo>
                  <a:cubicBezTo>
                    <a:pt x="301" y="0"/>
                    <a:pt x="208" y="36"/>
                    <a:pt x="136" y="107"/>
                  </a:cubicBezTo>
                  <a:cubicBezTo>
                    <a:pt x="1" y="250"/>
                    <a:pt x="8" y="471"/>
                    <a:pt x="151" y="607"/>
                  </a:cubicBezTo>
                  <a:cubicBezTo>
                    <a:pt x="222" y="671"/>
                    <a:pt x="301" y="700"/>
                    <a:pt x="393" y="700"/>
                  </a:cubicBezTo>
                  <a:cubicBezTo>
                    <a:pt x="493" y="700"/>
                    <a:pt x="579" y="664"/>
                    <a:pt x="650" y="593"/>
                  </a:cubicBezTo>
                  <a:cubicBezTo>
                    <a:pt x="715" y="521"/>
                    <a:pt x="750" y="443"/>
                    <a:pt x="750" y="357"/>
                  </a:cubicBezTo>
                  <a:cubicBezTo>
                    <a:pt x="750" y="257"/>
                    <a:pt x="715" y="164"/>
                    <a:pt x="643" y="93"/>
                  </a:cubicBezTo>
                  <a:cubicBezTo>
                    <a:pt x="572" y="29"/>
                    <a:pt x="479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1085;p38">
              <a:extLst>
                <a:ext uri="{FF2B5EF4-FFF2-40B4-BE49-F238E27FC236}">
                  <a16:creationId xmlns:a16="http://schemas.microsoft.com/office/drawing/2014/main" id="{5EDCEC03-9D5A-4DFF-9DB3-3E6AC6D9085C}"/>
                </a:ext>
              </a:extLst>
            </p:cNvPr>
            <p:cNvSpPr/>
            <p:nvPr/>
          </p:nvSpPr>
          <p:spPr>
            <a:xfrm>
              <a:off x="4842200" y="25727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401" y="1"/>
                  </a:moveTo>
                  <a:cubicBezTo>
                    <a:pt x="322" y="1"/>
                    <a:pt x="251" y="29"/>
                    <a:pt x="179" y="72"/>
                  </a:cubicBezTo>
                  <a:cubicBezTo>
                    <a:pt x="29" y="194"/>
                    <a:pt x="1" y="415"/>
                    <a:pt x="115" y="572"/>
                  </a:cubicBezTo>
                  <a:cubicBezTo>
                    <a:pt x="186" y="658"/>
                    <a:pt x="286" y="708"/>
                    <a:pt x="393" y="708"/>
                  </a:cubicBezTo>
                  <a:cubicBezTo>
                    <a:pt x="465" y="708"/>
                    <a:pt x="543" y="679"/>
                    <a:pt x="608" y="636"/>
                  </a:cubicBezTo>
                  <a:cubicBezTo>
                    <a:pt x="700" y="551"/>
                    <a:pt x="750" y="458"/>
                    <a:pt x="750" y="351"/>
                  </a:cubicBezTo>
                  <a:cubicBezTo>
                    <a:pt x="750" y="279"/>
                    <a:pt x="722" y="194"/>
                    <a:pt x="679" y="136"/>
                  </a:cubicBezTo>
                  <a:cubicBezTo>
                    <a:pt x="608" y="44"/>
                    <a:pt x="501" y="1"/>
                    <a:pt x="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1086;p38">
              <a:extLst>
                <a:ext uri="{FF2B5EF4-FFF2-40B4-BE49-F238E27FC236}">
                  <a16:creationId xmlns:a16="http://schemas.microsoft.com/office/drawing/2014/main" id="{4D918F56-C205-49CB-90C1-7EEAC713A8EE}"/>
                </a:ext>
              </a:extLst>
            </p:cNvPr>
            <p:cNvSpPr/>
            <p:nvPr/>
          </p:nvSpPr>
          <p:spPr>
            <a:xfrm>
              <a:off x="4449100" y="3282175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393" y="1"/>
                  </a:moveTo>
                  <a:cubicBezTo>
                    <a:pt x="293" y="1"/>
                    <a:pt x="200" y="36"/>
                    <a:pt x="129" y="108"/>
                  </a:cubicBezTo>
                  <a:cubicBezTo>
                    <a:pt x="0" y="243"/>
                    <a:pt x="0" y="472"/>
                    <a:pt x="150" y="600"/>
                  </a:cubicBezTo>
                  <a:cubicBezTo>
                    <a:pt x="222" y="665"/>
                    <a:pt x="300" y="700"/>
                    <a:pt x="393" y="700"/>
                  </a:cubicBezTo>
                  <a:cubicBezTo>
                    <a:pt x="486" y="700"/>
                    <a:pt x="579" y="665"/>
                    <a:pt x="650" y="593"/>
                  </a:cubicBezTo>
                  <a:cubicBezTo>
                    <a:pt x="714" y="522"/>
                    <a:pt x="750" y="443"/>
                    <a:pt x="750" y="351"/>
                  </a:cubicBezTo>
                  <a:cubicBezTo>
                    <a:pt x="750" y="258"/>
                    <a:pt x="714" y="165"/>
                    <a:pt x="643" y="93"/>
                  </a:cubicBezTo>
                  <a:cubicBezTo>
                    <a:pt x="572" y="22"/>
                    <a:pt x="479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1087;p38">
              <a:extLst>
                <a:ext uri="{FF2B5EF4-FFF2-40B4-BE49-F238E27FC236}">
                  <a16:creationId xmlns:a16="http://schemas.microsoft.com/office/drawing/2014/main" id="{EF1E0CBC-AF8D-4C3A-9046-6D98F54782E7}"/>
                </a:ext>
              </a:extLst>
            </p:cNvPr>
            <p:cNvSpPr/>
            <p:nvPr/>
          </p:nvSpPr>
          <p:spPr>
            <a:xfrm>
              <a:off x="4428750" y="33032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3" y="0"/>
                  </a:moveTo>
                  <a:cubicBezTo>
                    <a:pt x="300" y="0"/>
                    <a:pt x="207" y="36"/>
                    <a:pt x="136" y="107"/>
                  </a:cubicBezTo>
                  <a:cubicBezTo>
                    <a:pt x="0" y="250"/>
                    <a:pt x="7" y="472"/>
                    <a:pt x="150" y="607"/>
                  </a:cubicBezTo>
                  <a:cubicBezTo>
                    <a:pt x="222" y="671"/>
                    <a:pt x="300" y="707"/>
                    <a:pt x="393" y="707"/>
                  </a:cubicBezTo>
                  <a:cubicBezTo>
                    <a:pt x="493" y="707"/>
                    <a:pt x="579" y="671"/>
                    <a:pt x="650" y="600"/>
                  </a:cubicBezTo>
                  <a:cubicBezTo>
                    <a:pt x="714" y="529"/>
                    <a:pt x="750" y="450"/>
                    <a:pt x="750" y="357"/>
                  </a:cubicBezTo>
                  <a:cubicBezTo>
                    <a:pt x="750" y="257"/>
                    <a:pt x="714" y="172"/>
                    <a:pt x="643" y="100"/>
                  </a:cubicBezTo>
                  <a:cubicBezTo>
                    <a:pt x="572" y="36"/>
                    <a:pt x="493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1088;p38">
              <a:extLst>
                <a:ext uri="{FF2B5EF4-FFF2-40B4-BE49-F238E27FC236}">
                  <a16:creationId xmlns:a16="http://schemas.microsoft.com/office/drawing/2014/main" id="{5D99AFBC-81C4-4777-B6F1-AD0C671FC104}"/>
                </a:ext>
              </a:extLst>
            </p:cNvPr>
            <p:cNvSpPr/>
            <p:nvPr/>
          </p:nvSpPr>
          <p:spPr>
            <a:xfrm>
              <a:off x="4489275" y="3239500"/>
              <a:ext cx="18750" cy="17525"/>
            </a:xfrm>
            <a:custGeom>
              <a:avLst/>
              <a:gdLst/>
              <a:ahLst/>
              <a:cxnLst/>
              <a:rect l="l" t="t" r="r" b="b"/>
              <a:pathLst>
                <a:path w="750" h="701" extrusionOk="0">
                  <a:moveTo>
                    <a:pt x="393" y="1"/>
                  </a:moveTo>
                  <a:cubicBezTo>
                    <a:pt x="293" y="1"/>
                    <a:pt x="200" y="37"/>
                    <a:pt x="129" y="108"/>
                  </a:cubicBezTo>
                  <a:cubicBezTo>
                    <a:pt x="0" y="251"/>
                    <a:pt x="7" y="472"/>
                    <a:pt x="150" y="608"/>
                  </a:cubicBezTo>
                  <a:cubicBezTo>
                    <a:pt x="221" y="672"/>
                    <a:pt x="300" y="701"/>
                    <a:pt x="393" y="701"/>
                  </a:cubicBezTo>
                  <a:cubicBezTo>
                    <a:pt x="486" y="701"/>
                    <a:pt x="579" y="665"/>
                    <a:pt x="650" y="594"/>
                  </a:cubicBezTo>
                  <a:cubicBezTo>
                    <a:pt x="714" y="522"/>
                    <a:pt x="750" y="437"/>
                    <a:pt x="750" y="344"/>
                  </a:cubicBezTo>
                  <a:cubicBezTo>
                    <a:pt x="750" y="251"/>
                    <a:pt x="714" y="158"/>
                    <a:pt x="643" y="87"/>
                  </a:cubicBezTo>
                  <a:cubicBezTo>
                    <a:pt x="571" y="37"/>
                    <a:pt x="479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1089;p38">
              <a:extLst>
                <a:ext uri="{FF2B5EF4-FFF2-40B4-BE49-F238E27FC236}">
                  <a16:creationId xmlns:a16="http://schemas.microsoft.com/office/drawing/2014/main" id="{DF4155B2-F048-4889-8AF7-BA64DE939828}"/>
                </a:ext>
              </a:extLst>
            </p:cNvPr>
            <p:cNvSpPr/>
            <p:nvPr/>
          </p:nvSpPr>
          <p:spPr>
            <a:xfrm>
              <a:off x="4509450" y="3218275"/>
              <a:ext cx="18575" cy="17700"/>
            </a:xfrm>
            <a:custGeom>
              <a:avLst/>
              <a:gdLst/>
              <a:ahLst/>
              <a:cxnLst/>
              <a:rect l="l" t="t" r="r" b="b"/>
              <a:pathLst>
                <a:path w="743" h="708" extrusionOk="0">
                  <a:moveTo>
                    <a:pt x="393" y="0"/>
                  </a:moveTo>
                  <a:cubicBezTo>
                    <a:pt x="300" y="0"/>
                    <a:pt x="207" y="36"/>
                    <a:pt x="136" y="107"/>
                  </a:cubicBezTo>
                  <a:cubicBezTo>
                    <a:pt x="0" y="250"/>
                    <a:pt x="0" y="471"/>
                    <a:pt x="143" y="607"/>
                  </a:cubicBezTo>
                  <a:cubicBezTo>
                    <a:pt x="214" y="671"/>
                    <a:pt x="300" y="707"/>
                    <a:pt x="386" y="707"/>
                  </a:cubicBezTo>
                  <a:cubicBezTo>
                    <a:pt x="486" y="707"/>
                    <a:pt x="571" y="671"/>
                    <a:pt x="643" y="600"/>
                  </a:cubicBezTo>
                  <a:cubicBezTo>
                    <a:pt x="707" y="529"/>
                    <a:pt x="743" y="443"/>
                    <a:pt x="743" y="350"/>
                  </a:cubicBezTo>
                  <a:cubicBezTo>
                    <a:pt x="743" y="257"/>
                    <a:pt x="707" y="164"/>
                    <a:pt x="636" y="86"/>
                  </a:cubicBezTo>
                  <a:cubicBezTo>
                    <a:pt x="564" y="36"/>
                    <a:pt x="478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1090;p38">
              <a:extLst>
                <a:ext uri="{FF2B5EF4-FFF2-40B4-BE49-F238E27FC236}">
                  <a16:creationId xmlns:a16="http://schemas.microsoft.com/office/drawing/2014/main" id="{5419B6C5-1FE6-4BAC-8BAD-C97FB7044710}"/>
                </a:ext>
              </a:extLst>
            </p:cNvPr>
            <p:cNvSpPr/>
            <p:nvPr/>
          </p:nvSpPr>
          <p:spPr>
            <a:xfrm>
              <a:off x="4529600" y="3197025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394" y="0"/>
                  </a:moveTo>
                  <a:cubicBezTo>
                    <a:pt x="294" y="0"/>
                    <a:pt x="208" y="36"/>
                    <a:pt x="137" y="108"/>
                  </a:cubicBezTo>
                  <a:cubicBezTo>
                    <a:pt x="1" y="250"/>
                    <a:pt x="8" y="479"/>
                    <a:pt x="151" y="607"/>
                  </a:cubicBezTo>
                  <a:cubicBezTo>
                    <a:pt x="222" y="672"/>
                    <a:pt x="301" y="707"/>
                    <a:pt x="394" y="707"/>
                  </a:cubicBezTo>
                  <a:cubicBezTo>
                    <a:pt x="494" y="707"/>
                    <a:pt x="579" y="672"/>
                    <a:pt x="651" y="600"/>
                  </a:cubicBezTo>
                  <a:cubicBezTo>
                    <a:pt x="715" y="536"/>
                    <a:pt x="751" y="450"/>
                    <a:pt x="751" y="357"/>
                  </a:cubicBezTo>
                  <a:cubicBezTo>
                    <a:pt x="751" y="258"/>
                    <a:pt x="715" y="172"/>
                    <a:pt x="644" y="100"/>
                  </a:cubicBezTo>
                  <a:cubicBezTo>
                    <a:pt x="565" y="36"/>
                    <a:pt x="479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1091;p38">
              <a:extLst>
                <a:ext uri="{FF2B5EF4-FFF2-40B4-BE49-F238E27FC236}">
                  <a16:creationId xmlns:a16="http://schemas.microsoft.com/office/drawing/2014/main" id="{C8E9F1C4-8CD7-4E0D-81EB-3391AB09EE73}"/>
                </a:ext>
              </a:extLst>
            </p:cNvPr>
            <p:cNvSpPr/>
            <p:nvPr/>
          </p:nvSpPr>
          <p:spPr>
            <a:xfrm>
              <a:off x="4549600" y="3175950"/>
              <a:ext cx="18600" cy="17525"/>
            </a:xfrm>
            <a:custGeom>
              <a:avLst/>
              <a:gdLst/>
              <a:ahLst/>
              <a:cxnLst/>
              <a:rect l="l" t="t" r="r" b="b"/>
              <a:pathLst>
                <a:path w="744" h="701" extrusionOk="0">
                  <a:moveTo>
                    <a:pt x="393" y="1"/>
                  </a:moveTo>
                  <a:cubicBezTo>
                    <a:pt x="301" y="1"/>
                    <a:pt x="208" y="37"/>
                    <a:pt x="136" y="108"/>
                  </a:cubicBezTo>
                  <a:cubicBezTo>
                    <a:pt x="1" y="251"/>
                    <a:pt x="1" y="472"/>
                    <a:pt x="144" y="608"/>
                  </a:cubicBezTo>
                  <a:cubicBezTo>
                    <a:pt x="215" y="665"/>
                    <a:pt x="301" y="701"/>
                    <a:pt x="386" y="701"/>
                  </a:cubicBezTo>
                  <a:cubicBezTo>
                    <a:pt x="486" y="701"/>
                    <a:pt x="572" y="665"/>
                    <a:pt x="643" y="594"/>
                  </a:cubicBezTo>
                  <a:cubicBezTo>
                    <a:pt x="708" y="522"/>
                    <a:pt x="743" y="444"/>
                    <a:pt x="743" y="344"/>
                  </a:cubicBezTo>
                  <a:cubicBezTo>
                    <a:pt x="743" y="258"/>
                    <a:pt x="708" y="158"/>
                    <a:pt x="636" y="86"/>
                  </a:cubicBezTo>
                  <a:cubicBezTo>
                    <a:pt x="572" y="22"/>
                    <a:pt x="486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1092;p38">
              <a:extLst>
                <a:ext uri="{FF2B5EF4-FFF2-40B4-BE49-F238E27FC236}">
                  <a16:creationId xmlns:a16="http://schemas.microsoft.com/office/drawing/2014/main" id="{262B97E3-AAE1-4E37-B2A6-DDA5A7957E8F}"/>
                </a:ext>
              </a:extLst>
            </p:cNvPr>
            <p:cNvSpPr/>
            <p:nvPr/>
          </p:nvSpPr>
          <p:spPr>
            <a:xfrm>
              <a:off x="4469100" y="3260925"/>
              <a:ext cx="18750" cy="17525"/>
            </a:xfrm>
            <a:custGeom>
              <a:avLst/>
              <a:gdLst/>
              <a:ahLst/>
              <a:cxnLst/>
              <a:rect l="l" t="t" r="r" b="b"/>
              <a:pathLst>
                <a:path w="750" h="701" extrusionOk="0">
                  <a:moveTo>
                    <a:pt x="393" y="1"/>
                  </a:moveTo>
                  <a:cubicBezTo>
                    <a:pt x="293" y="1"/>
                    <a:pt x="207" y="37"/>
                    <a:pt x="136" y="108"/>
                  </a:cubicBezTo>
                  <a:cubicBezTo>
                    <a:pt x="0" y="251"/>
                    <a:pt x="7" y="472"/>
                    <a:pt x="150" y="608"/>
                  </a:cubicBezTo>
                  <a:cubicBezTo>
                    <a:pt x="222" y="672"/>
                    <a:pt x="307" y="701"/>
                    <a:pt x="393" y="701"/>
                  </a:cubicBezTo>
                  <a:cubicBezTo>
                    <a:pt x="493" y="701"/>
                    <a:pt x="579" y="665"/>
                    <a:pt x="650" y="594"/>
                  </a:cubicBezTo>
                  <a:cubicBezTo>
                    <a:pt x="714" y="522"/>
                    <a:pt x="750" y="444"/>
                    <a:pt x="750" y="358"/>
                  </a:cubicBezTo>
                  <a:cubicBezTo>
                    <a:pt x="750" y="258"/>
                    <a:pt x="714" y="165"/>
                    <a:pt x="643" y="94"/>
                  </a:cubicBezTo>
                  <a:cubicBezTo>
                    <a:pt x="571" y="22"/>
                    <a:pt x="486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1093;p38">
              <a:extLst>
                <a:ext uri="{FF2B5EF4-FFF2-40B4-BE49-F238E27FC236}">
                  <a16:creationId xmlns:a16="http://schemas.microsoft.com/office/drawing/2014/main" id="{2F914EBE-E91A-4133-9DB1-AF878418D50B}"/>
                </a:ext>
              </a:extLst>
            </p:cNvPr>
            <p:cNvSpPr/>
            <p:nvPr/>
          </p:nvSpPr>
          <p:spPr>
            <a:xfrm>
              <a:off x="4408925" y="3324500"/>
              <a:ext cx="18775" cy="17675"/>
            </a:xfrm>
            <a:custGeom>
              <a:avLst/>
              <a:gdLst/>
              <a:ahLst/>
              <a:cxnLst/>
              <a:rect l="l" t="t" r="r" b="b"/>
              <a:pathLst>
                <a:path w="751" h="707" extrusionOk="0">
                  <a:moveTo>
                    <a:pt x="393" y="0"/>
                  </a:moveTo>
                  <a:cubicBezTo>
                    <a:pt x="293" y="0"/>
                    <a:pt x="201" y="36"/>
                    <a:pt x="129" y="107"/>
                  </a:cubicBezTo>
                  <a:cubicBezTo>
                    <a:pt x="1" y="250"/>
                    <a:pt x="1" y="471"/>
                    <a:pt x="144" y="607"/>
                  </a:cubicBezTo>
                  <a:cubicBezTo>
                    <a:pt x="215" y="671"/>
                    <a:pt x="301" y="707"/>
                    <a:pt x="393" y="707"/>
                  </a:cubicBezTo>
                  <a:cubicBezTo>
                    <a:pt x="479" y="707"/>
                    <a:pt x="579" y="671"/>
                    <a:pt x="651" y="600"/>
                  </a:cubicBezTo>
                  <a:cubicBezTo>
                    <a:pt x="715" y="528"/>
                    <a:pt x="750" y="443"/>
                    <a:pt x="750" y="357"/>
                  </a:cubicBezTo>
                  <a:cubicBezTo>
                    <a:pt x="750" y="257"/>
                    <a:pt x="708" y="171"/>
                    <a:pt x="636" y="100"/>
                  </a:cubicBezTo>
                  <a:cubicBezTo>
                    <a:pt x="558" y="36"/>
                    <a:pt x="472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1094;p38">
              <a:extLst>
                <a:ext uri="{FF2B5EF4-FFF2-40B4-BE49-F238E27FC236}">
                  <a16:creationId xmlns:a16="http://schemas.microsoft.com/office/drawing/2014/main" id="{79A042C3-DA2F-4CA8-8E96-628101E081D0}"/>
                </a:ext>
              </a:extLst>
            </p:cNvPr>
            <p:cNvSpPr/>
            <p:nvPr/>
          </p:nvSpPr>
          <p:spPr>
            <a:xfrm>
              <a:off x="4723125" y="285372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1"/>
                  </a:moveTo>
                  <a:cubicBezTo>
                    <a:pt x="222" y="1"/>
                    <a:pt x="79" y="115"/>
                    <a:pt x="44" y="286"/>
                  </a:cubicBezTo>
                  <a:cubicBezTo>
                    <a:pt x="1" y="479"/>
                    <a:pt x="122" y="665"/>
                    <a:pt x="322" y="700"/>
                  </a:cubicBezTo>
                  <a:cubicBezTo>
                    <a:pt x="343" y="715"/>
                    <a:pt x="365" y="715"/>
                    <a:pt x="393" y="715"/>
                  </a:cubicBezTo>
                  <a:cubicBezTo>
                    <a:pt x="558" y="715"/>
                    <a:pt x="700" y="593"/>
                    <a:pt x="736" y="429"/>
                  </a:cubicBezTo>
                  <a:cubicBezTo>
                    <a:pt x="750" y="400"/>
                    <a:pt x="750" y="379"/>
                    <a:pt x="750" y="358"/>
                  </a:cubicBezTo>
                  <a:cubicBezTo>
                    <a:pt x="750" y="186"/>
                    <a:pt x="629" y="43"/>
                    <a:pt x="465" y="8"/>
                  </a:cubicBezTo>
                  <a:cubicBezTo>
                    <a:pt x="436" y="1"/>
                    <a:pt x="415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1095;p38">
              <a:extLst>
                <a:ext uri="{FF2B5EF4-FFF2-40B4-BE49-F238E27FC236}">
                  <a16:creationId xmlns:a16="http://schemas.microsoft.com/office/drawing/2014/main" id="{60CB7913-54F4-4747-823C-87A1360C4438}"/>
                </a:ext>
              </a:extLst>
            </p:cNvPr>
            <p:cNvSpPr/>
            <p:nvPr/>
          </p:nvSpPr>
          <p:spPr>
            <a:xfrm>
              <a:off x="5003400" y="2446350"/>
              <a:ext cx="18775" cy="17700"/>
            </a:xfrm>
            <a:custGeom>
              <a:avLst/>
              <a:gdLst/>
              <a:ahLst/>
              <a:cxnLst/>
              <a:rect l="l" t="t" r="r" b="b"/>
              <a:pathLst>
                <a:path w="751" h="708" extrusionOk="0">
                  <a:moveTo>
                    <a:pt x="401" y="0"/>
                  </a:moveTo>
                  <a:cubicBezTo>
                    <a:pt x="322" y="0"/>
                    <a:pt x="251" y="29"/>
                    <a:pt x="179" y="71"/>
                  </a:cubicBezTo>
                  <a:cubicBezTo>
                    <a:pt x="22" y="200"/>
                    <a:pt x="1" y="414"/>
                    <a:pt x="115" y="571"/>
                  </a:cubicBezTo>
                  <a:cubicBezTo>
                    <a:pt x="187" y="664"/>
                    <a:pt x="287" y="707"/>
                    <a:pt x="394" y="707"/>
                  </a:cubicBezTo>
                  <a:cubicBezTo>
                    <a:pt x="465" y="707"/>
                    <a:pt x="544" y="678"/>
                    <a:pt x="608" y="636"/>
                  </a:cubicBezTo>
                  <a:cubicBezTo>
                    <a:pt x="701" y="557"/>
                    <a:pt x="751" y="450"/>
                    <a:pt x="751" y="350"/>
                  </a:cubicBezTo>
                  <a:cubicBezTo>
                    <a:pt x="751" y="279"/>
                    <a:pt x="722" y="200"/>
                    <a:pt x="679" y="136"/>
                  </a:cubicBezTo>
                  <a:cubicBezTo>
                    <a:pt x="601" y="50"/>
                    <a:pt x="501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1096;p38">
              <a:extLst>
                <a:ext uri="{FF2B5EF4-FFF2-40B4-BE49-F238E27FC236}">
                  <a16:creationId xmlns:a16="http://schemas.microsoft.com/office/drawing/2014/main" id="{075A2D9A-1A6C-4D81-A149-A7D8A54915EC}"/>
                </a:ext>
              </a:extLst>
            </p:cNvPr>
            <p:cNvSpPr/>
            <p:nvPr/>
          </p:nvSpPr>
          <p:spPr>
            <a:xfrm>
              <a:off x="4980550" y="2464550"/>
              <a:ext cx="18600" cy="17525"/>
            </a:xfrm>
            <a:custGeom>
              <a:avLst/>
              <a:gdLst/>
              <a:ahLst/>
              <a:cxnLst/>
              <a:rect l="l" t="t" r="r" b="b"/>
              <a:pathLst>
                <a:path w="744" h="701" extrusionOk="0">
                  <a:moveTo>
                    <a:pt x="394" y="0"/>
                  </a:moveTo>
                  <a:cubicBezTo>
                    <a:pt x="322" y="0"/>
                    <a:pt x="244" y="22"/>
                    <a:pt x="179" y="72"/>
                  </a:cubicBezTo>
                  <a:cubicBezTo>
                    <a:pt x="29" y="193"/>
                    <a:pt x="1" y="407"/>
                    <a:pt x="115" y="572"/>
                  </a:cubicBezTo>
                  <a:cubicBezTo>
                    <a:pt x="187" y="657"/>
                    <a:pt x="294" y="700"/>
                    <a:pt x="394" y="700"/>
                  </a:cubicBezTo>
                  <a:cubicBezTo>
                    <a:pt x="465" y="700"/>
                    <a:pt x="544" y="679"/>
                    <a:pt x="608" y="629"/>
                  </a:cubicBezTo>
                  <a:cubicBezTo>
                    <a:pt x="701" y="550"/>
                    <a:pt x="744" y="450"/>
                    <a:pt x="744" y="343"/>
                  </a:cubicBezTo>
                  <a:cubicBezTo>
                    <a:pt x="744" y="272"/>
                    <a:pt x="715" y="193"/>
                    <a:pt x="672" y="129"/>
                  </a:cubicBezTo>
                  <a:cubicBezTo>
                    <a:pt x="601" y="43"/>
                    <a:pt x="50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1097;p38">
              <a:extLst>
                <a:ext uri="{FF2B5EF4-FFF2-40B4-BE49-F238E27FC236}">
                  <a16:creationId xmlns:a16="http://schemas.microsoft.com/office/drawing/2014/main" id="{D3696B5A-D178-4530-ABE7-8FC7EFBA6C71}"/>
                </a:ext>
              </a:extLst>
            </p:cNvPr>
            <p:cNvSpPr/>
            <p:nvPr/>
          </p:nvSpPr>
          <p:spPr>
            <a:xfrm>
              <a:off x="5026450" y="2428125"/>
              <a:ext cx="18575" cy="17700"/>
            </a:xfrm>
            <a:custGeom>
              <a:avLst/>
              <a:gdLst/>
              <a:ahLst/>
              <a:cxnLst/>
              <a:rect l="l" t="t" r="r" b="b"/>
              <a:pathLst>
                <a:path w="743" h="708" extrusionOk="0">
                  <a:moveTo>
                    <a:pt x="393" y="1"/>
                  </a:moveTo>
                  <a:cubicBezTo>
                    <a:pt x="321" y="1"/>
                    <a:pt x="243" y="29"/>
                    <a:pt x="179" y="72"/>
                  </a:cubicBezTo>
                  <a:cubicBezTo>
                    <a:pt x="29" y="194"/>
                    <a:pt x="0" y="422"/>
                    <a:pt x="121" y="572"/>
                  </a:cubicBezTo>
                  <a:cubicBezTo>
                    <a:pt x="193" y="658"/>
                    <a:pt x="300" y="708"/>
                    <a:pt x="393" y="708"/>
                  </a:cubicBezTo>
                  <a:cubicBezTo>
                    <a:pt x="478" y="708"/>
                    <a:pt x="550" y="679"/>
                    <a:pt x="621" y="636"/>
                  </a:cubicBezTo>
                  <a:cubicBezTo>
                    <a:pt x="700" y="565"/>
                    <a:pt x="743" y="465"/>
                    <a:pt x="743" y="358"/>
                  </a:cubicBezTo>
                  <a:cubicBezTo>
                    <a:pt x="743" y="279"/>
                    <a:pt x="714" y="208"/>
                    <a:pt x="671" y="136"/>
                  </a:cubicBezTo>
                  <a:cubicBezTo>
                    <a:pt x="600" y="44"/>
                    <a:pt x="493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1098;p38">
              <a:extLst>
                <a:ext uri="{FF2B5EF4-FFF2-40B4-BE49-F238E27FC236}">
                  <a16:creationId xmlns:a16="http://schemas.microsoft.com/office/drawing/2014/main" id="{0F61FB29-D207-4628-A399-B17B573B4E5A}"/>
                </a:ext>
              </a:extLst>
            </p:cNvPr>
            <p:cNvSpPr/>
            <p:nvPr/>
          </p:nvSpPr>
          <p:spPr>
            <a:xfrm>
              <a:off x="4717425" y="2882475"/>
              <a:ext cx="18575" cy="17875"/>
            </a:xfrm>
            <a:custGeom>
              <a:avLst/>
              <a:gdLst/>
              <a:ahLst/>
              <a:cxnLst/>
              <a:rect l="l" t="t" r="r" b="b"/>
              <a:pathLst>
                <a:path w="743" h="715" extrusionOk="0">
                  <a:moveTo>
                    <a:pt x="386" y="0"/>
                  </a:moveTo>
                  <a:cubicBezTo>
                    <a:pt x="214" y="0"/>
                    <a:pt x="72" y="114"/>
                    <a:pt x="36" y="286"/>
                  </a:cubicBezTo>
                  <a:cubicBezTo>
                    <a:pt x="0" y="479"/>
                    <a:pt x="129" y="671"/>
                    <a:pt x="314" y="707"/>
                  </a:cubicBezTo>
                  <a:cubicBezTo>
                    <a:pt x="343" y="714"/>
                    <a:pt x="357" y="714"/>
                    <a:pt x="386" y="714"/>
                  </a:cubicBezTo>
                  <a:cubicBezTo>
                    <a:pt x="557" y="714"/>
                    <a:pt x="700" y="600"/>
                    <a:pt x="736" y="429"/>
                  </a:cubicBezTo>
                  <a:cubicBezTo>
                    <a:pt x="743" y="400"/>
                    <a:pt x="743" y="386"/>
                    <a:pt x="743" y="357"/>
                  </a:cubicBezTo>
                  <a:cubicBezTo>
                    <a:pt x="743" y="186"/>
                    <a:pt x="629" y="43"/>
                    <a:pt x="457" y="7"/>
                  </a:cubicBezTo>
                  <a:cubicBezTo>
                    <a:pt x="429" y="0"/>
                    <a:pt x="414" y="0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1099;p38">
              <a:extLst>
                <a:ext uri="{FF2B5EF4-FFF2-40B4-BE49-F238E27FC236}">
                  <a16:creationId xmlns:a16="http://schemas.microsoft.com/office/drawing/2014/main" id="{230A9A09-7226-460F-9353-EFAB8CC18E70}"/>
                </a:ext>
              </a:extLst>
            </p:cNvPr>
            <p:cNvSpPr/>
            <p:nvPr/>
          </p:nvSpPr>
          <p:spPr>
            <a:xfrm>
              <a:off x="4734725" y="2796250"/>
              <a:ext cx="18425" cy="17875"/>
            </a:xfrm>
            <a:custGeom>
              <a:avLst/>
              <a:gdLst/>
              <a:ahLst/>
              <a:cxnLst/>
              <a:rect l="l" t="t" r="r" b="b"/>
              <a:pathLst>
                <a:path w="737" h="715" extrusionOk="0">
                  <a:moveTo>
                    <a:pt x="379" y="0"/>
                  </a:moveTo>
                  <a:cubicBezTo>
                    <a:pt x="215" y="0"/>
                    <a:pt x="72" y="122"/>
                    <a:pt x="37" y="286"/>
                  </a:cubicBezTo>
                  <a:cubicBezTo>
                    <a:pt x="1" y="486"/>
                    <a:pt x="122" y="671"/>
                    <a:pt x="308" y="707"/>
                  </a:cubicBezTo>
                  <a:cubicBezTo>
                    <a:pt x="336" y="714"/>
                    <a:pt x="358" y="714"/>
                    <a:pt x="379" y="714"/>
                  </a:cubicBezTo>
                  <a:cubicBezTo>
                    <a:pt x="551" y="714"/>
                    <a:pt x="694" y="600"/>
                    <a:pt x="729" y="429"/>
                  </a:cubicBezTo>
                  <a:cubicBezTo>
                    <a:pt x="736" y="407"/>
                    <a:pt x="736" y="379"/>
                    <a:pt x="736" y="357"/>
                  </a:cubicBezTo>
                  <a:cubicBezTo>
                    <a:pt x="736" y="193"/>
                    <a:pt x="622" y="50"/>
                    <a:pt x="451" y="14"/>
                  </a:cubicBezTo>
                  <a:cubicBezTo>
                    <a:pt x="429" y="0"/>
                    <a:pt x="40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1100;p38">
              <a:extLst>
                <a:ext uri="{FF2B5EF4-FFF2-40B4-BE49-F238E27FC236}">
                  <a16:creationId xmlns:a16="http://schemas.microsoft.com/office/drawing/2014/main" id="{7D6C24F3-4C52-4D6D-B12A-EFC46C300F78}"/>
                </a:ext>
              </a:extLst>
            </p:cNvPr>
            <p:cNvSpPr/>
            <p:nvPr/>
          </p:nvSpPr>
          <p:spPr>
            <a:xfrm>
              <a:off x="4711700" y="29112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1"/>
                  </a:moveTo>
                  <a:cubicBezTo>
                    <a:pt x="229" y="1"/>
                    <a:pt x="86" y="115"/>
                    <a:pt x="51" y="287"/>
                  </a:cubicBezTo>
                  <a:cubicBezTo>
                    <a:pt x="1" y="465"/>
                    <a:pt x="108" y="636"/>
                    <a:pt x="279" y="701"/>
                  </a:cubicBezTo>
                  <a:lnTo>
                    <a:pt x="293" y="701"/>
                  </a:lnTo>
                  <a:cubicBezTo>
                    <a:pt x="301" y="708"/>
                    <a:pt x="315" y="708"/>
                    <a:pt x="322" y="708"/>
                  </a:cubicBezTo>
                  <a:cubicBezTo>
                    <a:pt x="329" y="708"/>
                    <a:pt x="351" y="715"/>
                    <a:pt x="365" y="715"/>
                  </a:cubicBezTo>
                  <a:lnTo>
                    <a:pt x="401" y="715"/>
                  </a:lnTo>
                  <a:cubicBezTo>
                    <a:pt x="572" y="715"/>
                    <a:pt x="715" y="601"/>
                    <a:pt x="750" y="429"/>
                  </a:cubicBezTo>
                  <a:cubicBezTo>
                    <a:pt x="758" y="401"/>
                    <a:pt x="758" y="387"/>
                    <a:pt x="758" y="358"/>
                  </a:cubicBezTo>
                  <a:cubicBezTo>
                    <a:pt x="758" y="187"/>
                    <a:pt x="643" y="44"/>
                    <a:pt x="472" y="8"/>
                  </a:cubicBezTo>
                  <a:cubicBezTo>
                    <a:pt x="443" y="1"/>
                    <a:pt x="429" y="1"/>
                    <a:pt x="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1101;p38">
              <a:extLst>
                <a:ext uri="{FF2B5EF4-FFF2-40B4-BE49-F238E27FC236}">
                  <a16:creationId xmlns:a16="http://schemas.microsoft.com/office/drawing/2014/main" id="{1E8DDAC0-F8A2-4E83-85B3-2106BA020993}"/>
                </a:ext>
              </a:extLst>
            </p:cNvPr>
            <p:cNvSpPr/>
            <p:nvPr/>
          </p:nvSpPr>
          <p:spPr>
            <a:xfrm>
              <a:off x="4745975" y="2738925"/>
              <a:ext cx="18775" cy="17900"/>
            </a:xfrm>
            <a:custGeom>
              <a:avLst/>
              <a:gdLst/>
              <a:ahLst/>
              <a:cxnLst/>
              <a:rect l="l" t="t" r="r" b="b"/>
              <a:pathLst>
                <a:path w="751" h="716" extrusionOk="0">
                  <a:moveTo>
                    <a:pt x="393" y="1"/>
                  </a:moveTo>
                  <a:cubicBezTo>
                    <a:pt x="229" y="1"/>
                    <a:pt x="86" y="115"/>
                    <a:pt x="51" y="287"/>
                  </a:cubicBezTo>
                  <a:cubicBezTo>
                    <a:pt x="1" y="487"/>
                    <a:pt x="129" y="672"/>
                    <a:pt x="322" y="708"/>
                  </a:cubicBezTo>
                  <a:cubicBezTo>
                    <a:pt x="351" y="715"/>
                    <a:pt x="372" y="715"/>
                    <a:pt x="393" y="715"/>
                  </a:cubicBezTo>
                  <a:cubicBezTo>
                    <a:pt x="565" y="715"/>
                    <a:pt x="708" y="601"/>
                    <a:pt x="743" y="429"/>
                  </a:cubicBezTo>
                  <a:cubicBezTo>
                    <a:pt x="751" y="401"/>
                    <a:pt x="751" y="387"/>
                    <a:pt x="751" y="358"/>
                  </a:cubicBezTo>
                  <a:cubicBezTo>
                    <a:pt x="751" y="187"/>
                    <a:pt x="636" y="44"/>
                    <a:pt x="465" y="8"/>
                  </a:cubicBezTo>
                  <a:cubicBezTo>
                    <a:pt x="443" y="1"/>
                    <a:pt x="422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1102;p38">
              <a:extLst>
                <a:ext uri="{FF2B5EF4-FFF2-40B4-BE49-F238E27FC236}">
                  <a16:creationId xmlns:a16="http://schemas.microsoft.com/office/drawing/2014/main" id="{B10AFEE9-2090-4869-BC5A-111D86A237FF}"/>
                </a:ext>
              </a:extLst>
            </p:cNvPr>
            <p:cNvSpPr/>
            <p:nvPr/>
          </p:nvSpPr>
          <p:spPr>
            <a:xfrm>
              <a:off x="5049650" y="2410100"/>
              <a:ext cx="18600" cy="17525"/>
            </a:xfrm>
            <a:custGeom>
              <a:avLst/>
              <a:gdLst/>
              <a:ahLst/>
              <a:cxnLst/>
              <a:rect l="l" t="t" r="r" b="b"/>
              <a:pathLst>
                <a:path w="744" h="701" extrusionOk="0">
                  <a:moveTo>
                    <a:pt x="400" y="0"/>
                  </a:moveTo>
                  <a:cubicBezTo>
                    <a:pt x="322" y="0"/>
                    <a:pt x="243" y="22"/>
                    <a:pt x="179" y="72"/>
                  </a:cubicBezTo>
                  <a:cubicBezTo>
                    <a:pt x="29" y="193"/>
                    <a:pt x="0" y="415"/>
                    <a:pt x="122" y="572"/>
                  </a:cubicBezTo>
                  <a:cubicBezTo>
                    <a:pt x="193" y="657"/>
                    <a:pt x="300" y="700"/>
                    <a:pt x="400" y="700"/>
                  </a:cubicBezTo>
                  <a:cubicBezTo>
                    <a:pt x="479" y="700"/>
                    <a:pt x="550" y="679"/>
                    <a:pt x="622" y="629"/>
                  </a:cubicBezTo>
                  <a:cubicBezTo>
                    <a:pt x="700" y="572"/>
                    <a:pt x="743" y="465"/>
                    <a:pt x="743" y="358"/>
                  </a:cubicBezTo>
                  <a:cubicBezTo>
                    <a:pt x="743" y="272"/>
                    <a:pt x="714" y="200"/>
                    <a:pt x="672" y="129"/>
                  </a:cubicBezTo>
                  <a:cubicBezTo>
                    <a:pt x="600" y="43"/>
                    <a:pt x="500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1103;p38">
              <a:extLst>
                <a:ext uri="{FF2B5EF4-FFF2-40B4-BE49-F238E27FC236}">
                  <a16:creationId xmlns:a16="http://schemas.microsoft.com/office/drawing/2014/main" id="{A15FC0F4-92D1-4134-9CA5-5AF64F26AC22}"/>
                </a:ext>
              </a:extLst>
            </p:cNvPr>
            <p:cNvSpPr/>
            <p:nvPr/>
          </p:nvSpPr>
          <p:spPr>
            <a:xfrm>
              <a:off x="4728850" y="2825175"/>
              <a:ext cx="18750" cy="17875"/>
            </a:xfrm>
            <a:custGeom>
              <a:avLst/>
              <a:gdLst/>
              <a:ahLst/>
              <a:cxnLst/>
              <a:rect l="l" t="t" r="r" b="b"/>
              <a:pathLst>
                <a:path w="750" h="715" extrusionOk="0">
                  <a:moveTo>
                    <a:pt x="393" y="0"/>
                  </a:moveTo>
                  <a:cubicBezTo>
                    <a:pt x="222" y="0"/>
                    <a:pt x="79" y="114"/>
                    <a:pt x="43" y="286"/>
                  </a:cubicBezTo>
                  <a:cubicBezTo>
                    <a:pt x="0" y="478"/>
                    <a:pt x="129" y="657"/>
                    <a:pt x="322" y="700"/>
                  </a:cubicBezTo>
                  <a:cubicBezTo>
                    <a:pt x="350" y="714"/>
                    <a:pt x="364" y="714"/>
                    <a:pt x="393" y="714"/>
                  </a:cubicBezTo>
                  <a:cubicBezTo>
                    <a:pt x="564" y="714"/>
                    <a:pt x="707" y="593"/>
                    <a:pt x="743" y="428"/>
                  </a:cubicBezTo>
                  <a:cubicBezTo>
                    <a:pt x="750" y="400"/>
                    <a:pt x="750" y="378"/>
                    <a:pt x="750" y="357"/>
                  </a:cubicBezTo>
                  <a:cubicBezTo>
                    <a:pt x="750" y="186"/>
                    <a:pt x="636" y="43"/>
                    <a:pt x="464" y="7"/>
                  </a:cubicBezTo>
                  <a:cubicBezTo>
                    <a:pt x="436" y="0"/>
                    <a:pt x="414" y="0"/>
                    <a:pt x="3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1104;p38">
              <a:extLst>
                <a:ext uri="{FF2B5EF4-FFF2-40B4-BE49-F238E27FC236}">
                  <a16:creationId xmlns:a16="http://schemas.microsoft.com/office/drawing/2014/main" id="{E5BC1AD0-2578-4E4C-8699-97FE7D45A52A}"/>
                </a:ext>
              </a:extLst>
            </p:cNvPr>
            <p:cNvSpPr/>
            <p:nvPr/>
          </p:nvSpPr>
          <p:spPr>
            <a:xfrm>
              <a:off x="4740450" y="2767675"/>
              <a:ext cx="18575" cy="17875"/>
            </a:xfrm>
            <a:custGeom>
              <a:avLst/>
              <a:gdLst/>
              <a:ahLst/>
              <a:cxnLst/>
              <a:rect l="l" t="t" r="r" b="b"/>
              <a:pathLst>
                <a:path w="743" h="715" extrusionOk="0">
                  <a:moveTo>
                    <a:pt x="386" y="1"/>
                  </a:moveTo>
                  <a:cubicBezTo>
                    <a:pt x="215" y="1"/>
                    <a:pt x="72" y="122"/>
                    <a:pt x="36" y="286"/>
                  </a:cubicBezTo>
                  <a:cubicBezTo>
                    <a:pt x="0" y="479"/>
                    <a:pt x="129" y="665"/>
                    <a:pt x="315" y="708"/>
                  </a:cubicBezTo>
                  <a:cubicBezTo>
                    <a:pt x="343" y="715"/>
                    <a:pt x="357" y="715"/>
                    <a:pt x="386" y="715"/>
                  </a:cubicBezTo>
                  <a:cubicBezTo>
                    <a:pt x="557" y="715"/>
                    <a:pt x="700" y="600"/>
                    <a:pt x="736" y="429"/>
                  </a:cubicBezTo>
                  <a:cubicBezTo>
                    <a:pt x="743" y="408"/>
                    <a:pt x="743" y="386"/>
                    <a:pt x="743" y="358"/>
                  </a:cubicBezTo>
                  <a:cubicBezTo>
                    <a:pt x="743" y="193"/>
                    <a:pt x="629" y="51"/>
                    <a:pt x="457" y="15"/>
                  </a:cubicBezTo>
                  <a:cubicBezTo>
                    <a:pt x="429" y="1"/>
                    <a:pt x="407" y="1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1105;p38">
              <a:extLst>
                <a:ext uri="{FF2B5EF4-FFF2-40B4-BE49-F238E27FC236}">
                  <a16:creationId xmlns:a16="http://schemas.microsoft.com/office/drawing/2014/main" id="{2E0D6F30-0F11-4B90-9449-5A26C4D87364}"/>
                </a:ext>
              </a:extLst>
            </p:cNvPr>
            <p:cNvSpPr/>
            <p:nvPr/>
          </p:nvSpPr>
          <p:spPr>
            <a:xfrm>
              <a:off x="4911125" y="2518275"/>
              <a:ext cx="18750" cy="17700"/>
            </a:xfrm>
            <a:custGeom>
              <a:avLst/>
              <a:gdLst/>
              <a:ahLst/>
              <a:cxnLst/>
              <a:rect l="l" t="t" r="r" b="b"/>
              <a:pathLst>
                <a:path w="750" h="708" extrusionOk="0">
                  <a:moveTo>
                    <a:pt x="407" y="1"/>
                  </a:moveTo>
                  <a:cubicBezTo>
                    <a:pt x="321" y="1"/>
                    <a:pt x="250" y="29"/>
                    <a:pt x="179" y="72"/>
                  </a:cubicBezTo>
                  <a:cubicBezTo>
                    <a:pt x="29" y="194"/>
                    <a:pt x="0" y="408"/>
                    <a:pt x="121" y="572"/>
                  </a:cubicBezTo>
                  <a:cubicBezTo>
                    <a:pt x="193" y="658"/>
                    <a:pt x="286" y="708"/>
                    <a:pt x="393" y="708"/>
                  </a:cubicBezTo>
                  <a:cubicBezTo>
                    <a:pt x="464" y="708"/>
                    <a:pt x="543" y="679"/>
                    <a:pt x="607" y="636"/>
                  </a:cubicBezTo>
                  <a:cubicBezTo>
                    <a:pt x="707" y="572"/>
                    <a:pt x="750" y="465"/>
                    <a:pt x="750" y="358"/>
                  </a:cubicBezTo>
                  <a:cubicBezTo>
                    <a:pt x="750" y="279"/>
                    <a:pt x="721" y="208"/>
                    <a:pt x="678" y="137"/>
                  </a:cubicBezTo>
                  <a:cubicBezTo>
                    <a:pt x="607" y="44"/>
                    <a:pt x="500" y="1"/>
                    <a:pt x="4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1106;p38">
              <a:extLst>
                <a:ext uri="{FF2B5EF4-FFF2-40B4-BE49-F238E27FC236}">
                  <a16:creationId xmlns:a16="http://schemas.microsoft.com/office/drawing/2014/main" id="{9B3B5C68-968A-40C9-91AF-495A47F7CB77}"/>
                </a:ext>
              </a:extLst>
            </p:cNvPr>
            <p:cNvSpPr/>
            <p:nvPr/>
          </p:nvSpPr>
          <p:spPr>
            <a:xfrm>
              <a:off x="4757400" y="2681625"/>
              <a:ext cx="18775" cy="17875"/>
            </a:xfrm>
            <a:custGeom>
              <a:avLst/>
              <a:gdLst/>
              <a:ahLst/>
              <a:cxnLst/>
              <a:rect l="l" t="t" r="r" b="b"/>
              <a:pathLst>
                <a:path w="751" h="715" extrusionOk="0">
                  <a:moveTo>
                    <a:pt x="393" y="1"/>
                  </a:moveTo>
                  <a:cubicBezTo>
                    <a:pt x="222" y="1"/>
                    <a:pt x="79" y="115"/>
                    <a:pt x="44" y="286"/>
                  </a:cubicBezTo>
                  <a:cubicBezTo>
                    <a:pt x="1" y="472"/>
                    <a:pt x="136" y="658"/>
                    <a:pt x="322" y="708"/>
                  </a:cubicBezTo>
                  <a:cubicBezTo>
                    <a:pt x="351" y="715"/>
                    <a:pt x="365" y="715"/>
                    <a:pt x="393" y="715"/>
                  </a:cubicBezTo>
                  <a:cubicBezTo>
                    <a:pt x="565" y="715"/>
                    <a:pt x="708" y="601"/>
                    <a:pt x="743" y="429"/>
                  </a:cubicBezTo>
                  <a:cubicBezTo>
                    <a:pt x="751" y="401"/>
                    <a:pt x="751" y="386"/>
                    <a:pt x="751" y="358"/>
                  </a:cubicBezTo>
                  <a:cubicBezTo>
                    <a:pt x="751" y="186"/>
                    <a:pt x="636" y="36"/>
                    <a:pt x="465" y="8"/>
                  </a:cubicBezTo>
                  <a:cubicBezTo>
                    <a:pt x="436" y="1"/>
                    <a:pt x="422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1107;p38">
              <a:extLst>
                <a:ext uri="{FF2B5EF4-FFF2-40B4-BE49-F238E27FC236}">
                  <a16:creationId xmlns:a16="http://schemas.microsoft.com/office/drawing/2014/main" id="{13DA81BB-C254-4DE3-A91C-50A63E74D207}"/>
                </a:ext>
              </a:extLst>
            </p:cNvPr>
            <p:cNvSpPr/>
            <p:nvPr/>
          </p:nvSpPr>
          <p:spPr>
            <a:xfrm>
              <a:off x="4751875" y="2710200"/>
              <a:ext cx="18575" cy="17875"/>
            </a:xfrm>
            <a:custGeom>
              <a:avLst/>
              <a:gdLst/>
              <a:ahLst/>
              <a:cxnLst/>
              <a:rect l="l" t="t" r="r" b="b"/>
              <a:pathLst>
                <a:path w="743" h="715" extrusionOk="0">
                  <a:moveTo>
                    <a:pt x="386" y="0"/>
                  </a:moveTo>
                  <a:cubicBezTo>
                    <a:pt x="215" y="0"/>
                    <a:pt x="72" y="115"/>
                    <a:pt x="36" y="286"/>
                  </a:cubicBezTo>
                  <a:cubicBezTo>
                    <a:pt x="0" y="479"/>
                    <a:pt x="122" y="672"/>
                    <a:pt x="315" y="707"/>
                  </a:cubicBezTo>
                  <a:cubicBezTo>
                    <a:pt x="336" y="714"/>
                    <a:pt x="357" y="714"/>
                    <a:pt x="386" y="714"/>
                  </a:cubicBezTo>
                  <a:cubicBezTo>
                    <a:pt x="550" y="714"/>
                    <a:pt x="693" y="600"/>
                    <a:pt x="729" y="429"/>
                  </a:cubicBezTo>
                  <a:cubicBezTo>
                    <a:pt x="743" y="400"/>
                    <a:pt x="743" y="386"/>
                    <a:pt x="743" y="357"/>
                  </a:cubicBezTo>
                  <a:cubicBezTo>
                    <a:pt x="743" y="186"/>
                    <a:pt x="622" y="43"/>
                    <a:pt x="457" y="7"/>
                  </a:cubicBezTo>
                  <a:cubicBezTo>
                    <a:pt x="429" y="0"/>
                    <a:pt x="407" y="0"/>
                    <a:pt x="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1108;p38">
              <a:extLst>
                <a:ext uri="{FF2B5EF4-FFF2-40B4-BE49-F238E27FC236}">
                  <a16:creationId xmlns:a16="http://schemas.microsoft.com/office/drawing/2014/main" id="{A8B4173D-B811-405F-991D-00B4545DE6D2}"/>
                </a:ext>
              </a:extLst>
            </p:cNvPr>
            <p:cNvSpPr/>
            <p:nvPr/>
          </p:nvSpPr>
          <p:spPr>
            <a:xfrm>
              <a:off x="4957350" y="2482400"/>
              <a:ext cx="18775" cy="17525"/>
            </a:xfrm>
            <a:custGeom>
              <a:avLst/>
              <a:gdLst/>
              <a:ahLst/>
              <a:cxnLst/>
              <a:rect l="l" t="t" r="r" b="b"/>
              <a:pathLst>
                <a:path w="751" h="701" extrusionOk="0">
                  <a:moveTo>
                    <a:pt x="400" y="1"/>
                  </a:moveTo>
                  <a:cubicBezTo>
                    <a:pt x="322" y="1"/>
                    <a:pt x="250" y="22"/>
                    <a:pt x="179" y="72"/>
                  </a:cubicBezTo>
                  <a:cubicBezTo>
                    <a:pt x="29" y="193"/>
                    <a:pt x="1" y="408"/>
                    <a:pt x="115" y="572"/>
                  </a:cubicBezTo>
                  <a:cubicBezTo>
                    <a:pt x="186" y="658"/>
                    <a:pt x="293" y="700"/>
                    <a:pt x="393" y="700"/>
                  </a:cubicBezTo>
                  <a:cubicBezTo>
                    <a:pt x="472" y="700"/>
                    <a:pt x="543" y="679"/>
                    <a:pt x="615" y="629"/>
                  </a:cubicBezTo>
                  <a:cubicBezTo>
                    <a:pt x="707" y="558"/>
                    <a:pt x="750" y="465"/>
                    <a:pt x="750" y="358"/>
                  </a:cubicBezTo>
                  <a:cubicBezTo>
                    <a:pt x="750" y="286"/>
                    <a:pt x="722" y="200"/>
                    <a:pt x="679" y="129"/>
                  </a:cubicBezTo>
                  <a:cubicBezTo>
                    <a:pt x="608" y="43"/>
                    <a:pt x="508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1109;p38">
              <a:extLst>
                <a:ext uri="{FF2B5EF4-FFF2-40B4-BE49-F238E27FC236}">
                  <a16:creationId xmlns:a16="http://schemas.microsoft.com/office/drawing/2014/main" id="{BC7002C0-EC01-42CB-AF2D-2C6197FF15BE}"/>
                </a:ext>
              </a:extLst>
            </p:cNvPr>
            <p:cNvSpPr/>
            <p:nvPr/>
          </p:nvSpPr>
          <p:spPr>
            <a:xfrm>
              <a:off x="4934325" y="2500425"/>
              <a:ext cx="18575" cy="17700"/>
            </a:xfrm>
            <a:custGeom>
              <a:avLst/>
              <a:gdLst/>
              <a:ahLst/>
              <a:cxnLst/>
              <a:rect l="l" t="t" r="r" b="b"/>
              <a:pathLst>
                <a:path w="743" h="708" extrusionOk="0">
                  <a:moveTo>
                    <a:pt x="393" y="1"/>
                  </a:moveTo>
                  <a:cubicBezTo>
                    <a:pt x="322" y="1"/>
                    <a:pt x="243" y="29"/>
                    <a:pt x="179" y="72"/>
                  </a:cubicBezTo>
                  <a:cubicBezTo>
                    <a:pt x="29" y="194"/>
                    <a:pt x="0" y="422"/>
                    <a:pt x="122" y="572"/>
                  </a:cubicBezTo>
                  <a:cubicBezTo>
                    <a:pt x="193" y="658"/>
                    <a:pt x="300" y="708"/>
                    <a:pt x="407" y="708"/>
                  </a:cubicBezTo>
                  <a:cubicBezTo>
                    <a:pt x="479" y="708"/>
                    <a:pt x="557" y="679"/>
                    <a:pt x="622" y="636"/>
                  </a:cubicBezTo>
                  <a:cubicBezTo>
                    <a:pt x="700" y="565"/>
                    <a:pt x="743" y="458"/>
                    <a:pt x="743" y="351"/>
                  </a:cubicBezTo>
                  <a:cubicBezTo>
                    <a:pt x="743" y="279"/>
                    <a:pt x="714" y="194"/>
                    <a:pt x="672" y="136"/>
                  </a:cubicBezTo>
                  <a:cubicBezTo>
                    <a:pt x="600" y="44"/>
                    <a:pt x="493" y="1"/>
                    <a:pt x="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1110;p38">
              <a:extLst>
                <a:ext uri="{FF2B5EF4-FFF2-40B4-BE49-F238E27FC236}">
                  <a16:creationId xmlns:a16="http://schemas.microsoft.com/office/drawing/2014/main" id="{8614B4FF-103F-4705-A14A-90658B11A8F5}"/>
                </a:ext>
              </a:extLst>
            </p:cNvPr>
            <p:cNvSpPr/>
            <p:nvPr/>
          </p:nvSpPr>
          <p:spPr>
            <a:xfrm>
              <a:off x="5179600" y="26645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329" y="0"/>
                    <a:pt x="258" y="15"/>
                    <a:pt x="187" y="72"/>
                  </a:cubicBezTo>
                  <a:cubicBezTo>
                    <a:pt x="37" y="186"/>
                    <a:pt x="1" y="407"/>
                    <a:pt x="115" y="571"/>
                  </a:cubicBezTo>
                  <a:cubicBezTo>
                    <a:pt x="187" y="664"/>
                    <a:pt x="294" y="714"/>
                    <a:pt x="401" y="714"/>
                  </a:cubicBezTo>
                  <a:cubicBezTo>
                    <a:pt x="472" y="714"/>
                    <a:pt x="544" y="686"/>
                    <a:pt x="615" y="643"/>
                  </a:cubicBezTo>
                  <a:cubicBezTo>
                    <a:pt x="715" y="571"/>
                    <a:pt x="758" y="464"/>
                    <a:pt x="758" y="357"/>
                  </a:cubicBezTo>
                  <a:cubicBezTo>
                    <a:pt x="758" y="286"/>
                    <a:pt x="729" y="200"/>
                    <a:pt x="686" y="143"/>
                  </a:cubicBezTo>
                  <a:cubicBezTo>
                    <a:pt x="615" y="43"/>
                    <a:pt x="508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1111;p38">
              <a:extLst>
                <a:ext uri="{FF2B5EF4-FFF2-40B4-BE49-F238E27FC236}">
                  <a16:creationId xmlns:a16="http://schemas.microsoft.com/office/drawing/2014/main" id="{41E1BD9F-4F59-42C6-BF3C-B61F35DBFCD2}"/>
                </a:ext>
              </a:extLst>
            </p:cNvPr>
            <p:cNvSpPr/>
            <p:nvPr/>
          </p:nvSpPr>
          <p:spPr>
            <a:xfrm>
              <a:off x="5296725" y="25773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7" y="0"/>
                  </a:moveTo>
                  <a:cubicBezTo>
                    <a:pt x="336" y="0"/>
                    <a:pt x="265" y="22"/>
                    <a:pt x="193" y="72"/>
                  </a:cubicBezTo>
                  <a:cubicBezTo>
                    <a:pt x="36" y="186"/>
                    <a:pt x="0" y="408"/>
                    <a:pt x="115" y="572"/>
                  </a:cubicBezTo>
                  <a:cubicBezTo>
                    <a:pt x="193" y="672"/>
                    <a:pt x="293" y="715"/>
                    <a:pt x="400" y="715"/>
                  </a:cubicBezTo>
                  <a:cubicBezTo>
                    <a:pt x="472" y="715"/>
                    <a:pt x="543" y="700"/>
                    <a:pt x="614" y="643"/>
                  </a:cubicBezTo>
                  <a:cubicBezTo>
                    <a:pt x="714" y="572"/>
                    <a:pt x="757" y="465"/>
                    <a:pt x="757" y="358"/>
                  </a:cubicBezTo>
                  <a:cubicBezTo>
                    <a:pt x="757" y="286"/>
                    <a:pt x="736" y="215"/>
                    <a:pt x="686" y="143"/>
                  </a:cubicBezTo>
                  <a:cubicBezTo>
                    <a:pt x="622" y="43"/>
                    <a:pt x="515" y="0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1112;p38">
              <a:extLst>
                <a:ext uri="{FF2B5EF4-FFF2-40B4-BE49-F238E27FC236}">
                  <a16:creationId xmlns:a16="http://schemas.microsoft.com/office/drawing/2014/main" id="{F5ED63D4-D8B3-4B98-BC7D-84A1322A3BF7}"/>
                </a:ext>
              </a:extLst>
            </p:cNvPr>
            <p:cNvSpPr/>
            <p:nvPr/>
          </p:nvSpPr>
          <p:spPr>
            <a:xfrm>
              <a:off x="5249950" y="2612175"/>
              <a:ext cx="18950" cy="17900"/>
            </a:xfrm>
            <a:custGeom>
              <a:avLst/>
              <a:gdLst/>
              <a:ahLst/>
              <a:cxnLst/>
              <a:rect l="l" t="t" r="r" b="b"/>
              <a:pathLst>
                <a:path w="758" h="716" extrusionOk="0">
                  <a:moveTo>
                    <a:pt x="400" y="1"/>
                  </a:moveTo>
                  <a:cubicBezTo>
                    <a:pt x="329" y="1"/>
                    <a:pt x="258" y="22"/>
                    <a:pt x="186" y="72"/>
                  </a:cubicBezTo>
                  <a:cubicBezTo>
                    <a:pt x="36" y="187"/>
                    <a:pt x="0" y="415"/>
                    <a:pt x="115" y="572"/>
                  </a:cubicBezTo>
                  <a:cubicBezTo>
                    <a:pt x="186" y="672"/>
                    <a:pt x="293" y="715"/>
                    <a:pt x="400" y="715"/>
                  </a:cubicBezTo>
                  <a:cubicBezTo>
                    <a:pt x="472" y="715"/>
                    <a:pt x="543" y="686"/>
                    <a:pt x="615" y="644"/>
                  </a:cubicBezTo>
                  <a:cubicBezTo>
                    <a:pt x="715" y="572"/>
                    <a:pt x="757" y="465"/>
                    <a:pt x="757" y="358"/>
                  </a:cubicBezTo>
                  <a:cubicBezTo>
                    <a:pt x="757" y="287"/>
                    <a:pt x="729" y="208"/>
                    <a:pt x="686" y="144"/>
                  </a:cubicBezTo>
                  <a:cubicBezTo>
                    <a:pt x="615" y="44"/>
                    <a:pt x="507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1113;p38">
              <a:extLst>
                <a:ext uri="{FF2B5EF4-FFF2-40B4-BE49-F238E27FC236}">
                  <a16:creationId xmlns:a16="http://schemas.microsoft.com/office/drawing/2014/main" id="{3D01DD24-B116-4516-A8D7-93F5A1E2B3E8}"/>
                </a:ext>
              </a:extLst>
            </p:cNvPr>
            <p:cNvSpPr/>
            <p:nvPr/>
          </p:nvSpPr>
          <p:spPr>
            <a:xfrm>
              <a:off x="5273325" y="25945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329" y="0"/>
                    <a:pt x="258" y="29"/>
                    <a:pt x="187" y="71"/>
                  </a:cubicBezTo>
                  <a:cubicBezTo>
                    <a:pt x="29" y="193"/>
                    <a:pt x="1" y="414"/>
                    <a:pt x="115" y="571"/>
                  </a:cubicBezTo>
                  <a:cubicBezTo>
                    <a:pt x="187" y="664"/>
                    <a:pt x="294" y="714"/>
                    <a:pt x="401" y="714"/>
                  </a:cubicBezTo>
                  <a:cubicBezTo>
                    <a:pt x="472" y="714"/>
                    <a:pt x="551" y="693"/>
                    <a:pt x="615" y="643"/>
                  </a:cubicBezTo>
                  <a:cubicBezTo>
                    <a:pt x="708" y="571"/>
                    <a:pt x="758" y="464"/>
                    <a:pt x="758" y="357"/>
                  </a:cubicBezTo>
                  <a:cubicBezTo>
                    <a:pt x="758" y="286"/>
                    <a:pt x="744" y="214"/>
                    <a:pt x="686" y="143"/>
                  </a:cubicBezTo>
                  <a:cubicBezTo>
                    <a:pt x="615" y="57"/>
                    <a:pt x="508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1114;p38">
              <a:extLst>
                <a:ext uri="{FF2B5EF4-FFF2-40B4-BE49-F238E27FC236}">
                  <a16:creationId xmlns:a16="http://schemas.microsoft.com/office/drawing/2014/main" id="{6706EE82-8E18-454D-A561-243F1C388EF7}"/>
                </a:ext>
              </a:extLst>
            </p:cNvPr>
            <p:cNvSpPr/>
            <p:nvPr/>
          </p:nvSpPr>
          <p:spPr>
            <a:xfrm>
              <a:off x="5226550" y="26296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1"/>
                  </a:moveTo>
                  <a:cubicBezTo>
                    <a:pt x="329" y="1"/>
                    <a:pt x="258" y="15"/>
                    <a:pt x="187" y="72"/>
                  </a:cubicBezTo>
                  <a:cubicBezTo>
                    <a:pt x="22" y="186"/>
                    <a:pt x="1" y="408"/>
                    <a:pt x="115" y="572"/>
                  </a:cubicBezTo>
                  <a:cubicBezTo>
                    <a:pt x="187" y="658"/>
                    <a:pt x="294" y="715"/>
                    <a:pt x="401" y="715"/>
                  </a:cubicBezTo>
                  <a:cubicBezTo>
                    <a:pt x="472" y="715"/>
                    <a:pt x="544" y="693"/>
                    <a:pt x="615" y="643"/>
                  </a:cubicBezTo>
                  <a:cubicBezTo>
                    <a:pt x="701" y="572"/>
                    <a:pt x="758" y="465"/>
                    <a:pt x="758" y="358"/>
                  </a:cubicBezTo>
                  <a:cubicBezTo>
                    <a:pt x="758" y="286"/>
                    <a:pt x="737" y="215"/>
                    <a:pt x="687" y="144"/>
                  </a:cubicBezTo>
                  <a:cubicBezTo>
                    <a:pt x="615" y="44"/>
                    <a:pt x="508" y="1"/>
                    <a:pt x="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1115;p38">
              <a:extLst>
                <a:ext uri="{FF2B5EF4-FFF2-40B4-BE49-F238E27FC236}">
                  <a16:creationId xmlns:a16="http://schemas.microsoft.com/office/drawing/2014/main" id="{9A7CA0C8-0354-49FF-A0EC-77B87F87D3EB}"/>
                </a:ext>
              </a:extLst>
            </p:cNvPr>
            <p:cNvSpPr/>
            <p:nvPr/>
          </p:nvSpPr>
          <p:spPr>
            <a:xfrm>
              <a:off x="5203000" y="2647000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7" y="0"/>
                  </a:moveTo>
                  <a:cubicBezTo>
                    <a:pt x="336" y="0"/>
                    <a:pt x="250" y="29"/>
                    <a:pt x="193" y="72"/>
                  </a:cubicBezTo>
                  <a:cubicBezTo>
                    <a:pt x="36" y="186"/>
                    <a:pt x="0" y="415"/>
                    <a:pt x="115" y="565"/>
                  </a:cubicBezTo>
                  <a:cubicBezTo>
                    <a:pt x="193" y="665"/>
                    <a:pt x="293" y="707"/>
                    <a:pt x="400" y="707"/>
                  </a:cubicBezTo>
                  <a:cubicBezTo>
                    <a:pt x="472" y="707"/>
                    <a:pt x="543" y="679"/>
                    <a:pt x="615" y="636"/>
                  </a:cubicBezTo>
                  <a:cubicBezTo>
                    <a:pt x="714" y="565"/>
                    <a:pt x="757" y="457"/>
                    <a:pt x="757" y="350"/>
                  </a:cubicBezTo>
                  <a:cubicBezTo>
                    <a:pt x="757" y="279"/>
                    <a:pt x="736" y="200"/>
                    <a:pt x="686" y="136"/>
                  </a:cubicBezTo>
                  <a:cubicBezTo>
                    <a:pt x="622" y="43"/>
                    <a:pt x="515" y="0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1116;p38">
              <a:extLst>
                <a:ext uri="{FF2B5EF4-FFF2-40B4-BE49-F238E27FC236}">
                  <a16:creationId xmlns:a16="http://schemas.microsoft.com/office/drawing/2014/main" id="{2E35A7BA-AF64-4E46-95A3-FDB10F05B6ED}"/>
                </a:ext>
              </a:extLst>
            </p:cNvPr>
            <p:cNvSpPr/>
            <p:nvPr/>
          </p:nvSpPr>
          <p:spPr>
            <a:xfrm>
              <a:off x="4898450" y="2873375"/>
              <a:ext cx="18925" cy="17875"/>
            </a:xfrm>
            <a:custGeom>
              <a:avLst/>
              <a:gdLst/>
              <a:ahLst/>
              <a:cxnLst/>
              <a:rect l="l" t="t" r="r" b="b"/>
              <a:pathLst>
                <a:path w="757" h="715" extrusionOk="0">
                  <a:moveTo>
                    <a:pt x="400" y="0"/>
                  </a:moveTo>
                  <a:cubicBezTo>
                    <a:pt x="329" y="0"/>
                    <a:pt x="257" y="21"/>
                    <a:pt x="186" y="71"/>
                  </a:cubicBezTo>
                  <a:cubicBezTo>
                    <a:pt x="29" y="186"/>
                    <a:pt x="0" y="407"/>
                    <a:pt x="114" y="571"/>
                  </a:cubicBezTo>
                  <a:cubicBezTo>
                    <a:pt x="186" y="664"/>
                    <a:pt x="293" y="714"/>
                    <a:pt x="400" y="714"/>
                  </a:cubicBezTo>
                  <a:cubicBezTo>
                    <a:pt x="471" y="714"/>
                    <a:pt x="543" y="693"/>
                    <a:pt x="614" y="643"/>
                  </a:cubicBezTo>
                  <a:cubicBezTo>
                    <a:pt x="707" y="571"/>
                    <a:pt x="757" y="464"/>
                    <a:pt x="757" y="357"/>
                  </a:cubicBezTo>
                  <a:cubicBezTo>
                    <a:pt x="757" y="286"/>
                    <a:pt x="743" y="214"/>
                    <a:pt x="686" y="143"/>
                  </a:cubicBezTo>
                  <a:cubicBezTo>
                    <a:pt x="614" y="50"/>
                    <a:pt x="507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1117;p38">
              <a:extLst>
                <a:ext uri="{FF2B5EF4-FFF2-40B4-BE49-F238E27FC236}">
                  <a16:creationId xmlns:a16="http://schemas.microsoft.com/office/drawing/2014/main" id="{87A8FABF-58AD-4904-91BB-9445B8711311}"/>
                </a:ext>
              </a:extLst>
            </p:cNvPr>
            <p:cNvSpPr/>
            <p:nvPr/>
          </p:nvSpPr>
          <p:spPr>
            <a:xfrm>
              <a:off x="4992175" y="2803750"/>
              <a:ext cx="18925" cy="17875"/>
            </a:xfrm>
            <a:custGeom>
              <a:avLst/>
              <a:gdLst/>
              <a:ahLst/>
              <a:cxnLst/>
              <a:rect l="l" t="t" r="r" b="b"/>
              <a:pathLst>
                <a:path w="757" h="715" extrusionOk="0">
                  <a:moveTo>
                    <a:pt x="400" y="0"/>
                  </a:moveTo>
                  <a:cubicBezTo>
                    <a:pt x="328" y="0"/>
                    <a:pt x="257" y="14"/>
                    <a:pt x="186" y="72"/>
                  </a:cubicBezTo>
                  <a:cubicBezTo>
                    <a:pt x="29" y="186"/>
                    <a:pt x="0" y="407"/>
                    <a:pt x="114" y="571"/>
                  </a:cubicBezTo>
                  <a:cubicBezTo>
                    <a:pt x="186" y="664"/>
                    <a:pt x="293" y="714"/>
                    <a:pt x="400" y="714"/>
                  </a:cubicBezTo>
                  <a:cubicBezTo>
                    <a:pt x="471" y="714"/>
                    <a:pt x="550" y="686"/>
                    <a:pt x="614" y="643"/>
                  </a:cubicBezTo>
                  <a:cubicBezTo>
                    <a:pt x="707" y="571"/>
                    <a:pt x="757" y="464"/>
                    <a:pt x="757" y="357"/>
                  </a:cubicBezTo>
                  <a:cubicBezTo>
                    <a:pt x="757" y="286"/>
                    <a:pt x="728" y="200"/>
                    <a:pt x="686" y="143"/>
                  </a:cubicBezTo>
                  <a:cubicBezTo>
                    <a:pt x="614" y="50"/>
                    <a:pt x="507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1118;p38">
              <a:extLst>
                <a:ext uri="{FF2B5EF4-FFF2-40B4-BE49-F238E27FC236}">
                  <a16:creationId xmlns:a16="http://schemas.microsoft.com/office/drawing/2014/main" id="{4200EC91-51C4-4276-A96B-907171CB7B0B}"/>
                </a:ext>
              </a:extLst>
            </p:cNvPr>
            <p:cNvSpPr/>
            <p:nvPr/>
          </p:nvSpPr>
          <p:spPr>
            <a:xfrm>
              <a:off x="4968775" y="28210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29" y="1"/>
                    <a:pt x="250" y="29"/>
                    <a:pt x="186" y="72"/>
                  </a:cubicBezTo>
                  <a:cubicBezTo>
                    <a:pt x="36" y="186"/>
                    <a:pt x="1" y="415"/>
                    <a:pt x="115" y="572"/>
                  </a:cubicBezTo>
                  <a:cubicBezTo>
                    <a:pt x="186" y="672"/>
                    <a:pt x="293" y="715"/>
                    <a:pt x="400" y="715"/>
                  </a:cubicBezTo>
                  <a:cubicBezTo>
                    <a:pt x="472" y="715"/>
                    <a:pt x="543" y="686"/>
                    <a:pt x="615" y="643"/>
                  </a:cubicBezTo>
                  <a:cubicBezTo>
                    <a:pt x="715" y="572"/>
                    <a:pt x="757" y="465"/>
                    <a:pt x="757" y="358"/>
                  </a:cubicBezTo>
                  <a:cubicBezTo>
                    <a:pt x="757" y="286"/>
                    <a:pt x="729" y="208"/>
                    <a:pt x="686" y="144"/>
                  </a:cubicBezTo>
                  <a:cubicBezTo>
                    <a:pt x="615" y="58"/>
                    <a:pt x="508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1119;p38">
              <a:extLst>
                <a:ext uri="{FF2B5EF4-FFF2-40B4-BE49-F238E27FC236}">
                  <a16:creationId xmlns:a16="http://schemas.microsoft.com/office/drawing/2014/main" id="{1D1DA77E-E8AF-479F-99AB-7F136363A8FA}"/>
                </a:ext>
              </a:extLst>
            </p:cNvPr>
            <p:cNvSpPr/>
            <p:nvPr/>
          </p:nvSpPr>
          <p:spPr>
            <a:xfrm>
              <a:off x="5015550" y="27862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7" y="0"/>
                  </a:moveTo>
                  <a:cubicBezTo>
                    <a:pt x="336" y="0"/>
                    <a:pt x="250" y="29"/>
                    <a:pt x="193" y="72"/>
                  </a:cubicBezTo>
                  <a:cubicBezTo>
                    <a:pt x="29" y="186"/>
                    <a:pt x="0" y="414"/>
                    <a:pt x="115" y="572"/>
                  </a:cubicBezTo>
                  <a:cubicBezTo>
                    <a:pt x="193" y="664"/>
                    <a:pt x="293" y="714"/>
                    <a:pt x="400" y="714"/>
                  </a:cubicBezTo>
                  <a:cubicBezTo>
                    <a:pt x="472" y="714"/>
                    <a:pt x="543" y="700"/>
                    <a:pt x="615" y="643"/>
                  </a:cubicBezTo>
                  <a:cubicBezTo>
                    <a:pt x="707" y="572"/>
                    <a:pt x="757" y="464"/>
                    <a:pt x="757" y="357"/>
                  </a:cubicBezTo>
                  <a:cubicBezTo>
                    <a:pt x="757" y="286"/>
                    <a:pt x="743" y="215"/>
                    <a:pt x="686" y="143"/>
                  </a:cubicBezTo>
                  <a:cubicBezTo>
                    <a:pt x="622" y="57"/>
                    <a:pt x="515" y="0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1120;p38">
              <a:extLst>
                <a:ext uri="{FF2B5EF4-FFF2-40B4-BE49-F238E27FC236}">
                  <a16:creationId xmlns:a16="http://schemas.microsoft.com/office/drawing/2014/main" id="{CFC53F2B-490D-48DD-8E3A-92BA5195A8DE}"/>
                </a:ext>
              </a:extLst>
            </p:cNvPr>
            <p:cNvSpPr/>
            <p:nvPr/>
          </p:nvSpPr>
          <p:spPr>
            <a:xfrm>
              <a:off x="5156225" y="26818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29" y="1"/>
                    <a:pt x="258" y="29"/>
                    <a:pt x="186" y="72"/>
                  </a:cubicBezTo>
                  <a:cubicBezTo>
                    <a:pt x="22" y="187"/>
                    <a:pt x="0" y="408"/>
                    <a:pt x="115" y="572"/>
                  </a:cubicBezTo>
                  <a:cubicBezTo>
                    <a:pt x="186" y="665"/>
                    <a:pt x="293" y="715"/>
                    <a:pt x="400" y="715"/>
                  </a:cubicBezTo>
                  <a:cubicBezTo>
                    <a:pt x="472" y="715"/>
                    <a:pt x="550" y="694"/>
                    <a:pt x="615" y="644"/>
                  </a:cubicBezTo>
                  <a:cubicBezTo>
                    <a:pt x="700" y="572"/>
                    <a:pt x="757" y="465"/>
                    <a:pt x="757" y="358"/>
                  </a:cubicBezTo>
                  <a:cubicBezTo>
                    <a:pt x="757" y="287"/>
                    <a:pt x="736" y="215"/>
                    <a:pt x="686" y="144"/>
                  </a:cubicBezTo>
                  <a:cubicBezTo>
                    <a:pt x="615" y="44"/>
                    <a:pt x="507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1121;p38">
              <a:extLst>
                <a:ext uri="{FF2B5EF4-FFF2-40B4-BE49-F238E27FC236}">
                  <a16:creationId xmlns:a16="http://schemas.microsoft.com/office/drawing/2014/main" id="{57E61CAE-DD3C-4C66-A453-4DC1D344341C}"/>
                </a:ext>
              </a:extLst>
            </p:cNvPr>
            <p:cNvSpPr/>
            <p:nvPr/>
          </p:nvSpPr>
          <p:spPr>
            <a:xfrm>
              <a:off x="4945400" y="28385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29" y="1"/>
                    <a:pt x="257" y="22"/>
                    <a:pt x="186" y="72"/>
                  </a:cubicBezTo>
                  <a:cubicBezTo>
                    <a:pt x="22" y="186"/>
                    <a:pt x="0" y="408"/>
                    <a:pt x="114" y="572"/>
                  </a:cubicBezTo>
                  <a:cubicBezTo>
                    <a:pt x="186" y="658"/>
                    <a:pt x="293" y="715"/>
                    <a:pt x="400" y="715"/>
                  </a:cubicBezTo>
                  <a:cubicBezTo>
                    <a:pt x="471" y="715"/>
                    <a:pt x="550" y="686"/>
                    <a:pt x="614" y="643"/>
                  </a:cubicBezTo>
                  <a:cubicBezTo>
                    <a:pt x="700" y="572"/>
                    <a:pt x="757" y="465"/>
                    <a:pt x="757" y="358"/>
                  </a:cubicBezTo>
                  <a:cubicBezTo>
                    <a:pt x="757" y="286"/>
                    <a:pt x="736" y="215"/>
                    <a:pt x="686" y="143"/>
                  </a:cubicBezTo>
                  <a:cubicBezTo>
                    <a:pt x="614" y="51"/>
                    <a:pt x="507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1122;p38">
              <a:extLst>
                <a:ext uri="{FF2B5EF4-FFF2-40B4-BE49-F238E27FC236}">
                  <a16:creationId xmlns:a16="http://schemas.microsoft.com/office/drawing/2014/main" id="{D021CFB0-66D3-46F2-87A6-CE8523A750E4}"/>
                </a:ext>
              </a:extLst>
            </p:cNvPr>
            <p:cNvSpPr/>
            <p:nvPr/>
          </p:nvSpPr>
          <p:spPr>
            <a:xfrm>
              <a:off x="4921825" y="28558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8" y="0"/>
                  </a:moveTo>
                  <a:cubicBezTo>
                    <a:pt x="336" y="0"/>
                    <a:pt x="265" y="22"/>
                    <a:pt x="193" y="72"/>
                  </a:cubicBezTo>
                  <a:cubicBezTo>
                    <a:pt x="36" y="186"/>
                    <a:pt x="0" y="407"/>
                    <a:pt x="115" y="572"/>
                  </a:cubicBezTo>
                  <a:cubicBezTo>
                    <a:pt x="193" y="671"/>
                    <a:pt x="293" y="714"/>
                    <a:pt x="400" y="714"/>
                  </a:cubicBezTo>
                  <a:cubicBezTo>
                    <a:pt x="472" y="714"/>
                    <a:pt x="543" y="686"/>
                    <a:pt x="615" y="643"/>
                  </a:cubicBezTo>
                  <a:cubicBezTo>
                    <a:pt x="715" y="572"/>
                    <a:pt x="757" y="464"/>
                    <a:pt x="757" y="357"/>
                  </a:cubicBezTo>
                  <a:cubicBezTo>
                    <a:pt x="757" y="286"/>
                    <a:pt x="736" y="207"/>
                    <a:pt x="686" y="143"/>
                  </a:cubicBezTo>
                  <a:cubicBezTo>
                    <a:pt x="622" y="57"/>
                    <a:pt x="515" y="0"/>
                    <a:pt x="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1123;p38">
              <a:extLst>
                <a:ext uri="{FF2B5EF4-FFF2-40B4-BE49-F238E27FC236}">
                  <a16:creationId xmlns:a16="http://schemas.microsoft.com/office/drawing/2014/main" id="{08C8CFE3-F42A-46B3-8AAD-82BCD7B6F6B8}"/>
                </a:ext>
              </a:extLst>
            </p:cNvPr>
            <p:cNvSpPr/>
            <p:nvPr/>
          </p:nvSpPr>
          <p:spPr>
            <a:xfrm>
              <a:off x="5109275" y="27166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7" y="0"/>
                  </a:moveTo>
                  <a:cubicBezTo>
                    <a:pt x="336" y="0"/>
                    <a:pt x="265" y="22"/>
                    <a:pt x="193" y="72"/>
                  </a:cubicBezTo>
                  <a:cubicBezTo>
                    <a:pt x="29" y="186"/>
                    <a:pt x="0" y="407"/>
                    <a:pt x="115" y="572"/>
                  </a:cubicBezTo>
                  <a:cubicBezTo>
                    <a:pt x="193" y="672"/>
                    <a:pt x="293" y="714"/>
                    <a:pt x="400" y="714"/>
                  </a:cubicBezTo>
                  <a:cubicBezTo>
                    <a:pt x="472" y="714"/>
                    <a:pt x="557" y="686"/>
                    <a:pt x="615" y="643"/>
                  </a:cubicBezTo>
                  <a:cubicBezTo>
                    <a:pt x="707" y="572"/>
                    <a:pt x="757" y="465"/>
                    <a:pt x="757" y="357"/>
                  </a:cubicBezTo>
                  <a:cubicBezTo>
                    <a:pt x="757" y="286"/>
                    <a:pt x="743" y="215"/>
                    <a:pt x="686" y="143"/>
                  </a:cubicBezTo>
                  <a:cubicBezTo>
                    <a:pt x="622" y="57"/>
                    <a:pt x="515" y="0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1124;p38">
              <a:extLst>
                <a:ext uri="{FF2B5EF4-FFF2-40B4-BE49-F238E27FC236}">
                  <a16:creationId xmlns:a16="http://schemas.microsoft.com/office/drawing/2014/main" id="{F1AE95EA-0374-462E-81FD-AF4BBF912259}"/>
                </a:ext>
              </a:extLst>
            </p:cNvPr>
            <p:cNvSpPr/>
            <p:nvPr/>
          </p:nvSpPr>
          <p:spPr>
            <a:xfrm>
              <a:off x="5132850" y="2699300"/>
              <a:ext cx="18925" cy="17525"/>
            </a:xfrm>
            <a:custGeom>
              <a:avLst/>
              <a:gdLst/>
              <a:ahLst/>
              <a:cxnLst/>
              <a:rect l="l" t="t" r="r" b="b"/>
              <a:pathLst>
                <a:path w="757" h="701" extrusionOk="0">
                  <a:moveTo>
                    <a:pt x="400" y="1"/>
                  </a:moveTo>
                  <a:cubicBezTo>
                    <a:pt x="329" y="1"/>
                    <a:pt x="250" y="22"/>
                    <a:pt x="186" y="72"/>
                  </a:cubicBezTo>
                  <a:cubicBezTo>
                    <a:pt x="36" y="186"/>
                    <a:pt x="0" y="408"/>
                    <a:pt x="114" y="558"/>
                  </a:cubicBezTo>
                  <a:cubicBezTo>
                    <a:pt x="186" y="658"/>
                    <a:pt x="293" y="701"/>
                    <a:pt x="400" y="701"/>
                  </a:cubicBezTo>
                  <a:cubicBezTo>
                    <a:pt x="471" y="701"/>
                    <a:pt x="543" y="679"/>
                    <a:pt x="614" y="629"/>
                  </a:cubicBezTo>
                  <a:cubicBezTo>
                    <a:pt x="707" y="558"/>
                    <a:pt x="757" y="451"/>
                    <a:pt x="757" y="343"/>
                  </a:cubicBezTo>
                  <a:cubicBezTo>
                    <a:pt x="757" y="272"/>
                    <a:pt x="728" y="194"/>
                    <a:pt x="686" y="129"/>
                  </a:cubicBezTo>
                  <a:cubicBezTo>
                    <a:pt x="614" y="44"/>
                    <a:pt x="507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1125;p38">
              <a:extLst>
                <a:ext uri="{FF2B5EF4-FFF2-40B4-BE49-F238E27FC236}">
                  <a16:creationId xmlns:a16="http://schemas.microsoft.com/office/drawing/2014/main" id="{BE4193BA-7EF3-431F-8747-7CD70BFF5AB3}"/>
                </a:ext>
              </a:extLst>
            </p:cNvPr>
            <p:cNvSpPr/>
            <p:nvPr/>
          </p:nvSpPr>
          <p:spPr>
            <a:xfrm>
              <a:off x="5085875" y="273412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0"/>
                  </a:moveTo>
                  <a:cubicBezTo>
                    <a:pt x="329" y="0"/>
                    <a:pt x="251" y="22"/>
                    <a:pt x="187" y="72"/>
                  </a:cubicBezTo>
                  <a:cubicBezTo>
                    <a:pt x="37" y="186"/>
                    <a:pt x="1" y="407"/>
                    <a:pt x="115" y="571"/>
                  </a:cubicBezTo>
                  <a:cubicBezTo>
                    <a:pt x="187" y="657"/>
                    <a:pt x="294" y="714"/>
                    <a:pt x="401" y="714"/>
                  </a:cubicBezTo>
                  <a:cubicBezTo>
                    <a:pt x="472" y="714"/>
                    <a:pt x="544" y="693"/>
                    <a:pt x="615" y="643"/>
                  </a:cubicBezTo>
                  <a:cubicBezTo>
                    <a:pt x="715" y="571"/>
                    <a:pt x="758" y="464"/>
                    <a:pt x="758" y="357"/>
                  </a:cubicBezTo>
                  <a:cubicBezTo>
                    <a:pt x="758" y="286"/>
                    <a:pt x="729" y="214"/>
                    <a:pt x="687" y="143"/>
                  </a:cubicBezTo>
                  <a:cubicBezTo>
                    <a:pt x="615" y="43"/>
                    <a:pt x="508" y="0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1126;p38">
              <a:extLst>
                <a:ext uri="{FF2B5EF4-FFF2-40B4-BE49-F238E27FC236}">
                  <a16:creationId xmlns:a16="http://schemas.microsoft.com/office/drawing/2014/main" id="{3368A089-AEEE-47E3-A20C-BC9C1ABFAD1A}"/>
                </a:ext>
              </a:extLst>
            </p:cNvPr>
            <p:cNvSpPr/>
            <p:nvPr/>
          </p:nvSpPr>
          <p:spPr>
            <a:xfrm>
              <a:off x="5062500" y="2751425"/>
              <a:ext cx="18950" cy="17700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400" y="1"/>
                  </a:moveTo>
                  <a:cubicBezTo>
                    <a:pt x="329" y="1"/>
                    <a:pt x="258" y="29"/>
                    <a:pt x="186" y="72"/>
                  </a:cubicBezTo>
                  <a:cubicBezTo>
                    <a:pt x="22" y="186"/>
                    <a:pt x="1" y="408"/>
                    <a:pt x="115" y="565"/>
                  </a:cubicBezTo>
                  <a:cubicBezTo>
                    <a:pt x="186" y="665"/>
                    <a:pt x="293" y="708"/>
                    <a:pt x="400" y="708"/>
                  </a:cubicBezTo>
                  <a:cubicBezTo>
                    <a:pt x="472" y="708"/>
                    <a:pt x="550" y="679"/>
                    <a:pt x="615" y="636"/>
                  </a:cubicBezTo>
                  <a:cubicBezTo>
                    <a:pt x="700" y="565"/>
                    <a:pt x="757" y="458"/>
                    <a:pt x="757" y="351"/>
                  </a:cubicBezTo>
                  <a:cubicBezTo>
                    <a:pt x="757" y="279"/>
                    <a:pt x="736" y="208"/>
                    <a:pt x="686" y="137"/>
                  </a:cubicBezTo>
                  <a:cubicBezTo>
                    <a:pt x="615" y="58"/>
                    <a:pt x="508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1127;p38">
              <a:extLst>
                <a:ext uri="{FF2B5EF4-FFF2-40B4-BE49-F238E27FC236}">
                  <a16:creationId xmlns:a16="http://schemas.microsoft.com/office/drawing/2014/main" id="{00E5A78E-F8B9-439B-8689-D3ACCA12C893}"/>
                </a:ext>
              </a:extLst>
            </p:cNvPr>
            <p:cNvSpPr/>
            <p:nvPr/>
          </p:nvSpPr>
          <p:spPr>
            <a:xfrm>
              <a:off x="5039125" y="2768925"/>
              <a:ext cx="18925" cy="17875"/>
            </a:xfrm>
            <a:custGeom>
              <a:avLst/>
              <a:gdLst/>
              <a:ahLst/>
              <a:cxnLst/>
              <a:rect l="l" t="t" r="r" b="b"/>
              <a:pathLst>
                <a:path w="757" h="715" extrusionOk="0">
                  <a:moveTo>
                    <a:pt x="400" y="1"/>
                  </a:moveTo>
                  <a:cubicBezTo>
                    <a:pt x="329" y="1"/>
                    <a:pt x="250" y="22"/>
                    <a:pt x="186" y="65"/>
                  </a:cubicBezTo>
                  <a:cubicBezTo>
                    <a:pt x="36" y="186"/>
                    <a:pt x="0" y="408"/>
                    <a:pt x="114" y="572"/>
                  </a:cubicBezTo>
                  <a:cubicBezTo>
                    <a:pt x="186" y="665"/>
                    <a:pt x="293" y="715"/>
                    <a:pt x="400" y="715"/>
                  </a:cubicBezTo>
                  <a:cubicBezTo>
                    <a:pt x="471" y="715"/>
                    <a:pt x="550" y="686"/>
                    <a:pt x="614" y="643"/>
                  </a:cubicBezTo>
                  <a:cubicBezTo>
                    <a:pt x="700" y="572"/>
                    <a:pt x="757" y="465"/>
                    <a:pt x="757" y="358"/>
                  </a:cubicBezTo>
                  <a:cubicBezTo>
                    <a:pt x="757" y="286"/>
                    <a:pt x="728" y="201"/>
                    <a:pt x="686" y="143"/>
                  </a:cubicBezTo>
                  <a:cubicBezTo>
                    <a:pt x="614" y="43"/>
                    <a:pt x="507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1128;p38">
              <a:extLst>
                <a:ext uri="{FF2B5EF4-FFF2-40B4-BE49-F238E27FC236}">
                  <a16:creationId xmlns:a16="http://schemas.microsoft.com/office/drawing/2014/main" id="{F743F01E-1802-4185-91DC-BF47E8248B8B}"/>
                </a:ext>
              </a:extLst>
            </p:cNvPr>
            <p:cNvSpPr/>
            <p:nvPr/>
          </p:nvSpPr>
          <p:spPr>
            <a:xfrm>
              <a:off x="4851675" y="290835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29" y="1"/>
                    <a:pt x="257" y="15"/>
                    <a:pt x="186" y="72"/>
                  </a:cubicBezTo>
                  <a:cubicBezTo>
                    <a:pt x="36" y="186"/>
                    <a:pt x="0" y="408"/>
                    <a:pt x="114" y="572"/>
                  </a:cubicBezTo>
                  <a:cubicBezTo>
                    <a:pt x="186" y="665"/>
                    <a:pt x="293" y="715"/>
                    <a:pt x="400" y="715"/>
                  </a:cubicBezTo>
                  <a:cubicBezTo>
                    <a:pt x="471" y="715"/>
                    <a:pt x="543" y="686"/>
                    <a:pt x="614" y="643"/>
                  </a:cubicBezTo>
                  <a:cubicBezTo>
                    <a:pt x="707" y="572"/>
                    <a:pt x="757" y="465"/>
                    <a:pt x="757" y="358"/>
                  </a:cubicBezTo>
                  <a:cubicBezTo>
                    <a:pt x="757" y="286"/>
                    <a:pt x="728" y="201"/>
                    <a:pt x="686" y="143"/>
                  </a:cubicBezTo>
                  <a:cubicBezTo>
                    <a:pt x="614" y="43"/>
                    <a:pt x="507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1129;p38">
              <a:extLst>
                <a:ext uri="{FF2B5EF4-FFF2-40B4-BE49-F238E27FC236}">
                  <a16:creationId xmlns:a16="http://schemas.microsoft.com/office/drawing/2014/main" id="{A306A386-0C7A-42DD-9148-3EB11F63A837}"/>
                </a:ext>
              </a:extLst>
            </p:cNvPr>
            <p:cNvSpPr/>
            <p:nvPr/>
          </p:nvSpPr>
          <p:spPr>
            <a:xfrm>
              <a:off x="4828100" y="2925500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8" y="0"/>
                  </a:moveTo>
                  <a:cubicBezTo>
                    <a:pt x="336" y="0"/>
                    <a:pt x="265" y="29"/>
                    <a:pt x="193" y="72"/>
                  </a:cubicBezTo>
                  <a:cubicBezTo>
                    <a:pt x="29" y="186"/>
                    <a:pt x="1" y="407"/>
                    <a:pt x="115" y="571"/>
                  </a:cubicBezTo>
                  <a:cubicBezTo>
                    <a:pt x="193" y="657"/>
                    <a:pt x="293" y="714"/>
                    <a:pt x="400" y="714"/>
                  </a:cubicBezTo>
                  <a:cubicBezTo>
                    <a:pt x="472" y="714"/>
                    <a:pt x="558" y="693"/>
                    <a:pt x="615" y="643"/>
                  </a:cubicBezTo>
                  <a:cubicBezTo>
                    <a:pt x="707" y="571"/>
                    <a:pt x="757" y="464"/>
                    <a:pt x="757" y="357"/>
                  </a:cubicBezTo>
                  <a:cubicBezTo>
                    <a:pt x="757" y="286"/>
                    <a:pt x="743" y="214"/>
                    <a:pt x="686" y="143"/>
                  </a:cubicBezTo>
                  <a:cubicBezTo>
                    <a:pt x="622" y="50"/>
                    <a:pt x="515" y="0"/>
                    <a:pt x="4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1130;p38">
              <a:extLst>
                <a:ext uri="{FF2B5EF4-FFF2-40B4-BE49-F238E27FC236}">
                  <a16:creationId xmlns:a16="http://schemas.microsoft.com/office/drawing/2014/main" id="{A5BFB4B0-095F-4FE5-AEB2-F9EE8A0D5917}"/>
                </a:ext>
              </a:extLst>
            </p:cNvPr>
            <p:cNvSpPr/>
            <p:nvPr/>
          </p:nvSpPr>
          <p:spPr>
            <a:xfrm>
              <a:off x="4781325" y="29604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1" y="1"/>
                  </a:moveTo>
                  <a:cubicBezTo>
                    <a:pt x="329" y="1"/>
                    <a:pt x="258" y="22"/>
                    <a:pt x="186" y="72"/>
                  </a:cubicBezTo>
                  <a:cubicBezTo>
                    <a:pt x="29" y="194"/>
                    <a:pt x="1" y="415"/>
                    <a:pt x="115" y="572"/>
                  </a:cubicBezTo>
                  <a:cubicBezTo>
                    <a:pt x="186" y="672"/>
                    <a:pt x="293" y="715"/>
                    <a:pt x="401" y="715"/>
                  </a:cubicBezTo>
                  <a:cubicBezTo>
                    <a:pt x="472" y="715"/>
                    <a:pt x="550" y="686"/>
                    <a:pt x="615" y="643"/>
                  </a:cubicBezTo>
                  <a:cubicBezTo>
                    <a:pt x="708" y="572"/>
                    <a:pt x="758" y="465"/>
                    <a:pt x="758" y="358"/>
                  </a:cubicBezTo>
                  <a:cubicBezTo>
                    <a:pt x="758" y="286"/>
                    <a:pt x="743" y="215"/>
                    <a:pt x="686" y="144"/>
                  </a:cubicBezTo>
                  <a:cubicBezTo>
                    <a:pt x="615" y="51"/>
                    <a:pt x="508" y="1"/>
                    <a:pt x="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1131;p38">
              <a:extLst>
                <a:ext uri="{FF2B5EF4-FFF2-40B4-BE49-F238E27FC236}">
                  <a16:creationId xmlns:a16="http://schemas.microsoft.com/office/drawing/2014/main" id="{226AE698-96EC-44AB-8A38-C3028441CE35}"/>
                </a:ext>
              </a:extLst>
            </p:cNvPr>
            <p:cNvSpPr/>
            <p:nvPr/>
          </p:nvSpPr>
          <p:spPr>
            <a:xfrm>
              <a:off x="4804725" y="2943175"/>
              <a:ext cx="18925" cy="17700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400" y="0"/>
                  </a:moveTo>
                  <a:cubicBezTo>
                    <a:pt x="329" y="0"/>
                    <a:pt x="250" y="29"/>
                    <a:pt x="186" y="72"/>
                  </a:cubicBezTo>
                  <a:cubicBezTo>
                    <a:pt x="36" y="186"/>
                    <a:pt x="0" y="407"/>
                    <a:pt x="114" y="564"/>
                  </a:cubicBezTo>
                  <a:cubicBezTo>
                    <a:pt x="186" y="657"/>
                    <a:pt x="293" y="707"/>
                    <a:pt x="400" y="707"/>
                  </a:cubicBezTo>
                  <a:cubicBezTo>
                    <a:pt x="471" y="707"/>
                    <a:pt x="543" y="679"/>
                    <a:pt x="614" y="636"/>
                  </a:cubicBezTo>
                  <a:cubicBezTo>
                    <a:pt x="714" y="564"/>
                    <a:pt x="757" y="457"/>
                    <a:pt x="757" y="350"/>
                  </a:cubicBezTo>
                  <a:cubicBezTo>
                    <a:pt x="757" y="279"/>
                    <a:pt x="736" y="193"/>
                    <a:pt x="686" y="129"/>
                  </a:cubicBezTo>
                  <a:cubicBezTo>
                    <a:pt x="614" y="43"/>
                    <a:pt x="507" y="0"/>
                    <a:pt x="4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1132;p38">
              <a:extLst>
                <a:ext uri="{FF2B5EF4-FFF2-40B4-BE49-F238E27FC236}">
                  <a16:creationId xmlns:a16="http://schemas.microsoft.com/office/drawing/2014/main" id="{B91E80A4-CC7C-42DB-9295-ACB480B3CFF5}"/>
                </a:ext>
              </a:extLst>
            </p:cNvPr>
            <p:cNvSpPr/>
            <p:nvPr/>
          </p:nvSpPr>
          <p:spPr>
            <a:xfrm>
              <a:off x="4875050" y="2890675"/>
              <a:ext cx="18950" cy="17875"/>
            </a:xfrm>
            <a:custGeom>
              <a:avLst/>
              <a:gdLst/>
              <a:ahLst/>
              <a:cxnLst/>
              <a:rect l="l" t="t" r="r" b="b"/>
              <a:pathLst>
                <a:path w="758" h="715" extrusionOk="0">
                  <a:moveTo>
                    <a:pt x="400" y="1"/>
                  </a:moveTo>
                  <a:cubicBezTo>
                    <a:pt x="329" y="1"/>
                    <a:pt x="258" y="29"/>
                    <a:pt x="186" y="72"/>
                  </a:cubicBezTo>
                  <a:cubicBezTo>
                    <a:pt x="22" y="186"/>
                    <a:pt x="1" y="408"/>
                    <a:pt x="115" y="572"/>
                  </a:cubicBezTo>
                  <a:cubicBezTo>
                    <a:pt x="186" y="665"/>
                    <a:pt x="293" y="715"/>
                    <a:pt x="400" y="715"/>
                  </a:cubicBezTo>
                  <a:cubicBezTo>
                    <a:pt x="472" y="715"/>
                    <a:pt x="550" y="686"/>
                    <a:pt x="615" y="643"/>
                  </a:cubicBezTo>
                  <a:cubicBezTo>
                    <a:pt x="715" y="572"/>
                    <a:pt x="758" y="465"/>
                    <a:pt x="758" y="358"/>
                  </a:cubicBezTo>
                  <a:cubicBezTo>
                    <a:pt x="758" y="286"/>
                    <a:pt x="729" y="215"/>
                    <a:pt x="686" y="144"/>
                  </a:cubicBezTo>
                  <a:cubicBezTo>
                    <a:pt x="615" y="58"/>
                    <a:pt x="508" y="1"/>
                    <a:pt x="4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1133;p38">
              <a:extLst>
                <a:ext uri="{FF2B5EF4-FFF2-40B4-BE49-F238E27FC236}">
                  <a16:creationId xmlns:a16="http://schemas.microsoft.com/office/drawing/2014/main" id="{BC294E4C-D0FF-4008-9058-729D48710F6C}"/>
                </a:ext>
              </a:extLst>
            </p:cNvPr>
            <p:cNvSpPr/>
            <p:nvPr/>
          </p:nvSpPr>
          <p:spPr>
            <a:xfrm>
              <a:off x="4632075" y="2947350"/>
              <a:ext cx="155175" cy="152400"/>
            </a:xfrm>
            <a:custGeom>
              <a:avLst/>
              <a:gdLst/>
              <a:ahLst/>
              <a:cxnLst/>
              <a:rect l="l" t="t" r="r" b="b"/>
              <a:pathLst>
                <a:path w="6207" h="6096" extrusionOk="0">
                  <a:moveTo>
                    <a:pt x="3323" y="1"/>
                  </a:moveTo>
                  <a:cubicBezTo>
                    <a:pt x="3206" y="1"/>
                    <a:pt x="3099" y="67"/>
                    <a:pt x="3036" y="162"/>
                  </a:cubicBezTo>
                  <a:lnTo>
                    <a:pt x="3014" y="183"/>
                  </a:lnTo>
                  <a:lnTo>
                    <a:pt x="2093" y="1618"/>
                  </a:lnTo>
                  <a:lnTo>
                    <a:pt x="365" y="1683"/>
                  </a:lnTo>
                  <a:cubicBezTo>
                    <a:pt x="229" y="1690"/>
                    <a:pt x="108" y="1768"/>
                    <a:pt x="51" y="1897"/>
                  </a:cubicBezTo>
                  <a:cubicBezTo>
                    <a:pt x="1" y="2018"/>
                    <a:pt x="15" y="2161"/>
                    <a:pt x="108" y="2268"/>
                  </a:cubicBezTo>
                  <a:lnTo>
                    <a:pt x="1200" y="3611"/>
                  </a:lnTo>
                  <a:lnTo>
                    <a:pt x="722" y="5267"/>
                  </a:lnTo>
                  <a:cubicBezTo>
                    <a:pt x="686" y="5403"/>
                    <a:pt x="722" y="5539"/>
                    <a:pt x="829" y="5632"/>
                  </a:cubicBezTo>
                  <a:cubicBezTo>
                    <a:pt x="894" y="5692"/>
                    <a:pt x="978" y="5725"/>
                    <a:pt x="1061" y="5725"/>
                  </a:cubicBezTo>
                  <a:cubicBezTo>
                    <a:pt x="1106" y="5725"/>
                    <a:pt x="1151" y="5716"/>
                    <a:pt x="1193" y="5696"/>
                  </a:cubicBezTo>
                  <a:lnTo>
                    <a:pt x="2807" y="5060"/>
                  </a:lnTo>
                  <a:lnTo>
                    <a:pt x="4243" y="6039"/>
                  </a:lnTo>
                  <a:cubicBezTo>
                    <a:pt x="4307" y="6081"/>
                    <a:pt x="4378" y="6096"/>
                    <a:pt x="4442" y="6096"/>
                  </a:cubicBezTo>
                  <a:cubicBezTo>
                    <a:pt x="4507" y="6096"/>
                    <a:pt x="4564" y="6081"/>
                    <a:pt x="4621" y="6053"/>
                  </a:cubicBezTo>
                  <a:cubicBezTo>
                    <a:pt x="4735" y="5981"/>
                    <a:pt x="4807" y="5860"/>
                    <a:pt x="4800" y="5724"/>
                  </a:cubicBezTo>
                  <a:lnTo>
                    <a:pt x="4692" y="3989"/>
                  </a:lnTo>
                  <a:lnTo>
                    <a:pt x="6056" y="2918"/>
                  </a:lnTo>
                  <a:cubicBezTo>
                    <a:pt x="6163" y="2839"/>
                    <a:pt x="6206" y="2697"/>
                    <a:pt x="6192" y="2575"/>
                  </a:cubicBezTo>
                  <a:cubicBezTo>
                    <a:pt x="6156" y="2440"/>
                    <a:pt x="6056" y="2332"/>
                    <a:pt x="5935" y="2297"/>
                  </a:cubicBezTo>
                  <a:lnTo>
                    <a:pt x="4685" y="1975"/>
                  </a:lnTo>
                  <a:cubicBezTo>
                    <a:pt x="4628" y="1940"/>
                    <a:pt x="4557" y="1918"/>
                    <a:pt x="4500" y="1918"/>
                  </a:cubicBezTo>
                  <a:lnTo>
                    <a:pt x="4471" y="1918"/>
                  </a:lnTo>
                  <a:lnTo>
                    <a:pt x="4257" y="1868"/>
                  </a:lnTo>
                  <a:lnTo>
                    <a:pt x="3664" y="233"/>
                  </a:lnTo>
                  <a:cubicBezTo>
                    <a:pt x="3664" y="226"/>
                    <a:pt x="3664" y="226"/>
                    <a:pt x="3657" y="226"/>
                  </a:cubicBezTo>
                  <a:cubicBezTo>
                    <a:pt x="3614" y="97"/>
                    <a:pt x="3500" y="19"/>
                    <a:pt x="3371" y="5"/>
                  </a:cubicBezTo>
                  <a:cubicBezTo>
                    <a:pt x="3355" y="2"/>
                    <a:pt x="3339" y="1"/>
                    <a:pt x="3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1134;p38">
              <a:extLst>
                <a:ext uri="{FF2B5EF4-FFF2-40B4-BE49-F238E27FC236}">
                  <a16:creationId xmlns:a16="http://schemas.microsoft.com/office/drawing/2014/main" id="{F609EEBF-03D4-4568-B86A-72B6A75F546B}"/>
                </a:ext>
              </a:extLst>
            </p:cNvPr>
            <p:cNvSpPr/>
            <p:nvPr/>
          </p:nvSpPr>
          <p:spPr>
            <a:xfrm>
              <a:off x="4110250" y="3271075"/>
              <a:ext cx="88400" cy="86225"/>
            </a:xfrm>
            <a:custGeom>
              <a:avLst/>
              <a:gdLst/>
              <a:ahLst/>
              <a:cxnLst/>
              <a:rect l="l" t="t" r="r" b="b"/>
              <a:pathLst>
                <a:path w="3536" h="3449" extrusionOk="0">
                  <a:moveTo>
                    <a:pt x="1868" y="1"/>
                  </a:moveTo>
                  <a:cubicBezTo>
                    <a:pt x="1801" y="1"/>
                    <a:pt x="1726" y="36"/>
                    <a:pt x="1693" y="102"/>
                  </a:cubicBezTo>
                  <a:lnTo>
                    <a:pt x="1186" y="937"/>
                  </a:lnTo>
                  <a:lnTo>
                    <a:pt x="208" y="994"/>
                  </a:lnTo>
                  <a:cubicBezTo>
                    <a:pt x="122" y="1002"/>
                    <a:pt x="65" y="1044"/>
                    <a:pt x="30" y="1116"/>
                  </a:cubicBezTo>
                  <a:cubicBezTo>
                    <a:pt x="1" y="1187"/>
                    <a:pt x="8" y="1273"/>
                    <a:pt x="65" y="1323"/>
                  </a:cubicBezTo>
                  <a:lnTo>
                    <a:pt x="694" y="2066"/>
                  </a:lnTo>
                  <a:lnTo>
                    <a:pt x="444" y="3008"/>
                  </a:lnTo>
                  <a:cubicBezTo>
                    <a:pt x="437" y="3044"/>
                    <a:pt x="437" y="3094"/>
                    <a:pt x="458" y="3130"/>
                  </a:cubicBezTo>
                  <a:cubicBezTo>
                    <a:pt x="465" y="3165"/>
                    <a:pt x="479" y="3187"/>
                    <a:pt x="508" y="3215"/>
                  </a:cubicBezTo>
                  <a:cubicBezTo>
                    <a:pt x="544" y="3251"/>
                    <a:pt x="588" y="3267"/>
                    <a:pt x="634" y="3267"/>
                  </a:cubicBezTo>
                  <a:cubicBezTo>
                    <a:pt x="661" y="3267"/>
                    <a:pt x="688" y="3262"/>
                    <a:pt x="715" y="3251"/>
                  </a:cubicBezTo>
                  <a:lnTo>
                    <a:pt x="1615" y="2880"/>
                  </a:lnTo>
                  <a:lnTo>
                    <a:pt x="2436" y="3415"/>
                  </a:lnTo>
                  <a:cubicBezTo>
                    <a:pt x="2470" y="3438"/>
                    <a:pt x="2507" y="3448"/>
                    <a:pt x="2545" y="3448"/>
                  </a:cubicBezTo>
                  <a:cubicBezTo>
                    <a:pt x="2580" y="3448"/>
                    <a:pt x="2616" y="3439"/>
                    <a:pt x="2650" y="3422"/>
                  </a:cubicBezTo>
                  <a:cubicBezTo>
                    <a:pt x="2715" y="3380"/>
                    <a:pt x="2750" y="3308"/>
                    <a:pt x="2750" y="3237"/>
                  </a:cubicBezTo>
                  <a:lnTo>
                    <a:pt x="2686" y="2387"/>
                  </a:lnTo>
                  <a:lnTo>
                    <a:pt x="2679" y="2251"/>
                  </a:lnTo>
                  <a:lnTo>
                    <a:pt x="3000" y="1994"/>
                  </a:lnTo>
                  <a:lnTo>
                    <a:pt x="3443" y="1637"/>
                  </a:lnTo>
                  <a:cubicBezTo>
                    <a:pt x="3507" y="1573"/>
                    <a:pt x="3536" y="1494"/>
                    <a:pt x="3521" y="1423"/>
                  </a:cubicBezTo>
                  <a:cubicBezTo>
                    <a:pt x="3500" y="1352"/>
                    <a:pt x="3450" y="1287"/>
                    <a:pt x="3364" y="1273"/>
                  </a:cubicBezTo>
                  <a:lnTo>
                    <a:pt x="2407" y="1044"/>
                  </a:lnTo>
                  <a:lnTo>
                    <a:pt x="2050" y="130"/>
                  </a:lnTo>
                  <a:cubicBezTo>
                    <a:pt x="2029" y="59"/>
                    <a:pt x="1965" y="2"/>
                    <a:pt x="1886" y="2"/>
                  </a:cubicBezTo>
                  <a:cubicBezTo>
                    <a:pt x="1880" y="1"/>
                    <a:pt x="1874" y="1"/>
                    <a:pt x="1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1135;p38">
              <a:extLst>
                <a:ext uri="{FF2B5EF4-FFF2-40B4-BE49-F238E27FC236}">
                  <a16:creationId xmlns:a16="http://schemas.microsoft.com/office/drawing/2014/main" id="{F1F305F3-A58D-4D3B-9C59-325872E64471}"/>
                </a:ext>
              </a:extLst>
            </p:cNvPr>
            <p:cNvSpPr/>
            <p:nvPr/>
          </p:nvSpPr>
          <p:spPr>
            <a:xfrm>
              <a:off x="5063025" y="2340875"/>
              <a:ext cx="85550" cy="88225"/>
            </a:xfrm>
            <a:custGeom>
              <a:avLst/>
              <a:gdLst/>
              <a:ahLst/>
              <a:cxnLst/>
              <a:rect l="l" t="t" r="r" b="b"/>
              <a:pathLst>
                <a:path w="3422" h="3529" extrusionOk="0">
                  <a:moveTo>
                    <a:pt x="1415" y="1"/>
                  </a:moveTo>
                  <a:cubicBezTo>
                    <a:pt x="1398" y="1"/>
                    <a:pt x="1381" y="3"/>
                    <a:pt x="1365" y="6"/>
                  </a:cubicBezTo>
                  <a:cubicBezTo>
                    <a:pt x="1293" y="27"/>
                    <a:pt x="1229" y="85"/>
                    <a:pt x="1222" y="163"/>
                  </a:cubicBezTo>
                  <a:lnTo>
                    <a:pt x="1029" y="1120"/>
                  </a:lnTo>
                  <a:lnTo>
                    <a:pt x="129" y="1513"/>
                  </a:lnTo>
                  <a:cubicBezTo>
                    <a:pt x="58" y="1541"/>
                    <a:pt x="15" y="1613"/>
                    <a:pt x="8" y="1684"/>
                  </a:cubicBezTo>
                  <a:cubicBezTo>
                    <a:pt x="1" y="1784"/>
                    <a:pt x="51" y="1855"/>
                    <a:pt x="115" y="1891"/>
                  </a:cubicBezTo>
                  <a:lnTo>
                    <a:pt x="544" y="2134"/>
                  </a:lnTo>
                  <a:lnTo>
                    <a:pt x="972" y="2377"/>
                  </a:lnTo>
                  <a:lnTo>
                    <a:pt x="994" y="2677"/>
                  </a:lnTo>
                  <a:lnTo>
                    <a:pt x="1058" y="3348"/>
                  </a:lnTo>
                  <a:cubicBezTo>
                    <a:pt x="1065" y="3419"/>
                    <a:pt x="1115" y="3491"/>
                    <a:pt x="1193" y="3519"/>
                  </a:cubicBezTo>
                  <a:cubicBezTo>
                    <a:pt x="1214" y="3526"/>
                    <a:pt x="1236" y="3529"/>
                    <a:pt x="1257" y="3529"/>
                  </a:cubicBezTo>
                  <a:cubicBezTo>
                    <a:pt x="1309" y="3529"/>
                    <a:pt x="1360" y="3510"/>
                    <a:pt x="1401" y="3469"/>
                  </a:cubicBezTo>
                  <a:lnTo>
                    <a:pt x="2122" y="2805"/>
                  </a:lnTo>
                  <a:lnTo>
                    <a:pt x="3079" y="3019"/>
                  </a:lnTo>
                  <a:cubicBezTo>
                    <a:pt x="3094" y="3022"/>
                    <a:pt x="3109" y="3024"/>
                    <a:pt x="3123" y="3024"/>
                  </a:cubicBezTo>
                  <a:cubicBezTo>
                    <a:pt x="3148" y="3024"/>
                    <a:pt x="3170" y="3019"/>
                    <a:pt x="3193" y="3005"/>
                  </a:cubicBezTo>
                  <a:cubicBezTo>
                    <a:pt x="3221" y="2998"/>
                    <a:pt x="3257" y="2969"/>
                    <a:pt x="3271" y="2948"/>
                  </a:cubicBezTo>
                  <a:cubicBezTo>
                    <a:pt x="3314" y="2884"/>
                    <a:pt x="3329" y="2805"/>
                    <a:pt x="3300" y="2734"/>
                  </a:cubicBezTo>
                  <a:lnTo>
                    <a:pt x="2886" y="1841"/>
                  </a:lnTo>
                  <a:lnTo>
                    <a:pt x="3386" y="991"/>
                  </a:lnTo>
                  <a:cubicBezTo>
                    <a:pt x="3421" y="927"/>
                    <a:pt x="3421" y="841"/>
                    <a:pt x="3379" y="777"/>
                  </a:cubicBezTo>
                  <a:cubicBezTo>
                    <a:pt x="3339" y="718"/>
                    <a:pt x="3276" y="683"/>
                    <a:pt x="3211" y="683"/>
                  </a:cubicBezTo>
                  <a:cubicBezTo>
                    <a:pt x="3205" y="683"/>
                    <a:pt x="3199" y="684"/>
                    <a:pt x="3193" y="684"/>
                  </a:cubicBezTo>
                  <a:lnTo>
                    <a:pt x="2222" y="806"/>
                  </a:lnTo>
                  <a:lnTo>
                    <a:pt x="1565" y="70"/>
                  </a:lnTo>
                  <a:cubicBezTo>
                    <a:pt x="1526" y="21"/>
                    <a:pt x="1471" y="1"/>
                    <a:pt x="1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1136;p38">
              <a:extLst>
                <a:ext uri="{FF2B5EF4-FFF2-40B4-BE49-F238E27FC236}">
                  <a16:creationId xmlns:a16="http://schemas.microsoft.com/office/drawing/2014/main" id="{00DDA1C3-6C23-4123-A234-DA61C16C080A}"/>
                </a:ext>
              </a:extLst>
            </p:cNvPr>
            <p:cNvSpPr/>
            <p:nvPr/>
          </p:nvSpPr>
          <p:spPr>
            <a:xfrm>
              <a:off x="5311550" y="2507550"/>
              <a:ext cx="85525" cy="87750"/>
            </a:xfrm>
            <a:custGeom>
              <a:avLst/>
              <a:gdLst/>
              <a:ahLst/>
              <a:cxnLst/>
              <a:rect l="l" t="t" r="r" b="b"/>
              <a:pathLst>
                <a:path w="3421" h="3510" extrusionOk="0">
                  <a:moveTo>
                    <a:pt x="1411" y="1"/>
                  </a:moveTo>
                  <a:cubicBezTo>
                    <a:pt x="1393" y="1"/>
                    <a:pt x="1375" y="3"/>
                    <a:pt x="1357" y="9"/>
                  </a:cubicBezTo>
                  <a:cubicBezTo>
                    <a:pt x="1285" y="23"/>
                    <a:pt x="1221" y="87"/>
                    <a:pt x="1214" y="159"/>
                  </a:cubicBezTo>
                  <a:lnTo>
                    <a:pt x="1028" y="1123"/>
                  </a:lnTo>
                  <a:lnTo>
                    <a:pt x="121" y="1515"/>
                  </a:lnTo>
                  <a:cubicBezTo>
                    <a:pt x="50" y="1544"/>
                    <a:pt x="7" y="1615"/>
                    <a:pt x="0" y="1687"/>
                  </a:cubicBezTo>
                  <a:cubicBezTo>
                    <a:pt x="0" y="1758"/>
                    <a:pt x="36" y="1837"/>
                    <a:pt x="107" y="1872"/>
                  </a:cubicBezTo>
                  <a:lnTo>
                    <a:pt x="578" y="2144"/>
                  </a:lnTo>
                  <a:lnTo>
                    <a:pt x="964" y="2358"/>
                  </a:lnTo>
                  <a:lnTo>
                    <a:pt x="1000" y="2701"/>
                  </a:lnTo>
                  <a:lnTo>
                    <a:pt x="1050" y="3329"/>
                  </a:lnTo>
                  <a:cubicBezTo>
                    <a:pt x="1064" y="3400"/>
                    <a:pt x="1107" y="3472"/>
                    <a:pt x="1185" y="3500"/>
                  </a:cubicBezTo>
                  <a:cubicBezTo>
                    <a:pt x="1206" y="3507"/>
                    <a:pt x="1228" y="3510"/>
                    <a:pt x="1249" y="3510"/>
                  </a:cubicBezTo>
                  <a:cubicBezTo>
                    <a:pt x="1301" y="3510"/>
                    <a:pt x="1352" y="3491"/>
                    <a:pt x="1393" y="3450"/>
                  </a:cubicBezTo>
                  <a:lnTo>
                    <a:pt x="2114" y="2786"/>
                  </a:lnTo>
                  <a:lnTo>
                    <a:pt x="3071" y="3001"/>
                  </a:lnTo>
                  <a:cubicBezTo>
                    <a:pt x="3086" y="3003"/>
                    <a:pt x="3101" y="3005"/>
                    <a:pt x="3115" y="3005"/>
                  </a:cubicBezTo>
                  <a:cubicBezTo>
                    <a:pt x="3140" y="3005"/>
                    <a:pt x="3162" y="3000"/>
                    <a:pt x="3185" y="2986"/>
                  </a:cubicBezTo>
                  <a:cubicBezTo>
                    <a:pt x="3213" y="2979"/>
                    <a:pt x="3249" y="2951"/>
                    <a:pt x="3263" y="2929"/>
                  </a:cubicBezTo>
                  <a:cubicBezTo>
                    <a:pt x="3313" y="2865"/>
                    <a:pt x="3321" y="2786"/>
                    <a:pt x="3292" y="2715"/>
                  </a:cubicBezTo>
                  <a:lnTo>
                    <a:pt x="2885" y="1822"/>
                  </a:lnTo>
                  <a:lnTo>
                    <a:pt x="3385" y="973"/>
                  </a:lnTo>
                  <a:cubicBezTo>
                    <a:pt x="3421" y="923"/>
                    <a:pt x="3421" y="837"/>
                    <a:pt x="3371" y="780"/>
                  </a:cubicBezTo>
                  <a:cubicBezTo>
                    <a:pt x="3331" y="721"/>
                    <a:pt x="3268" y="686"/>
                    <a:pt x="3203" y="686"/>
                  </a:cubicBezTo>
                  <a:cubicBezTo>
                    <a:pt x="3197" y="686"/>
                    <a:pt x="3191" y="686"/>
                    <a:pt x="3185" y="687"/>
                  </a:cubicBezTo>
                  <a:lnTo>
                    <a:pt x="2214" y="801"/>
                  </a:lnTo>
                  <a:lnTo>
                    <a:pt x="1564" y="73"/>
                  </a:lnTo>
                  <a:cubicBezTo>
                    <a:pt x="1521" y="25"/>
                    <a:pt x="1466" y="1"/>
                    <a:pt x="14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1137;p38">
              <a:extLst>
                <a:ext uri="{FF2B5EF4-FFF2-40B4-BE49-F238E27FC236}">
                  <a16:creationId xmlns:a16="http://schemas.microsoft.com/office/drawing/2014/main" id="{78644885-494D-482B-A144-BA04887F76A2}"/>
                </a:ext>
              </a:extLst>
            </p:cNvPr>
            <p:cNvSpPr/>
            <p:nvPr/>
          </p:nvSpPr>
          <p:spPr>
            <a:xfrm>
              <a:off x="4755625" y="2603075"/>
              <a:ext cx="63225" cy="60950"/>
            </a:xfrm>
            <a:custGeom>
              <a:avLst/>
              <a:gdLst/>
              <a:ahLst/>
              <a:cxnLst/>
              <a:rect l="l" t="t" r="r" b="b"/>
              <a:pathLst>
                <a:path w="2529" h="2438" extrusionOk="0">
                  <a:moveTo>
                    <a:pt x="1207" y="1"/>
                  </a:moveTo>
                  <a:cubicBezTo>
                    <a:pt x="1150" y="8"/>
                    <a:pt x="1107" y="36"/>
                    <a:pt x="1079" y="86"/>
                  </a:cubicBezTo>
                  <a:lnTo>
                    <a:pt x="814" y="736"/>
                  </a:lnTo>
                  <a:lnTo>
                    <a:pt x="122" y="879"/>
                  </a:lnTo>
                  <a:cubicBezTo>
                    <a:pt x="72" y="893"/>
                    <a:pt x="29" y="936"/>
                    <a:pt x="15" y="986"/>
                  </a:cubicBezTo>
                  <a:cubicBezTo>
                    <a:pt x="0" y="1043"/>
                    <a:pt x="29" y="1100"/>
                    <a:pt x="65" y="1136"/>
                  </a:cubicBezTo>
                  <a:lnTo>
                    <a:pt x="600" y="1586"/>
                  </a:lnTo>
                  <a:lnTo>
                    <a:pt x="550" y="2007"/>
                  </a:lnTo>
                  <a:lnTo>
                    <a:pt x="529" y="2286"/>
                  </a:lnTo>
                  <a:cubicBezTo>
                    <a:pt x="514" y="2336"/>
                    <a:pt x="543" y="2393"/>
                    <a:pt x="586" y="2422"/>
                  </a:cubicBezTo>
                  <a:cubicBezTo>
                    <a:pt x="611" y="2432"/>
                    <a:pt x="638" y="2438"/>
                    <a:pt x="664" y="2438"/>
                  </a:cubicBezTo>
                  <a:cubicBezTo>
                    <a:pt x="691" y="2438"/>
                    <a:pt x="718" y="2432"/>
                    <a:pt x="743" y="2422"/>
                  </a:cubicBezTo>
                  <a:lnTo>
                    <a:pt x="1043" y="2229"/>
                  </a:lnTo>
                  <a:lnTo>
                    <a:pt x="1343" y="2050"/>
                  </a:lnTo>
                  <a:lnTo>
                    <a:pt x="1985" y="2336"/>
                  </a:lnTo>
                  <a:cubicBezTo>
                    <a:pt x="1991" y="2362"/>
                    <a:pt x="2012" y="2377"/>
                    <a:pt x="2034" y="2377"/>
                  </a:cubicBezTo>
                  <a:cubicBezTo>
                    <a:pt x="2042" y="2377"/>
                    <a:pt x="2050" y="2375"/>
                    <a:pt x="2057" y="2372"/>
                  </a:cubicBezTo>
                  <a:cubicBezTo>
                    <a:pt x="2078" y="2364"/>
                    <a:pt x="2100" y="2357"/>
                    <a:pt x="2114" y="2336"/>
                  </a:cubicBezTo>
                  <a:cubicBezTo>
                    <a:pt x="2164" y="2300"/>
                    <a:pt x="2178" y="2250"/>
                    <a:pt x="2171" y="2193"/>
                  </a:cubicBezTo>
                  <a:lnTo>
                    <a:pt x="2007" y="1507"/>
                  </a:lnTo>
                  <a:lnTo>
                    <a:pt x="2478" y="979"/>
                  </a:lnTo>
                  <a:cubicBezTo>
                    <a:pt x="2521" y="936"/>
                    <a:pt x="2528" y="886"/>
                    <a:pt x="2507" y="829"/>
                  </a:cubicBezTo>
                  <a:cubicBezTo>
                    <a:pt x="2492" y="779"/>
                    <a:pt x="2435" y="743"/>
                    <a:pt x="2385" y="743"/>
                  </a:cubicBezTo>
                  <a:lnTo>
                    <a:pt x="2328" y="729"/>
                  </a:lnTo>
                  <a:lnTo>
                    <a:pt x="1686" y="679"/>
                  </a:lnTo>
                  <a:lnTo>
                    <a:pt x="1686" y="665"/>
                  </a:lnTo>
                  <a:lnTo>
                    <a:pt x="1343" y="72"/>
                  </a:lnTo>
                  <a:cubicBezTo>
                    <a:pt x="1314" y="22"/>
                    <a:pt x="1257" y="1"/>
                    <a:pt x="12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1138;p38">
              <a:extLst>
                <a:ext uri="{FF2B5EF4-FFF2-40B4-BE49-F238E27FC236}">
                  <a16:creationId xmlns:a16="http://schemas.microsoft.com/office/drawing/2014/main" id="{6EF44444-FDD4-4EB0-A0EE-EF972E2BFC72}"/>
                </a:ext>
              </a:extLst>
            </p:cNvPr>
            <p:cNvSpPr/>
            <p:nvPr/>
          </p:nvSpPr>
          <p:spPr>
            <a:xfrm>
              <a:off x="4341450" y="3349250"/>
              <a:ext cx="61625" cy="59250"/>
            </a:xfrm>
            <a:custGeom>
              <a:avLst/>
              <a:gdLst/>
              <a:ahLst/>
              <a:cxnLst/>
              <a:rect l="l" t="t" r="r" b="b"/>
              <a:pathLst>
                <a:path w="2465" h="2370" extrusionOk="0">
                  <a:moveTo>
                    <a:pt x="1804" y="1"/>
                  </a:moveTo>
                  <a:cubicBezTo>
                    <a:pt x="1780" y="1"/>
                    <a:pt x="1757" y="6"/>
                    <a:pt x="1736" y="17"/>
                  </a:cubicBezTo>
                  <a:lnTo>
                    <a:pt x="1150" y="374"/>
                  </a:lnTo>
                  <a:lnTo>
                    <a:pt x="529" y="103"/>
                  </a:lnTo>
                  <a:cubicBezTo>
                    <a:pt x="505" y="91"/>
                    <a:pt x="482" y="85"/>
                    <a:pt x="462" y="85"/>
                  </a:cubicBezTo>
                  <a:cubicBezTo>
                    <a:pt x="433" y="85"/>
                    <a:pt x="407" y="96"/>
                    <a:pt x="386" y="117"/>
                  </a:cubicBezTo>
                  <a:cubicBezTo>
                    <a:pt x="350" y="153"/>
                    <a:pt x="322" y="210"/>
                    <a:pt x="343" y="260"/>
                  </a:cubicBezTo>
                  <a:lnTo>
                    <a:pt x="379" y="402"/>
                  </a:lnTo>
                  <a:lnTo>
                    <a:pt x="500" y="924"/>
                  </a:lnTo>
                  <a:lnTo>
                    <a:pt x="329" y="1109"/>
                  </a:lnTo>
                  <a:lnTo>
                    <a:pt x="43" y="1431"/>
                  </a:lnTo>
                  <a:cubicBezTo>
                    <a:pt x="8" y="1474"/>
                    <a:pt x="0" y="1524"/>
                    <a:pt x="22" y="1574"/>
                  </a:cubicBezTo>
                  <a:cubicBezTo>
                    <a:pt x="36" y="1624"/>
                    <a:pt x="79" y="1652"/>
                    <a:pt x="136" y="1659"/>
                  </a:cubicBezTo>
                  <a:lnTo>
                    <a:pt x="815" y="1716"/>
                  </a:lnTo>
                  <a:lnTo>
                    <a:pt x="1150" y="2302"/>
                  </a:lnTo>
                  <a:cubicBezTo>
                    <a:pt x="1172" y="2331"/>
                    <a:pt x="1186" y="2345"/>
                    <a:pt x="1214" y="2359"/>
                  </a:cubicBezTo>
                  <a:cubicBezTo>
                    <a:pt x="1230" y="2364"/>
                    <a:pt x="1245" y="2369"/>
                    <a:pt x="1262" y="2369"/>
                  </a:cubicBezTo>
                  <a:cubicBezTo>
                    <a:pt x="1270" y="2369"/>
                    <a:pt x="1277" y="2368"/>
                    <a:pt x="1286" y="2366"/>
                  </a:cubicBezTo>
                  <a:cubicBezTo>
                    <a:pt x="1343" y="2366"/>
                    <a:pt x="1386" y="2331"/>
                    <a:pt x="1414" y="2273"/>
                  </a:cubicBezTo>
                  <a:lnTo>
                    <a:pt x="1671" y="1652"/>
                  </a:lnTo>
                  <a:lnTo>
                    <a:pt x="2343" y="1509"/>
                  </a:lnTo>
                  <a:cubicBezTo>
                    <a:pt x="2393" y="1502"/>
                    <a:pt x="2435" y="1452"/>
                    <a:pt x="2450" y="1409"/>
                  </a:cubicBezTo>
                  <a:cubicBezTo>
                    <a:pt x="2464" y="1359"/>
                    <a:pt x="2435" y="1302"/>
                    <a:pt x="2400" y="1267"/>
                  </a:cubicBezTo>
                  <a:lnTo>
                    <a:pt x="1879" y="831"/>
                  </a:lnTo>
                  <a:lnTo>
                    <a:pt x="1928" y="295"/>
                  </a:lnTo>
                  <a:lnTo>
                    <a:pt x="1950" y="153"/>
                  </a:lnTo>
                  <a:cubicBezTo>
                    <a:pt x="1950" y="138"/>
                    <a:pt x="1950" y="117"/>
                    <a:pt x="1936" y="103"/>
                  </a:cubicBezTo>
                  <a:cubicBezTo>
                    <a:pt x="1928" y="67"/>
                    <a:pt x="1914" y="38"/>
                    <a:pt x="1879" y="17"/>
                  </a:cubicBezTo>
                  <a:cubicBezTo>
                    <a:pt x="1854" y="6"/>
                    <a:pt x="1829" y="1"/>
                    <a:pt x="18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3F3F3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F18CD110-7DCF-44F2-A797-4F487BA55803}"/>
              </a:ext>
            </a:extLst>
          </p:cNvPr>
          <p:cNvSpPr txBox="1"/>
          <p:nvPr/>
        </p:nvSpPr>
        <p:spPr>
          <a:xfrm>
            <a:off x="5383113" y="1942749"/>
            <a:ext cx="137698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Cabin" panose="00000500000000000000" pitchFamily="2" charset="-93"/>
              </a:rPr>
              <a:t>5,1 + x = 7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A8BEF1A-278E-48CA-8EAE-07DC0AC5F477}"/>
              </a:ext>
            </a:extLst>
          </p:cNvPr>
          <p:cNvGrpSpPr/>
          <p:nvPr/>
        </p:nvGrpSpPr>
        <p:grpSpPr>
          <a:xfrm>
            <a:off x="1085057" y="1828800"/>
            <a:ext cx="1969228" cy="658784"/>
            <a:chOff x="2253006" y="4903816"/>
            <a:chExt cx="2479250" cy="65878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F08B4ED-04B9-4E11-8C3C-FF7EA4B36963}"/>
                </a:ext>
              </a:extLst>
            </p:cNvPr>
            <p:cNvSpPr/>
            <p:nvPr/>
          </p:nvSpPr>
          <p:spPr>
            <a:xfrm>
              <a:off x="2253006" y="4903816"/>
              <a:ext cx="2479250" cy="6587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Cabin" panose="00000500000000000000" pitchFamily="2" charset="-93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E373F96-2A14-405D-BF23-4EC0DE9F2C6F}"/>
                </a:ext>
              </a:extLst>
            </p:cNvPr>
            <p:cNvSpPr txBox="1"/>
            <p:nvPr/>
          </p:nvSpPr>
          <p:spPr>
            <a:xfrm>
              <a:off x="2518005" y="5017765"/>
              <a:ext cx="155972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rgbClr val="C00000"/>
                  </a:solidFill>
                  <a:latin typeface="#9Slide03 Cabin" panose="00000500000000000000" pitchFamily="2" charset="-93"/>
                </a:rPr>
                <a:t>Đẳng thức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C6962EEF-BAE1-4C8D-81DA-E1F62450FC4A}"/>
              </a:ext>
            </a:extLst>
          </p:cNvPr>
          <p:cNvSpPr txBox="1"/>
          <p:nvPr/>
        </p:nvSpPr>
        <p:spPr>
          <a:xfrm>
            <a:off x="3385008" y="2895600"/>
            <a:ext cx="2553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#9Slide03 Cabin" panose="00000500000000000000" pitchFamily="2" charset="-93"/>
              </a:rPr>
              <a:t>5,1 + x là vế trái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9AA15E1-78C2-4004-9326-D9F89F84826E}"/>
              </a:ext>
            </a:extLst>
          </p:cNvPr>
          <p:cNvSpPr txBox="1"/>
          <p:nvPr/>
        </p:nvSpPr>
        <p:spPr>
          <a:xfrm>
            <a:off x="6781640" y="2895600"/>
            <a:ext cx="2517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#9Slide03 Cabin" panose="00000500000000000000" pitchFamily="2" charset="-93"/>
              </a:rPr>
              <a:t>7 là vế phải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C2C3AA-389A-4DB5-84C9-6EE7EA1F5CA1}"/>
              </a:ext>
            </a:extLst>
          </p:cNvPr>
          <p:cNvSpPr txBox="1"/>
          <p:nvPr/>
        </p:nvSpPr>
        <p:spPr>
          <a:xfrm>
            <a:off x="1287598" y="4122895"/>
            <a:ext cx="1455527" cy="5778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>
                <a:latin typeface="#9Slide03 Cabin" panose="00000500000000000000" pitchFamily="2" charset="-93"/>
              </a:rPr>
              <a:t>Nhận xét: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B9EF80A-1695-45E1-AD08-1338823A3062}"/>
              </a:ext>
            </a:extLst>
          </p:cNvPr>
          <p:cNvCxnSpPr>
            <a:cxnSpLocks/>
          </p:cNvCxnSpPr>
          <p:nvPr/>
        </p:nvCxnSpPr>
        <p:spPr>
          <a:xfrm>
            <a:off x="6422156" y="2373636"/>
            <a:ext cx="0" cy="974475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81CA3900-49EF-4D7F-85F6-3315B530F584}"/>
              </a:ext>
            </a:extLst>
          </p:cNvPr>
          <p:cNvSpPr/>
          <p:nvPr/>
        </p:nvSpPr>
        <p:spPr>
          <a:xfrm>
            <a:off x="65851" y="100972"/>
            <a:ext cx="662152" cy="662152"/>
          </a:xfrm>
          <a:prstGeom prst="star5">
            <a:avLst>
              <a:gd name="adj" fmla="val 29187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116477-53D2-44BB-BFC7-32D5F6B9026B}"/>
              </a:ext>
            </a:extLst>
          </p:cNvPr>
          <p:cNvSpPr txBox="1"/>
          <p:nvPr/>
        </p:nvSpPr>
        <p:spPr>
          <a:xfrm>
            <a:off x="263956" y="231764"/>
            <a:ext cx="42367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Neutra" panose="02040603050506020204" pitchFamily="18" charset="0"/>
              </a:rPr>
              <a:t>2.   Quy tắc chuyển vế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0040183-1486-4B90-AEA9-CDB0385EB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7" y="980128"/>
            <a:ext cx="543872" cy="5438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AF06DB3-870A-40D8-83D3-C3D4F0723176}"/>
              </a:ext>
            </a:extLst>
          </p:cNvPr>
          <p:cNvSpPr txBox="1"/>
          <p:nvPr/>
        </p:nvSpPr>
        <p:spPr>
          <a:xfrm>
            <a:off x="1121523" y="1078824"/>
            <a:ext cx="155972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Cabin" panose="00000500000000000000" pitchFamily="2" charset="-93"/>
              </a:rPr>
              <a:t>Đẳng thức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83D8E8-817B-4E77-95AA-E54BA38C1764}"/>
              </a:ext>
            </a:extLst>
          </p:cNvPr>
          <p:cNvSpPr txBox="1"/>
          <p:nvPr/>
        </p:nvSpPr>
        <p:spPr>
          <a:xfrm>
            <a:off x="1963616" y="4911968"/>
            <a:ext cx="8973610" cy="12241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>
                <a:latin typeface="#9Slide03 Cabin" panose="00000500000000000000" pitchFamily="2" charset="-93"/>
              </a:rPr>
              <a:t>Đẳng thức trên gồm vế trái và vế phải, được ngăn cách nhau</a:t>
            </a:r>
          </a:p>
          <a:p>
            <a:pPr algn="l">
              <a:lnSpc>
                <a:spcPct val="150000"/>
              </a:lnSpc>
            </a:pPr>
            <a:r>
              <a:rPr lang="en-US" sz="2800">
                <a:latin typeface="#9Slide03 Cabin" panose="00000500000000000000" pitchFamily="2" charset="-93"/>
              </a:rPr>
              <a:t>bởi dấu bằng.</a:t>
            </a:r>
          </a:p>
        </p:txBody>
      </p:sp>
      <p:grpSp>
        <p:nvGrpSpPr>
          <p:cNvPr id="26" name="Google Shape;2275;p66">
            <a:extLst>
              <a:ext uri="{FF2B5EF4-FFF2-40B4-BE49-F238E27FC236}">
                <a16:creationId xmlns:a16="http://schemas.microsoft.com/office/drawing/2014/main" id="{74CDCC36-1EFE-4B36-8663-481D0D328BF8}"/>
              </a:ext>
            </a:extLst>
          </p:cNvPr>
          <p:cNvGrpSpPr/>
          <p:nvPr/>
        </p:nvGrpSpPr>
        <p:grpSpPr>
          <a:xfrm>
            <a:off x="1327839" y="5037824"/>
            <a:ext cx="417920" cy="415637"/>
            <a:chOff x="5289423" y="1285219"/>
            <a:chExt cx="343379" cy="392165"/>
          </a:xfrm>
          <a:noFill/>
        </p:grpSpPr>
        <p:sp>
          <p:nvSpPr>
            <p:cNvPr id="27" name="Google Shape;2276;p66">
              <a:extLst>
                <a:ext uri="{FF2B5EF4-FFF2-40B4-BE49-F238E27FC236}">
                  <a16:creationId xmlns:a16="http://schemas.microsoft.com/office/drawing/2014/main" id="{3F487097-2982-4CE0-847C-D1941DC4F940}"/>
                </a:ext>
              </a:extLst>
            </p:cNvPr>
            <p:cNvSpPr/>
            <p:nvPr/>
          </p:nvSpPr>
          <p:spPr>
            <a:xfrm>
              <a:off x="5289423" y="1333482"/>
              <a:ext cx="343379" cy="343902"/>
            </a:xfrm>
            <a:custGeom>
              <a:avLst/>
              <a:gdLst/>
              <a:ahLst/>
              <a:cxnLst/>
              <a:rect l="l" t="t" r="r" b="b"/>
              <a:pathLst>
                <a:path w="8537" h="8550" extrusionOk="0">
                  <a:moveTo>
                    <a:pt x="1369" y="1"/>
                  </a:moveTo>
                  <a:cubicBezTo>
                    <a:pt x="607" y="1"/>
                    <a:pt x="0" y="620"/>
                    <a:pt x="0" y="1370"/>
                  </a:cubicBezTo>
                  <a:lnTo>
                    <a:pt x="0" y="7180"/>
                  </a:lnTo>
                  <a:cubicBezTo>
                    <a:pt x="0" y="7942"/>
                    <a:pt x="607" y="8550"/>
                    <a:pt x="1369" y="8550"/>
                  </a:cubicBezTo>
                  <a:lnTo>
                    <a:pt x="7168" y="8550"/>
                  </a:lnTo>
                  <a:cubicBezTo>
                    <a:pt x="7930" y="8550"/>
                    <a:pt x="8537" y="7942"/>
                    <a:pt x="8537" y="7180"/>
                  </a:cubicBezTo>
                  <a:lnTo>
                    <a:pt x="8537" y="1370"/>
                  </a:lnTo>
                  <a:cubicBezTo>
                    <a:pt x="8537" y="620"/>
                    <a:pt x="7930" y="1"/>
                    <a:pt x="7168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277;p66">
              <a:extLst>
                <a:ext uri="{FF2B5EF4-FFF2-40B4-BE49-F238E27FC236}">
                  <a16:creationId xmlns:a16="http://schemas.microsoft.com/office/drawing/2014/main" id="{5B79AB8B-59E3-491D-A025-96BAF4EBFFBE}"/>
                </a:ext>
              </a:extLst>
            </p:cNvPr>
            <p:cNvSpPr/>
            <p:nvPr/>
          </p:nvSpPr>
          <p:spPr>
            <a:xfrm>
              <a:off x="5289423" y="1285219"/>
              <a:ext cx="343379" cy="343902"/>
            </a:xfrm>
            <a:custGeom>
              <a:avLst/>
              <a:gdLst/>
              <a:ahLst/>
              <a:cxnLst/>
              <a:rect l="l" t="t" r="r" b="b"/>
              <a:pathLst>
                <a:path w="8537" h="8550" extrusionOk="0">
                  <a:moveTo>
                    <a:pt x="1369" y="1"/>
                  </a:moveTo>
                  <a:cubicBezTo>
                    <a:pt x="607" y="1"/>
                    <a:pt x="0" y="620"/>
                    <a:pt x="0" y="1370"/>
                  </a:cubicBezTo>
                  <a:lnTo>
                    <a:pt x="0" y="7180"/>
                  </a:lnTo>
                  <a:cubicBezTo>
                    <a:pt x="0" y="7942"/>
                    <a:pt x="607" y="8550"/>
                    <a:pt x="1369" y="8550"/>
                  </a:cubicBezTo>
                  <a:lnTo>
                    <a:pt x="7168" y="8550"/>
                  </a:lnTo>
                  <a:cubicBezTo>
                    <a:pt x="7930" y="8550"/>
                    <a:pt x="8537" y="7942"/>
                    <a:pt x="8537" y="7180"/>
                  </a:cubicBezTo>
                  <a:lnTo>
                    <a:pt x="8537" y="1370"/>
                  </a:lnTo>
                  <a:cubicBezTo>
                    <a:pt x="8537" y="620"/>
                    <a:pt x="7930" y="1"/>
                    <a:pt x="7168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278;p66">
              <a:extLst>
                <a:ext uri="{FF2B5EF4-FFF2-40B4-BE49-F238E27FC236}">
                  <a16:creationId xmlns:a16="http://schemas.microsoft.com/office/drawing/2014/main" id="{B344EFA5-D4B7-43B8-A972-E96CAA2CCD16}"/>
                </a:ext>
              </a:extLst>
            </p:cNvPr>
            <p:cNvSpPr/>
            <p:nvPr/>
          </p:nvSpPr>
          <p:spPr>
            <a:xfrm>
              <a:off x="5392352" y="1388189"/>
              <a:ext cx="137521" cy="137963"/>
            </a:xfrm>
            <a:custGeom>
              <a:avLst/>
              <a:gdLst/>
              <a:ahLst/>
              <a:cxnLst/>
              <a:rect l="l" t="t" r="r" b="b"/>
              <a:pathLst>
                <a:path w="3419" h="3430" extrusionOk="0">
                  <a:moveTo>
                    <a:pt x="1704" y="1"/>
                  </a:moveTo>
                  <a:cubicBezTo>
                    <a:pt x="763" y="1"/>
                    <a:pt x="1" y="775"/>
                    <a:pt x="1" y="1715"/>
                  </a:cubicBezTo>
                  <a:cubicBezTo>
                    <a:pt x="1" y="2656"/>
                    <a:pt x="763" y="3430"/>
                    <a:pt x="1704" y="3430"/>
                  </a:cubicBezTo>
                  <a:cubicBezTo>
                    <a:pt x="2656" y="3430"/>
                    <a:pt x="3418" y="2656"/>
                    <a:pt x="3418" y="1715"/>
                  </a:cubicBezTo>
                  <a:cubicBezTo>
                    <a:pt x="3418" y="775"/>
                    <a:pt x="2656" y="1"/>
                    <a:pt x="1704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411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E10F5BB2-2D66-4999-9CB8-938D58180593}"/>
              </a:ext>
            </a:extLst>
          </p:cNvPr>
          <p:cNvSpPr/>
          <p:nvPr/>
        </p:nvSpPr>
        <p:spPr>
          <a:xfrm>
            <a:off x="65851" y="100972"/>
            <a:ext cx="662152" cy="662152"/>
          </a:xfrm>
          <a:prstGeom prst="star5">
            <a:avLst>
              <a:gd name="adj" fmla="val 29187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6A79F4-ED77-4D67-B777-6844ED1917D8}"/>
              </a:ext>
            </a:extLst>
          </p:cNvPr>
          <p:cNvSpPr txBox="1"/>
          <p:nvPr/>
        </p:nvSpPr>
        <p:spPr>
          <a:xfrm>
            <a:off x="263956" y="231764"/>
            <a:ext cx="42367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Neutra" panose="02040603050506020204" pitchFamily="18" charset="0"/>
              </a:rPr>
              <a:t>2.   Quy tắc chuyển vế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F4C8DD-34B9-48BC-A7EA-9DF1042D6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7" y="980128"/>
            <a:ext cx="543872" cy="5438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370367-DDF1-4432-906A-BCB82AD6AA57}"/>
              </a:ext>
            </a:extLst>
          </p:cNvPr>
          <p:cNvSpPr txBox="1"/>
          <p:nvPr/>
        </p:nvSpPr>
        <p:spPr>
          <a:xfrm>
            <a:off x="1121523" y="1078824"/>
            <a:ext cx="155972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Cabin" panose="00000500000000000000" pitchFamily="2" charset="-93"/>
              </a:rPr>
              <a:t>Đẳng thức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F2FC4DF-2805-4244-B1A9-DCF678233242}"/>
              </a:ext>
            </a:extLst>
          </p:cNvPr>
          <p:cNvGrpSpPr/>
          <p:nvPr/>
        </p:nvGrpSpPr>
        <p:grpSpPr>
          <a:xfrm>
            <a:off x="1138479" y="1905000"/>
            <a:ext cx="5451507" cy="2138855"/>
            <a:chOff x="1138479" y="1934307"/>
            <a:chExt cx="5451507" cy="213885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7BBE17B-0EC6-46E7-836E-E30F8E09D0DA}"/>
                </a:ext>
              </a:extLst>
            </p:cNvPr>
            <p:cNvSpPr/>
            <p:nvPr/>
          </p:nvSpPr>
          <p:spPr>
            <a:xfrm>
              <a:off x="1138479" y="1934307"/>
              <a:ext cx="5451507" cy="2138855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Cabin" panose="00000500000000000000" pitchFamily="2" charset="-93"/>
              </a:endParaRPr>
            </a:p>
          </p:txBody>
        </p:sp>
        <p:sp>
          <p:nvSpPr>
            <p:cNvPr id="31" name="Rectangle: Single Corner Snipped 30">
              <a:extLst>
                <a:ext uri="{FF2B5EF4-FFF2-40B4-BE49-F238E27FC236}">
                  <a16:creationId xmlns:a16="http://schemas.microsoft.com/office/drawing/2014/main" id="{BA4D0C5A-EF88-44F7-9685-BCFCCAD79D95}"/>
                </a:ext>
              </a:extLst>
            </p:cNvPr>
            <p:cNvSpPr/>
            <p:nvPr/>
          </p:nvSpPr>
          <p:spPr>
            <a:xfrm rot="10800000" flipH="1">
              <a:off x="1138479" y="1934307"/>
              <a:ext cx="105875" cy="2138855"/>
            </a:xfrm>
            <a:prstGeom prst="snip1Rect">
              <a:avLst>
                <a:gd name="adj" fmla="val 50000"/>
              </a:avLst>
            </a:prstGeom>
            <a:solidFill>
              <a:srgbClr val="C0000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Cabin" panose="00000500000000000000" pitchFamily="2" charset="-93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264D66-BD40-4058-B6D0-6AE8070BBF4A}"/>
                </a:ext>
              </a:extLst>
            </p:cNvPr>
            <p:cNvSpPr txBox="1"/>
            <p:nvPr/>
          </p:nvSpPr>
          <p:spPr>
            <a:xfrm>
              <a:off x="1362032" y="1987079"/>
              <a:ext cx="114614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000" i="1">
                  <a:solidFill>
                    <a:srgbClr val="C00000"/>
                  </a:solidFill>
                  <a:latin typeface="#9Slide03 Cabin" panose="00000500000000000000" pitchFamily="2" charset="-93"/>
                </a:rPr>
                <a:t>Tổng quát:</a:t>
              </a:r>
            </a:p>
          </p:txBody>
        </p:sp>
        <p:sp>
          <p:nvSpPr>
            <p:cNvPr id="23" name="Cloud 22">
              <a:extLst>
                <a:ext uri="{FF2B5EF4-FFF2-40B4-BE49-F238E27FC236}">
                  <a16:creationId xmlns:a16="http://schemas.microsoft.com/office/drawing/2014/main" id="{8947DA5C-1402-4618-B3C2-FBD610929974}"/>
                </a:ext>
              </a:extLst>
            </p:cNvPr>
            <p:cNvSpPr/>
            <p:nvPr/>
          </p:nvSpPr>
          <p:spPr>
            <a:xfrm>
              <a:off x="2465362" y="2276435"/>
              <a:ext cx="2810831" cy="851283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Cabin" panose="00000500000000000000" pitchFamily="2" charset="-93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71A49A-BD44-4A1A-9995-06554B367578}"/>
                </a:ext>
              </a:extLst>
            </p:cNvPr>
            <p:cNvSpPr txBox="1"/>
            <p:nvPr/>
          </p:nvSpPr>
          <p:spPr>
            <a:xfrm>
              <a:off x="3221340" y="2501505"/>
              <a:ext cx="1251946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latin typeface="#9Slide03 Cabin" panose="00000500000000000000" pitchFamily="2" charset="-93"/>
                </a:rPr>
                <a:t>A bằng 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D543A9-56C3-4C24-B742-049E77998453}"/>
                </a:ext>
              </a:extLst>
            </p:cNvPr>
            <p:cNvSpPr txBox="1"/>
            <p:nvPr/>
          </p:nvSpPr>
          <p:spPr>
            <a:xfrm>
              <a:off x="3424392" y="3437709"/>
              <a:ext cx="971420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3600">
                  <a:solidFill>
                    <a:srgbClr val="C00000"/>
                  </a:solidFill>
                  <a:latin typeface="#9Slide03 Cabin" panose="00000500000000000000" pitchFamily="2" charset="-93"/>
                </a:rPr>
                <a:t>A = B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935B3C-9AC2-4465-AE6A-F8B8694A94E7}"/>
                </a:ext>
              </a:extLst>
            </p:cNvPr>
            <p:cNvSpPr txBox="1"/>
            <p:nvPr/>
          </p:nvSpPr>
          <p:spPr>
            <a:xfrm>
              <a:off x="1845788" y="3185682"/>
              <a:ext cx="108183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>
                  <a:latin typeface="#9Slide03 Cabin" panose="00000500000000000000" pitchFamily="2" charset="-93"/>
                </a:rPr>
                <a:t>Vế trái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3DF0C5-7A37-4E6B-A830-867D489D9B60}"/>
                </a:ext>
              </a:extLst>
            </p:cNvPr>
            <p:cNvSpPr txBox="1"/>
            <p:nvPr/>
          </p:nvSpPr>
          <p:spPr>
            <a:xfrm>
              <a:off x="4819258" y="3185682"/>
              <a:ext cx="1657742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>
                  <a:latin typeface="#9Slide03 Cabin" panose="00000500000000000000" pitchFamily="2" charset="-93"/>
                </a:rPr>
                <a:t>Vế phải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63A1375-9E1D-4D4C-91D8-4CF3796044DD}"/>
                </a:ext>
              </a:extLst>
            </p:cNvPr>
            <p:cNvCxnSpPr>
              <a:cxnSpLocks/>
            </p:cNvCxnSpPr>
            <p:nvPr/>
          </p:nvCxnSpPr>
          <p:spPr>
            <a:xfrm>
              <a:off x="2498854" y="3722364"/>
              <a:ext cx="6700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5AF20A9-EFA9-4340-AA65-1ABA19B7B5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48840" y="3722364"/>
              <a:ext cx="63253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E2F4D7-0C19-4E76-ACA0-A9E4CAF07805}"/>
              </a:ext>
            </a:extLst>
          </p:cNvPr>
          <p:cNvGrpSpPr/>
          <p:nvPr/>
        </p:nvGrpSpPr>
        <p:grpSpPr>
          <a:xfrm>
            <a:off x="7485637" y="2003612"/>
            <a:ext cx="3938156" cy="1925620"/>
            <a:chOff x="7401704" y="1889635"/>
            <a:chExt cx="3938156" cy="19256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8E4B0D-2CB2-4064-B6D8-6768F9637AAC}"/>
                </a:ext>
              </a:extLst>
            </p:cNvPr>
            <p:cNvSpPr txBox="1"/>
            <p:nvPr/>
          </p:nvSpPr>
          <p:spPr>
            <a:xfrm>
              <a:off x="7575580" y="2016934"/>
              <a:ext cx="852798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latin typeface="#9Slide03 Cabin" panose="00000500000000000000" pitchFamily="2" charset="-93"/>
                </a:rPr>
                <a:t>Ví dụ :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5584F8-7C8C-4A16-B5FF-2DE3490207B5}"/>
                </a:ext>
              </a:extLst>
            </p:cNvPr>
            <p:cNvSpPr txBox="1"/>
            <p:nvPr/>
          </p:nvSpPr>
          <p:spPr>
            <a:xfrm>
              <a:off x="8375787" y="2607418"/>
              <a:ext cx="1115690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latin typeface="#9Slide03 Cabin" panose="00000500000000000000" pitchFamily="2" charset="-93"/>
                </a:rPr>
                <a:t>a . a = a</a:t>
              </a:r>
              <a:r>
                <a:rPr lang="en-US" sz="2600" baseline="30000">
                  <a:latin typeface="#9Slide03 Cabin" panose="00000500000000000000" pitchFamily="2" charset="-93"/>
                </a:rPr>
                <a:t>2</a:t>
              </a:r>
              <a:endParaRPr lang="en-US" sz="2600">
                <a:latin typeface="#9Slide03 Cabin" panose="00000500000000000000" pitchFamily="2" charset="-93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FDC96C-90C4-45FA-86EC-BDFD65087BCB}"/>
                </a:ext>
              </a:extLst>
            </p:cNvPr>
            <p:cNvSpPr txBox="1"/>
            <p:nvPr/>
          </p:nvSpPr>
          <p:spPr>
            <a:xfrm>
              <a:off x="8375787" y="3262447"/>
              <a:ext cx="2050241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latin typeface="#9Slide03 Cabin" panose="00000500000000000000" pitchFamily="2" charset="-93"/>
                </a:rPr>
                <a:t>2,7 - 8,1 = - 5,4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3BF71DE-B17D-4E0A-B1A3-8B1371C8B0E4}"/>
                </a:ext>
              </a:extLst>
            </p:cNvPr>
            <p:cNvSpPr/>
            <p:nvPr/>
          </p:nvSpPr>
          <p:spPr>
            <a:xfrm>
              <a:off x="7401704" y="1889635"/>
              <a:ext cx="3938156" cy="1925620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#9Slide03 Cabin" panose="00000500000000000000" pitchFamily="2" charset="-93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ED2BBFB-1A59-4D07-A51A-773E55E2D1FF}"/>
              </a:ext>
            </a:extLst>
          </p:cNvPr>
          <p:cNvSpPr/>
          <p:nvPr/>
        </p:nvSpPr>
        <p:spPr>
          <a:xfrm>
            <a:off x="2209800" y="4419600"/>
            <a:ext cx="8219930" cy="1888410"/>
          </a:xfrm>
          <a:prstGeom prst="rect">
            <a:avLst/>
          </a:prstGeom>
          <a:solidFill>
            <a:schemeClr val="accent6">
              <a:lumMod val="20000"/>
              <a:lumOff val="80000"/>
              <a:alpha val="21000"/>
            </a:schemeClr>
          </a:solidFill>
          <a:ln w="28575">
            <a:solidFill>
              <a:srgbClr val="00206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#9Slide03 Cabin" panose="00000500000000000000" pitchFamily="2" charset="-93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40E545-47BA-49B2-A106-6180CCA16452}"/>
              </a:ext>
            </a:extLst>
          </p:cNvPr>
          <p:cNvSpPr txBox="1"/>
          <p:nvPr/>
        </p:nvSpPr>
        <p:spPr>
          <a:xfrm>
            <a:off x="2478826" y="4558634"/>
            <a:ext cx="7622279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Cabin" panose="00000500000000000000" pitchFamily="2" charset="-93"/>
              </a:rPr>
              <a:t>Khi biến đổi đẳng thức, người ta thường dùng </a:t>
            </a:r>
            <a:r>
              <a:rPr lang="en-US" sz="2600">
                <a:solidFill>
                  <a:srgbClr val="C00000"/>
                </a:solidFill>
                <a:latin typeface="#9Slide03 Cabin" panose="00000500000000000000" pitchFamily="2" charset="-93"/>
              </a:rPr>
              <a:t>tính chất</a:t>
            </a:r>
            <a:r>
              <a:rPr lang="en-US" sz="2600">
                <a:latin typeface="#9Slide03 Cabin" panose="00000500000000000000" pitchFamily="2" charset="-93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720BC8-CA11-44E4-96C3-F2327B81416D}"/>
              </a:ext>
            </a:extLst>
          </p:cNvPr>
          <p:cNvSpPr txBox="1"/>
          <p:nvPr/>
        </p:nvSpPr>
        <p:spPr>
          <a:xfrm>
            <a:off x="4958390" y="5204054"/>
            <a:ext cx="642805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Cabin" panose="00000500000000000000" pitchFamily="2" charset="-93"/>
              </a:rPr>
              <a:t>b = 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CC3D80-9B05-41E9-B456-55E7F898D102}"/>
              </a:ext>
            </a:extLst>
          </p:cNvPr>
          <p:cNvSpPr txBox="1"/>
          <p:nvPr/>
        </p:nvSpPr>
        <p:spPr>
          <a:xfrm>
            <a:off x="4958390" y="5804148"/>
            <a:ext cx="1684757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Cabin" panose="00000500000000000000" pitchFamily="2" charset="-93"/>
              </a:rPr>
              <a:t>a + c = b + c 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59BC69-936B-4CCC-A793-A6C2DC4DF779}"/>
              </a:ext>
            </a:extLst>
          </p:cNvPr>
          <p:cNvSpPr txBox="1"/>
          <p:nvPr/>
        </p:nvSpPr>
        <p:spPr>
          <a:xfrm>
            <a:off x="5796590" y="5194845"/>
            <a:ext cx="7534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1 Noi dung ngan" panose="00000600000000000000" pitchFamily="2" charset="-93"/>
              </a:rPr>
              <a:t>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FA953E-9589-4888-BB22-53EF548AC42D}"/>
              </a:ext>
            </a:extLst>
          </p:cNvPr>
          <p:cNvSpPr txBox="1"/>
          <p:nvPr/>
        </p:nvSpPr>
        <p:spPr>
          <a:xfrm>
            <a:off x="2459691" y="5204054"/>
            <a:ext cx="1880323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Cabin" panose="00000500000000000000" pitchFamily="2" charset="-93"/>
              </a:rPr>
              <a:t>Nếu a = b thì :</a:t>
            </a:r>
          </a:p>
        </p:txBody>
      </p:sp>
    </p:spTree>
    <p:extLst>
      <p:ext uri="{BB962C8B-B14F-4D97-AF65-F5344CB8AC3E}">
        <p14:creationId xmlns:p14="http://schemas.microsoft.com/office/powerpoint/2010/main" val="39310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E960F4-1A91-4EFA-AAC4-FB1A8F787DFA}"/>
              </a:ext>
            </a:extLst>
          </p:cNvPr>
          <p:cNvSpPr txBox="1"/>
          <p:nvPr/>
        </p:nvSpPr>
        <p:spPr>
          <a:xfrm>
            <a:off x="1378827" y="1245513"/>
            <a:ext cx="777296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Cabin" panose="00000500000000000000" pitchFamily="2" charset="-93"/>
              </a:rPr>
              <a:t>Chỉ ra vế trái, vế phải của đẳng thức 2.(b + 1) = 2b + 2.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8A284D-B598-4274-8873-620EF343A6FD}"/>
              </a:ext>
            </a:extLst>
          </p:cNvPr>
          <p:cNvSpPr txBox="1"/>
          <p:nvPr/>
        </p:nvSpPr>
        <p:spPr>
          <a:xfrm>
            <a:off x="1378827" y="1945470"/>
            <a:ext cx="1088439" cy="5778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>
                <a:latin typeface="#9Slide03 Cabin" panose="00000500000000000000" pitchFamily="2" charset="-93"/>
              </a:rPr>
              <a:t>Đáp án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B55567-4E47-490E-9DE0-BBF95DD28633}"/>
              </a:ext>
            </a:extLst>
          </p:cNvPr>
          <p:cNvGrpSpPr/>
          <p:nvPr/>
        </p:nvGrpSpPr>
        <p:grpSpPr>
          <a:xfrm>
            <a:off x="1066800" y="2971800"/>
            <a:ext cx="2999733" cy="1849821"/>
            <a:chOff x="1358463" y="2869324"/>
            <a:chExt cx="2999733" cy="184982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571FCC-7F69-4AC2-B47F-630F31911A20}"/>
                </a:ext>
              </a:extLst>
            </p:cNvPr>
            <p:cNvSpPr/>
            <p:nvPr/>
          </p:nvSpPr>
          <p:spPr>
            <a:xfrm>
              <a:off x="1358463" y="2869324"/>
              <a:ext cx="2999733" cy="1849821"/>
            </a:xfrm>
            <a:prstGeom prst="rect">
              <a:avLst/>
            </a:prstGeom>
            <a:solidFill>
              <a:schemeClr val="bg2">
                <a:alpha val="24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#9Slide03 Cabin" panose="00000500000000000000" pitchFamily="2" charset="-93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CF5AD1-A05E-4FA0-978E-44DE579D487B}"/>
                </a:ext>
              </a:extLst>
            </p:cNvPr>
            <p:cNvSpPr txBox="1"/>
            <p:nvPr/>
          </p:nvSpPr>
          <p:spPr>
            <a:xfrm>
              <a:off x="1605326" y="3124200"/>
              <a:ext cx="24395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>
                  <a:latin typeface="#9Slide03 Cabin" panose="00000500000000000000" pitchFamily="2" charset="-93"/>
                </a:rPr>
                <a:t>Vế trái: 2.(b + 1)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16A473C-555E-4FC1-BD4A-48FDE1A3D2C4}"/>
                </a:ext>
              </a:extLst>
            </p:cNvPr>
            <p:cNvSpPr txBox="1"/>
            <p:nvPr/>
          </p:nvSpPr>
          <p:spPr>
            <a:xfrm>
              <a:off x="1605325" y="3954545"/>
              <a:ext cx="24503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>
                  <a:latin typeface="#9Slide03 Cabin" panose="00000500000000000000" pitchFamily="2" charset="-93"/>
                </a:rPr>
                <a:t>Vế phải: 2b + 2</a:t>
              </a:r>
            </a:p>
          </p:txBody>
        </p:sp>
      </p:grp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A9005995-3966-4148-B899-77F86798D205}"/>
              </a:ext>
            </a:extLst>
          </p:cNvPr>
          <p:cNvSpPr/>
          <p:nvPr/>
        </p:nvSpPr>
        <p:spPr>
          <a:xfrm>
            <a:off x="65851" y="100972"/>
            <a:ext cx="662152" cy="662152"/>
          </a:xfrm>
          <a:prstGeom prst="star5">
            <a:avLst>
              <a:gd name="adj" fmla="val 29187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AA05DD-9BF9-4E1F-8072-70375EE0ABF5}"/>
              </a:ext>
            </a:extLst>
          </p:cNvPr>
          <p:cNvSpPr txBox="1"/>
          <p:nvPr/>
        </p:nvSpPr>
        <p:spPr>
          <a:xfrm>
            <a:off x="263956" y="231764"/>
            <a:ext cx="42367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Neutra" panose="02040603050506020204" pitchFamily="18" charset="0"/>
              </a:rPr>
              <a:t>2.   Quy tắc chuyển vế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0CBE48-0967-4F76-8D94-7EF4CA6A8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4" y="1082780"/>
            <a:ext cx="527466" cy="52746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B8AA100-C048-4C97-BAB4-4C8F38FCF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416" y="1838030"/>
            <a:ext cx="297439" cy="5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748698-031E-472D-B84B-BB39F2430E64}"/>
              </a:ext>
            </a:extLst>
          </p:cNvPr>
          <p:cNvSpPr txBox="1"/>
          <p:nvPr/>
        </p:nvSpPr>
        <p:spPr>
          <a:xfrm>
            <a:off x="2057400" y="1118419"/>
            <a:ext cx="338554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Cabin" panose="00000500000000000000" pitchFamily="2" charset="-93"/>
              </a:rPr>
              <a:t>a) Tìm a, biết a + 6 = -9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2B9931-2615-4C4C-95E5-FDCABC252F0E}"/>
              </a:ext>
            </a:extLst>
          </p:cNvPr>
          <p:cNvSpPr txBox="1"/>
          <p:nvPr/>
        </p:nvSpPr>
        <p:spPr>
          <a:xfrm>
            <a:off x="6264536" y="1118419"/>
            <a:ext cx="346088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Cabin" panose="00000500000000000000" pitchFamily="2" charset="-93"/>
              </a:rPr>
              <a:t>b) Tìm b, biết b - 8 = -3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A525DF-2ED3-478B-8D51-6EBD5E8073BD}"/>
              </a:ext>
            </a:extLst>
          </p:cNvPr>
          <p:cNvSpPr txBox="1"/>
          <p:nvPr/>
        </p:nvSpPr>
        <p:spPr>
          <a:xfrm>
            <a:off x="5654936" y="1118418"/>
            <a:ext cx="7534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/>
              <a:t>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673045-61AA-468A-94F8-A18E233BD256}"/>
              </a:ext>
            </a:extLst>
          </p:cNvPr>
          <p:cNvSpPr txBox="1"/>
          <p:nvPr/>
        </p:nvSpPr>
        <p:spPr>
          <a:xfrm>
            <a:off x="1026658" y="1987477"/>
            <a:ext cx="32310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a)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15E2942-DA0D-4E4C-BD7F-7D00F843A74C}"/>
              </a:ext>
            </a:extLst>
          </p:cNvPr>
          <p:cNvSpPr txBox="1"/>
          <p:nvPr/>
        </p:nvSpPr>
        <p:spPr>
          <a:xfrm>
            <a:off x="1442214" y="2737542"/>
            <a:ext cx="17806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a + 6 = - 9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E4773C-F2BD-44A4-85D0-55CDE65A35EC}"/>
              </a:ext>
            </a:extLst>
          </p:cNvPr>
          <p:cNvSpPr txBox="1"/>
          <p:nvPr/>
        </p:nvSpPr>
        <p:spPr>
          <a:xfrm>
            <a:off x="1442214" y="3511196"/>
            <a:ext cx="39127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a + 6 + </a:t>
            </a:r>
            <a:r>
              <a:rPr lang="en-US" sz="2600">
                <a:solidFill>
                  <a:srgbClr val="C00000"/>
                </a:solidFill>
                <a:latin typeface="#9Slide03 Cabin" panose="00000500000000000000" pitchFamily="2" charset="-93"/>
              </a:rPr>
              <a:t>(-6)</a:t>
            </a:r>
            <a:r>
              <a:rPr lang="en-US" sz="2600">
                <a:latin typeface="#9Slide03 Cabin" panose="00000500000000000000" pitchFamily="2" charset="-93"/>
              </a:rPr>
              <a:t>   </a:t>
            </a:r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= - 9 +</a:t>
            </a:r>
            <a:r>
              <a:rPr lang="en-US" sz="2600">
                <a:latin typeface="#9Slide03 Cabin" panose="00000500000000000000" pitchFamily="2" charset="-93"/>
              </a:rPr>
              <a:t> </a:t>
            </a:r>
            <a:r>
              <a:rPr lang="en-US" sz="2600">
                <a:solidFill>
                  <a:srgbClr val="C00000"/>
                </a:solidFill>
                <a:latin typeface="#9Slide03 Cabin" panose="00000500000000000000" pitchFamily="2" charset="-93"/>
              </a:rPr>
              <a:t>(-6)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3F087B-AE58-44E5-AADC-5CDBAF3531E5}"/>
              </a:ext>
            </a:extLst>
          </p:cNvPr>
          <p:cNvSpPr txBox="1"/>
          <p:nvPr/>
        </p:nvSpPr>
        <p:spPr>
          <a:xfrm>
            <a:off x="1442214" y="4284850"/>
            <a:ext cx="391279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a + [6 +</a:t>
            </a:r>
            <a:r>
              <a:rPr lang="en-US" sz="2600">
                <a:latin typeface="#9Slide03 Cabin" panose="00000500000000000000" pitchFamily="2" charset="-93"/>
              </a:rPr>
              <a:t> </a:t>
            </a:r>
            <a:r>
              <a:rPr lang="en-US" sz="2600">
                <a:solidFill>
                  <a:srgbClr val="C00000"/>
                </a:solidFill>
                <a:latin typeface="#9Slide03 Cabin" panose="00000500000000000000" pitchFamily="2" charset="-93"/>
              </a:rPr>
              <a:t>(-6)</a:t>
            </a:r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]</a:t>
            </a:r>
            <a:r>
              <a:rPr lang="en-US" sz="2600">
                <a:latin typeface="#9Slide03 Cabin" panose="00000500000000000000" pitchFamily="2" charset="-93"/>
              </a:rPr>
              <a:t> </a:t>
            </a:r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= - 9 - 6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2ADC1F-146F-45AF-AC47-C19BC21AD043}"/>
              </a:ext>
            </a:extLst>
          </p:cNvPr>
          <p:cNvSpPr txBox="1"/>
          <p:nvPr/>
        </p:nvSpPr>
        <p:spPr>
          <a:xfrm>
            <a:off x="3168321" y="5058504"/>
            <a:ext cx="21045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a = - 9 - 6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88F330-5035-4AB3-84BD-768194DF09B4}"/>
              </a:ext>
            </a:extLst>
          </p:cNvPr>
          <p:cNvSpPr txBox="1"/>
          <p:nvPr/>
        </p:nvSpPr>
        <p:spPr>
          <a:xfrm>
            <a:off x="3158028" y="5832157"/>
            <a:ext cx="13893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a = - 15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C69232-465C-41A5-B3A0-C20BED6BC3D6}"/>
              </a:ext>
            </a:extLst>
          </p:cNvPr>
          <p:cNvSpPr txBox="1"/>
          <p:nvPr/>
        </p:nvSpPr>
        <p:spPr>
          <a:xfrm>
            <a:off x="1334680" y="1963888"/>
            <a:ext cx="58228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Sử dụng tính chất để biến đổi đẳng thức: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66DAE4-181D-4F1B-A5E5-ACBDBB9C3D50}"/>
              </a:ext>
            </a:extLst>
          </p:cNvPr>
          <p:cNvGrpSpPr/>
          <p:nvPr/>
        </p:nvGrpSpPr>
        <p:grpSpPr>
          <a:xfrm>
            <a:off x="646801" y="1116128"/>
            <a:ext cx="1188721" cy="455849"/>
            <a:chOff x="460717" y="1143000"/>
            <a:chExt cx="1188721" cy="45584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27901FA-6A97-4F1A-9CB0-8544BFA56F1D}"/>
                </a:ext>
              </a:extLst>
            </p:cNvPr>
            <p:cNvSpPr/>
            <p:nvPr/>
          </p:nvSpPr>
          <p:spPr>
            <a:xfrm>
              <a:off x="460717" y="1143000"/>
              <a:ext cx="1188721" cy="45584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E2F7BBB-9573-4DDA-81A7-FA3EFF0F4EB1}"/>
                </a:ext>
              </a:extLst>
            </p:cNvPr>
            <p:cNvSpPr txBox="1"/>
            <p:nvPr/>
          </p:nvSpPr>
          <p:spPr>
            <a:xfrm>
              <a:off x="551016" y="1170869"/>
              <a:ext cx="1049967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latin typeface="#9Slide03 AllRoundGothic" panose="020B0703020202020104" pitchFamily="34" charset="-93"/>
                </a:rPr>
                <a:t>Ví dụ 2</a:t>
              </a:r>
            </a:p>
          </p:txBody>
        </p:sp>
      </p:grp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5B92872B-3DFC-4BA9-9833-A147576E7CA3}"/>
              </a:ext>
            </a:extLst>
          </p:cNvPr>
          <p:cNvSpPr/>
          <p:nvPr/>
        </p:nvSpPr>
        <p:spPr>
          <a:xfrm>
            <a:off x="65851" y="100972"/>
            <a:ext cx="662152" cy="662152"/>
          </a:xfrm>
          <a:prstGeom prst="star5">
            <a:avLst>
              <a:gd name="adj" fmla="val 29187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954093-CE1D-4EEF-B2BA-351CC1A0EA90}"/>
              </a:ext>
            </a:extLst>
          </p:cNvPr>
          <p:cNvSpPr txBox="1"/>
          <p:nvPr/>
        </p:nvSpPr>
        <p:spPr>
          <a:xfrm>
            <a:off x="263956" y="231764"/>
            <a:ext cx="42367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Neutra" panose="02040603050506020204" pitchFamily="18" charset="0"/>
              </a:rPr>
              <a:t>2.   Quy tắc chuyển vế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C269D2-EC9B-424D-8CD0-48034E64A262}"/>
              </a:ext>
            </a:extLst>
          </p:cNvPr>
          <p:cNvGrpSpPr/>
          <p:nvPr/>
        </p:nvGrpSpPr>
        <p:grpSpPr>
          <a:xfrm>
            <a:off x="7930662" y="2057400"/>
            <a:ext cx="2824656" cy="2065016"/>
            <a:chOff x="8001000" y="2209800"/>
            <a:chExt cx="2824656" cy="206501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623635F-31F2-40AF-B479-8904CD55ED96}"/>
                </a:ext>
              </a:extLst>
            </p:cNvPr>
            <p:cNvSpPr/>
            <p:nvPr/>
          </p:nvSpPr>
          <p:spPr>
            <a:xfrm>
              <a:off x="8001001" y="2209801"/>
              <a:ext cx="2824655" cy="1218155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#9Slide03 Cabin" panose="00000500000000000000" pitchFamily="2" charset="-93"/>
              </a:endParaRPr>
            </a:p>
          </p:txBody>
        </p:sp>
        <p:sp>
          <p:nvSpPr>
            <p:cNvPr id="40" name="Rectangle: Single Corner Snipped 39">
              <a:extLst>
                <a:ext uri="{FF2B5EF4-FFF2-40B4-BE49-F238E27FC236}">
                  <a16:creationId xmlns:a16="http://schemas.microsoft.com/office/drawing/2014/main" id="{D191C6E2-C68A-4A05-BD35-CC866CBE8491}"/>
                </a:ext>
              </a:extLst>
            </p:cNvPr>
            <p:cNvSpPr/>
            <p:nvPr/>
          </p:nvSpPr>
          <p:spPr>
            <a:xfrm rot="10800000" flipH="1">
              <a:off x="8001000" y="2209800"/>
              <a:ext cx="109677" cy="1218155"/>
            </a:xfrm>
            <a:prstGeom prst="snip1Rect">
              <a:avLst>
                <a:gd name="adj" fmla="val 50000"/>
              </a:avLst>
            </a:prstGeom>
            <a:solidFill>
              <a:srgbClr val="C000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#9Slide03 Cabin" panose="00000500000000000000" pitchFamily="2" charset="-93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1A28F8-EBE9-4B8D-B22B-09CA673BE552}"/>
                </a:ext>
              </a:extLst>
            </p:cNvPr>
            <p:cNvSpPr txBox="1"/>
            <p:nvPr/>
          </p:nvSpPr>
          <p:spPr>
            <a:xfrm>
              <a:off x="8503534" y="2910840"/>
              <a:ext cx="1684757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latin typeface="#9Slide03 Cabin" panose="00000500000000000000" pitchFamily="2" charset="-93"/>
                </a:rPr>
                <a:t>a </a:t>
              </a:r>
              <a:r>
                <a:rPr lang="en-US" sz="2600">
                  <a:solidFill>
                    <a:srgbClr val="C00000"/>
                  </a:solidFill>
                  <a:latin typeface="#9Slide03 Cabin" panose="00000500000000000000" pitchFamily="2" charset="-93"/>
                </a:rPr>
                <a:t>+ c</a:t>
              </a:r>
              <a:r>
                <a:rPr lang="en-US" sz="2600">
                  <a:latin typeface="#9Slide03 Cabin" panose="00000500000000000000" pitchFamily="2" charset="-93"/>
                </a:rPr>
                <a:t> = b </a:t>
              </a:r>
              <a:r>
                <a:rPr lang="en-US" sz="2600">
                  <a:solidFill>
                    <a:srgbClr val="C00000"/>
                  </a:solidFill>
                  <a:latin typeface="#9Slide03 Cabin" panose="00000500000000000000" pitchFamily="2" charset="-93"/>
                </a:rPr>
                <a:t>+ c</a:t>
              </a:r>
              <a:r>
                <a:rPr lang="en-US" sz="2600">
                  <a:latin typeface="#9Slide03 Cabin" panose="00000500000000000000" pitchFamily="2" charset="-93"/>
                </a:rPr>
                <a:t> 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61CB7C-58DF-4820-8980-42D1E21E8348}"/>
                </a:ext>
              </a:extLst>
            </p:cNvPr>
            <p:cNvSpPr txBox="1"/>
            <p:nvPr/>
          </p:nvSpPr>
          <p:spPr>
            <a:xfrm>
              <a:off x="8273416" y="2315351"/>
              <a:ext cx="1880323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latin typeface="#9Slide03 Cabin" panose="00000500000000000000" pitchFamily="2" charset="-93"/>
                </a:rPr>
                <a:t>Nếu a = b thì :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29D243-4F4A-4646-B827-71BD7A501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648" y="3614422"/>
              <a:ext cx="660394" cy="660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7247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47" grpId="0"/>
      <p:bldP spid="48" grpId="0"/>
      <p:bldP spid="49" grpId="0"/>
      <p:bldP spid="50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C71C828-9195-441F-BEEA-5B3F5AC06A79}"/>
              </a:ext>
            </a:extLst>
          </p:cNvPr>
          <p:cNvSpPr txBox="1"/>
          <p:nvPr/>
        </p:nvSpPr>
        <p:spPr>
          <a:xfrm>
            <a:off x="1137742" y="1990010"/>
            <a:ext cx="17806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a + 6 = - 9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B61F69-E702-4782-A0ED-FAB18E801DA9}"/>
              </a:ext>
            </a:extLst>
          </p:cNvPr>
          <p:cNvSpPr txBox="1"/>
          <p:nvPr/>
        </p:nvSpPr>
        <p:spPr>
          <a:xfrm>
            <a:off x="1237268" y="2629084"/>
            <a:ext cx="2273058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Sau khi biến đổi: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F54C12-64CB-4F14-8AE7-8FE947A10258}"/>
              </a:ext>
            </a:extLst>
          </p:cNvPr>
          <p:cNvSpPr txBox="1"/>
          <p:nvPr/>
        </p:nvSpPr>
        <p:spPr>
          <a:xfrm>
            <a:off x="798058" y="2027634"/>
            <a:ext cx="32310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a)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B17217-B525-46E8-952E-1802DDB6AFDA}"/>
              </a:ext>
            </a:extLst>
          </p:cNvPr>
          <p:cNvSpPr txBox="1"/>
          <p:nvPr/>
        </p:nvSpPr>
        <p:spPr>
          <a:xfrm>
            <a:off x="3515970" y="2574350"/>
            <a:ext cx="21045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a = - 9 - 6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FAB271-C19C-48B7-940C-A182AD74C72C}"/>
              </a:ext>
            </a:extLst>
          </p:cNvPr>
          <p:cNvSpPr txBox="1"/>
          <p:nvPr/>
        </p:nvSpPr>
        <p:spPr>
          <a:xfrm>
            <a:off x="798058" y="3319778"/>
            <a:ext cx="45507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7A09A-8541-488F-9AF8-0D05A06BC0A9}"/>
              </a:ext>
            </a:extLst>
          </p:cNvPr>
          <p:cNvSpPr txBox="1"/>
          <p:nvPr/>
        </p:nvSpPr>
        <p:spPr>
          <a:xfrm>
            <a:off x="1273957" y="3319778"/>
            <a:ext cx="129843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b - 8 = -3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5BEA2-899B-4949-801D-DC4DFD7415D4}"/>
              </a:ext>
            </a:extLst>
          </p:cNvPr>
          <p:cNvSpPr txBox="1"/>
          <p:nvPr/>
        </p:nvSpPr>
        <p:spPr>
          <a:xfrm>
            <a:off x="1273957" y="3970956"/>
            <a:ext cx="2374048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b - 8</a:t>
            </a:r>
            <a:r>
              <a:rPr lang="en-US" sz="2600">
                <a:latin typeface="#9Slide03 Cabin" panose="00000500000000000000" pitchFamily="2" charset="-93"/>
              </a:rPr>
              <a:t> </a:t>
            </a:r>
            <a:r>
              <a:rPr lang="en-US" sz="2600">
                <a:solidFill>
                  <a:srgbClr val="C00000"/>
                </a:solidFill>
                <a:latin typeface="#9Slide03 Cabin" panose="00000500000000000000" pitchFamily="2" charset="-93"/>
              </a:rPr>
              <a:t>+ 8</a:t>
            </a:r>
            <a:r>
              <a:rPr lang="en-US" sz="2600">
                <a:latin typeface="#9Slide03 Cabin" panose="00000500000000000000" pitchFamily="2" charset="-93"/>
              </a:rPr>
              <a:t> </a:t>
            </a:r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= - 3</a:t>
            </a:r>
            <a:r>
              <a:rPr lang="en-US" sz="2600">
                <a:latin typeface="#9Slide03 Cabin" panose="00000500000000000000" pitchFamily="2" charset="-93"/>
              </a:rPr>
              <a:t> </a:t>
            </a:r>
            <a:r>
              <a:rPr lang="en-US" sz="2600">
                <a:solidFill>
                  <a:srgbClr val="C00000"/>
                </a:solidFill>
                <a:latin typeface="#9Slide03 Cabin" panose="00000500000000000000" pitchFamily="2" charset="-93"/>
              </a:rPr>
              <a:t>+ 8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12B1C1-062A-4981-A344-1A7791934A76}"/>
              </a:ext>
            </a:extLst>
          </p:cNvPr>
          <p:cNvSpPr txBox="1"/>
          <p:nvPr/>
        </p:nvSpPr>
        <p:spPr>
          <a:xfrm>
            <a:off x="1273957" y="4622134"/>
            <a:ext cx="2805255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b + (- 8 + 8) = - 3 + 8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215346-F600-4FC4-88D9-81FFCFFCD939}"/>
              </a:ext>
            </a:extLst>
          </p:cNvPr>
          <p:cNvSpPr txBox="1"/>
          <p:nvPr/>
        </p:nvSpPr>
        <p:spPr>
          <a:xfrm>
            <a:off x="2895368" y="5273312"/>
            <a:ext cx="1380186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b = - 3 + 8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896C7EA-B206-4DF4-B47F-65810702290C}"/>
              </a:ext>
            </a:extLst>
          </p:cNvPr>
          <p:cNvSpPr txBox="1"/>
          <p:nvPr/>
        </p:nvSpPr>
        <p:spPr>
          <a:xfrm>
            <a:off x="2895368" y="5924490"/>
            <a:ext cx="663643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  <a:latin typeface="#9Slide03 Cabin" panose="00000500000000000000" pitchFamily="2" charset="-93"/>
              </a:rPr>
              <a:t>b = 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DC887A-F3D5-4A37-8691-F9DD8A765899}"/>
              </a:ext>
            </a:extLst>
          </p:cNvPr>
          <p:cNvSpPr txBox="1"/>
          <p:nvPr/>
        </p:nvSpPr>
        <p:spPr>
          <a:xfrm>
            <a:off x="2057400" y="1118419"/>
            <a:ext cx="338554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Cabin" panose="00000500000000000000" pitchFamily="2" charset="-93"/>
              </a:rPr>
              <a:t>a) Tìm a, biết a + 6 = -9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E98605-E44B-433B-BF05-546AE3CB8BD2}"/>
              </a:ext>
            </a:extLst>
          </p:cNvPr>
          <p:cNvSpPr txBox="1"/>
          <p:nvPr/>
        </p:nvSpPr>
        <p:spPr>
          <a:xfrm>
            <a:off x="6264536" y="1118419"/>
            <a:ext cx="346088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Cabin" panose="00000500000000000000" pitchFamily="2" charset="-93"/>
              </a:rPr>
              <a:t>b) Tìm b, biết b - 8 = -3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4F39A0-C8ED-4610-85A0-7F5A5BBD9961}"/>
              </a:ext>
            </a:extLst>
          </p:cNvPr>
          <p:cNvSpPr txBox="1"/>
          <p:nvPr/>
        </p:nvSpPr>
        <p:spPr>
          <a:xfrm>
            <a:off x="5654936" y="1118418"/>
            <a:ext cx="7534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/>
              <a:t>;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5DD3B1-2588-46F1-B119-8E899796B0EE}"/>
              </a:ext>
            </a:extLst>
          </p:cNvPr>
          <p:cNvGrpSpPr/>
          <p:nvPr/>
        </p:nvGrpSpPr>
        <p:grpSpPr>
          <a:xfrm>
            <a:off x="646801" y="1116128"/>
            <a:ext cx="1188721" cy="455849"/>
            <a:chOff x="460717" y="1143000"/>
            <a:chExt cx="1188721" cy="45584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2BDF774-7E46-4AE5-BF47-6040F3A106F4}"/>
                </a:ext>
              </a:extLst>
            </p:cNvPr>
            <p:cNvSpPr/>
            <p:nvPr/>
          </p:nvSpPr>
          <p:spPr>
            <a:xfrm>
              <a:off x="460717" y="1143000"/>
              <a:ext cx="1188721" cy="45584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4D19FFF-0658-4DFA-AB16-6A94D7DC5F00}"/>
                </a:ext>
              </a:extLst>
            </p:cNvPr>
            <p:cNvSpPr txBox="1"/>
            <p:nvPr/>
          </p:nvSpPr>
          <p:spPr>
            <a:xfrm>
              <a:off x="551016" y="1170869"/>
              <a:ext cx="1049967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latin typeface="#9Slide03 AllRoundGothic" panose="020B0703020202020104" pitchFamily="34" charset="-93"/>
                </a:rPr>
                <a:t>Ví dụ 2</a:t>
              </a:r>
            </a:p>
          </p:txBody>
        </p:sp>
      </p:grpSp>
      <p:sp>
        <p:nvSpPr>
          <p:cNvPr id="50" name="Star: 5 Points 49">
            <a:extLst>
              <a:ext uri="{FF2B5EF4-FFF2-40B4-BE49-F238E27FC236}">
                <a16:creationId xmlns:a16="http://schemas.microsoft.com/office/drawing/2014/main" id="{F5EF56A3-59E4-4A5E-936E-C011E9418D2F}"/>
              </a:ext>
            </a:extLst>
          </p:cNvPr>
          <p:cNvSpPr/>
          <p:nvPr/>
        </p:nvSpPr>
        <p:spPr>
          <a:xfrm>
            <a:off x="65851" y="100972"/>
            <a:ext cx="662152" cy="662152"/>
          </a:xfrm>
          <a:prstGeom prst="star5">
            <a:avLst>
              <a:gd name="adj" fmla="val 29187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D68FF8-9456-4269-BA98-12E7D6365A1F}"/>
              </a:ext>
            </a:extLst>
          </p:cNvPr>
          <p:cNvSpPr txBox="1"/>
          <p:nvPr/>
        </p:nvSpPr>
        <p:spPr>
          <a:xfrm>
            <a:off x="263956" y="231764"/>
            <a:ext cx="42367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Neutra" panose="02040603050506020204" pitchFamily="18" charset="0"/>
              </a:rPr>
              <a:t>2.   Quy tắc chuyển vế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A9066EF-F4B5-40C3-89AE-6C7900178C3A}"/>
              </a:ext>
            </a:extLst>
          </p:cNvPr>
          <p:cNvGrpSpPr/>
          <p:nvPr/>
        </p:nvGrpSpPr>
        <p:grpSpPr>
          <a:xfrm>
            <a:off x="7930662" y="2057400"/>
            <a:ext cx="2824656" cy="2065016"/>
            <a:chOff x="8001000" y="2209800"/>
            <a:chExt cx="2824656" cy="206501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06B805D-9575-47AF-9651-1A4C990C2FE2}"/>
                </a:ext>
              </a:extLst>
            </p:cNvPr>
            <p:cNvSpPr/>
            <p:nvPr/>
          </p:nvSpPr>
          <p:spPr>
            <a:xfrm>
              <a:off x="8001001" y="2209801"/>
              <a:ext cx="2824655" cy="1218155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#9Slide03 Cabin" panose="00000500000000000000" pitchFamily="2" charset="-93"/>
              </a:endParaRPr>
            </a:p>
          </p:txBody>
        </p:sp>
        <p:sp>
          <p:nvSpPr>
            <p:cNvPr id="56" name="Rectangle: Single Corner Snipped 55">
              <a:extLst>
                <a:ext uri="{FF2B5EF4-FFF2-40B4-BE49-F238E27FC236}">
                  <a16:creationId xmlns:a16="http://schemas.microsoft.com/office/drawing/2014/main" id="{4174EC96-DEFD-430D-B3E3-302F4069C17C}"/>
                </a:ext>
              </a:extLst>
            </p:cNvPr>
            <p:cNvSpPr/>
            <p:nvPr/>
          </p:nvSpPr>
          <p:spPr>
            <a:xfrm rot="10800000" flipH="1">
              <a:off x="8001000" y="2209800"/>
              <a:ext cx="109677" cy="1218155"/>
            </a:xfrm>
            <a:prstGeom prst="snip1Rect">
              <a:avLst>
                <a:gd name="adj" fmla="val 50000"/>
              </a:avLst>
            </a:prstGeom>
            <a:solidFill>
              <a:srgbClr val="C000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#9Slide03 Cabin" panose="00000500000000000000" pitchFamily="2" charset="-93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7295CF9-899F-46EE-BADD-26FA26DB4A98}"/>
                </a:ext>
              </a:extLst>
            </p:cNvPr>
            <p:cNvSpPr txBox="1"/>
            <p:nvPr/>
          </p:nvSpPr>
          <p:spPr>
            <a:xfrm>
              <a:off x="8503534" y="2910840"/>
              <a:ext cx="1684757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latin typeface="#9Slide03 Cabin" panose="00000500000000000000" pitchFamily="2" charset="-93"/>
                </a:rPr>
                <a:t>a </a:t>
              </a:r>
              <a:r>
                <a:rPr lang="en-US" sz="2600">
                  <a:solidFill>
                    <a:srgbClr val="C00000"/>
                  </a:solidFill>
                  <a:latin typeface="#9Slide03 Cabin" panose="00000500000000000000" pitchFamily="2" charset="-93"/>
                </a:rPr>
                <a:t>+ c</a:t>
              </a:r>
              <a:r>
                <a:rPr lang="en-US" sz="2600">
                  <a:latin typeface="#9Slide03 Cabin" panose="00000500000000000000" pitchFamily="2" charset="-93"/>
                </a:rPr>
                <a:t> = b </a:t>
              </a:r>
              <a:r>
                <a:rPr lang="en-US" sz="2600">
                  <a:solidFill>
                    <a:srgbClr val="C00000"/>
                  </a:solidFill>
                  <a:latin typeface="#9Slide03 Cabin" panose="00000500000000000000" pitchFamily="2" charset="-93"/>
                </a:rPr>
                <a:t>+ c</a:t>
              </a:r>
              <a:r>
                <a:rPr lang="en-US" sz="2600">
                  <a:latin typeface="#9Slide03 Cabin" panose="00000500000000000000" pitchFamily="2" charset="-93"/>
                </a:rPr>
                <a:t> 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FEA6033-0225-4735-BAED-CD9909995B0B}"/>
                </a:ext>
              </a:extLst>
            </p:cNvPr>
            <p:cNvSpPr txBox="1"/>
            <p:nvPr/>
          </p:nvSpPr>
          <p:spPr>
            <a:xfrm>
              <a:off x="8273416" y="2315351"/>
              <a:ext cx="1880323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latin typeface="#9Slide03 Cabin" panose="00000500000000000000" pitchFamily="2" charset="-93"/>
                </a:rPr>
                <a:t>Nếu a = b thì :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1E6308B-ACCB-4C0C-BF0F-092994335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648" y="3614422"/>
              <a:ext cx="660394" cy="660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5839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" grpId="0"/>
      <p:bldP spid="8" grpId="0"/>
      <p:bldP spid="44" grpId="0"/>
      <p:bldP spid="45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C71C828-9195-441F-BEEA-5B3F5AC06A79}"/>
              </a:ext>
            </a:extLst>
          </p:cNvPr>
          <p:cNvSpPr txBox="1"/>
          <p:nvPr/>
        </p:nvSpPr>
        <p:spPr>
          <a:xfrm>
            <a:off x="5084115" y="1921952"/>
            <a:ext cx="15681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latin typeface="#9Slide03 Cabin" panose="00000500000000000000" pitchFamily="2" charset="-93"/>
              </a:rPr>
              <a:t>a </a:t>
            </a:r>
            <a:r>
              <a:rPr lang="en-US" sz="2600">
                <a:solidFill>
                  <a:srgbClr val="00B050"/>
                </a:solidFill>
                <a:latin typeface="#9Slide03 Cabin" panose="00000500000000000000" pitchFamily="2" charset="-93"/>
              </a:rPr>
              <a:t>+ 6</a:t>
            </a:r>
            <a:r>
              <a:rPr lang="en-US" sz="2600">
                <a:latin typeface="#9Slide03 Cabin" panose="00000500000000000000" pitchFamily="2" charset="-93"/>
              </a:rPr>
              <a:t> = - 9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B61F69-E702-4782-A0ED-FAB18E801DA9}"/>
              </a:ext>
            </a:extLst>
          </p:cNvPr>
          <p:cNvSpPr txBox="1"/>
          <p:nvPr/>
        </p:nvSpPr>
        <p:spPr>
          <a:xfrm>
            <a:off x="2067653" y="2519905"/>
            <a:ext cx="1941046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Cabin" panose="00000500000000000000" pitchFamily="2" charset="-93"/>
              </a:rPr>
              <a:t>Sau khi biến đổi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B17217-B525-46E8-952E-1802DDB6AFDA}"/>
              </a:ext>
            </a:extLst>
          </p:cNvPr>
          <p:cNvSpPr txBox="1"/>
          <p:nvPr/>
        </p:nvSpPr>
        <p:spPr>
          <a:xfrm>
            <a:off x="5598816" y="2479353"/>
            <a:ext cx="18533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latin typeface="#9Slide03 Cabin" panose="00000500000000000000" pitchFamily="2" charset="-93"/>
              </a:rPr>
              <a:t>a = - 9 </a:t>
            </a:r>
            <a:r>
              <a:rPr lang="en-US" sz="2600">
                <a:solidFill>
                  <a:srgbClr val="C00000"/>
                </a:solidFill>
                <a:latin typeface="#9Slide03 Cabin" panose="00000500000000000000" pitchFamily="2" charset="-93"/>
              </a:rPr>
              <a:t>- 6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7A09A-8541-488F-9AF8-0D05A06BC0A9}"/>
              </a:ext>
            </a:extLst>
          </p:cNvPr>
          <p:cNvSpPr txBox="1"/>
          <p:nvPr/>
        </p:nvSpPr>
        <p:spPr>
          <a:xfrm>
            <a:off x="7891226" y="1947444"/>
            <a:ext cx="114345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600">
                <a:latin typeface="#9Slide03 Cabin" panose="00000500000000000000" pitchFamily="2" charset="-93"/>
              </a:rPr>
              <a:t>b </a:t>
            </a:r>
            <a:r>
              <a:rPr lang="en-US" sz="2600">
                <a:solidFill>
                  <a:srgbClr val="C00000"/>
                </a:solidFill>
                <a:latin typeface="#9Slide03 Cabin" panose="00000500000000000000" pitchFamily="2" charset="-93"/>
              </a:rPr>
              <a:t>- 8</a:t>
            </a:r>
            <a:r>
              <a:rPr lang="en-US" sz="2600">
                <a:latin typeface="#9Slide03 Cabin" panose="00000500000000000000" pitchFamily="2" charset="-93"/>
              </a:rPr>
              <a:t> = -3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215346-F600-4FC4-88D9-81FFCFFCD939}"/>
              </a:ext>
            </a:extLst>
          </p:cNvPr>
          <p:cNvSpPr txBox="1"/>
          <p:nvPr/>
        </p:nvSpPr>
        <p:spPr>
          <a:xfrm>
            <a:off x="8369482" y="2503068"/>
            <a:ext cx="1215447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600">
                <a:latin typeface="#9Slide03 Cabin" panose="00000500000000000000" pitchFamily="2" charset="-93"/>
              </a:rPr>
              <a:t>b = - 3 </a:t>
            </a:r>
            <a:r>
              <a:rPr lang="en-US" sz="2600">
                <a:solidFill>
                  <a:srgbClr val="00B050"/>
                </a:solidFill>
                <a:latin typeface="#9Slide03 Cabin" panose="00000500000000000000" pitchFamily="2" charset="-93"/>
              </a:rPr>
              <a:t>+ 8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AFDCA22-43D5-479F-8ED5-D9BB1EA9C252}"/>
              </a:ext>
            </a:extLst>
          </p:cNvPr>
          <p:cNvGrpSpPr/>
          <p:nvPr/>
        </p:nvGrpSpPr>
        <p:grpSpPr>
          <a:xfrm>
            <a:off x="1861020" y="1897111"/>
            <a:ext cx="8225515" cy="1074689"/>
            <a:chOff x="1293055" y="3378667"/>
            <a:chExt cx="9340380" cy="1074689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164D90A-052D-4328-BD3D-74EE9CA21D75}"/>
                </a:ext>
              </a:extLst>
            </p:cNvPr>
            <p:cNvCxnSpPr>
              <a:cxnSpLocks/>
            </p:cNvCxnSpPr>
            <p:nvPr/>
          </p:nvCxnSpPr>
          <p:spPr>
            <a:xfrm>
              <a:off x="4495800" y="3378667"/>
              <a:ext cx="0" cy="107468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8ADFDFA-85D0-42B3-83CC-3F838EAA8539}"/>
                </a:ext>
              </a:extLst>
            </p:cNvPr>
            <p:cNvCxnSpPr>
              <a:cxnSpLocks/>
            </p:cNvCxnSpPr>
            <p:nvPr/>
          </p:nvCxnSpPr>
          <p:spPr>
            <a:xfrm>
              <a:off x="7600261" y="3378667"/>
              <a:ext cx="0" cy="1074683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2778B52-1D40-40B6-9F8D-BE32AC317F81}"/>
                </a:ext>
              </a:extLst>
            </p:cNvPr>
            <p:cNvGrpSpPr/>
            <p:nvPr/>
          </p:nvGrpSpPr>
          <p:grpSpPr>
            <a:xfrm>
              <a:off x="1293055" y="3378667"/>
              <a:ext cx="9340380" cy="1074689"/>
              <a:chOff x="1293055" y="3378667"/>
              <a:chExt cx="9340380" cy="107468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0715D54-8839-47AB-8EB0-079CDFA7FE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3055" y="3378667"/>
                <a:ext cx="0" cy="1074683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8D22BE6-FD86-4E8F-95C5-3A78128E8A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24008" y="3378667"/>
                <a:ext cx="0" cy="1074683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62E802D-8817-4B2C-B51D-F6A0E21BC03A}"/>
                  </a:ext>
                </a:extLst>
              </p:cNvPr>
              <p:cNvGrpSpPr/>
              <p:nvPr/>
            </p:nvGrpSpPr>
            <p:grpSpPr>
              <a:xfrm>
                <a:off x="1295809" y="3378671"/>
                <a:ext cx="9337626" cy="1074685"/>
                <a:chOff x="1295809" y="3378671"/>
                <a:chExt cx="8235053" cy="1074685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11CE2078-BB96-4E5F-A273-94B8D44E78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5809" y="3378671"/>
                  <a:ext cx="8235053" cy="1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6B40FC08-0F68-4831-A7DD-D320D38112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5809" y="4453355"/>
                  <a:ext cx="8226369" cy="1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F2F1F93-4895-410E-BAD2-C697B4F422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5809" y="3916009"/>
                  <a:ext cx="8235053" cy="1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A127DA8-1311-4F3F-8BED-70DFF40DDDB5}"/>
              </a:ext>
            </a:extLst>
          </p:cNvPr>
          <p:cNvSpPr txBox="1"/>
          <p:nvPr/>
        </p:nvSpPr>
        <p:spPr>
          <a:xfrm>
            <a:off x="2481266" y="1965727"/>
            <a:ext cx="1277561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Cabin" panose="00000500000000000000" pitchFamily="2" charset="-93"/>
              </a:rPr>
              <a:t>Đẳng thức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3C3F5B84-6F63-47D9-B6F5-306633118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58" y="3263695"/>
            <a:ext cx="543872" cy="54387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294A5EC6-5E74-4D35-BBBE-88716A68F65A}"/>
              </a:ext>
            </a:extLst>
          </p:cNvPr>
          <p:cNvSpPr txBox="1"/>
          <p:nvPr/>
        </p:nvSpPr>
        <p:spPr>
          <a:xfrm>
            <a:off x="1548652" y="3409890"/>
            <a:ext cx="2612895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Cabin" panose="00000500000000000000" pitchFamily="2" charset="-93"/>
              </a:rPr>
              <a:t>Quy tắc chuyển vế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AD2AECC-7C53-413D-A469-B5405A94CA60}"/>
              </a:ext>
            </a:extLst>
          </p:cNvPr>
          <p:cNvSpPr txBox="1"/>
          <p:nvPr/>
        </p:nvSpPr>
        <p:spPr>
          <a:xfrm>
            <a:off x="1910861" y="1081445"/>
            <a:ext cx="338554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Cabin" panose="00000500000000000000" pitchFamily="2" charset="-93"/>
              </a:rPr>
              <a:t>a) Tìm a, biết a + 6 = -9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EC7474-C1D2-4899-94FE-BA2FF8F6FA36}"/>
              </a:ext>
            </a:extLst>
          </p:cNvPr>
          <p:cNvSpPr txBox="1"/>
          <p:nvPr/>
        </p:nvSpPr>
        <p:spPr>
          <a:xfrm>
            <a:off x="6559061" y="1081445"/>
            <a:ext cx="346088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Cabin" panose="00000500000000000000" pitchFamily="2" charset="-93"/>
              </a:rPr>
              <a:t>b) Tìm b, biết b - 8 = -3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A62F8FB-357E-4299-8741-04B87939BFA5}"/>
              </a:ext>
            </a:extLst>
          </p:cNvPr>
          <p:cNvSpPr txBox="1"/>
          <p:nvPr/>
        </p:nvSpPr>
        <p:spPr>
          <a:xfrm>
            <a:off x="5949461" y="1081444"/>
            <a:ext cx="7694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Cabin" panose="00000500000000000000" pitchFamily="2" charset="-93"/>
              </a:rPr>
              <a:t>;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3B4829F-6AE2-46B2-A9A4-6B3610F82137}"/>
              </a:ext>
            </a:extLst>
          </p:cNvPr>
          <p:cNvSpPr txBox="1"/>
          <p:nvPr/>
        </p:nvSpPr>
        <p:spPr>
          <a:xfrm flipH="1">
            <a:off x="10597661" y="1081444"/>
            <a:ext cx="1465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>
                <a:latin typeface="#9Slide03 Cabin" panose="00000500000000000000" pitchFamily="2" charset="-93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03B6F6-5A5B-4A50-82DA-D2850B3C3215}"/>
              </a:ext>
            </a:extLst>
          </p:cNvPr>
          <p:cNvGrpSpPr/>
          <p:nvPr/>
        </p:nvGrpSpPr>
        <p:grpSpPr>
          <a:xfrm>
            <a:off x="1524000" y="4215205"/>
            <a:ext cx="9259029" cy="2033195"/>
            <a:chOff x="1474620" y="3886200"/>
            <a:chExt cx="9259029" cy="2033195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93684D3-7464-4811-B69C-DD483FF71ABD}"/>
                </a:ext>
              </a:extLst>
            </p:cNvPr>
            <p:cNvSpPr/>
            <p:nvPr/>
          </p:nvSpPr>
          <p:spPr>
            <a:xfrm>
              <a:off x="1474620" y="3886200"/>
              <a:ext cx="9259029" cy="2033195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15000"/>
              </a:schemeClr>
            </a:solidFill>
            <a:ln w="19050">
              <a:solidFill>
                <a:srgbClr val="002060">
                  <a:alpha val="9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Cabin" panose="00000500000000000000" pitchFamily="2" charset="-93"/>
              </a:endParaRPr>
            </a:p>
          </p:txBody>
        </p:sp>
        <p:sp>
          <p:nvSpPr>
            <p:cNvPr id="80" name="Rectangle: Single Corner Snipped 79">
              <a:extLst>
                <a:ext uri="{FF2B5EF4-FFF2-40B4-BE49-F238E27FC236}">
                  <a16:creationId xmlns:a16="http://schemas.microsoft.com/office/drawing/2014/main" id="{EC45ED28-877D-4E1C-A17F-BC5C6A53C9A0}"/>
                </a:ext>
              </a:extLst>
            </p:cNvPr>
            <p:cNvSpPr/>
            <p:nvPr/>
          </p:nvSpPr>
          <p:spPr>
            <a:xfrm rot="10800000" flipH="1">
              <a:off x="1474620" y="3886200"/>
              <a:ext cx="181373" cy="2033195"/>
            </a:xfrm>
            <a:prstGeom prst="snip1Rect">
              <a:avLst>
                <a:gd name="adj" fmla="val 50000"/>
              </a:avLst>
            </a:prstGeom>
            <a:solidFill>
              <a:srgbClr val="C00000"/>
            </a:solidFill>
            <a:ln w="19050">
              <a:solidFill>
                <a:srgbClr val="002060">
                  <a:alpha val="9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Cabin" panose="00000500000000000000" pitchFamily="2" charset="-93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A564C1C-D9D2-4226-B462-5DF5FA11AEBA}"/>
                </a:ext>
              </a:extLst>
            </p:cNvPr>
            <p:cNvSpPr txBox="1"/>
            <p:nvPr/>
          </p:nvSpPr>
          <p:spPr>
            <a:xfrm>
              <a:off x="2072321" y="3891580"/>
              <a:ext cx="8598704" cy="1220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>
                  <a:latin typeface="#9Slide03 Cabin" panose="00000500000000000000" pitchFamily="2" charset="-93"/>
                </a:rPr>
                <a:t>Khi chuyển một số hạng từ vế này sang vế kia của một đẳng thức, ta phải đổi dấu số hạng đó.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8BF4E85-6F4A-46F6-8EE9-70416F67F034}"/>
                </a:ext>
              </a:extLst>
            </p:cNvPr>
            <p:cNvSpPr txBox="1"/>
            <p:nvPr/>
          </p:nvSpPr>
          <p:spPr>
            <a:xfrm>
              <a:off x="2177761" y="5373415"/>
              <a:ext cx="4611840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solidFill>
                    <a:srgbClr val="C00000"/>
                  </a:solidFill>
                  <a:latin typeface="#9Slide03 Cabin" panose="00000500000000000000" pitchFamily="2" charset="-93"/>
                </a:rPr>
                <a:t>Ngắn gọn</a:t>
              </a:r>
              <a:r>
                <a:rPr lang="en-US" sz="2600">
                  <a:latin typeface="#9Slide03 Cabin" panose="00000500000000000000" pitchFamily="2" charset="-93"/>
                </a:rPr>
                <a:t>: Chuyển vế thì đổi dấu.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BB2D381-442E-4F6D-ADE3-A0639BA6E5E7}"/>
                </a:ext>
              </a:extLst>
            </p:cNvPr>
            <p:cNvSpPr/>
            <p:nvPr/>
          </p:nvSpPr>
          <p:spPr>
            <a:xfrm>
              <a:off x="1842970" y="4163681"/>
              <a:ext cx="227373" cy="227373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187D81-6B9D-4DE4-B0CB-E847BBBE4E6C}"/>
                </a:ext>
              </a:extLst>
            </p:cNvPr>
            <p:cNvSpPr/>
            <p:nvPr/>
          </p:nvSpPr>
          <p:spPr>
            <a:xfrm>
              <a:off x="1842970" y="5447752"/>
              <a:ext cx="227373" cy="227373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E7F0744-A181-4CC9-A838-67DAB43932D3}"/>
              </a:ext>
            </a:extLst>
          </p:cNvPr>
          <p:cNvGrpSpPr/>
          <p:nvPr/>
        </p:nvGrpSpPr>
        <p:grpSpPr>
          <a:xfrm>
            <a:off x="506124" y="1053141"/>
            <a:ext cx="1188721" cy="455849"/>
            <a:chOff x="460717" y="1143000"/>
            <a:chExt cx="1188721" cy="45584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A496273-BC64-4B41-A2B9-DEA6F62A95EE}"/>
                </a:ext>
              </a:extLst>
            </p:cNvPr>
            <p:cNvSpPr/>
            <p:nvPr/>
          </p:nvSpPr>
          <p:spPr>
            <a:xfrm>
              <a:off x="460717" y="1143000"/>
              <a:ext cx="1188721" cy="45584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5D739F9-A81B-47DE-A74C-8D2B0C8AB5AB}"/>
                </a:ext>
              </a:extLst>
            </p:cNvPr>
            <p:cNvSpPr txBox="1"/>
            <p:nvPr/>
          </p:nvSpPr>
          <p:spPr>
            <a:xfrm>
              <a:off x="551016" y="1170869"/>
              <a:ext cx="1049967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latin typeface="#9Slide03 AllRoundGothic" panose="020B0703020202020104" pitchFamily="34" charset="-93"/>
                </a:rPr>
                <a:t>Ví dụ 2</a:t>
              </a:r>
            </a:p>
          </p:txBody>
        </p:sp>
      </p:grpSp>
      <p:sp>
        <p:nvSpPr>
          <p:cNvPr id="55" name="Star: 5 Points 54">
            <a:extLst>
              <a:ext uri="{FF2B5EF4-FFF2-40B4-BE49-F238E27FC236}">
                <a16:creationId xmlns:a16="http://schemas.microsoft.com/office/drawing/2014/main" id="{E1EA2345-001E-4A22-BC0B-A131BBBB359A}"/>
              </a:ext>
            </a:extLst>
          </p:cNvPr>
          <p:cNvSpPr/>
          <p:nvPr/>
        </p:nvSpPr>
        <p:spPr>
          <a:xfrm>
            <a:off x="65851" y="100972"/>
            <a:ext cx="662152" cy="662152"/>
          </a:xfrm>
          <a:prstGeom prst="star5">
            <a:avLst>
              <a:gd name="adj" fmla="val 29187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FD2CBE-D1AE-467D-9E05-204C20A3EC3B}"/>
              </a:ext>
            </a:extLst>
          </p:cNvPr>
          <p:cNvSpPr txBox="1"/>
          <p:nvPr/>
        </p:nvSpPr>
        <p:spPr>
          <a:xfrm>
            <a:off x="263956" y="231764"/>
            <a:ext cx="42367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Neutra" panose="02040603050506020204" pitchFamily="18" charset="0"/>
              </a:rPr>
              <a:t>2.   Quy tắc chuyển vế</a:t>
            </a:r>
          </a:p>
        </p:txBody>
      </p:sp>
    </p:spTree>
    <p:extLst>
      <p:ext uri="{BB962C8B-B14F-4D97-AF65-F5344CB8AC3E}">
        <p14:creationId xmlns:p14="http://schemas.microsoft.com/office/powerpoint/2010/main" val="2084319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5 Points 2">
            <a:extLst>
              <a:ext uri="{FF2B5EF4-FFF2-40B4-BE49-F238E27FC236}">
                <a16:creationId xmlns:a16="http://schemas.microsoft.com/office/drawing/2014/main" id="{DB948FEB-B47E-4A3B-A7F5-BF9C1595D1A1}"/>
              </a:ext>
            </a:extLst>
          </p:cNvPr>
          <p:cNvSpPr/>
          <p:nvPr/>
        </p:nvSpPr>
        <p:spPr>
          <a:xfrm>
            <a:off x="65851" y="100972"/>
            <a:ext cx="662152" cy="662152"/>
          </a:xfrm>
          <a:prstGeom prst="star5">
            <a:avLst>
              <a:gd name="adj" fmla="val 29187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F4B624-8715-4210-B6A9-887056CF72E0}"/>
              </a:ext>
            </a:extLst>
          </p:cNvPr>
          <p:cNvSpPr txBox="1"/>
          <p:nvPr/>
        </p:nvSpPr>
        <p:spPr>
          <a:xfrm>
            <a:off x="263956" y="231764"/>
            <a:ext cx="42367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Neutra" panose="02040603050506020204" pitchFamily="18" charset="0"/>
              </a:rPr>
              <a:t>2.   Quy tắc chuyển vế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EC1B0A-546D-4CE6-B614-56B176F6D4E5}"/>
              </a:ext>
            </a:extLst>
          </p:cNvPr>
          <p:cNvGrpSpPr/>
          <p:nvPr/>
        </p:nvGrpSpPr>
        <p:grpSpPr>
          <a:xfrm>
            <a:off x="506124" y="1129341"/>
            <a:ext cx="1188721" cy="455849"/>
            <a:chOff x="460717" y="1143000"/>
            <a:chExt cx="1188721" cy="4558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E5E20E-8DB9-41A4-A3F8-1D121B14E38C}"/>
                </a:ext>
              </a:extLst>
            </p:cNvPr>
            <p:cNvSpPr/>
            <p:nvPr/>
          </p:nvSpPr>
          <p:spPr>
            <a:xfrm>
              <a:off x="460717" y="1143000"/>
              <a:ext cx="1188721" cy="45584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1D5E5D-3C82-42CF-AC43-A2DBCB7D061D}"/>
                </a:ext>
              </a:extLst>
            </p:cNvPr>
            <p:cNvSpPr txBox="1"/>
            <p:nvPr/>
          </p:nvSpPr>
          <p:spPr>
            <a:xfrm>
              <a:off x="551016" y="1170869"/>
              <a:ext cx="1049967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latin typeface="#9Slide03 AllRoundGothic" panose="020B0703020202020104" pitchFamily="34" charset="-93"/>
                </a:rPr>
                <a:t>Ví dụ 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1A2593B-B1FF-4AEF-9C10-3433E47F0E65}"/>
              </a:ext>
            </a:extLst>
          </p:cNvPr>
          <p:cNvSpPr txBox="1"/>
          <p:nvPr/>
        </p:nvSpPr>
        <p:spPr>
          <a:xfrm>
            <a:off x="1879429" y="1170918"/>
            <a:ext cx="152766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Cabin" panose="00000500000000000000" pitchFamily="2" charset="-93"/>
              </a:rPr>
              <a:t>Tìm x, biết: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55557B-A26E-4F88-BB91-BDDE79F70269}"/>
                  </a:ext>
                </a:extLst>
              </p:cNvPr>
              <p:cNvSpPr txBox="1"/>
              <p:nvPr/>
            </p:nvSpPr>
            <p:spPr>
              <a:xfrm>
                <a:off x="1828800" y="2054671"/>
                <a:ext cx="1843518" cy="76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#9Slide03 Cabin" panose="00000500000000000000" pitchFamily="2" charset="-93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#9Slide03 Cabin" panose="00000500000000000000" pitchFamily="2" charset="-93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#9Slide03 Cabin" panose="00000500000000000000" pitchFamily="2" charset="-93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#9Slide03 Cabin" panose="00000500000000000000" pitchFamily="2" charset="-93"/>
                        </a:rPr>
                        <m:t> +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#9Slide03 Cabin" panose="00000500000000000000" pitchFamily="2" charset="-93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#9Slide03 Cabin" panose="00000500000000000000" pitchFamily="2" charset="-93"/>
                            </a:rPr>
                            <m:t>2</m:t>
                          </m:r>
                        </m:den>
                      </m:f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#9Slide03 Cabin" panose="00000500000000000000" pitchFamily="2" charset="-93"/>
                        </a:rPr>
                        <m:t>= −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#9Slide03 Cabin" panose="00000500000000000000" pitchFamily="2" charset="-93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#9Slide03 Cabin" panose="00000500000000000000" pitchFamily="2" charset="-93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600">
                  <a:solidFill>
                    <a:schemeClr val="tx1"/>
                  </a:solidFill>
                  <a:latin typeface="#9Slide03 Cabin" panose="00000500000000000000" pitchFamily="2" charset="-93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55557B-A26E-4F88-BB91-BDDE79F70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054671"/>
                <a:ext cx="1843518" cy="762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968C21-A695-42E7-9CA7-CEC6A7A2CF28}"/>
                  </a:ext>
                </a:extLst>
              </p:cNvPr>
              <p:cNvSpPr txBox="1"/>
              <p:nvPr/>
            </p:nvSpPr>
            <p:spPr>
              <a:xfrm>
                <a:off x="7068192" y="2052331"/>
                <a:ext cx="1745734" cy="767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#9Slide03 Cabin" panose="00000500000000000000" pitchFamily="2" charset="-93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#9Slide03 Cabin" panose="00000500000000000000" pitchFamily="2" charset="-93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#9Slide03 Cabin" panose="00000500000000000000" pitchFamily="2" charset="-93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#9Slide03 Cabin" panose="00000500000000000000" pitchFamily="2" charset="-93"/>
                        </a:rPr>
                        <m:t> −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#9Slide03 Cabin" panose="00000500000000000000" pitchFamily="2" charset="-93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#9Slide03 Cabin" panose="00000500000000000000" pitchFamily="2" charset="-93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#9Slide03 Cabin" panose="00000500000000000000" pitchFamily="2" charset="-93"/>
                        </a:rPr>
                        <m:t> =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#9Slide03 Cabin" panose="00000500000000000000" pitchFamily="2" charset="-93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#9Slide03 Cabin" panose="00000500000000000000" pitchFamily="2" charset="-93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600">
                  <a:solidFill>
                    <a:schemeClr val="tx1"/>
                  </a:solidFill>
                  <a:latin typeface="#9Slide03 Cabin" panose="00000500000000000000" pitchFamily="2" charset="-93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968C21-A695-42E7-9CA7-CEC6A7A2C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192" y="2052331"/>
                <a:ext cx="1745734" cy="767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FCB773-CD4C-4796-A1E9-F78074331775}"/>
                  </a:ext>
                </a:extLst>
              </p:cNvPr>
              <p:cNvSpPr txBox="1"/>
              <p:nvPr/>
            </p:nvSpPr>
            <p:spPr>
              <a:xfrm>
                <a:off x="2728313" y="3328846"/>
                <a:ext cx="1506887" cy="76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 = −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7</m:t>
                          </m:r>
                        </m:den>
                      </m:f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−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>
                  <a:solidFill>
                    <a:srgbClr val="0070C0"/>
                  </a:solidFill>
                  <a:latin typeface="#9Slide03 Cabin" panose="00000500000000000000" pitchFamily="2" charset="-93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FCB773-CD4C-4796-A1E9-F78074331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313" y="3328846"/>
                <a:ext cx="1506887" cy="762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A7B89C-3CDE-4D92-AAB1-8F5E604023E6}"/>
                  </a:ext>
                </a:extLst>
              </p:cNvPr>
              <p:cNvSpPr txBox="1"/>
              <p:nvPr/>
            </p:nvSpPr>
            <p:spPr>
              <a:xfrm>
                <a:off x="2728313" y="4724012"/>
                <a:ext cx="1111971" cy="76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 = −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19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2600">
                  <a:solidFill>
                    <a:srgbClr val="0070C0"/>
                  </a:solidFill>
                  <a:latin typeface="#9Slide03 Cabin" panose="00000500000000000000" pitchFamily="2" charset="-93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A7B89C-3CDE-4D92-AAB1-8F5E60402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313" y="4724012"/>
                <a:ext cx="1111971" cy="762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1973BE-7BDB-438C-95E6-8A13E318F2CE}"/>
                  </a:ext>
                </a:extLst>
              </p:cNvPr>
              <p:cNvSpPr txBox="1"/>
              <p:nvPr/>
            </p:nvSpPr>
            <p:spPr>
              <a:xfrm>
                <a:off x="8001000" y="3324165"/>
                <a:ext cx="1391471" cy="767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 =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 +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600">
                  <a:solidFill>
                    <a:srgbClr val="0070C0"/>
                  </a:solidFill>
                  <a:latin typeface="#9Slide03 Cabin" panose="00000500000000000000" pitchFamily="2" charset="-93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1973BE-7BDB-438C-95E6-8A13E318F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324165"/>
                <a:ext cx="1391471" cy="7670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271891-6AF4-49F7-9771-3699456D8ADC}"/>
                  </a:ext>
                </a:extLst>
              </p:cNvPr>
              <p:cNvSpPr txBox="1"/>
              <p:nvPr/>
            </p:nvSpPr>
            <p:spPr>
              <a:xfrm>
                <a:off x="8001000" y="4724012"/>
                <a:ext cx="877933" cy="76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 =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600">
                  <a:solidFill>
                    <a:srgbClr val="0070C0"/>
                  </a:solidFill>
                  <a:latin typeface="#9Slide03 Cabin" panose="00000500000000000000" pitchFamily="2" charset="-93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271891-6AF4-49F7-9771-3699456D8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4724012"/>
                <a:ext cx="877933" cy="7623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phic 18">
            <a:extLst>
              <a:ext uri="{FF2B5EF4-FFF2-40B4-BE49-F238E27FC236}">
                <a16:creationId xmlns:a16="http://schemas.microsoft.com/office/drawing/2014/main" id="{B5A1AAD8-FF6A-42DF-ADBE-3A095B90BC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567" y="1859545"/>
            <a:ext cx="297439" cy="5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5 Points 2">
            <a:extLst>
              <a:ext uri="{FF2B5EF4-FFF2-40B4-BE49-F238E27FC236}">
                <a16:creationId xmlns:a16="http://schemas.microsoft.com/office/drawing/2014/main" id="{5D7F4EC1-D9C5-4D2E-BF4B-6A716A654C3C}"/>
              </a:ext>
            </a:extLst>
          </p:cNvPr>
          <p:cNvSpPr/>
          <p:nvPr/>
        </p:nvSpPr>
        <p:spPr>
          <a:xfrm>
            <a:off x="65851" y="100972"/>
            <a:ext cx="662152" cy="662152"/>
          </a:xfrm>
          <a:prstGeom prst="star5">
            <a:avLst>
              <a:gd name="adj" fmla="val 29187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EF40CE-AB7F-463E-8677-515F7DB0E360}"/>
              </a:ext>
            </a:extLst>
          </p:cNvPr>
          <p:cNvSpPr txBox="1"/>
          <p:nvPr/>
        </p:nvSpPr>
        <p:spPr>
          <a:xfrm>
            <a:off x="263956" y="231764"/>
            <a:ext cx="42367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Neutra" panose="02040603050506020204" pitchFamily="18" charset="0"/>
              </a:rPr>
              <a:t>2.   Quy tắc chuyển vế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512F72-5275-460E-A698-14176E70FE8A}"/>
              </a:ext>
            </a:extLst>
          </p:cNvPr>
          <p:cNvGrpSpPr/>
          <p:nvPr/>
        </p:nvGrpSpPr>
        <p:grpSpPr>
          <a:xfrm>
            <a:off x="506124" y="1129341"/>
            <a:ext cx="2114528" cy="455849"/>
            <a:chOff x="506124" y="1129341"/>
            <a:chExt cx="2114528" cy="4558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CD3B53-6D20-42AB-AAD6-C049A740B281}"/>
                </a:ext>
              </a:extLst>
            </p:cNvPr>
            <p:cNvSpPr/>
            <p:nvPr/>
          </p:nvSpPr>
          <p:spPr>
            <a:xfrm>
              <a:off x="506124" y="1129341"/>
              <a:ext cx="2114528" cy="45584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A7E460-6C12-4970-A423-285A4440BB56}"/>
                </a:ext>
              </a:extLst>
            </p:cNvPr>
            <p:cNvSpPr txBox="1"/>
            <p:nvPr/>
          </p:nvSpPr>
          <p:spPr>
            <a:xfrm>
              <a:off x="618418" y="1157210"/>
              <a:ext cx="1889941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latin typeface="#9Slide03 AllRoundGothic" panose="020B0703020202020104" pitchFamily="34" charset="-93"/>
                </a:rPr>
                <a:t>Luyện tập 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FA95854-AF5B-411A-90CC-112F5FDC4CB9}"/>
              </a:ext>
            </a:extLst>
          </p:cNvPr>
          <p:cNvSpPr txBox="1"/>
          <p:nvPr/>
        </p:nvSpPr>
        <p:spPr>
          <a:xfrm>
            <a:off x="2851673" y="1183129"/>
            <a:ext cx="152766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Cabin" panose="00000500000000000000" pitchFamily="2" charset="-93"/>
              </a:rPr>
              <a:t>Tìm x, biết: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6B0A16-4C75-40E8-8BEF-35BF6EE5E70E}"/>
                  </a:ext>
                </a:extLst>
              </p:cNvPr>
              <p:cNvSpPr txBox="1"/>
              <p:nvPr/>
            </p:nvSpPr>
            <p:spPr>
              <a:xfrm>
                <a:off x="2118279" y="2246030"/>
                <a:ext cx="2462213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#9Slide03 Cabin" panose="00000500000000000000" pitchFamily="2" charset="-93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#9Slide03 Cabin" panose="00000500000000000000" pitchFamily="2" charset="-93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#9Slide03 Cabin" panose="00000500000000000000" pitchFamily="2" charset="-93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#9Slide03 Cabin" panose="00000500000000000000" pitchFamily="2" charset="-93"/>
                        </a:rPr>
                        <m:t> + 7,25 = 15,75</m:t>
                      </m:r>
                    </m:oMath>
                  </m:oMathPara>
                </a14:m>
                <a:endParaRPr lang="en-US" sz="2600">
                  <a:solidFill>
                    <a:schemeClr val="tx1"/>
                  </a:solidFill>
                  <a:latin typeface="#9Slide03 Cabin" panose="00000500000000000000" pitchFamily="2" charset="-93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6B0A16-4C75-40E8-8BEF-35BF6EE5E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279" y="2246030"/>
                <a:ext cx="246221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05B423-4313-4654-AC06-76AE7D6C2133}"/>
                  </a:ext>
                </a:extLst>
              </p:cNvPr>
              <p:cNvSpPr txBox="1"/>
              <p:nvPr/>
            </p:nvSpPr>
            <p:spPr>
              <a:xfrm>
                <a:off x="7026904" y="1981200"/>
                <a:ext cx="2320122" cy="8990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#9Slide03 Cabin" panose="00000500000000000000" pitchFamily="2" charset="-93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#9Slide03 Cabin" panose="00000500000000000000" pitchFamily="2" charset="-93"/>
                        </a:rPr>
                        <m:t>) 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#9Slide03 Cabin" panose="00000500000000000000" pitchFamily="2" charset="-93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solidFill>
                                    <a:schemeClr val="tx1"/>
                                  </a:solidFill>
                                  <a:latin typeface="#9Slide03 Cabin" panose="00000500000000000000" pitchFamily="2" charset="-93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solidFill>
                                    <a:schemeClr val="tx1"/>
                                  </a:solidFill>
                                  <a:latin typeface="#9Slide03 Cabin" panose="00000500000000000000" pitchFamily="2" charset="-93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#9Slide03 Cabin" panose="00000500000000000000" pitchFamily="2" charset="-93"/>
                        </a:rPr>
                        <m:t>−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#9Slide03 Cabin" panose="00000500000000000000" pitchFamily="2" charset="-93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#9Slide03 Cabin" panose="00000500000000000000" pitchFamily="2" charset="-93"/>
                        </a:rPr>
                        <m:t> =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#9Slide03 Cabin" panose="00000500000000000000" pitchFamily="2" charset="-93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chemeClr val="tx1"/>
                              </a:solidFill>
                              <a:latin typeface="#9Slide03 Cabin" panose="00000500000000000000" pitchFamily="2" charset="-93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600">
                  <a:solidFill>
                    <a:schemeClr val="tx1"/>
                  </a:solidFill>
                  <a:latin typeface="#9Slide03 Cabin" panose="00000500000000000000" pitchFamily="2" charset="-93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05B423-4313-4654-AC06-76AE7D6C2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904" y="1981200"/>
                <a:ext cx="2320122" cy="8990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A0A4D8-BD39-4D5F-94F4-E8FE178B8C23}"/>
                  </a:ext>
                </a:extLst>
              </p:cNvPr>
              <p:cNvSpPr txBox="1"/>
              <p:nvPr/>
            </p:nvSpPr>
            <p:spPr>
              <a:xfrm>
                <a:off x="3318971" y="3385429"/>
                <a:ext cx="2125582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 = 15,75 − 7,25</m:t>
                      </m:r>
                    </m:oMath>
                  </m:oMathPara>
                </a14:m>
                <a:endParaRPr lang="en-US" sz="2600">
                  <a:solidFill>
                    <a:srgbClr val="0070C0"/>
                  </a:solidFill>
                  <a:latin typeface="#9Slide03 Cabin" panose="00000500000000000000" pitchFamily="2" charset="-93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A0A4D8-BD39-4D5F-94F4-E8FE178B8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971" y="3385429"/>
                <a:ext cx="212558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1DB838-C7B4-4787-B4CB-190E50C68F7D}"/>
                  </a:ext>
                </a:extLst>
              </p:cNvPr>
              <p:cNvSpPr txBox="1"/>
              <p:nvPr/>
            </p:nvSpPr>
            <p:spPr>
              <a:xfrm>
                <a:off x="3318971" y="4524827"/>
                <a:ext cx="98745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 = 8,5</m:t>
                      </m:r>
                    </m:oMath>
                  </m:oMathPara>
                </a14:m>
                <a:endParaRPr lang="en-US" sz="2600">
                  <a:solidFill>
                    <a:srgbClr val="0070C0"/>
                  </a:solidFill>
                  <a:latin typeface="#9Slide03 Cabin" panose="00000500000000000000" pitchFamily="2" charset="-93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1DB838-C7B4-4787-B4CB-190E50C68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971" y="4524827"/>
                <a:ext cx="98745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4EA908-E3E7-45A4-B3BE-E8E4C34D1D82}"/>
                  </a:ext>
                </a:extLst>
              </p:cNvPr>
              <p:cNvSpPr txBox="1"/>
              <p:nvPr/>
            </p:nvSpPr>
            <p:spPr>
              <a:xfrm>
                <a:off x="7898014" y="3254215"/>
                <a:ext cx="2007986" cy="711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rgbClr val="0070C0"/>
                            </a:solidFill>
                            <a:latin typeface="#9Slide03 Cabin" panose="00000500000000000000" pitchFamily="2" charset="-93"/>
                          </a:rPr>
                          <m:t>−</m:t>
                        </m:r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600" b="0" i="0" smtClean="0">
                                <a:solidFill>
                                  <a:srgbClr val="0070C0"/>
                                </a:solidFill>
                                <a:latin typeface="#9Slide03 Cabin" panose="00000500000000000000" pitchFamily="2" charset="-93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600" b="0" i="0" smtClean="0">
                                <a:solidFill>
                                  <a:srgbClr val="0070C0"/>
                                </a:solidFill>
                                <a:latin typeface="#9Slide03 Cabin" panose="00000500000000000000" pitchFamily="2" charset="-93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2600" b="0" i="0" smtClean="0">
                        <a:solidFill>
                          <a:srgbClr val="0070C0"/>
                        </a:solidFill>
                        <a:latin typeface="#9Slide03 Cabin" panose="00000500000000000000" pitchFamily="2" charset="-93"/>
                      </a:rPr>
                      <m:t> </m:t>
                    </m:r>
                    <m:r>
                      <m:rPr>
                        <m:nor/>
                      </m:rPr>
                      <a:rPr lang="en-US" sz="2600">
                        <a:solidFill>
                          <a:srgbClr val="0070C0"/>
                        </a:solidFill>
                        <a:latin typeface="#9Slide03 Cabin" panose="00000500000000000000" pitchFamily="2" charset="-93"/>
                      </a:rPr>
                      <m:t>=  </m:t>
                    </m:r>
                    <m:r>
                      <m:rPr>
                        <m:nor/>
                      </m:rPr>
                      <a:rPr lang="en-US" sz="2600">
                        <a:solidFill>
                          <a:srgbClr val="0070C0"/>
                        </a:solidFill>
                        <a:latin typeface="#9Slide03 Cabin" panose="00000500000000000000" pitchFamily="2" charset="-93"/>
                      </a:rPr>
                      <m:t>x</m:t>
                    </m:r>
                    <m:r>
                      <m:rPr>
                        <m:nor/>
                      </m:rPr>
                      <a:rPr lang="en-US" sz="2600" b="0" i="0" smtClean="0">
                        <a:solidFill>
                          <a:srgbClr val="0070C0"/>
                        </a:solidFill>
                        <a:latin typeface="#9Slide03 Cabin" panose="00000500000000000000" pitchFamily="2" charset="-93"/>
                      </a:rPr>
                      <m:t> </m:t>
                    </m:r>
                    <m:r>
                      <m:rPr>
                        <m:nor/>
                      </m:rPr>
                      <a:rPr lang="en-US" sz="2600">
                        <a:solidFill>
                          <a:srgbClr val="0070C0"/>
                        </a:solidFill>
                        <a:latin typeface="#9Slide03 Cabin" panose="00000500000000000000" pitchFamily="2" charset="-93"/>
                      </a:rPr>
                      <m:t>+</m:t>
                    </m:r>
                    <m:r>
                      <m:rPr>
                        <m:nor/>
                      </m:rPr>
                      <a:rPr lang="en-US" sz="2600" b="0" i="0" smtClean="0">
                        <a:solidFill>
                          <a:srgbClr val="0070C0"/>
                        </a:solidFill>
                        <a:latin typeface="#9Slide03 Cabin" panose="00000500000000000000" pitchFamily="2" charset="-93"/>
                      </a:rPr>
                      <m:t> </m:t>
                    </m:r>
                    <m:f>
                      <m:f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0070C0"/>
                            </a:solidFill>
                            <a:latin typeface="#9Slide03 Cabin" panose="00000500000000000000" pitchFamily="2" charset="-93"/>
                          </a:rPr>
                          <m:t>17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0070C0"/>
                            </a:solidFill>
                            <a:latin typeface="#9Slide03 Cabin" panose="00000500000000000000" pitchFamily="2" charset="-93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00">
                    <a:solidFill>
                      <a:srgbClr val="0070C0"/>
                    </a:solidFill>
                    <a:latin typeface="#9Slide03 Cabin" panose="00000500000000000000" pitchFamily="2" charset="-93"/>
                  </a:rPr>
                  <a:t>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4EA908-E3E7-45A4-B3BE-E8E4C34D1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014" y="3254215"/>
                <a:ext cx="2007986" cy="7117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B72314-12C7-41B1-A420-90CBE14C62C2}"/>
                  </a:ext>
                </a:extLst>
              </p:cNvPr>
              <p:cNvSpPr txBox="1"/>
              <p:nvPr/>
            </p:nvSpPr>
            <p:spPr>
              <a:xfrm>
                <a:off x="7157640" y="4339999"/>
                <a:ext cx="2138919" cy="711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rgbClr val="0070C0"/>
                            </a:solidFill>
                            <a:latin typeface="#9Slide03 Cabin" panose="00000500000000000000" pitchFamily="2" charset="-93"/>
                          </a:rPr>
                          <m:t>−</m:t>
                        </m:r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600" b="0" i="0" smtClean="0">
                                <a:solidFill>
                                  <a:srgbClr val="0070C0"/>
                                </a:solidFill>
                                <a:latin typeface="#9Slide03 Cabin" panose="00000500000000000000" pitchFamily="2" charset="-93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600" b="0" i="0" smtClean="0">
                                <a:solidFill>
                                  <a:srgbClr val="0070C0"/>
                                </a:solidFill>
                                <a:latin typeface="#9Slide03 Cabin" panose="00000500000000000000" pitchFamily="2" charset="-93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2600" b="0" i="0" smtClean="0">
                        <a:solidFill>
                          <a:srgbClr val="0070C0"/>
                        </a:solidFill>
                        <a:latin typeface="#9Slide03 Cabin" panose="00000500000000000000" pitchFamily="2" charset="-93"/>
                      </a:rPr>
                      <m:t> − </m:t>
                    </m:r>
                    <m:f>
                      <m:f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0070C0"/>
                            </a:solidFill>
                            <a:latin typeface="#9Slide03 Cabin" panose="00000500000000000000" pitchFamily="2" charset="-93"/>
                          </a:rPr>
                          <m:t>17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>
                            <a:solidFill>
                              <a:srgbClr val="0070C0"/>
                            </a:solidFill>
                            <a:latin typeface="#9Slide03 Cabin" panose="00000500000000000000" pitchFamily="2" charset="-93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2600" b="0" i="0" smtClean="0">
                        <a:solidFill>
                          <a:srgbClr val="0070C0"/>
                        </a:solidFill>
                        <a:latin typeface="#9Slide03 Cabin" panose="00000500000000000000" pitchFamily="2" charset="-93"/>
                      </a:rPr>
                      <m:t>  =  </m:t>
                    </m:r>
                    <m:r>
                      <m:rPr>
                        <m:nor/>
                      </m:rPr>
                      <a:rPr lang="en-US" sz="2600" b="0" i="0" smtClean="0">
                        <a:solidFill>
                          <a:srgbClr val="0070C0"/>
                        </a:solidFill>
                        <a:latin typeface="#9Slide03 Cabin" panose="00000500000000000000" pitchFamily="2" charset="-93"/>
                      </a:rPr>
                      <m:t>x</m:t>
                    </m:r>
                  </m:oMath>
                </a14:m>
                <a:r>
                  <a:rPr lang="en-US" sz="2600">
                    <a:solidFill>
                      <a:srgbClr val="0070C0"/>
                    </a:solidFill>
                    <a:latin typeface="#9Slide03 Cabin" panose="00000500000000000000" pitchFamily="2" charset="-93"/>
                  </a:rPr>
                  <a:t>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B72314-12C7-41B1-A420-90CBE14C6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640" y="4339999"/>
                <a:ext cx="2138919" cy="7117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582FDF-62DB-4EA3-981B-22F5235BFC65}"/>
                  </a:ext>
                </a:extLst>
              </p:cNvPr>
              <p:cNvSpPr txBox="1"/>
              <p:nvPr/>
            </p:nvSpPr>
            <p:spPr>
              <a:xfrm>
                <a:off x="8112981" y="5425783"/>
                <a:ext cx="1184107" cy="662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rgbClr val="0070C0"/>
                            </a:solidFill>
                            <a:latin typeface="#9Slide03 Cabin" panose="00000500000000000000" pitchFamily="2" charset="-93"/>
                          </a:rPr>
                          <m:t>−19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srgbClr val="0070C0"/>
                            </a:solidFill>
                            <a:latin typeface="#9Slide03 Cabin" panose="00000500000000000000" pitchFamily="2" charset="-93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2600" b="0" i="0" smtClean="0">
                        <a:solidFill>
                          <a:srgbClr val="0070C0"/>
                        </a:solidFill>
                        <a:latin typeface="#9Slide03 Cabin" panose="00000500000000000000" pitchFamily="2" charset="-93"/>
                      </a:rPr>
                      <m:t>  =  </m:t>
                    </m:r>
                    <m:r>
                      <m:rPr>
                        <m:nor/>
                      </m:rPr>
                      <a:rPr lang="en-US" sz="2600" b="0" i="0" smtClean="0">
                        <a:solidFill>
                          <a:srgbClr val="0070C0"/>
                        </a:solidFill>
                        <a:latin typeface="#9Slide03 Cabin" panose="00000500000000000000" pitchFamily="2" charset="-93"/>
                      </a:rPr>
                      <m:t>x</m:t>
                    </m:r>
                  </m:oMath>
                </a14:m>
                <a:r>
                  <a:rPr lang="en-US" sz="2600">
                    <a:solidFill>
                      <a:srgbClr val="0070C0"/>
                    </a:solidFill>
                    <a:latin typeface="#9Slide03 Cabin" panose="00000500000000000000" pitchFamily="2" charset="-93"/>
                  </a:rPr>
                  <a:t>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582FDF-62DB-4EA3-981B-22F5235BF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981" y="5425783"/>
                <a:ext cx="1184107" cy="662361"/>
              </a:xfrm>
              <a:prstGeom prst="rect">
                <a:avLst/>
              </a:prstGeom>
              <a:blipFill>
                <a:blip r:embed="rId9"/>
                <a:stretch>
                  <a:fillRect l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>
            <a:extLst>
              <a:ext uri="{FF2B5EF4-FFF2-40B4-BE49-F238E27FC236}">
                <a16:creationId xmlns:a16="http://schemas.microsoft.com/office/drawing/2014/main" id="{5F8E4C71-F043-428E-91F2-06EFB9B0C4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7355" y="1838030"/>
            <a:ext cx="297439" cy="5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3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BD9D52FE-FC17-422E-941B-AC5BC9B975FA}"/>
              </a:ext>
            </a:extLst>
          </p:cNvPr>
          <p:cNvSpPr txBox="1"/>
          <p:nvPr/>
        </p:nvSpPr>
        <p:spPr>
          <a:xfrm>
            <a:off x="9145393" y="2286000"/>
            <a:ext cx="53200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  <a:latin typeface="#9Slide03 Cabin" panose="00000500000000000000" pitchFamily="2" charset="-93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2800">
                <a:solidFill>
                  <a:srgbClr val="C00000"/>
                </a:solidFill>
                <a:latin typeface="#9Slide03 Cabin" panose="00000500000000000000" pitchFamily="2" charset="-93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BA1055-3D22-4F13-B242-1C29442C0009}"/>
              </a:ext>
            </a:extLst>
          </p:cNvPr>
          <p:cNvSpPr txBox="1"/>
          <p:nvPr/>
        </p:nvSpPr>
        <p:spPr>
          <a:xfrm>
            <a:off x="6777820" y="2286000"/>
            <a:ext cx="93020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latin typeface="#9Slide03 Cabin" panose="00000500000000000000" pitchFamily="2" charset="-93"/>
                <a:cs typeface="Times New Roman" panose="02020603050405020304" pitchFamily="18" charset="0"/>
              </a:rPr>
              <a:t>0,125 </a:t>
            </a:r>
          </a:p>
          <a:p>
            <a:pPr algn="ctr"/>
            <a:r>
              <a:rPr lang="en-US" sz="2800">
                <a:latin typeface="#9Slide03 Cabin" panose="00000500000000000000" pitchFamily="2" charset="-93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6A403F7-0051-4983-9756-F2C5AA3D081E}"/>
              </a:ext>
            </a:extLst>
          </p:cNvPr>
          <p:cNvSpPr txBox="1"/>
          <p:nvPr/>
        </p:nvSpPr>
        <p:spPr>
          <a:xfrm>
            <a:off x="5867400" y="2286000"/>
            <a:ext cx="68554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latin typeface="#9Slide03 Cabin" panose="00000500000000000000" pitchFamily="2" charset="-93"/>
                <a:cs typeface="Times New Roman" panose="02020603050405020304" pitchFamily="18" charset="0"/>
              </a:rPr>
              <a:t>0,5 </a:t>
            </a:r>
          </a:p>
          <a:p>
            <a:pPr algn="ctr"/>
            <a:r>
              <a:rPr lang="en-US" sz="2800">
                <a:latin typeface="#9Slide03 Cabin" panose="00000500000000000000" pitchFamily="2" charset="-93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7B59631-49BA-4A09-A828-1E268C7CABBD}"/>
              </a:ext>
            </a:extLst>
          </p:cNvPr>
          <p:cNvSpPr txBox="1"/>
          <p:nvPr/>
        </p:nvSpPr>
        <p:spPr>
          <a:xfrm>
            <a:off x="7932894" y="2286000"/>
            <a:ext cx="9876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latin typeface="#9Slide03 Cabin" panose="00000500000000000000" pitchFamily="2" charset="-93"/>
                <a:cs typeface="Times New Roman" panose="02020603050405020304" pitchFamily="18" charset="0"/>
              </a:rPr>
              <a:t>0,04 </a:t>
            </a:r>
          </a:p>
          <a:p>
            <a:pPr algn="ctr"/>
            <a:r>
              <a:rPr lang="en-US" sz="2800">
                <a:latin typeface="#9Slide03 Cabin" panose="00000500000000000000" pitchFamily="2" charset="-93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C68A9F-73FE-4409-8294-7602C57EB9CC}"/>
              </a:ext>
            </a:extLst>
          </p:cNvPr>
          <p:cNvSpPr txBox="1"/>
          <p:nvPr/>
        </p:nvSpPr>
        <p:spPr>
          <a:xfrm>
            <a:off x="3707726" y="2397119"/>
            <a:ext cx="1045158" cy="5778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#9Slide03 Cabin" panose="00000500000000000000" pitchFamily="2" charset="-93"/>
                <a:cs typeface="Times New Roman" panose="02020603050405020304" pitchFamily="18" charset="0"/>
              </a:rPr>
              <a:t>0,8 kg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811E0BF-B13A-47FA-AEFC-5B29FFB23321}"/>
              </a:ext>
            </a:extLst>
          </p:cNvPr>
          <p:cNvGrpSpPr/>
          <p:nvPr/>
        </p:nvGrpSpPr>
        <p:grpSpPr>
          <a:xfrm>
            <a:off x="3018913" y="3202857"/>
            <a:ext cx="6102182" cy="2664543"/>
            <a:chOff x="2064470" y="2532185"/>
            <a:chExt cx="8461749" cy="3694858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568F1481-24C9-46FC-B743-0908A836C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06918">
              <a:off x="9518670" y="3154442"/>
              <a:ext cx="1007549" cy="1007549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1A57588-685C-4716-AF93-421515C40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85896">
              <a:off x="8700274" y="3098770"/>
              <a:ext cx="1001462" cy="1001462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CD0923E-40DC-4143-B0BF-A573E2C93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741" y="3333506"/>
              <a:ext cx="953004" cy="953004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3ABD0FB-CF0D-4994-97D8-19CA8BD45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215" y="3120690"/>
              <a:ext cx="1075054" cy="107505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D294576-70B3-485A-8D7E-0612B97A0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6040" y="2532185"/>
              <a:ext cx="1630680" cy="1630680"/>
            </a:xfrm>
            <a:prstGeom prst="rect">
              <a:avLst/>
            </a:prstGeom>
          </p:spPr>
        </p:pic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C42D2B5-E47A-4211-AD85-A6A43B380799}"/>
                </a:ext>
              </a:extLst>
            </p:cNvPr>
            <p:cNvGrpSpPr/>
            <p:nvPr/>
          </p:nvGrpSpPr>
          <p:grpSpPr>
            <a:xfrm>
              <a:off x="2064470" y="3980215"/>
              <a:ext cx="8344627" cy="2246828"/>
              <a:chOff x="2064470" y="3980215"/>
              <a:chExt cx="8344627" cy="224682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5672D0E-D99D-4846-B19F-96B0F7A06974}"/>
                  </a:ext>
                </a:extLst>
              </p:cNvPr>
              <p:cNvSpPr/>
              <p:nvPr/>
            </p:nvSpPr>
            <p:spPr>
              <a:xfrm>
                <a:off x="5772240" y="4286350"/>
                <a:ext cx="950631" cy="1151322"/>
              </a:xfrm>
              <a:custGeom>
                <a:avLst/>
                <a:gdLst>
                  <a:gd name="connsiteX0" fmla="*/ 441375 w 882750"/>
                  <a:gd name="connsiteY0" fmla="*/ 0 h 1069110"/>
                  <a:gd name="connsiteX1" fmla="*/ 882750 w 882750"/>
                  <a:gd name="connsiteY1" fmla="*/ 184666 h 1069110"/>
                  <a:gd name="connsiteX2" fmla="*/ 873783 w 882750"/>
                  <a:gd name="connsiteY2" fmla="*/ 221883 h 1069110"/>
                  <a:gd name="connsiteX3" fmla="*/ 855888 w 882750"/>
                  <a:gd name="connsiteY3" fmla="*/ 246002 h 1069110"/>
                  <a:gd name="connsiteX4" fmla="*/ 860475 w 882750"/>
                  <a:gd name="connsiteY4" fmla="*/ 246002 h 1069110"/>
                  <a:gd name="connsiteX5" fmla="*/ 441375 w 882750"/>
                  <a:gd name="connsiteY5" fmla="*/ 1069110 h 1069110"/>
                  <a:gd name="connsiteX6" fmla="*/ 22275 w 882750"/>
                  <a:gd name="connsiteY6" fmla="*/ 246002 h 1069110"/>
                  <a:gd name="connsiteX7" fmla="*/ 26862 w 882750"/>
                  <a:gd name="connsiteY7" fmla="*/ 246002 h 1069110"/>
                  <a:gd name="connsiteX8" fmla="*/ 8967 w 882750"/>
                  <a:gd name="connsiteY8" fmla="*/ 221883 h 1069110"/>
                  <a:gd name="connsiteX9" fmla="*/ 0 w 882750"/>
                  <a:gd name="connsiteY9" fmla="*/ 184666 h 1069110"/>
                  <a:gd name="connsiteX10" fmla="*/ 441375 w 882750"/>
                  <a:gd name="connsiteY10" fmla="*/ 0 h 106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2750" h="1069110">
                    <a:moveTo>
                      <a:pt x="441375" y="0"/>
                    </a:moveTo>
                    <a:cubicBezTo>
                      <a:pt x="685140" y="0"/>
                      <a:pt x="882750" y="82678"/>
                      <a:pt x="882750" y="184666"/>
                    </a:cubicBezTo>
                    <a:cubicBezTo>
                      <a:pt x="882750" y="197415"/>
                      <a:pt x="879663" y="209861"/>
                      <a:pt x="873783" y="221883"/>
                    </a:cubicBezTo>
                    <a:lnTo>
                      <a:pt x="855888" y="246002"/>
                    </a:lnTo>
                    <a:lnTo>
                      <a:pt x="860475" y="246002"/>
                    </a:lnTo>
                    <a:lnTo>
                      <a:pt x="441375" y="1069110"/>
                    </a:lnTo>
                    <a:lnTo>
                      <a:pt x="22275" y="246002"/>
                    </a:lnTo>
                    <a:lnTo>
                      <a:pt x="26862" y="246002"/>
                    </a:lnTo>
                    <a:lnTo>
                      <a:pt x="8967" y="221883"/>
                    </a:lnTo>
                    <a:cubicBezTo>
                      <a:pt x="3088" y="209861"/>
                      <a:pt x="0" y="197415"/>
                      <a:pt x="0" y="184666"/>
                    </a:cubicBezTo>
                    <a:cubicBezTo>
                      <a:pt x="0" y="82678"/>
                      <a:pt x="197610" y="0"/>
                      <a:pt x="44137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#9Slide03 Cabin" panose="00000500000000000000" pitchFamily="2" charset="-93"/>
                </a:endParaRPr>
              </a:p>
            </p:txBody>
          </p:sp>
          <p:sp>
            <p:nvSpPr>
              <p:cNvPr id="29" name="Rectangle: Top Corners Snipped 28">
                <a:extLst>
                  <a:ext uri="{FF2B5EF4-FFF2-40B4-BE49-F238E27FC236}">
                    <a16:creationId xmlns:a16="http://schemas.microsoft.com/office/drawing/2014/main" id="{DDFA8DD8-61E6-44E4-A53B-00A0C5DB5FA5}"/>
                  </a:ext>
                </a:extLst>
              </p:cNvPr>
              <p:cNvSpPr/>
              <p:nvPr/>
            </p:nvSpPr>
            <p:spPr>
              <a:xfrm>
                <a:off x="6061474" y="5278769"/>
                <a:ext cx="391313" cy="363544"/>
              </a:xfrm>
              <a:prstGeom prst="snip2SameRect">
                <a:avLst>
                  <a:gd name="adj1" fmla="val 38403"/>
                  <a:gd name="adj2" fmla="val 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Cabin" panose="00000500000000000000" pitchFamily="2" charset="-93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924D66F-BE59-46C2-8C45-409302816255}"/>
                  </a:ext>
                </a:extLst>
              </p:cNvPr>
              <p:cNvSpPr/>
              <p:nvPr/>
            </p:nvSpPr>
            <p:spPr>
              <a:xfrm>
                <a:off x="5999082" y="5544145"/>
                <a:ext cx="501255" cy="35531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Cabin" panose="00000500000000000000" pitchFamily="2" charset="-93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EEE3600-1C00-4F2D-BCCC-2653B8251030}"/>
                  </a:ext>
                </a:extLst>
              </p:cNvPr>
              <p:cNvSpPr/>
              <p:nvPr/>
            </p:nvSpPr>
            <p:spPr>
              <a:xfrm>
                <a:off x="8581197" y="4273866"/>
                <a:ext cx="153908" cy="1280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Cabin" panose="00000500000000000000" pitchFamily="2" charset="-93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A2F614C-DE17-4009-AE6A-158CC549366F}"/>
                  </a:ext>
                </a:extLst>
              </p:cNvPr>
              <p:cNvSpPr/>
              <p:nvPr/>
            </p:nvSpPr>
            <p:spPr>
              <a:xfrm>
                <a:off x="3788766" y="4273866"/>
                <a:ext cx="153908" cy="1280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Cabin" panose="00000500000000000000" pitchFamily="2" charset="-93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8E92361-765B-4EBB-B224-2992F37EA8F6}"/>
                  </a:ext>
                </a:extLst>
              </p:cNvPr>
              <p:cNvSpPr/>
              <p:nvPr/>
            </p:nvSpPr>
            <p:spPr>
              <a:xfrm>
                <a:off x="8393315" y="5536876"/>
                <a:ext cx="501255" cy="35531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Cabin" panose="00000500000000000000" pitchFamily="2" charset="-93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8F9A6C2-C852-4F2B-8DEB-830C7D7B087E}"/>
                  </a:ext>
                </a:extLst>
              </p:cNvPr>
              <p:cNvSpPr/>
              <p:nvPr/>
            </p:nvSpPr>
            <p:spPr>
              <a:xfrm>
                <a:off x="3626732" y="5536876"/>
                <a:ext cx="501255" cy="35531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Cabin" panose="00000500000000000000" pitchFamily="2" charset="-93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0839102-4338-466E-91AB-30D4778A510D}"/>
                  </a:ext>
                </a:extLst>
              </p:cNvPr>
              <p:cNvSpPr/>
              <p:nvPr/>
            </p:nvSpPr>
            <p:spPr>
              <a:xfrm>
                <a:off x="2514600" y="6107246"/>
                <a:ext cx="7572082" cy="119797"/>
              </a:xfrm>
              <a:custGeom>
                <a:avLst/>
                <a:gdLst>
                  <a:gd name="connsiteX0" fmla="*/ 1471613 w 1473777"/>
                  <a:gd name="connsiteY0" fmla="*/ 82867 h 82867"/>
                  <a:gd name="connsiteX1" fmla="*/ 2858 w 1473777"/>
                  <a:gd name="connsiteY1" fmla="*/ 82867 h 82867"/>
                  <a:gd name="connsiteX2" fmla="*/ 0 w 1473777"/>
                  <a:gd name="connsiteY2" fmla="*/ 80010 h 82867"/>
                  <a:gd name="connsiteX3" fmla="*/ 0 w 1473777"/>
                  <a:gd name="connsiteY3" fmla="*/ 73342 h 82867"/>
                  <a:gd name="connsiteX4" fmla="*/ 73342 w 1473777"/>
                  <a:gd name="connsiteY4" fmla="*/ 0 h 82867"/>
                  <a:gd name="connsiteX5" fmla="*/ 1400175 w 1473777"/>
                  <a:gd name="connsiteY5" fmla="*/ 0 h 82867"/>
                  <a:gd name="connsiteX6" fmla="*/ 1473518 w 1473777"/>
                  <a:gd name="connsiteY6" fmla="*/ 73342 h 82867"/>
                  <a:gd name="connsiteX7" fmla="*/ 1473518 w 1473777"/>
                  <a:gd name="connsiteY7" fmla="*/ 80010 h 82867"/>
                  <a:gd name="connsiteX8" fmla="*/ 1471613 w 1473777"/>
                  <a:gd name="connsiteY8" fmla="*/ 82867 h 8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3777" h="82867">
                    <a:moveTo>
                      <a:pt x="1471613" y="82867"/>
                    </a:moveTo>
                    <a:lnTo>
                      <a:pt x="2858" y="82867"/>
                    </a:lnTo>
                    <a:cubicBezTo>
                      <a:pt x="953" y="82867"/>
                      <a:pt x="0" y="81915"/>
                      <a:pt x="0" y="80010"/>
                    </a:cubicBezTo>
                    <a:lnTo>
                      <a:pt x="0" y="73342"/>
                    </a:lnTo>
                    <a:cubicBezTo>
                      <a:pt x="0" y="32385"/>
                      <a:pt x="33338" y="0"/>
                      <a:pt x="73342" y="0"/>
                    </a:cubicBezTo>
                    <a:lnTo>
                      <a:pt x="1400175" y="0"/>
                    </a:lnTo>
                    <a:cubicBezTo>
                      <a:pt x="1441133" y="0"/>
                      <a:pt x="1473518" y="33338"/>
                      <a:pt x="1473518" y="73342"/>
                    </a:cubicBezTo>
                    <a:lnTo>
                      <a:pt x="1473518" y="80010"/>
                    </a:lnTo>
                    <a:cubicBezTo>
                      <a:pt x="1474470" y="80963"/>
                      <a:pt x="1472565" y="82867"/>
                      <a:pt x="1471613" y="82867"/>
                    </a:cubicBezTo>
                    <a:close/>
                  </a:path>
                </a:pathLst>
              </a:custGeom>
              <a:solidFill>
                <a:srgbClr val="1F27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#9Slide03 Cabin" panose="00000500000000000000" pitchFamily="2" charset="-93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BC89CDC-CA76-43A0-BC3F-2A6CC90EAC16}"/>
                  </a:ext>
                </a:extLst>
              </p:cNvPr>
              <p:cNvSpPr/>
              <p:nvPr/>
            </p:nvSpPr>
            <p:spPr>
              <a:xfrm>
                <a:off x="3153278" y="5880045"/>
                <a:ext cx="6281977" cy="228579"/>
              </a:xfrm>
              <a:custGeom>
                <a:avLst/>
                <a:gdLst>
                  <a:gd name="connsiteX0" fmla="*/ 986790 w 986790"/>
                  <a:gd name="connsiteY0" fmla="*/ 60008 h 158115"/>
                  <a:gd name="connsiteX1" fmla="*/ 986790 w 986790"/>
                  <a:gd name="connsiteY1" fmla="*/ 158115 h 158115"/>
                  <a:gd name="connsiteX2" fmla="*/ 0 w 986790"/>
                  <a:gd name="connsiteY2" fmla="*/ 158115 h 158115"/>
                  <a:gd name="connsiteX3" fmla="*/ 0 w 986790"/>
                  <a:gd name="connsiteY3" fmla="*/ 60008 h 158115"/>
                  <a:gd name="connsiteX4" fmla="*/ 60008 w 986790"/>
                  <a:gd name="connsiteY4" fmla="*/ 0 h 158115"/>
                  <a:gd name="connsiteX5" fmla="*/ 925830 w 986790"/>
                  <a:gd name="connsiteY5" fmla="*/ 0 h 158115"/>
                  <a:gd name="connsiteX6" fmla="*/ 986790 w 986790"/>
                  <a:gd name="connsiteY6" fmla="*/ 60008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790" h="158115">
                    <a:moveTo>
                      <a:pt x="986790" y="60008"/>
                    </a:moveTo>
                    <a:lnTo>
                      <a:pt x="986790" y="158115"/>
                    </a:lnTo>
                    <a:lnTo>
                      <a:pt x="0" y="158115"/>
                    </a:lnTo>
                    <a:lnTo>
                      <a:pt x="0" y="60008"/>
                    </a:lnTo>
                    <a:cubicBezTo>
                      <a:pt x="0" y="26670"/>
                      <a:pt x="26670" y="0"/>
                      <a:pt x="60008" y="0"/>
                    </a:cubicBezTo>
                    <a:lnTo>
                      <a:pt x="925830" y="0"/>
                    </a:lnTo>
                    <a:cubicBezTo>
                      <a:pt x="959168" y="0"/>
                      <a:pt x="986790" y="26670"/>
                      <a:pt x="986790" y="60008"/>
                    </a:cubicBezTo>
                    <a:close/>
                  </a:path>
                </a:pathLst>
              </a:custGeom>
              <a:solidFill>
                <a:srgbClr val="C47B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#9Slide03 Cabin" panose="00000500000000000000" pitchFamily="2" charset="-93"/>
                </a:endParaRPr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B0401B2B-7F81-4385-8EB6-1A7ACF6F46BD}"/>
                  </a:ext>
                </a:extLst>
              </p:cNvPr>
              <p:cNvSpPr/>
              <p:nvPr/>
            </p:nvSpPr>
            <p:spPr>
              <a:xfrm>
                <a:off x="6209628" y="4468443"/>
                <a:ext cx="82060" cy="492358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Cabin" panose="00000500000000000000" pitchFamily="2" charset="-93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1AAF819-3323-4CD5-824A-8A93B4C0A681}"/>
                  </a:ext>
                </a:extLst>
              </p:cNvPr>
              <p:cNvSpPr/>
              <p:nvPr/>
            </p:nvSpPr>
            <p:spPr>
              <a:xfrm>
                <a:off x="3153278" y="6054920"/>
                <a:ext cx="6281977" cy="52326"/>
              </a:xfrm>
              <a:custGeom>
                <a:avLst/>
                <a:gdLst>
                  <a:gd name="connsiteX0" fmla="*/ 0 w 986789"/>
                  <a:gd name="connsiteY0" fmla="*/ 0 h 38100"/>
                  <a:gd name="connsiteX1" fmla="*/ 986790 w 986789"/>
                  <a:gd name="connsiteY1" fmla="*/ 0 h 38100"/>
                  <a:gd name="connsiteX2" fmla="*/ 986790 w 986789"/>
                  <a:gd name="connsiteY2" fmla="*/ 38100 h 38100"/>
                  <a:gd name="connsiteX3" fmla="*/ 0 w 986789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6789" h="38100">
                    <a:moveTo>
                      <a:pt x="0" y="0"/>
                    </a:moveTo>
                    <a:lnTo>
                      <a:pt x="986790" y="0"/>
                    </a:lnTo>
                    <a:lnTo>
                      <a:pt x="98679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9E5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#9Slide03 Cabin" panose="00000500000000000000" pitchFamily="2" charset="-93"/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6D60DFD-53AE-4493-9250-E8C35F763549}"/>
                  </a:ext>
                </a:extLst>
              </p:cNvPr>
              <p:cNvGrpSpPr/>
              <p:nvPr/>
            </p:nvGrpSpPr>
            <p:grpSpPr>
              <a:xfrm>
                <a:off x="3719037" y="4914090"/>
                <a:ext cx="5081660" cy="397815"/>
                <a:chOff x="5363307" y="4898377"/>
                <a:chExt cx="4718797" cy="369408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947CF432-39E2-4E72-B57C-1E486BB62806}"/>
                    </a:ext>
                  </a:extLst>
                </p:cNvPr>
                <p:cNvGrpSpPr/>
                <p:nvPr/>
              </p:nvGrpSpPr>
              <p:grpSpPr>
                <a:xfrm rot="10800000">
                  <a:off x="5363307" y="4898377"/>
                  <a:ext cx="4718797" cy="349975"/>
                  <a:chOff x="3609827" y="354017"/>
                  <a:chExt cx="4886903" cy="455684"/>
                </a:xfrm>
              </p:grpSpPr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297F9EFB-C5DB-4E14-834D-F1BA48234F3F}"/>
                      </a:ext>
                    </a:extLst>
                  </p:cNvPr>
                  <p:cNvSpPr/>
                  <p:nvPr/>
                </p:nvSpPr>
                <p:spPr>
                  <a:xfrm>
                    <a:off x="3815654" y="354017"/>
                    <a:ext cx="2142188" cy="381986"/>
                  </a:xfrm>
                  <a:custGeom>
                    <a:avLst/>
                    <a:gdLst>
                      <a:gd name="connsiteX0" fmla="*/ 652463 w 985837"/>
                      <a:gd name="connsiteY0" fmla="*/ 73762 h 218541"/>
                      <a:gd name="connsiteX1" fmla="*/ 0 w 985837"/>
                      <a:gd name="connsiteY1" fmla="*/ 174727 h 218541"/>
                      <a:gd name="connsiteX2" fmla="*/ 0 w 985837"/>
                      <a:gd name="connsiteY2" fmla="*/ 218542 h 218541"/>
                      <a:gd name="connsiteX3" fmla="*/ 985838 w 985837"/>
                      <a:gd name="connsiteY3" fmla="*/ 218542 h 218541"/>
                      <a:gd name="connsiteX4" fmla="*/ 985838 w 985837"/>
                      <a:gd name="connsiteY4" fmla="*/ 419 h 218541"/>
                      <a:gd name="connsiteX5" fmla="*/ 652463 w 985837"/>
                      <a:gd name="connsiteY5" fmla="*/ 73762 h 218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5837" h="218541">
                        <a:moveTo>
                          <a:pt x="652463" y="73762"/>
                        </a:moveTo>
                        <a:cubicBezTo>
                          <a:pt x="490538" y="128054"/>
                          <a:pt x="219075" y="160439"/>
                          <a:pt x="0" y="174727"/>
                        </a:cubicBezTo>
                        <a:lnTo>
                          <a:pt x="0" y="218542"/>
                        </a:lnTo>
                        <a:lnTo>
                          <a:pt x="985838" y="218542"/>
                        </a:lnTo>
                        <a:lnTo>
                          <a:pt x="985838" y="419"/>
                        </a:lnTo>
                        <a:cubicBezTo>
                          <a:pt x="985838" y="419"/>
                          <a:pt x="902970" y="-10058"/>
                          <a:pt x="652463" y="73762"/>
                        </a:cubicBezTo>
                        <a:close/>
                      </a:path>
                    </a:pathLst>
                  </a:custGeom>
                  <a:solidFill>
                    <a:srgbClr val="1F271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#9Slide03 Cabin" panose="00000500000000000000" pitchFamily="2" charset="-93"/>
                    </a:endParaRPr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A051C7B1-500C-4CA4-8A7D-BA2572D816E7}"/>
                      </a:ext>
                    </a:extLst>
                  </p:cNvPr>
                  <p:cNvSpPr/>
                  <p:nvPr/>
                </p:nvSpPr>
                <p:spPr>
                  <a:xfrm>
                    <a:off x="6141704" y="354017"/>
                    <a:ext cx="2158746" cy="381986"/>
                  </a:xfrm>
                  <a:custGeom>
                    <a:avLst/>
                    <a:gdLst>
                      <a:gd name="connsiteX0" fmla="*/ 993457 w 993457"/>
                      <a:gd name="connsiteY0" fmla="*/ 175679 h 218541"/>
                      <a:gd name="connsiteX1" fmla="*/ 333375 w 993457"/>
                      <a:gd name="connsiteY1" fmla="*/ 73762 h 218541"/>
                      <a:gd name="connsiteX2" fmla="*/ 0 w 993457"/>
                      <a:gd name="connsiteY2" fmla="*/ 419 h 218541"/>
                      <a:gd name="connsiteX3" fmla="*/ 0 w 993457"/>
                      <a:gd name="connsiteY3" fmla="*/ 218542 h 218541"/>
                      <a:gd name="connsiteX4" fmla="*/ 993457 w 993457"/>
                      <a:gd name="connsiteY4" fmla="*/ 218542 h 218541"/>
                      <a:gd name="connsiteX5" fmla="*/ 993457 w 993457"/>
                      <a:gd name="connsiteY5" fmla="*/ 175679 h 218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3457" h="218541">
                        <a:moveTo>
                          <a:pt x="993457" y="175679"/>
                        </a:moveTo>
                        <a:cubicBezTo>
                          <a:pt x="773430" y="161392"/>
                          <a:pt x="498157" y="129007"/>
                          <a:pt x="333375" y="73762"/>
                        </a:cubicBezTo>
                        <a:cubicBezTo>
                          <a:pt x="82868" y="-10058"/>
                          <a:pt x="0" y="419"/>
                          <a:pt x="0" y="419"/>
                        </a:cubicBezTo>
                        <a:lnTo>
                          <a:pt x="0" y="218542"/>
                        </a:lnTo>
                        <a:lnTo>
                          <a:pt x="993457" y="218542"/>
                        </a:lnTo>
                        <a:lnTo>
                          <a:pt x="993457" y="175679"/>
                        </a:lnTo>
                        <a:close/>
                      </a:path>
                    </a:pathLst>
                  </a:custGeom>
                  <a:solidFill>
                    <a:srgbClr val="1F271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#9Slide03 Cabin" panose="00000500000000000000" pitchFamily="2" charset="-93"/>
                    </a:endParaRPr>
                  </a:p>
                </p:txBody>
              </p:sp>
              <p:grpSp>
                <p:nvGrpSpPr>
                  <p:cNvPr id="54" name="Graphic 4">
                    <a:extLst>
                      <a:ext uri="{FF2B5EF4-FFF2-40B4-BE49-F238E27FC236}">
                        <a16:creationId xmlns:a16="http://schemas.microsoft.com/office/drawing/2014/main" id="{34499FE1-F5CC-4E4A-8815-90A7D2E4A943}"/>
                      </a:ext>
                    </a:extLst>
                  </p:cNvPr>
                  <p:cNvGrpSpPr/>
                  <p:nvPr/>
                </p:nvGrpSpPr>
                <p:grpSpPr>
                  <a:xfrm>
                    <a:off x="3609827" y="566632"/>
                    <a:ext cx="302183" cy="243069"/>
                    <a:chOff x="4998720" y="1856422"/>
                    <a:chExt cx="139065" cy="139064"/>
                  </a:xfrm>
                </p:grpSpPr>
                <p:sp>
                  <p:nvSpPr>
                    <p:cNvPr id="58" name="Freeform: Shape 57">
                      <a:extLst>
                        <a:ext uri="{FF2B5EF4-FFF2-40B4-BE49-F238E27FC236}">
                          <a16:creationId xmlns:a16="http://schemas.microsoft.com/office/drawing/2014/main" id="{CDE8B8CC-F313-4386-A12F-C7766131A7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8720" y="1856422"/>
                      <a:ext cx="139065" cy="139064"/>
                    </a:xfrm>
                    <a:custGeom>
                      <a:avLst/>
                      <a:gdLst>
                        <a:gd name="connsiteX0" fmla="*/ 139065 w 139065"/>
                        <a:gd name="connsiteY0" fmla="*/ 69533 h 139064"/>
                        <a:gd name="connsiteX1" fmla="*/ 69532 w 139065"/>
                        <a:gd name="connsiteY1" fmla="*/ 139065 h 139064"/>
                        <a:gd name="connsiteX2" fmla="*/ 0 w 139065"/>
                        <a:gd name="connsiteY2" fmla="*/ 69533 h 139064"/>
                        <a:gd name="connsiteX3" fmla="*/ 69532 w 139065"/>
                        <a:gd name="connsiteY3" fmla="*/ 0 h 139064"/>
                        <a:gd name="connsiteX4" fmla="*/ 139065 w 139065"/>
                        <a:gd name="connsiteY4" fmla="*/ 69533 h 139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065" h="139064">
                          <a:moveTo>
                            <a:pt x="139065" y="69533"/>
                          </a:moveTo>
                          <a:cubicBezTo>
                            <a:pt x="139065" y="107934"/>
                            <a:pt x="107934" y="139065"/>
                            <a:pt x="69532" y="139065"/>
                          </a:cubicBezTo>
                          <a:cubicBezTo>
                            <a:pt x="31131" y="139065"/>
                            <a:pt x="0" y="107934"/>
                            <a:pt x="0" y="69533"/>
                          </a:cubicBezTo>
                          <a:cubicBezTo>
                            <a:pt x="0" y="31131"/>
                            <a:pt x="31131" y="0"/>
                            <a:pt x="69532" y="0"/>
                          </a:cubicBezTo>
                          <a:cubicBezTo>
                            <a:pt x="107934" y="0"/>
                            <a:pt x="139065" y="31131"/>
                            <a:pt x="139065" y="69533"/>
                          </a:cubicBezTo>
                          <a:close/>
                        </a:path>
                      </a:pathLst>
                    </a:custGeom>
                    <a:solidFill>
                      <a:srgbClr val="1F271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#9Slide03 Cabin" panose="00000500000000000000" pitchFamily="2" charset="-93"/>
                      </a:endParaRPr>
                    </a:p>
                  </p:txBody>
                </p:sp>
                <p:sp>
                  <p:nvSpPr>
                    <p:cNvPr id="59" name="Freeform: Shape 58">
                      <a:extLst>
                        <a:ext uri="{FF2B5EF4-FFF2-40B4-BE49-F238E27FC236}">
                          <a16:creationId xmlns:a16="http://schemas.microsoft.com/office/drawing/2014/main" id="{AF1B834B-6545-44E1-9AA0-F3E52D362E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22532" y="1880235"/>
                      <a:ext cx="91439" cy="91439"/>
                    </a:xfrm>
                    <a:custGeom>
                      <a:avLst/>
                      <a:gdLst>
                        <a:gd name="connsiteX0" fmla="*/ 45720 w 91439"/>
                        <a:gd name="connsiteY0" fmla="*/ 91440 h 91439"/>
                        <a:gd name="connsiteX1" fmla="*/ 0 w 91439"/>
                        <a:gd name="connsiteY1" fmla="*/ 45720 h 91439"/>
                        <a:gd name="connsiteX2" fmla="*/ 45720 w 91439"/>
                        <a:gd name="connsiteY2" fmla="*/ 0 h 91439"/>
                        <a:gd name="connsiteX3" fmla="*/ 91440 w 91439"/>
                        <a:gd name="connsiteY3" fmla="*/ 45720 h 91439"/>
                        <a:gd name="connsiteX4" fmla="*/ 45720 w 91439"/>
                        <a:gd name="connsiteY4" fmla="*/ 91440 h 91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439" h="91439">
                          <a:moveTo>
                            <a:pt x="45720" y="91440"/>
                          </a:moveTo>
                          <a:cubicBezTo>
                            <a:pt x="20955" y="91440"/>
                            <a:pt x="0" y="71438"/>
                            <a:pt x="0" y="45720"/>
                          </a:cubicBezTo>
                          <a:cubicBezTo>
                            <a:pt x="0" y="20955"/>
                            <a:pt x="20002" y="0"/>
                            <a:pt x="45720" y="0"/>
                          </a:cubicBezTo>
                          <a:cubicBezTo>
                            <a:pt x="70485" y="0"/>
                            <a:pt x="91440" y="20002"/>
                            <a:pt x="91440" y="45720"/>
                          </a:cubicBezTo>
                          <a:cubicBezTo>
                            <a:pt x="91440" y="70485"/>
                            <a:pt x="71438" y="91440"/>
                            <a:pt x="45720" y="91440"/>
                          </a:cubicBezTo>
                          <a:close/>
                        </a:path>
                      </a:pathLst>
                    </a:custGeom>
                    <a:solidFill>
                      <a:srgbClr val="5149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#9Slide03 Cabin" panose="00000500000000000000" pitchFamily="2" charset="-93"/>
                      </a:endParaRPr>
                    </a:p>
                  </p:txBody>
                </p:sp>
              </p:grpSp>
              <p:grpSp>
                <p:nvGrpSpPr>
                  <p:cNvPr id="55" name="Graphic 4">
                    <a:extLst>
                      <a:ext uri="{FF2B5EF4-FFF2-40B4-BE49-F238E27FC236}">
                        <a16:creationId xmlns:a16="http://schemas.microsoft.com/office/drawing/2014/main" id="{38D3C673-4681-49CC-A901-56C316F9F526}"/>
                      </a:ext>
                    </a:extLst>
                  </p:cNvPr>
                  <p:cNvGrpSpPr/>
                  <p:nvPr/>
                </p:nvGrpSpPr>
                <p:grpSpPr>
                  <a:xfrm>
                    <a:off x="8194547" y="566632"/>
                    <a:ext cx="302183" cy="243069"/>
                    <a:chOff x="6893242" y="1856422"/>
                    <a:chExt cx="139065" cy="139064"/>
                  </a:xfrm>
                </p:grpSpPr>
                <p:sp>
                  <p:nvSpPr>
                    <p:cNvPr id="56" name="Freeform: Shape 55">
                      <a:extLst>
                        <a:ext uri="{FF2B5EF4-FFF2-40B4-BE49-F238E27FC236}">
                          <a16:creationId xmlns:a16="http://schemas.microsoft.com/office/drawing/2014/main" id="{747871E5-E9A9-46E9-8F0A-28A353B55D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93242" y="1856422"/>
                      <a:ext cx="139065" cy="139064"/>
                    </a:xfrm>
                    <a:custGeom>
                      <a:avLst/>
                      <a:gdLst>
                        <a:gd name="connsiteX0" fmla="*/ 139065 w 139065"/>
                        <a:gd name="connsiteY0" fmla="*/ 69533 h 139064"/>
                        <a:gd name="connsiteX1" fmla="*/ 69533 w 139065"/>
                        <a:gd name="connsiteY1" fmla="*/ 139065 h 139064"/>
                        <a:gd name="connsiteX2" fmla="*/ 0 w 139065"/>
                        <a:gd name="connsiteY2" fmla="*/ 69533 h 139064"/>
                        <a:gd name="connsiteX3" fmla="*/ 69533 w 139065"/>
                        <a:gd name="connsiteY3" fmla="*/ 0 h 139064"/>
                        <a:gd name="connsiteX4" fmla="*/ 139065 w 139065"/>
                        <a:gd name="connsiteY4" fmla="*/ 69533 h 139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065" h="139064">
                          <a:moveTo>
                            <a:pt x="139065" y="69533"/>
                          </a:moveTo>
                          <a:cubicBezTo>
                            <a:pt x="139065" y="107934"/>
                            <a:pt x="107934" y="139065"/>
                            <a:pt x="69533" y="139065"/>
                          </a:cubicBezTo>
                          <a:cubicBezTo>
                            <a:pt x="31131" y="139065"/>
                            <a:pt x="0" y="107934"/>
                            <a:pt x="0" y="69533"/>
                          </a:cubicBezTo>
                          <a:cubicBezTo>
                            <a:pt x="0" y="31131"/>
                            <a:pt x="31131" y="0"/>
                            <a:pt x="69533" y="0"/>
                          </a:cubicBezTo>
                          <a:cubicBezTo>
                            <a:pt x="107934" y="0"/>
                            <a:pt x="139065" y="31131"/>
                            <a:pt x="139065" y="69533"/>
                          </a:cubicBezTo>
                          <a:close/>
                        </a:path>
                      </a:pathLst>
                    </a:custGeom>
                    <a:solidFill>
                      <a:srgbClr val="1F271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#9Slide03 Cabin" panose="00000500000000000000" pitchFamily="2" charset="-93"/>
                      </a:endParaRPr>
                    </a:p>
                  </p:txBody>
                </p:sp>
                <p:sp>
                  <p:nvSpPr>
                    <p:cNvPr id="57" name="Freeform: Shape 56">
                      <a:extLst>
                        <a:ext uri="{FF2B5EF4-FFF2-40B4-BE49-F238E27FC236}">
                          <a16:creationId xmlns:a16="http://schemas.microsoft.com/office/drawing/2014/main" id="{8D6D4408-BF2C-4E62-A258-9A5D1C8CBF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7055" y="1880235"/>
                      <a:ext cx="91439" cy="91439"/>
                    </a:xfrm>
                    <a:custGeom>
                      <a:avLst/>
                      <a:gdLst>
                        <a:gd name="connsiteX0" fmla="*/ 45720 w 91439"/>
                        <a:gd name="connsiteY0" fmla="*/ 91440 h 91439"/>
                        <a:gd name="connsiteX1" fmla="*/ 0 w 91439"/>
                        <a:gd name="connsiteY1" fmla="*/ 45720 h 91439"/>
                        <a:gd name="connsiteX2" fmla="*/ 45720 w 91439"/>
                        <a:gd name="connsiteY2" fmla="*/ 0 h 91439"/>
                        <a:gd name="connsiteX3" fmla="*/ 91440 w 91439"/>
                        <a:gd name="connsiteY3" fmla="*/ 45720 h 91439"/>
                        <a:gd name="connsiteX4" fmla="*/ 45720 w 91439"/>
                        <a:gd name="connsiteY4" fmla="*/ 91440 h 91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439" h="91439">
                          <a:moveTo>
                            <a:pt x="45720" y="91440"/>
                          </a:moveTo>
                          <a:cubicBezTo>
                            <a:pt x="20955" y="91440"/>
                            <a:pt x="0" y="71438"/>
                            <a:pt x="0" y="45720"/>
                          </a:cubicBezTo>
                          <a:cubicBezTo>
                            <a:pt x="0" y="20955"/>
                            <a:pt x="20002" y="0"/>
                            <a:pt x="45720" y="0"/>
                          </a:cubicBezTo>
                          <a:cubicBezTo>
                            <a:pt x="70485" y="0"/>
                            <a:pt x="91440" y="20002"/>
                            <a:pt x="91440" y="45720"/>
                          </a:cubicBezTo>
                          <a:cubicBezTo>
                            <a:pt x="91440" y="70485"/>
                            <a:pt x="70485" y="91440"/>
                            <a:pt x="45720" y="91440"/>
                          </a:cubicBezTo>
                          <a:close/>
                        </a:path>
                      </a:pathLst>
                    </a:custGeom>
                    <a:solidFill>
                      <a:srgbClr val="5149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#9Slide03 Cabin" panose="00000500000000000000" pitchFamily="2" charset="-93"/>
                      </a:endParaRPr>
                    </a:p>
                  </p:txBody>
                </p:sp>
              </p:grpSp>
            </p:grp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D21159EE-5516-482D-9256-DB55D05236AB}"/>
                    </a:ext>
                  </a:extLst>
                </p:cNvPr>
                <p:cNvSpPr/>
                <p:nvPr/>
              </p:nvSpPr>
              <p:spPr>
                <a:xfrm>
                  <a:off x="7537434" y="4923127"/>
                  <a:ext cx="363736" cy="344658"/>
                </a:xfrm>
                <a:custGeom>
                  <a:avLst/>
                  <a:gdLst>
                    <a:gd name="connsiteX0" fmla="*/ 173355 w 173355"/>
                    <a:gd name="connsiteY0" fmla="*/ 86678 h 173354"/>
                    <a:gd name="connsiteX1" fmla="*/ 86678 w 173355"/>
                    <a:gd name="connsiteY1" fmla="*/ 173355 h 173354"/>
                    <a:gd name="connsiteX2" fmla="*/ 0 w 173355"/>
                    <a:gd name="connsiteY2" fmla="*/ 86678 h 173354"/>
                    <a:gd name="connsiteX3" fmla="*/ 86678 w 173355"/>
                    <a:gd name="connsiteY3" fmla="*/ 0 h 173354"/>
                    <a:gd name="connsiteX4" fmla="*/ 173355 w 173355"/>
                    <a:gd name="connsiteY4" fmla="*/ 86678 h 173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355" h="173354">
                      <a:moveTo>
                        <a:pt x="173355" y="86678"/>
                      </a:moveTo>
                      <a:cubicBezTo>
                        <a:pt x="173355" y="134548"/>
                        <a:pt x="134548" y="173355"/>
                        <a:pt x="86678" y="173355"/>
                      </a:cubicBezTo>
                      <a:cubicBezTo>
                        <a:pt x="38807" y="173355"/>
                        <a:pt x="0" y="134548"/>
                        <a:pt x="0" y="86678"/>
                      </a:cubicBezTo>
                      <a:cubicBezTo>
                        <a:pt x="0" y="38807"/>
                        <a:pt x="38807" y="0"/>
                        <a:pt x="86678" y="0"/>
                      </a:cubicBezTo>
                      <a:cubicBezTo>
                        <a:pt x="134548" y="0"/>
                        <a:pt x="173355" y="38807"/>
                        <a:pt x="173355" y="86678"/>
                      </a:cubicBezTo>
                      <a:close/>
                    </a:path>
                  </a:pathLst>
                </a:custGeom>
                <a:solidFill>
                  <a:srgbClr val="C47B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#9Slide03 Cabin" panose="00000500000000000000" pitchFamily="2" charset="-93"/>
                  </a:endParaRPr>
                </a:p>
              </p:txBody>
            </p:sp>
          </p:grp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7C633D62-F4DF-4EAE-BE4D-6FBD71F34C9E}"/>
                  </a:ext>
                </a:extLst>
              </p:cNvPr>
              <p:cNvSpPr/>
              <p:nvPr/>
            </p:nvSpPr>
            <p:spPr>
              <a:xfrm>
                <a:off x="5831099" y="4346463"/>
                <a:ext cx="824770" cy="408628"/>
              </a:xfrm>
              <a:prstGeom prst="arc">
                <a:avLst>
                  <a:gd name="adj1" fmla="val 11320706"/>
                  <a:gd name="adj2" fmla="val 21039679"/>
                </a:avLst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Cabin" panose="00000500000000000000" pitchFamily="2" charset="-93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DAF40FB-529E-4CBC-BA04-CFEF08D6BE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3483" y="4340867"/>
                <a:ext cx="0" cy="5247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F5007EC-2014-4ACF-B736-1673B7970220}"/>
                  </a:ext>
                </a:extLst>
              </p:cNvPr>
              <p:cNvGrpSpPr/>
              <p:nvPr/>
            </p:nvGrpSpPr>
            <p:grpSpPr>
              <a:xfrm>
                <a:off x="2064470" y="3980215"/>
                <a:ext cx="3531026" cy="386092"/>
                <a:chOff x="3311575" y="4350638"/>
                <a:chExt cx="1972602" cy="284667"/>
              </a:xfrm>
            </p:grpSpPr>
            <p:sp>
              <p:nvSpPr>
                <p:cNvPr id="47" name="Trapezoid 46">
                  <a:extLst>
                    <a:ext uri="{FF2B5EF4-FFF2-40B4-BE49-F238E27FC236}">
                      <a16:creationId xmlns:a16="http://schemas.microsoft.com/office/drawing/2014/main" id="{78164EB4-C27C-4C22-90E4-2C511D70C155}"/>
                    </a:ext>
                  </a:extLst>
                </p:cNvPr>
                <p:cNvSpPr/>
                <p:nvPr/>
              </p:nvSpPr>
              <p:spPr>
                <a:xfrm rot="10800000">
                  <a:off x="3421577" y="4392954"/>
                  <a:ext cx="1752600" cy="176661"/>
                </a:xfrm>
                <a:prstGeom prst="trapezoid">
                  <a:avLst/>
                </a:prstGeom>
                <a:solidFill>
                  <a:srgbClr val="D9D9D9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3D4C83"/>
                    </a:solidFill>
                    <a:latin typeface="#9Slide03 Cabin" panose="00000500000000000000" pitchFamily="2" charset="-93"/>
                  </a:endParaRPr>
                </a:p>
              </p:txBody>
            </p:sp>
            <p:sp>
              <p:nvSpPr>
                <p:cNvPr id="48" name="Trapezoid 47">
                  <a:extLst>
                    <a:ext uri="{FF2B5EF4-FFF2-40B4-BE49-F238E27FC236}">
                      <a16:creationId xmlns:a16="http://schemas.microsoft.com/office/drawing/2014/main" id="{523EE07E-59F3-41CB-AD9A-D0DE5464FBCD}"/>
                    </a:ext>
                  </a:extLst>
                </p:cNvPr>
                <p:cNvSpPr/>
                <p:nvPr/>
              </p:nvSpPr>
              <p:spPr>
                <a:xfrm rot="10800000">
                  <a:off x="4224997" y="4559105"/>
                  <a:ext cx="162119" cy="76200"/>
                </a:xfrm>
                <a:prstGeom prst="trapezoid">
                  <a:avLst/>
                </a:prstGeom>
                <a:solidFill>
                  <a:srgbClr val="3D4C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#9Slide03 Cabin" panose="00000500000000000000" pitchFamily="2" charset="-93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EB127CA3-6EDD-45CF-9E2A-1E7CD2685B36}"/>
                    </a:ext>
                  </a:extLst>
                </p:cNvPr>
                <p:cNvSpPr/>
                <p:nvPr/>
              </p:nvSpPr>
              <p:spPr>
                <a:xfrm>
                  <a:off x="3311575" y="4350638"/>
                  <a:ext cx="1972602" cy="45719"/>
                </a:xfrm>
                <a:prstGeom prst="rect">
                  <a:avLst/>
                </a:prstGeom>
                <a:solidFill>
                  <a:srgbClr val="3D4C83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#9Slide03 Cabin" panose="00000500000000000000" pitchFamily="2" charset="-93"/>
                  </a:endParaRP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8D3ADF0-07F7-4F34-95F6-904D94F699DB}"/>
                  </a:ext>
                </a:extLst>
              </p:cNvPr>
              <p:cNvGrpSpPr/>
              <p:nvPr/>
            </p:nvGrpSpPr>
            <p:grpSpPr>
              <a:xfrm>
                <a:off x="6878071" y="3980215"/>
                <a:ext cx="3531026" cy="386092"/>
                <a:chOff x="3311575" y="4350638"/>
                <a:chExt cx="1972602" cy="284667"/>
              </a:xfrm>
            </p:grpSpPr>
            <p:sp>
              <p:nvSpPr>
                <p:cNvPr id="63" name="Trapezoid 62">
                  <a:extLst>
                    <a:ext uri="{FF2B5EF4-FFF2-40B4-BE49-F238E27FC236}">
                      <a16:creationId xmlns:a16="http://schemas.microsoft.com/office/drawing/2014/main" id="{4527C978-F663-4420-BCAD-26E2584BAC3B}"/>
                    </a:ext>
                  </a:extLst>
                </p:cNvPr>
                <p:cNvSpPr/>
                <p:nvPr/>
              </p:nvSpPr>
              <p:spPr>
                <a:xfrm rot="10800000">
                  <a:off x="3421577" y="4392954"/>
                  <a:ext cx="1752600" cy="176661"/>
                </a:xfrm>
                <a:prstGeom prst="trapezoid">
                  <a:avLst/>
                </a:prstGeom>
                <a:solidFill>
                  <a:srgbClr val="D9D9D9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3D4C83"/>
                    </a:solidFill>
                    <a:latin typeface="#9Slide03 Cabin" panose="00000500000000000000" pitchFamily="2" charset="-93"/>
                  </a:endParaRPr>
                </a:p>
              </p:txBody>
            </p:sp>
            <p:sp>
              <p:nvSpPr>
                <p:cNvPr id="64" name="Trapezoid 63">
                  <a:extLst>
                    <a:ext uri="{FF2B5EF4-FFF2-40B4-BE49-F238E27FC236}">
                      <a16:creationId xmlns:a16="http://schemas.microsoft.com/office/drawing/2014/main" id="{00712E19-936A-47EB-9A08-1659817C0D89}"/>
                    </a:ext>
                  </a:extLst>
                </p:cNvPr>
                <p:cNvSpPr/>
                <p:nvPr/>
              </p:nvSpPr>
              <p:spPr>
                <a:xfrm rot="10800000">
                  <a:off x="4224997" y="4559105"/>
                  <a:ext cx="162119" cy="76200"/>
                </a:xfrm>
                <a:prstGeom prst="trapezoid">
                  <a:avLst/>
                </a:prstGeom>
                <a:solidFill>
                  <a:srgbClr val="3D4C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#9Slide03 Cabin" panose="00000500000000000000" pitchFamily="2" charset="-93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315B7387-5295-4C60-82AE-A20D313680F0}"/>
                    </a:ext>
                  </a:extLst>
                </p:cNvPr>
                <p:cNvSpPr/>
                <p:nvPr/>
              </p:nvSpPr>
              <p:spPr>
                <a:xfrm>
                  <a:off x="3311575" y="4350638"/>
                  <a:ext cx="1972602" cy="45719"/>
                </a:xfrm>
                <a:prstGeom prst="rect">
                  <a:avLst/>
                </a:prstGeom>
                <a:solidFill>
                  <a:srgbClr val="3D4C83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#9Slide03 Cabin" panose="00000500000000000000" pitchFamily="2" charset="-93"/>
                  </a:endParaRPr>
                </a:p>
              </p:txBody>
            </p:sp>
          </p:grp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993B99DA-AB63-4190-AB84-0217FBC2DE56}"/>
              </a:ext>
            </a:extLst>
          </p:cNvPr>
          <p:cNvSpPr txBox="1"/>
          <p:nvPr/>
        </p:nvSpPr>
        <p:spPr>
          <a:xfrm>
            <a:off x="2462224" y="1169313"/>
            <a:ext cx="430246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 i="1">
                <a:latin typeface="#9Slide03 Cabin" panose="00000500000000000000" pitchFamily="2" charset="-93"/>
              </a:rPr>
              <a:t>Nguyên liệu làm bánh chưng</a:t>
            </a:r>
          </a:p>
        </p:txBody>
      </p:sp>
      <p:sp>
        <p:nvSpPr>
          <p:cNvPr id="66" name="Star: 5 Points 65">
            <a:extLst>
              <a:ext uri="{FF2B5EF4-FFF2-40B4-BE49-F238E27FC236}">
                <a16:creationId xmlns:a16="http://schemas.microsoft.com/office/drawing/2014/main" id="{B09BBA35-F8AC-4FB9-8FC8-93661251C2A7}"/>
              </a:ext>
            </a:extLst>
          </p:cNvPr>
          <p:cNvSpPr/>
          <p:nvPr/>
        </p:nvSpPr>
        <p:spPr>
          <a:xfrm>
            <a:off x="65851" y="100972"/>
            <a:ext cx="662152" cy="662152"/>
          </a:xfrm>
          <a:prstGeom prst="star5">
            <a:avLst>
              <a:gd name="adj" fmla="val 29187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9F9C265-5E86-498E-A73D-39F8633D27D8}"/>
              </a:ext>
            </a:extLst>
          </p:cNvPr>
          <p:cNvSpPr txBox="1"/>
          <p:nvPr/>
        </p:nvSpPr>
        <p:spPr>
          <a:xfrm>
            <a:off x="263956" y="231764"/>
            <a:ext cx="42367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Neutra" panose="02040603050506020204" pitchFamily="18" charset="0"/>
              </a:rPr>
              <a:t>2.   Quy tắc chuyển vế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57F70E-98C5-4EE3-AAFC-FF76BCF7FCA6}"/>
              </a:ext>
            </a:extLst>
          </p:cNvPr>
          <p:cNvGrpSpPr/>
          <p:nvPr/>
        </p:nvGrpSpPr>
        <p:grpSpPr>
          <a:xfrm>
            <a:off x="506124" y="1130873"/>
            <a:ext cx="1764110" cy="455849"/>
            <a:chOff x="506124" y="1129341"/>
            <a:chExt cx="1764110" cy="45584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D23E4B6-9E9F-4C16-AE43-4B4A53976027}"/>
                </a:ext>
              </a:extLst>
            </p:cNvPr>
            <p:cNvSpPr/>
            <p:nvPr/>
          </p:nvSpPr>
          <p:spPr>
            <a:xfrm>
              <a:off x="506124" y="1129341"/>
              <a:ext cx="1764110" cy="45584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F9868A6-F4D5-457B-9ECF-AA05F876AF65}"/>
                </a:ext>
              </a:extLst>
            </p:cNvPr>
            <p:cNvSpPr txBox="1"/>
            <p:nvPr/>
          </p:nvSpPr>
          <p:spPr>
            <a:xfrm>
              <a:off x="646951" y="1157210"/>
              <a:ext cx="1482457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latin typeface="#9Slide03 AllRoundGothic" panose="020B0703020202020104" pitchFamily="34" charset="-93"/>
                </a:rPr>
                <a:t>Vận dụng</a:t>
              </a:r>
            </a:p>
          </p:txBody>
        </p:sp>
      </p:grpSp>
      <p:pic>
        <p:nvPicPr>
          <p:cNvPr id="77" name="Graphic 76">
            <a:extLst>
              <a:ext uri="{FF2B5EF4-FFF2-40B4-BE49-F238E27FC236}">
                <a16:creationId xmlns:a16="http://schemas.microsoft.com/office/drawing/2014/main" id="{B776FC6D-4AF9-42F3-9550-72655B20B3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2051" y="1805757"/>
            <a:ext cx="297439" cy="5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5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60" grpId="0"/>
      <p:bldP spid="61" grpId="0"/>
      <p:bldP spid="21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F7A70D-02AF-41D8-9CEE-903921BF38E4}"/>
              </a:ext>
            </a:extLst>
          </p:cNvPr>
          <p:cNvSpPr txBox="1"/>
          <p:nvPr/>
        </p:nvSpPr>
        <p:spPr>
          <a:xfrm>
            <a:off x="1338502" y="2209800"/>
            <a:ext cx="4509248" cy="5778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800">
                <a:solidFill>
                  <a:srgbClr val="0070C0"/>
                </a:solidFill>
                <a:latin typeface="#9Slide03 Cabin" panose="00000500000000000000" pitchFamily="2" charset="-93"/>
              </a:rPr>
              <a:t>Gọi x là khối lượng thịt.</a:t>
            </a:r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 Khi đó: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FF173A-79DE-47AF-9180-7E3F88C5ABF4}"/>
              </a:ext>
            </a:extLst>
          </p:cNvPr>
          <p:cNvGrpSpPr/>
          <p:nvPr/>
        </p:nvGrpSpPr>
        <p:grpSpPr>
          <a:xfrm>
            <a:off x="7696200" y="2438400"/>
            <a:ext cx="3603633" cy="1573541"/>
            <a:chOff x="2064470" y="2532185"/>
            <a:chExt cx="8461749" cy="369485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2D9ECE5-B33C-42B3-9DAC-5D7C76A27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06918">
              <a:off x="9518670" y="3154442"/>
              <a:ext cx="1007549" cy="100754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C13A472-FBD7-4A63-96B0-51B520644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85896">
              <a:off x="8700274" y="3098770"/>
              <a:ext cx="1001462" cy="100146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2335AF9-B286-43EE-A7A4-6A5987E35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741" y="3333506"/>
              <a:ext cx="953004" cy="9530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4083FD4-4FF0-4B36-8DD3-E86B16CA3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215" y="3120690"/>
              <a:ext cx="1075054" cy="107505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BB3A2D-55CF-4BB5-A8DA-5DFB5DE8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6040" y="2532185"/>
              <a:ext cx="1630680" cy="163068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903486F-3C82-4EA8-8DC4-C0028DAC8848}"/>
                </a:ext>
              </a:extLst>
            </p:cNvPr>
            <p:cNvGrpSpPr/>
            <p:nvPr/>
          </p:nvGrpSpPr>
          <p:grpSpPr>
            <a:xfrm>
              <a:off x="2064470" y="3980215"/>
              <a:ext cx="8344627" cy="2246828"/>
              <a:chOff x="2064470" y="3980215"/>
              <a:chExt cx="8344627" cy="2246828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C4E8D63-0F30-4536-A129-BA2FDB4726C4}"/>
                  </a:ext>
                </a:extLst>
              </p:cNvPr>
              <p:cNvSpPr/>
              <p:nvPr/>
            </p:nvSpPr>
            <p:spPr>
              <a:xfrm>
                <a:off x="5772240" y="4286350"/>
                <a:ext cx="950631" cy="1151322"/>
              </a:xfrm>
              <a:custGeom>
                <a:avLst/>
                <a:gdLst>
                  <a:gd name="connsiteX0" fmla="*/ 441375 w 882750"/>
                  <a:gd name="connsiteY0" fmla="*/ 0 h 1069110"/>
                  <a:gd name="connsiteX1" fmla="*/ 882750 w 882750"/>
                  <a:gd name="connsiteY1" fmla="*/ 184666 h 1069110"/>
                  <a:gd name="connsiteX2" fmla="*/ 873783 w 882750"/>
                  <a:gd name="connsiteY2" fmla="*/ 221883 h 1069110"/>
                  <a:gd name="connsiteX3" fmla="*/ 855888 w 882750"/>
                  <a:gd name="connsiteY3" fmla="*/ 246002 h 1069110"/>
                  <a:gd name="connsiteX4" fmla="*/ 860475 w 882750"/>
                  <a:gd name="connsiteY4" fmla="*/ 246002 h 1069110"/>
                  <a:gd name="connsiteX5" fmla="*/ 441375 w 882750"/>
                  <a:gd name="connsiteY5" fmla="*/ 1069110 h 1069110"/>
                  <a:gd name="connsiteX6" fmla="*/ 22275 w 882750"/>
                  <a:gd name="connsiteY6" fmla="*/ 246002 h 1069110"/>
                  <a:gd name="connsiteX7" fmla="*/ 26862 w 882750"/>
                  <a:gd name="connsiteY7" fmla="*/ 246002 h 1069110"/>
                  <a:gd name="connsiteX8" fmla="*/ 8967 w 882750"/>
                  <a:gd name="connsiteY8" fmla="*/ 221883 h 1069110"/>
                  <a:gd name="connsiteX9" fmla="*/ 0 w 882750"/>
                  <a:gd name="connsiteY9" fmla="*/ 184666 h 1069110"/>
                  <a:gd name="connsiteX10" fmla="*/ 441375 w 882750"/>
                  <a:gd name="connsiteY10" fmla="*/ 0 h 106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2750" h="1069110">
                    <a:moveTo>
                      <a:pt x="441375" y="0"/>
                    </a:moveTo>
                    <a:cubicBezTo>
                      <a:pt x="685140" y="0"/>
                      <a:pt x="882750" y="82678"/>
                      <a:pt x="882750" y="184666"/>
                    </a:cubicBezTo>
                    <a:cubicBezTo>
                      <a:pt x="882750" y="197415"/>
                      <a:pt x="879663" y="209861"/>
                      <a:pt x="873783" y="221883"/>
                    </a:cubicBezTo>
                    <a:lnTo>
                      <a:pt x="855888" y="246002"/>
                    </a:lnTo>
                    <a:lnTo>
                      <a:pt x="860475" y="246002"/>
                    </a:lnTo>
                    <a:lnTo>
                      <a:pt x="441375" y="1069110"/>
                    </a:lnTo>
                    <a:lnTo>
                      <a:pt x="22275" y="246002"/>
                    </a:lnTo>
                    <a:lnTo>
                      <a:pt x="26862" y="246002"/>
                    </a:lnTo>
                    <a:lnTo>
                      <a:pt x="8967" y="221883"/>
                    </a:lnTo>
                    <a:cubicBezTo>
                      <a:pt x="3088" y="209861"/>
                      <a:pt x="0" y="197415"/>
                      <a:pt x="0" y="184666"/>
                    </a:cubicBezTo>
                    <a:cubicBezTo>
                      <a:pt x="0" y="82678"/>
                      <a:pt x="197610" y="0"/>
                      <a:pt x="44137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Top Corners Snipped 23">
                <a:extLst>
                  <a:ext uri="{FF2B5EF4-FFF2-40B4-BE49-F238E27FC236}">
                    <a16:creationId xmlns:a16="http://schemas.microsoft.com/office/drawing/2014/main" id="{D5F374F4-F88A-4754-97DA-B090FE30158D}"/>
                  </a:ext>
                </a:extLst>
              </p:cNvPr>
              <p:cNvSpPr/>
              <p:nvPr/>
            </p:nvSpPr>
            <p:spPr>
              <a:xfrm>
                <a:off x="6061474" y="5278769"/>
                <a:ext cx="391313" cy="363544"/>
              </a:xfrm>
              <a:prstGeom prst="snip2SameRect">
                <a:avLst>
                  <a:gd name="adj1" fmla="val 38403"/>
                  <a:gd name="adj2" fmla="val 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E93F04-D56A-4794-B919-DF31AFEA5A63}"/>
                  </a:ext>
                </a:extLst>
              </p:cNvPr>
              <p:cNvSpPr/>
              <p:nvPr/>
            </p:nvSpPr>
            <p:spPr>
              <a:xfrm>
                <a:off x="5999082" y="5544145"/>
                <a:ext cx="501255" cy="35531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551D4F5-2728-400E-B770-A46529C775FB}"/>
                  </a:ext>
                </a:extLst>
              </p:cNvPr>
              <p:cNvSpPr/>
              <p:nvPr/>
            </p:nvSpPr>
            <p:spPr>
              <a:xfrm>
                <a:off x="8581197" y="4273866"/>
                <a:ext cx="153908" cy="1280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E6EFC16-AF20-4A18-B4B0-5885ACAF12E1}"/>
                  </a:ext>
                </a:extLst>
              </p:cNvPr>
              <p:cNvSpPr/>
              <p:nvPr/>
            </p:nvSpPr>
            <p:spPr>
              <a:xfrm>
                <a:off x="3788766" y="4273866"/>
                <a:ext cx="153908" cy="1280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BA8DD1-DE8A-4BCA-AEFA-60F91CA1CB4B}"/>
                  </a:ext>
                </a:extLst>
              </p:cNvPr>
              <p:cNvSpPr/>
              <p:nvPr/>
            </p:nvSpPr>
            <p:spPr>
              <a:xfrm>
                <a:off x="8393315" y="5536876"/>
                <a:ext cx="501255" cy="35531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697144A-4C2F-4F01-933E-6EE95FF8D44F}"/>
                  </a:ext>
                </a:extLst>
              </p:cNvPr>
              <p:cNvSpPr/>
              <p:nvPr/>
            </p:nvSpPr>
            <p:spPr>
              <a:xfrm>
                <a:off x="3626732" y="5536876"/>
                <a:ext cx="501255" cy="35531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44B9B27-91B1-45DA-AB0B-D3D4CA5F4BC8}"/>
                  </a:ext>
                </a:extLst>
              </p:cNvPr>
              <p:cNvSpPr/>
              <p:nvPr/>
            </p:nvSpPr>
            <p:spPr>
              <a:xfrm>
                <a:off x="2514600" y="6107246"/>
                <a:ext cx="7572082" cy="119797"/>
              </a:xfrm>
              <a:custGeom>
                <a:avLst/>
                <a:gdLst>
                  <a:gd name="connsiteX0" fmla="*/ 1471613 w 1473777"/>
                  <a:gd name="connsiteY0" fmla="*/ 82867 h 82867"/>
                  <a:gd name="connsiteX1" fmla="*/ 2858 w 1473777"/>
                  <a:gd name="connsiteY1" fmla="*/ 82867 h 82867"/>
                  <a:gd name="connsiteX2" fmla="*/ 0 w 1473777"/>
                  <a:gd name="connsiteY2" fmla="*/ 80010 h 82867"/>
                  <a:gd name="connsiteX3" fmla="*/ 0 w 1473777"/>
                  <a:gd name="connsiteY3" fmla="*/ 73342 h 82867"/>
                  <a:gd name="connsiteX4" fmla="*/ 73342 w 1473777"/>
                  <a:gd name="connsiteY4" fmla="*/ 0 h 82867"/>
                  <a:gd name="connsiteX5" fmla="*/ 1400175 w 1473777"/>
                  <a:gd name="connsiteY5" fmla="*/ 0 h 82867"/>
                  <a:gd name="connsiteX6" fmla="*/ 1473518 w 1473777"/>
                  <a:gd name="connsiteY6" fmla="*/ 73342 h 82867"/>
                  <a:gd name="connsiteX7" fmla="*/ 1473518 w 1473777"/>
                  <a:gd name="connsiteY7" fmla="*/ 80010 h 82867"/>
                  <a:gd name="connsiteX8" fmla="*/ 1471613 w 1473777"/>
                  <a:gd name="connsiteY8" fmla="*/ 82867 h 8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3777" h="82867">
                    <a:moveTo>
                      <a:pt x="1471613" y="82867"/>
                    </a:moveTo>
                    <a:lnTo>
                      <a:pt x="2858" y="82867"/>
                    </a:lnTo>
                    <a:cubicBezTo>
                      <a:pt x="953" y="82867"/>
                      <a:pt x="0" y="81915"/>
                      <a:pt x="0" y="80010"/>
                    </a:cubicBezTo>
                    <a:lnTo>
                      <a:pt x="0" y="73342"/>
                    </a:lnTo>
                    <a:cubicBezTo>
                      <a:pt x="0" y="32385"/>
                      <a:pt x="33338" y="0"/>
                      <a:pt x="73342" y="0"/>
                    </a:cubicBezTo>
                    <a:lnTo>
                      <a:pt x="1400175" y="0"/>
                    </a:lnTo>
                    <a:cubicBezTo>
                      <a:pt x="1441133" y="0"/>
                      <a:pt x="1473518" y="33338"/>
                      <a:pt x="1473518" y="73342"/>
                    </a:cubicBezTo>
                    <a:lnTo>
                      <a:pt x="1473518" y="80010"/>
                    </a:lnTo>
                    <a:cubicBezTo>
                      <a:pt x="1474470" y="80963"/>
                      <a:pt x="1472565" y="82867"/>
                      <a:pt x="1471613" y="82867"/>
                    </a:cubicBezTo>
                    <a:close/>
                  </a:path>
                </a:pathLst>
              </a:custGeom>
              <a:solidFill>
                <a:srgbClr val="1F27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83B682B-F661-4236-876C-F387CAA9BDD9}"/>
                  </a:ext>
                </a:extLst>
              </p:cNvPr>
              <p:cNvSpPr/>
              <p:nvPr/>
            </p:nvSpPr>
            <p:spPr>
              <a:xfrm>
                <a:off x="3153278" y="5880045"/>
                <a:ext cx="6281977" cy="228579"/>
              </a:xfrm>
              <a:custGeom>
                <a:avLst/>
                <a:gdLst>
                  <a:gd name="connsiteX0" fmla="*/ 986790 w 986790"/>
                  <a:gd name="connsiteY0" fmla="*/ 60008 h 158115"/>
                  <a:gd name="connsiteX1" fmla="*/ 986790 w 986790"/>
                  <a:gd name="connsiteY1" fmla="*/ 158115 h 158115"/>
                  <a:gd name="connsiteX2" fmla="*/ 0 w 986790"/>
                  <a:gd name="connsiteY2" fmla="*/ 158115 h 158115"/>
                  <a:gd name="connsiteX3" fmla="*/ 0 w 986790"/>
                  <a:gd name="connsiteY3" fmla="*/ 60008 h 158115"/>
                  <a:gd name="connsiteX4" fmla="*/ 60008 w 986790"/>
                  <a:gd name="connsiteY4" fmla="*/ 0 h 158115"/>
                  <a:gd name="connsiteX5" fmla="*/ 925830 w 986790"/>
                  <a:gd name="connsiteY5" fmla="*/ 0 h 158115"/>
                  <a:gd name="connsiteX6" fmla="*/ 986790 w 986790"/>
                  <a:gd name="connsiteY6" fmla="*/ 60008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790" h="158115">
                    <a:moveTo>
                      <a:pt x="986790" y="60008"/>
                    </a:moveTo>
                    <a:lnTo>
                      <a:pt x="986790" y="158115"/>
                    </a:lnTo>
                    <a:lnTo>
                      <a:pt x="0" y="158115"/>
                    </a:lnTo>
                    <a:lnTo>
                      <a:pt x="0" y="60008"/>
                    </a:lnTo>
                    <a:cubicBezTo>
                      <a:pt x="0" y="26670"/>
                      <a:pt x="26670" y="0"/>
                      <a:pt x="60008" y="0"/>
                    </a:cubicBezTo>
                    <a:lnTo>
                      <a:pt x="925830" y="0"/>
                    </a:lnTo>
                    <a:cubicBezTo>
                      <a:pt x="959168" y="0"/>
                      <a:pt x="986790" y="26670"/>
                      <a:pt x="986790" y="60008"/>
                    </a:cubicBezTo>
                    <a:close/>
                  </a:path>
                </a:pathLst>
              </a:custGeom>
              <a:solidFill>
                <a:srgbClr val="C47B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C2C95604-FE4A-44D1-B9EE-2BB44CC36B4A}"/>
                  </a:ext>
                </a:extLst>
              </p:cNvPr>
              <p:cNvSpPr/>
              <p:nvPr/>
            </p:nvSpPr>
            <p:spPr>
              <a:xfrm>
                <a:off x="6209628" y="4468443"/>
                <a:ext cx="82060" cy="492358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DA3C992-F7A6-4D7E-8D28-D8CCA998744A}"/>
                  </a:ext>
                </a:extLst>
              </p:cNvPr>
              <p:cNvSpPr/>
              <p:nvPr/>
            </p:nvSpPr>
            <p:spPr>
              <a:xfrm>
                <a:off x="3153278" y="6054920"/>
                <a:ext cx="6281977" cy="52326"/>
              </a:xfrm>
              <a:custGeom>
                <a:avLst/>
                <a:gdLst>
                  <a:gd name="connsiteX0" fmla="*/ 0 w 986789"/>
                  <a:gd name="connsiteY0" fmla="*/ 0 h 38100"/>
                  <a:gd name="connsiteX1" fmla="*/ 986790 w 986789"/>
                  <a:gd name="connsiteY1" fmla="*/ 0 h 38100"/>
                  <a:gd name="connsiteX2" fmla="*/ 986790 w 986789"/>
                  <a:gd name="connsiteY2" fmla="*/ 38100 h 38100"/>
                  <a:gd name="connsiteX3" fmla="*/ 0 w 986789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6789" h="38100">
                    <a:moveTo>
                      <a:pt x="0" y="0"/>
                    </a:moveTo>
                    <a:lnTo>
                      <a:pt x="986790" y="0"/>
                    </a:lnTo>
                    <a:lnTo>
                      <a:pt x="986790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9E5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FE7BBF7-0804-48D6-9F00-635336EA8984}"/>
                  </a:ext>
                </a:extLst>
              </p:cNvPr>
              <p:cNvGrpSpPr/>
              <p:nvPr/>
            </p:nvGrpSpPr>
            <p:grpSpPr>
              <a:xfrm>
                <a:off x="3719037" y="4914090"/>
                <a:ext cx="5081660" cy="397815"/>
                <a:chOff x="5363307" y="4898377"/>
                <a:chExt cx="4718797" cy="369408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01EA6390-A498-40F8-A99A-8BE4054855CD}"/>
                    </a:ext>
                  </a:extLst>
                </p:cNvPr>
                <p:cNvGrpSpPr/>
                <p:nvPr/>
              </p:nvGrpSpPr>
              <p:grpSpPr>
                <a:xfrm rot="10800000">
                  <a:off x="5363307" y="4898377"/>
                  <a:ext cx="4718797" cy="349975"/>
                  <a:chOff x="3609827" y="354017"/>
                  <a:chExt cx="4886903" cy="455684"/>
                </a:xfrm>
              </p:grpSpPr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81D5DAA7-B4AE-4B6E-822A-7E6782429225}"/>
                      </a:ext>
                    </a:extLst>
                  </p:cNvPr>
                  <p:cNvSpPr/>
                  <p:nvPr/>
                </p:nvSpPr>
                <p:spPr>
                  <a:xfrm>
                    <a:off x="3815654" y="354017"/>
                    <a:ext cx="2142188" cy="381986"/>
                  </a:xfrm>
                  <a:custGeom>
                    <a:avLst/>
                    <a:gdLst>
                      <a:gd name="connsiteX0" fmla="*/ 652463 w 985837"/>
                      <a:gd name="connsiteY0" fmla="*/ 73762 h 218541"/>
                      <a:gd name="connsiteX1" fmla="*/ 0 w 985837"/>
                      <a:gd name="connsiteY1" fmla="*/ 174727 h 218541"/>
                      <a:gd name="connsiteX2" fmla="*/ 0 w 985837"/>
                      <a:gd name="connsiteY2" fmla="*/ 218542 h 218541"/>
                      <a:gd name="connsiteX3" fmla="*/ 985838 w 985837"/>
                      <a:gd name="connsiteY3" fmla="*/ 218542 h 218541"/>
                      <a:gd name="connsiteX4" fmla="*/ 985838 w 985837"/>
                      <a:gd name="connsiteY4" fmla="*/ 419 h 218541"/>
                      <a:gd name="connsiteX5" fmla="*/ 652463 w 985837"/>
                      <a:gd name="connsiteY5" fmla="*/ 73762 h 218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5837" h="218541">
                        <a:moveTo>
                          <a:pt x="652463" y="73762"/>
                        </a:moveTo>
                        <a:cubicBezTo>
                          <a:pt x="490538" y="128054"/>
                          <a:pt x="219075" y="160439"/>
                          <a:pt x="0" y="174727"/>
                        </a:cubicBezTo>
                        <a:lnTo>
                          <a:pt x="0" y="218542"/>
                        </a:lnTo>
                        <a:lnTo>
                          <a:pt x="985838" y="218542"/>
                        </a:lnTo>
                        <a:lnTo>
                          <a:pt x="985838" y="419"/>
                        </a:lnTo>
                        <a:cubicBezTo>
                          <a:pt x="985838" y="419"/>
                          <a:pt x="902970" y="-10058"/>
                          <a:pt x="652463" y="73762"/>
                        </a:cubicBezTo>
                        <a:close/>
                      </a:path>
                    </a:pathLst>
                  </a:custGeom>
                  <a:solidFill>
                    <a:srgbClr val="1F271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2421822E-E479-405B-BB07-D0EA2A4DD910}"/>
                      </a:ext>
                    </a:extLst>
                  </p:cNvPr>
                  <p:cNvSpPr/>
                  <p:nvPr/>
                </p:nvSpPr>
                <p:spPr>
                  <a:xfrm>
                    <a:off x="6141704" y="354017"/>
                    <a:ext cx="2158746" cy="381986"/>
                  </a:xfrm>
                  <a:custGeom>
                    <a:avLst/>
                    <a:gdLst>
                      <a:gd name="connsiteX0" fmla="*/ 993457 w 993457"/>
                      <a:gd name="connsiteY0" fmla="*/ 175679 h 218541"/>
                      <a:gd name="connsiteX1" fmla="*/ 333375 w 993457"/>
                      <a:gd name="connsiteY1" fmla="*/ 73762 h 218541"/>
                      <a:gd name="connsiteX2" fmla="*/ 0 w 993457"/>
                      <a:gd name="connsiteY2" fmla="*/ 419 h 218541"/>
                      <a:gd name="connsiteX3" fmla="*/ 0 w 993457"/>
                      <a:gd name="connsiteY3" fmla="*/ 218542 h 218541"/>
                      <a:gd name="connsiteX4" fmla="*/ 993457 w 993457"/>
                      <a:gd name="connsiteY4" fmla="*/ 218542 h 218541"/>
                      <a:gd name="connsiteX5" fmla="*/ 993457 w 993457"/>
                      <a:gd name="connsiteY5" fmla="*/ 175679 h 218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3457" h="218541">
                        <a:moveTo>
                          <a:pt x="993457" y="175679"/>
                        </a:moveTo>
                        <a:cubicBezTo>
                          <a:pt x="773430" y="161392"/>
                          <a:pt x="498157" y="129007"/>
                          <a:pt x="333375" y="73762"/>
                        </a:cubicBezTo>
                        <a:cubicBezTo>
                          <a:pt x="82868" y="-10058"/>
                          <a:pt x="0" y="419"/>
                          <a:pt x="0" y="419"/>
                        </a:cubicBezTo>
                        <a:lnTo>
                          <a:pt x="0" y="218542"/>
                        </a:lnTo>
                        <a:lnTo>
                          <a:pt x="993457" y="218542"/>
                        </a:lnTo>
                        <a:lnTo>
                          <a:pt x="993457" y="175679"/>
                        </a:lnTo>
                        <a:close/>
                      </a:path>
                    </a:pathLst>
                  </a:custGeom>
                  <a:solidFill>
                    <a:srgbClr val="1F271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9" name="Graphic 4">
                    <a:extLst>
                      <a:ext uri="{FF2B5EF4-FFF2-40B4-BE49-F238E27FC236}">
                        <a16:creationId xmlns:a16="http://schemas.microsoft.com/office/drawing/2014/main" id="{C67F8685-9A34-4382-99B2-9E3DF5086F2C}"/>
                      </a:ext>
                    </a:extLst>
                  </p:cNvPr>
                  <p:cNvGrpSpPr/>
                  <p:nvPr/>
                </p:nvGrpSpPr>
                <p:grpSpPr>
                  <a:xfrm>
                    <a:off x="3609827" y="566632"/>
                    <a:ext cx="302183" cy="243069"/>
                    <a:chOff x="4998720" y="1856422"/>
                    <a:chExt cx="139065" cy="139064"/>
                  </a:xfrm>
                </p:grpSpPr>
                <p:sp>
                  <p:nvSpPr>
                    <p:cNvPr id="53" name="Freeform: Shape 52">
                      <a:extLst>
                        <a:ext uri="{FF2B5EF4-FFF2-40B4-BE49-F238E27FC236}">
                          <a16:creationId xmlns:a16="http://schemas.microsoft.com/office/drawing/2014/main" id="{B842AF6B-DC41-4066-B246-37F8AFBCD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8720" y="1856422"/>
                      <a:ext cx="139065" cy="139064"/>
                    </a:xfrm>
                    <a:custGeom>
                      <a:avLst/>
                      <a:gdLst>
                        <a:gd name="connsiteX0" fmla="*/ 139065 w 139065"/>
                        <a:gd name="connsiteY0" fmla="*/ 69533 h 139064"/>
                        <a:gd name="connsiteX1" fmla="*/ 69532 w 139065"/>
                        <a:gd name="connsiteY1" fmla="*/ 139065 h 139064"/>
                        <a:gd name="connsiteX2" fmla="*/ 0 w 139065"/>
                        <a:gd name="connsiteY2" fmla="*/ 69533 h 139064"/>
                        <a:gd name="connsiteX3" fmla="*/ 69532 w 139065"/>
                        <a:gd name="connsiteY3" fmla="*/ 0 h 139064"/>
                        <a:gd name="connsiteX4" fmla="*/ 139065 w 139065"/>
                        <a:gd name="connsiteY4" fmla="*/ 69533 h 139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065" h="139064">
                          <a:moveTo>
                            <a:pt x="139065" y="69533"/>
                          </a:moveTo>
                          <a:cubicBezTo>
                            <a:pt x="139065" y="107934"/>
                            <a:pt x="107934" y="139065"/>
                            <a:pt x="69532" y="139065"/>
                          </a:cubicBezTo>
                          <a:cubicBezTo>
                            <a:pt x="31131" y="139065"/>
                            <a:pt x="0" y="107934"/>
                            <a:pt x="0" y="69533"/>
                          </a:cubicBezTo>
                          <a:cubicBezTo>
                            <a:pt x="0" y="31131"/>
                            <a:pt x="31131" y="0"/>
                            <a:pt x="69532" y="0"/>
                          </a:cubicBezTo>
                          <a:cubicBezTo>
                            <a:pt x="107934" y="0"/>
                            <a:pt x="139065" y="31131"/>
                            <a:pt x="139065" y="69533"/>
                          </a:cubicBezTo>
                          <a:close/>
                        </a:path>
                      </a:pathLst>
                    </a:custGeom>
                    <a:solidFill>
                      <a:srgbClr val="1F271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Freeform: Shape 53">
                      <a:extLst>
                        <a:ext uri="{FF2B5EF4-FFF2-40B4-BE49-F238E27FC236}">
                          <a16:creationId xmlns:a16="http://schemas.microsoft.com/office/drawing/2014/main" id="{3CEEB70E-48AD-4DD2-9A1D-1E53BB6C6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22532" y="1880235"/>
                      <a:ext cx="91439" cy="91439"/>
                    </a:xfrm>
                    <a:custGeom>
                      <a:avLst/>
                      <a:gdLst>
                        <a:gd name="connsiteX0" fmla="*/ 45720 w 91439"/>
                        <a:gd name="connsiteY0" fmla="*/ 91440 h 91439"/>
                        <a:gd name="connsiteX1" fmla="*/ 0 w 91439"/>
                        <a:gd name="connsiteY1" fmla="*/ 45720 h 91439"/>
                        <a:gd name="connsiteX2" fmla="*/ 45720 w 91439"/>
                        <a:gd name="connsiteY2" fmla="*/ 0 h 91439"/>
                        <a:gd name="connsiteX3" fmla="*/ 91440 w 91439"/>
                        <a:gd name="connsiteY3" fmla="*/ 45720 h 91439"/>
                        <a:gd name="connsiteX4" fmla="*/ 45720 w 91439"/>
                        <a:gd name="connsiteY4" fmla="*/ 91440 h 91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439" h="91439">
                          <a:moveTo>
                            <a:pt x="45720" y="91440"/>
                          </a:moveTo>
                          <a:cubicBezTo>
                            <a:pt x="20955" y="91440"/>
                            <a:pt x="0" y="71438"/>
                            <a:pt x="0" y="45720"/>
                          </a:cubicBezTo>
                          <a:cubicBezTo>
                            <a:pt x="0" y="20955"/>
                            <a:pt x="20002" y="0"/>
                            <a:pt x="45720" y="0"/>
                          </a:cubicBezTo>
                          <a:cubicBezTo>
                            <a:pt x="70485" y="0"/>
                            <a:pt x="91440" y="20002"/>
                            <a:pt x="91440" y="45720"/>
                          </a:cubicBezTo>
                          <a:cubicBezTo>
                            <a:pt x="91440" y="70485"/>
                            <a:pt x="71438" y="91440"/>
                            <a:pt x="45720" y="91440"/>
                          </a:cubicBezTo>
                          <a:close/>
                        </a:path>
                      </a:pathLst>
                    </a:custGeom>
                    <a:solidFill>
                      <a:srgbClr val="5149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" name="Graphic 4">
                    <a:extLst>
                      <a:ext uri="{FF2B5EF4-FFF2-40B4-BE49-F238E27FC236}">
                        <a16:creationId xmlns:a16="http://schemas.microsoft.com/office/drawing/2014/main" id="{6727ECAE-5B25-4A55-A186-D5AAA75287BD}"/>
                      </a:ext>
                    </a:extLst>
                  </p:cNvPr>
                  <p:cNvGrpSpPr/>
                  <p:nvPr/>
                </p:nvGrpSpPr>
                <p:grpSpPr>
                  <a:xfrm>
                    <a:off x="8194547" y="566632"/>
                    <a:ext cx="302183" cy="243069"/>
                    <a:chOff x="6893242" y="1856422"/>
                    <a:chExt cx="139065" cy="139064"/>
                  </a:xfrm>
                </p:grpSpPr>
                <p:sp>
                  <p:nvSpPr>
                    <p:cNvPr id="51" name="Freeform: Shape 50">
                      <a:extLst>
                        <a:ext uri="{FF2B5EF4-FFF2-40B4-BE49-F238E27FC236}">
                          <a16:creationId xmlns:a16="http://schemas.microsoft.com/office/drawing/2014/main" id="{0F6FEC77-42D3-4689-A5C4-4C996C3DF4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93242" y="1856422"/>
                      <a:ext cx="139065" cy="139064"/>
                    </a:xfrm>
                    <a:custGeom>
                      <a:avLst/>
                      <a:gdLst>
                        <a:gd name="connsiteX0" fmla="*/ 139065 w 139065"/>
                        <a:gd name="connsiteY0" fmla="*/ 69533 h 139064"/>
                        <a:gd name="connsiteX1" fmla="*/ 69533 w 139065"/>
                        <a:gd name="connsiteY1" fmla="*/ 139065 h 139064"/>
                        <a:gd name="connsiteX2" fmla="*/ 0 w 139065"/>
                        <a:gd name="connsiteY2" fmla="*/ 69533 h 139064"/>
                        <a:gd name="connsiteX3" fmla="*/ 69533 w 139065"/>
                        <a:gd name="connsiteY3" fmla="*/ 0 h 139064"/>
                        <a:gd name="connsiteX4" fmla="*/ 139065 w 139065"/>
                        <a:gd name="connsiteY4" fmla="*/ 69533 h 139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065" h="139064">
                          <a:moveTo>
                            <a:pt x="139065" y="69533"/>
                          </a:moveTo>
                          <a:cubicBezTo>
                            <a:pt x="139065" y="107934"/>
                            <a:pt x="107934" y="139065"/>
                            <a:pt x="69533" y="139065"/>
                          </a:cubicBezTo>
                          <a:cubicBezTo>
                            <a:pt x="31131" y="139065"/>
                            <a:pt x="0" y="107934"/>
                            <a:pt x="0" y="69533"/>
                          </a:cubicBezTo>
                          <a:cubicBezTo>
                            <a:pt x="0" y="31131"/>
                            <a:pt x="31131" y="0"/>
                            <a:pt x="69533" y="0"/>
                          </a:cubicBezTo>
                          <a:cubicBezTo>
                            <a:pt x="107934" y="0"/>
                            <a:pt x="139065" y="31131"/>
                            <a:pt x="139065" y="69533"/>
                          </a:cubicBezTo>
                          <a:close/>
                        </a:path>
                      </a:pathLst>
                    </a:custGeom>
                    <a:solidFill>
                      <a:srgbClr val="1F271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Freeform: Shape 51">
                      <a:extLst>
                        <a:ext uri="{FF2B5EF4-FFF2-40B4-BE49-F238E27FC236}">
                          <a16:creationId xmlns:a16="http://schemas.microsoft.com/office/drawing/2014/main" id="{FE855DE8-325F-4882-98F4-BC135C6C3B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7055" y="1880235"/>
                      <a:ext cx="91439" cy="91439"/>
                    </a:xfrm>
                    <a:custGeom>
                      <a:avLst/>
                      <a:gdLst>
                        <a:gd name="connsiteX0" fmla="*/ 45720 w 91439"/>
                        <a:gd name="connsiteY0" fmla="*/ 91440 h 91439"/>
                        <a:gd name="connsiteX1" fmla="*/ 0 w 91439"/>
                        <a:gd name="connsiteY1" fmla="*/ 45720 h 91439"/>
                        <a:gd name="connsiteX2" fmla="*/ 45720 w 91439"/>
                        <a:gd name="connsiteY2" fmla="*/ 0 h 91439"/>
                        <a:gd name="connsiteX3" fmla="*/ 91440 w 91439"/>
                        <a:gd name="connsiteY3" fmla="*/ 45720 h 91439"/>
                        <a:gd name="connsiteX4" fmla="*/ 45720 w 91439"/>
                        <a:gd name="connsiteY4" fmla="*/ 91440 h 91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439" h="91439">
                          <a:moveTo>
                            <a:pt x="45720" y="91440"/>
                          </a:moveTo>
                          <a:cubicBezTo>
                            <a:pt x="20955" y="91440"/>
                            <a:pt x="0" y="71438"/>
                            <a:pt x="0" y="45720"/>
                          </a:cubicBezTo>
                          <a:cubicBezTo>
                            <a:pt x="0" y="20955"/>
                            <a:pt x="20002" y="0"/>
                            <a:pt x="45720" y="0"/>
                          </a:cubicBezTo>
                          <a:cubicBezTo>
                            <a:pt x="70485" y="0"/>
                            <a:pt x="91440" y="20002"/>
                            <a:pt x="91440" y="45720"/>
                          </a:cubicBezTo>
                          <a:cubicBezTo>
                            <a:pt x="91440" y="70485"/>
                            <a:pt x="70485" y="91440"/>
                            <a:pt x="45720" y="91440"/>
                          </a:cubicBezTo>
                          <a:close/>
                        </a:path>
                      </a:pathLst>
                    </a:custGeom>
                    <a:solidFill>
                      <a:srgbClr val="5149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9F4E8129-02B1-44C0-A719-3367C3317C80}"/>
                    </a:ext>
                  </a:extLst>
                </p:cNvPr>
                <p:cNvSpPr/>
                <p:nvPr/>
              </p:nvSpPr>
              <p:spPr>
                <a:xfrm>
                  <a:off x="7537434" y="4923127"/>
                  <a:ext cx="363736" cy="344658"/>
                </a:xfrm>
                <a:custGeom>
                  <a:avLst/>
                  <a:gdLst>
                    <a:gd name="connsiteX0" fmla="*/ 173355 w 173355"/>
                    <a:gd name="connsiteY0" fmla="*/ 86678 h 173354"/>
                    <a:gd name="connsiteX1" fmla="*/ 86678 w 173355"/>
                    <a:gd name="connsiteY1" fmla="*/ 173355 h 173354"/>
                    <a:gd name="connsiteX2" fmla="*/ 0 w 173355"/>
                    <a:gd name="connsiteY2" fmla="*/ 86678 h 173354"/>
                    <a:gd name="connsiteX3" fmla="*/ 86678 w 173355"/>
                    <a:gd name="connsiteY3" fmla="*/ 0 h 173354"/>
                    <a:gd name="connsiteX4" fmla="*/ 173355 w 173355"/>
                    <a:gd name="connsiteY4" fmla="*/ 86678 h 173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355" h="173354">
                      <a:moveTo>
                        <a:pt x="173355" y="86678"/>
                      </a:moveTo>
                      <a:cubicBezTo>
                        <a:pt x="173355" y="134548"/>
                        <a:pt x="134548" y="173355"/>
                        <a:pt x="86678" y="173355"/>
                      </a:cubicBezTo>
                      <a:cubicBezTo>
                        <a:pt x="38807" y="173355"/>
                        <a:pt x="0" y="134548"/>
                        <a:pt x="0" y="86678"/>
                      </a:cubicBezTo>
                      <a:cubicBezTo>
                        <a:pt x="0" y="38807"/>
                        <a:pt x="38807" y="0"/>
                        <a:pt x="86678" y="0"/>
                      </a:cubicBezTo>
                      <a:cubicBezTo>
                        <a:pt x="134548" y="0"/>
                        <a:pt x="173355" y="38807"/>
                        <a:pt x="173355" y="86678"/>
                      </a:cubicBezTo>
                      <a:close/>
                    </a:path>
                  </a:pathLst>
                </a:custGeom>
                <a:solidFill>
                  <a:srgbClr val="C47B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D371890C-415C-468C-BA20-9BFCA92D8700}"/>
                  </a:ext>
                </a:extLst>
              </p:cNvPr>
              <p:cNvSpPr/>
              <p:nvPr/>
            </p:nvSpPr>
            <p:spPr>
              <a:xfrm>
                <a:off x="5831099" y="4346463"/>
                <a:ext cx="824770" cy="408628"/>
              </a:xfrm>
              <a:prstGeom prst="arc">
                <a:avLst>
                  <a:gd name="adj1" fmla="val 11320706"/>
                  <a:gd name="adj2" fmla="val 21039679"/>
                </a:avLst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F43E7AD-304F-4812-887D-C3DEBCE19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3483" y="4340867"/>
                <a:ext cx="0" cy="5247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6508911-A568-4E9F-96E0-E43900066EDC}"/>
                  </a:ext>
                </a:extLst>
              </p:cNvPr>
              <p:cNvGrpSpPr/>
              <p:nvPr/>
            </p:nvGrpSpPr>
            <p:grpSpPr>
              <a:xfrm>
                <a:off x="2064470" y="3980215"/>
                <a:ext cx="3531026" cy="386092"/>
                <a:chOff x="3311575" y="4350638"/>
                <a:chExt cx="1972602" cy="284667"/>
              </a:xfrm>
            </p:grpSpPr>
            <p:sp>
              <p:nvSpPr>
                <p:cNvPr id="42" name="Trapezoid 41">
                  <a:extLst>
                    <a:ext uri="{FF2B5EF4-FFF2-40B4-BE49-F238E27FC236}">
                      <a16:creationId xmlns:a16="http://schemas.microsoft.com/office/drawing/2014/main" id="{C6765F0E-7CDD-463C-B7F2-73E12B53CAE4}"/>
                    </a:ext>
                  </a:extLst>
                </p:cNvPr>
                <p:cNvSpPr/>
                <p:nvPr/>
              </p:nvSpPr>
              <p:spPr>
                <a:xfrm rot="10800000">
                  <a:off x="3421577" y="4392954"/>
                  <a:ext cx="1752600" cy="176661"/>
                </a:xfrm>
                <a:prstGeom prst="trapezoid">
                  <a:avLst/>
                </a:prstGeom>
                <a:solidFill>
                  <a:srgbClr val="D9D9D9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3D4C83"/>
                    </a:solidFill>
                  </a:endParaRPr>
                </a:p>
              </p:txBody>
            </p:sp>
            <p:sp>
              <p:nvSpPr>
                <p:cNvPr id="43" name="Trapezoid 42">
                  <a:extLst>
                    <a:ext uri="{FF2B5EF4-FFF2-40B4-BE49-F238E27FC236}">
                      <a16:creationId xmlns:a16="http://schemas.microsoft.com/office/drawing/2014/main" id="{9E663966-3769-4715-B018-F8894DF73070}"/>
                    </a:ext>
                  </a:extLst>
                </p:cNvPr>
                <p:cNvSpPr/>
                <p:nvPr/>
              </p:nvSpPr>
              <p:spPr>
                <a:xfrm rot="10800000">
                  <a:off x="4224997" y="4559105"/>
                  <a:ext cx="162119" cy="76200"/>
                </a:xfrm>
                <a:prstGeom prst="trapezoid">
                  <a:avLst/>
                </a:prstGeom>
                <a:solidFill>
                  <a:srgbClr val="3D4C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9842F48-8507-4B9F-97FA-B30B09BBA05B}"/>
                    </a:ext>
                  </a:extLst>
                </p:cNvPr>
                <p:cNvSpPr/>
                <p:nvPr/>
              </p:nvSpPr>
              <p:spPr>
                <a:xfrm>
                  <a:off x="3311575" y="4350638"/>
                  <a:ext cx="1972602" cy="45719"/>
                </a:xfrm>
                <a:prstGeom prst="rect">
                  <a:avLst/>
                </a:prstGeom>
                <a:solidFill>
                  <a:srgbClr val="3D4C83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7DA0B725-B882-4B19-9EAC-76D0435501B2}"/>
                  </a:ext>
                </a:extLst>
              </p:cNvPr>
              <p:cNvGrpSpPr/>
              <p:nvPr/>
            </p:nvGrpSpPr>
            <p:grpSpPr>
              <a:xfrm>
                <a:off x="6878071" y="3980215"/>
                <a:ext cx="3531026" cy="386092"/>
                <a:chOff x="3311575" y="4350638"/>
                <a:chExt cx="1972602" cy="284667"/>
              </a:xfrm>
            </p:grpSpPr>
            <p:sp>
              <p:nvSpPr>
                <p:cNvPr id="39" name="Trapezoid 38">
                  <a:extLst>
                    <a:ext uri="{FF2B5EF4-FFF2-40B4-BE49-F238E27FC236}">
                      <a16:creationId xmlns:a16="http://schemas.microsoft.com/office/drawing/2014/main" id="{CD723C71-1A93-4DD2-8F47-1199F5106799}"/>
                    </a:ext>
                  </a:extLst>
                </p:cNvPr>
                <p:cNvSpPr/>
                <p:nvPr/>
              </p:nvSpPr>
              <p:spPr>
                <a:xfrm rot="10800000">
                  <a:off x="3421577" y="4392954"/>
                  <a:ext cx="1752600" cy="176661"/>
                </a:xfrm>
                <a:prstGeom prst="trapezoid">
                  <a:avLst/>
                </a:prstGeom>
                <a:solidFill>
                  <a:srgbClr val="D9D9D9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3D4C83"/>
                    </a:solidFill>
                  </a:endParaRPr>
                </a:p>
              </p:txBody>
            </p:sp>
            <p:sp>
              <p:nvSpPr>
                <p:cNvPr id="40" name="Trapezoid 39">
                  <a:extLst>
                    <a:ext uri="{FF2B5EF4-FFF2-40B4-BE49-F238E27FC236}">
                      <a16:creationId xmlns:a16="http://schemas.microsoft.com/office/drawing/2014/main" id="{E6FEF76D-7D3B-4D74-84EF-16E3A79A5223}"/>
                    </a:ext>
                  </a:extLst>
                </p:cNvPr>
                <p:cNvSpPr/>
                <p:nvPr/>
              </p:nvSpPr>
              <p:spPr>
                <a:xfrm rot="10800000">
                  <a:off x="4224997" y="4559105"/>
                  <a:ext cx="162119" cy="76200"/>
                </a:xfrm>
                <a:prstGeom prst="trapezoid">
                  <a:avLst/>
                </a:prstGeom>
                <a:solidFill>
                  <a:srgbClr val="3D4C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CFCEC74-D195-4998-8457-9A62CA31DE81}"/>
                    </a:ext>
                  </a:extLst>
                </p:cNvPr>
                <p:cNvSpPr/>
                <p:nvPr/>
              </p:nvSpPr>
              <p:spPr>
                <a:xfrm>
                  <a:off x="3311575" y="4350638"/>
                  <a:ext cx="1972602" cy="45719"/>
                </a:xfrm>
                <a:prstGeom prst="rect">
                  <a:avLst/>
                </a:prstGeom>
                <a:solidFill>
                  <a:srgbClr val="3D4C83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7782C08-37A9-47DB-BD45-84BF31175140}"/>
              </a:ext>
            </a:extLst>
          </p:cNvPr>
          <p:cNvSpPr txBox="1"/>
          <p:nvPr/>
        </p:nvSpPr>
        <p:spPr>
          <a:xfrm>
            <a:off x="1888333" y="3145751"/>
            <a:ext cx="450604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x + ( 0,5 + 0,125 + 0,04 ) = 0,8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52C9C4-405D-43BA-9704-449AD8644D6D}"/>
              </a:ext>
            </a:extLst>
          </p:cNvPr>
          <p:cNvSpPr txBox="1"/>
          <p:nvPr/>
        </p:nvSpPr>
        <p:spPr>
          <a:xfrm>
            <a:off x="1903000" y="3934739"/>
            <a:ext cx="228107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x + 0,665 = 0,8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BD78B77-C558-4B45-832B-47499F30356A}"/>
              </a:ext>
            </a:extLst>
          </p:cNvPr>
          <p:cNvSpPr txBox="1"/>
          <p:nvPr/>
        </p:nvSpPr>
        <p:spPr>
          <a:xfrm>
            <a:off x="3264901" y="4723727"/>
            <a:ext cx="227466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x = 0,8 - 0,665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24D88B-AAEA-4B14-82FD-2D96CB5A1552}"/>
              </a:ext>
            </a:extLst>
          </p:cNvPr>
          <p:cNvSpPr txBox="1"/>
          <p:nvPr/>
        </p:nvSpPr>
        <p:spPr>
          <a:xfrm>
            <a:off x="3246292" y="5512713"/>
            <a:ext cx="132087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x = 0,135</a:t>
            </a:r>
          </a:p>
        </p:txBody>
      </p:sp>
      <p:sp>
        <p:nvSpPr>
          <p:cNvPr id="62" name="Star: 5 Points 61">
            <a:extLst>
              <a:ext uri="{FF2B5EF4-FFF2-40B4-BE49-F238E27FC236}">
                <a16:creationId xmlns:a16="http://schemas.microsoft.com/office/drawing/2014/main" id="{8EAD997A-DF47-4B3C-97C6-87C3FC4E7033}"/>
              </a:ext>
            </a:extLst>
          </p:cNvPr>
          <p:cNvSpPr/>
          <p:nvPr/>
        </p:nvSpPr>
        <p:spPr>
          <a:xfrm>
            <a:off x="65851" y="100972"/>
            <a:ext cx="662152" cy="662152"/>
          </a:xfrm>
          <a:prstGeom prst="star5">
            <a:avLst>
              <a:gd name="adj" fmla="val 29187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56DD699-3E14-449E-A113-174243CA122D}"/>
              </a:ext>
            </a:extLst>
          </p:cNvPr>
          <p:cNvSpPr txBox="1"/>
          <p:nvPr/>
        </p:nvSpPr>
        <p:spPr>
          <a:xfrm>
            <a:off x="263956" y="231764"/>
            <a:ext cx="42367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Neutra" panose="02040603050506020204" pitchFamily="18" charset="0"/>
              </a:rPr>
              <a:t>2.   Quy tắc chuyển vế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356D74-DC93-4855-BA52-9F8E106299BE}"/>
              </a:ext>
            </a:extLst>
          </p:cNvPr>
          <p:cNvSpPr txBox="1"/>
          <p:nvPr/>
        </p:nvSpPr>
        <p:spPr>
          <a:xfrm>
            <a:off x="2462224" y="1169313"/>
            <a:ext cx="430246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 i="1">
                <a:latin typeface="#9Slide03 Cabin" panose="00000500000000000000" pitchFamily="2" charset="-93"/>
              </a:rPr>
              <a:t>Nguyên liệu làm bánh chưng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4823F67-6578-43C3-94C2-8E1F893A1E1D}"/>
              </a:ext>
            </a:extLst>
          </p:cNvPr>
          <p:cNvGrpSpPr/>
          <p:nvPr/>
        </p:nvGrpSpPr>
        <p:grpSpPr>
          <a:xfrm>
            <a:off x="506124" y="1130873"/>
            <a:ext cx="1764110" cy="455849"/>
            <a:chOff x="506124" y="1129341"/>
            <a:chExt cx="1764110" cy="45584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990D6D3-156B-4D32-B2C5-586552A6EF3C}"/>
                </a:ext>
              </a:extLst>
            </p:cNvPr>
            <p:cNvSpPr/>
            <p:nvPr/>
          </p:nvSpPr>
          <p:spPr>
            <a:xfrm>
              <a:off x="506124" y="1129341"/>
              <a:ext cx="1764110" cy="45584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B455CFB-23C6-4177-BEA7-DBCF717C6AB4}"/>
                </a:ext>
              </a:extLst>
            </p:cNvPr>
            <p:cNvSpPr txBox="1"/>
            <p:nvPr/>
          </p:nvSpPr>
          <p:spPr>
            <a:xfrm>
              <a:off x="646951" y="1157210"/>
              <a:ext cx="1482457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latin typeface="#9Slide03 AllRoundGothic" panose="020B0703020202020104" pitchFamily="34" charset="-93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11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7" grpId="0"/>
      <p:bldP spid="58" grpId="0"/>
      <p:bldP spid="59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r: 5 Points 4">
            <a:extLst>
              <a:ext uri="{FF2B5EF4-FFF2-40B4-BE49-F238E27FC236}">
                <a16:creationId xmlns:a16="http://schemas.microsoft.com/office/drawing/2014/main" id="{A155A122-2B1E-4258-AD47-A4B30F40C687}"/>
              </a:ext>
            </a:extLst>
          </p:cNvPr>
          <p:cNvSpPr/>
          <p:nvPr/>
        </p:nvSpPr>
        <p:spPr>
          <a:xfrm>
            <a:off x="65851" y="100972"/>
            <a:ext cx="662152" cy="662152"/>
          </a:xfrm>
          <a:prstGeom prst="star5">
            <a:avLst>
              <a:gd name="adj" fmla="val 29187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F57DFC-63F0-44AD-AE48-BE770A21069B}"/>
              </a:ext>
            </a:extLst>
          </p:cNvPr>
          <p:cNvSpPr txBox="1"/>
          <p:nvPr/>
        </p:nvSpPr>
        <p:spPr>
          <a:xfrm>
            <a:off x="1395770" y="1057373"/>
            <a:ext cx="9538103" cy="1128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latin typeface="#9Slide03 Cabin" panose="00000500000000000000" pitchFamily="2" charset="-93"/>
              </a:rPr>
              <a:t>Em hãy nhắc lại thứ tự thực hiện các phép tính đối với các số tự nhiên rồi tính: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49BE606-42B9-4CE2-9C47-9D78494EF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556" y="132195"/>
            <a:ext cx="539044" cy="199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88B966-B40F-47D4-8C62-F4189F875017}"/>
              </a:ext>
            </a:extLst>
          </p:cNvPr>
          <p:cNvSpPr txBox="1"/>
          <p:nvPr/>
        </p:nvSpPr>
        <p:spPr>
          <a:xfrm>
            <a:off x="1868850" y="2489856"/>
            <a:ext cx="2144818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Cabin" panose="00000500000000000000" pitchFamily="2" charset="-93"/>
              </a:rPr>
              <a:t>a) 10 + 36 : 2 .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EC6FAD-41E7-4703-ADAA-E99EB6BBB23A}"/>
              </a:ext>
            </a:extLst>
          </p:cNvPr>
          <p:cNvSpPr txBox="1"/>
          <p:nvPr/>
        </p:nvSpPr>
        <p:spPr>
          <a:xfrm>
            <a:off x="6613868" y="2489856"/>
            <a:ext cx="3103414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Cabin" panose="00000500000000000000" pitchFamily="2" charset="-93"/>
              </a:rPr>
              <a:t>b) [ 5 + 2 . ( 9 - 2</a:t>
            </a:r>
            <a:r>
              <a:rPr lang="en-US" sz="2600" baseline="30000">
                <a:latin typeface="#9Slide03 Cabin" panose="00000500000000000000" pitchFamily="2" charset="-93"/>
              </a:rPr>
              <a:t>3 </a:t>
            </a:r>
            <a:r>
              <a:rPr lang="en-US" sz="2600">
                <a:latin typeface="#9Slide03 Cabin" panose="00000500000000000000" pitchFamily="2" charset="-93"/>
              </a:rPr>
              <a:t>) ] :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46556C-FBFC-45B1-996D-C0E4FA9AF25F}"/>
              </a:ext>
            </a:extLst>
          </p:cNvPr>
          <p:cNvSpPr txBox="1"/>
          <p:nvPr/>
        </p:nvSpPr>
        <p:spPr>
          <a:xfrm>
            <a:off x="4120468" y="2495490"/>
            <a:ext cx="7053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/>
              <a:t>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77FC0E-4969-4FF7-BC34-C5F8AED39596}"/>
              </a:ext>
            </a:extLst>
          </p:cNvPr>
          <p:cNvSpPr txBox="1"/>
          <p:nvPr/>
        </p:nvSpPr>
        <p:spPr>
          <a:xfrm>
            <a:off x="9753600" y="2494023"/>
            <a:ext cx="11593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0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8C2043-C86E-44F3-9F93-F37F89D2D6E7}"/>
              </a:ext>
            </a:extLst>
          </p:cNvPr>
          <p:cNvGrpSpPr/>
          <p:nvPr/>
        </p:nvGrpSpPr>
        <p:grpSpPr>
          <a:xfrm>
            <a:off x="1086390" y="3430549"/>
            <a:ext cx="9657810" cy="2809937"/>
            <a:chOff x="1086390" y="3430549"/>
            <a:chExt cx="9657810" cy="280993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E3A153E-9978-4F5D-80CF-FEE4FF51DFD7}"/>
                </a:ext>
              </a:extLst>
            </p:cNvPr>
            <p:cNvSpPr/>
            <p:nvPr/>
          </p:nvSpPr>
          <p:spPr>
            <a:xfrm>
              <a:off x="1086390" y="3856889"/>
              <a:ext cx="9648624" cy="2383597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#9Slide03 Cabin" panose="00000500000000000000" pitchFamily="2" charset="-93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01AE116-FA78-4489-BC7F-9AFA81FBF451}"/>
                </a:ext>
              </a:extLst>
            </p:cNvPr>
            <p:cNvSpPr txBox="1"/>
            <p:nvPr/>
          </p:nvSpPr>
          <p:spPr>
            <a:xfrm>
              <a:off x="1264691" y="3894910"/>
              <a:ext cx="9479509" cy="17819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2400">
                  <a:latin typeface="#9Slide03 Cabin" panose="00000500000000000000" pitchFamily="2" charset="-93"/>
                </a:rPr>
                <a:t>Nêu thứ tự thực hiện phép tính nếu biểu thức:</a:t>
              </a:r>
            </a:p>
            <a:p>
              <a:pPr algn="l">
                <a:lnSpc>
                  <a:spcPct val="150000"/>
                </a:lnSpc>
              </a:pPr>
              <a:r>
                <a:rPr lang="en-US" sz="2400">
                  <a:latin typeface="#9Slide03 Cabin" panose="00000500000000000000" pitchFamily="2" charset="-93"/>
                </a:rPr>
                <a:t>- Chỉ có phép cộng, trừ hoặc chỉ có phép nhân, chia ?</a:t>
              </a:r>
            </a:p>
            <a:p>
              <a:pPr algn="l">
                <a:lnSpc>
                  <a:spcPct val="150000"/>
                </a:lnSpc>
              </a:pPr>
              <a:r>
                <a:rPr lang="en-US" sz="2400">
                  <a:latin typeface="#9Slide03 Cabin" panose="00000500000000000000" pitchFamily="2" charset="-93"/>
                </a:rPr>
                <a:t>- Có tất cả các phép toán: luỹ thừa, nhân, chia, cộng và trừ ?</a:t>
              </a:r>
            </a:p>
            <a:p>
              <a:pPr algn="l">
                <a:lnSpc>
                  <a:spcPct val="150000"/>
                </a:lnSpc>
              </a:pPr>
              <a:r>
                <a:rPr lang="en-US" sz="2400">
                  <a:latin typeface="#9Slide03 Cabin" panose="00000500000000000000" pitchFamily="2" charset="-93"/>
                </a:rPr>
                <a:t>- Có chứa các dấu ngoặc: ngoặc tròn ( ), ngoặc vuông [ ], ngoặc nhọn { } ?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6E9B5FB-EACB-4B10-9345-3EE955A1578D}"/>
                </a:ext>
              </a:extLst>
            </p:cNvPr>
            <p:cNvGrpSpPr/>
            <p:nvPr/>
          </p:nvGrpSpPr>
          <p:grpSpPr>
            <a:xfrm>
              <a:off x="1164642" y="3430549"/>
              <a:ext cx="1096309" cy="422664"/>
              <a:chOff x="1348889" y="3103694"/>
              <a:chExt cx="1077788" cy="511704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76F4BAE-2DAD-40E4-9D57-ADCC820B41D3}"/>
                  </a:ext>
                </a:extLst>
              </p:cNvPr>
              <p:cNvSpPr/>
              <p:nvPr/>
            </p:nvSpPr>
            <p:spPr>
              <a:xfrm>
                <a:off x="1348889" y="3103694"/>
                <a:ext cx="1077788" cy="511704"/>
              </a:xfrm>
              <a:prstGeom prst="rect">
                <a:avLst/>
              </a:prstGeom>
              <a:grp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Cabin" panose="00000500000000000000" pitchFamily="2" charset="-93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143C18-BEBB-46C7-BCE5-C2B5BED9DBD2}"/>
                  </a:ext>
                </a:extLst>
              </p:cNvPr>
              <p:cNvSpPr txBox="1"/>
              <p:nvPr/>
            </p:nvSpPr>
            <p:spPr>
              <a:xfrm>
                <a:off x="1468598" y="3118606"/>
                <a:ext cx="721351" cy="400110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600">
                    <a:latin typeface="#9Slide03 Cabin" panose="00000500000000000000" pitchFamily="2" charset="-93"/>
                  </a:rPr>
                  <a:t>Gợi ý</a:t>
                </a: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C55500C-63EF-4F9F-A844-150403D81F9C}"/>
              </a:ext>
            </a:extLst>
          </p:cNvPr>
          <p:cNvSpPr txBox="1"/>
          <p:nvPr/>
        </p:nvSpPr>
        <p:spPr>
          <a:xfrm>
            <a:off x="311090" y="231764"/>
            <a:ext cx="56682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Neutra" panose="02040603050506020204" pitchFamily="18" charset="0"/>
              </a:rPr>
              <a:t>1.   Thứ tự thực hiện phép tính</a:t>
            </a:r>
          </a:p>
        </p:txBody>
      </p:sp>
      <p:grpSp>
        <p:nvGrpSpPr>
          <p:cNvPr id="24" name="Google Shape;1444;p74">
            <a:extLst>
              <a:ext uri="{FF2B5EF4-FFF2-40B4-BE49-F238E27FC236}">
                <a16:creationId xmlns:a16="http://schemas.microsoft.com/office/drawing/2014/main" id="{4D5616B0-BCE6-4A2C-BDA2-60930094613E}"/>
              </a:ext>
            </a:extLst>
          </p:cNvPr>
          <p:cNvGrpSpPr/>
          <p:nvPr/>
        </p:nvGrpSpPr>
        <p:grpSpPr>
          <a:xfrm>
            <a:off x="714895" y="1174393"/>
            <a:ext cx="457625" cy="431668"/>
            <a:chOff x="6837759" y="2698349"/>
            <a:chExt cx="343219" cy="323751"/>
          </a:xfrm>
        </p:grpSpPr>
        <p:grpSp>
          <p:nvGrpSpPr>
            <p:cNvPr id="25" name="Google Shape;1445;p74">
              <a:extLst>
                <a:ext uri="{FF2B5EF4-FFF2-40B4-BE49-F238E27FC236}">
                  <a16:creationId xmlns:a16="http://schemas.microsoft.com/office/drawing/2014/main" id="{36F794E0-9DA4-40F7-B06F-0DBA4F44FE29}"/>
                </a:ext>
              </a:extLst>
            </p:cNvPr>
            <p:cNvGrpSpPr/>
            <p:nvPr/>
          </p:nvGrpSpPr>
          <p:grpSpPr>
            <a:xfrm>
              <a:off x="6837759" y="2698349"/>
              <a:ext cx="343219" cy="323751"/>
              <a:chOff x="7439721" y="3845026"/>
              <a:chExt cx="587100" cy="553800"/>
            </a:xfrm>
          </p:grpSpPr>
          <p:sp>
            <p:nvSpPr>
              <p:cNvPr id="33" name="Google Shape;1446;p74">
                <a:extLst>
                  <a:ext uri="{FF2B5EF4-FFF2-40B4-BE49-F238E27FC236}">
                    <a16:creationId xmlns:a16="http://schemas.microsoft.com/office/drawing/2014/main" id="{00670ED1-A520-4424-9933-EACD4BB7052B}"/>
                  </a:ext>
                </a:extLst>
              </p:cNvPr>
              <p:cNvSpPr/>
              <p:nvPr/>
            </p:nvSpPr>
            <p:spPr>
              <a:xfrm>
                <a:off x="7439721" y="3845026"/>
                <a:ext cx="587100" cy="553800"/>
              </a:xfrm>
              <a:prstGeom prst="roundRect">
                <a:avLst>
                  <a:gd name="adj" fmla="val 16667"/>
                </a:avLst>
              </a:prstGeom>
              <a:solidFill>
                <a:srgbClr val="2A2B33"/>
              </a:solidFill>
              <a:ln>
                <a:noFill/>
              </a:ln>
              <a:effectLst>
                <a:outerShdw blurRad="100013" dist="38100" dir="13020000" algn="bl" rotWithShape="0">
                  <a:srgbClr val="FFFFFF">
                    <a:alpha val="25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" name="Google Shape;1447;p74">
                <a:extLst>
                  <a:ext uri="{FF2B5EF4-FFF2-40B4-BE49-F238E27FC236}">
                    <a16:creationId xmlns:a16="http://schemas.microsoft.com/office/drawing/2014/main" id="{2C38ABFD-907D-405F-85C6-B193334A5C50}"/>
                  </a:ext>
                </a:extLst>
              </p:cNvPr>
              <p:cNvSpPr/>
              <p:nvPr/>
            </p:nvSpPr>
            <p:spPr>
              <a:xfrm>
                <a:off x="7439721" y="3845026"/>
                <a:ext cx="587100" cy="553800"/>
              </a:xfrm>
              <a:prstGeom prst="roundRect">
                <a:avLst>
                  <a:gd name="adj" fmla="val 16667"/>
                </a:avLst>
              </a:prstGeom>
              <a:solidFill>
                <a:srgbClr val="2A2B33"/>
              </a:solidFill>
              <a:ln>
                <a:noFill/>
              </a:ln>
              <a:effectLst>
                <a:outerShdw blurRad="100013" dist="57150" dir="2760000" algn="bl" rotWithShape="0">
                  <a:srgbClr val="000000">
                    <a:alpha val="94000"/>
                  </a:srgbClr>
                </a:outerShdw>
              </a:effectLst>
            </p:spPr>
            <p:txBody>
              <a:bodyPr spcFirstLastPara="1" wrap="square" lIns="0" tIns="121900" rIns="0" bIns="121900" anchor="ctr" anchorCtr="0">
                <a:noAutofit/>
              </a:bodyPr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067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Hammersmith One"/>
                  <a:ea typeface="Hammersmith One"/>
                  <a:cs typeface="Hammersmith One"/>
                  <a:sym typeface="Hammersmith One"/>
                </a:endParaRPr>
              </a:p>
            </p:txBody>
          </p:sp>
        </p:grpSp>
        <p:sp>
          <p:nvSpPr>
            <p:cNvPr id="31" name="Google Shape;1448;p74">
              <a:extLst>
                <a:ext uri="{FF2B5EF4-FFF2-40B4-BE49-F238E27FC236}">
                  <a16:creationId xmlns:a16="http://schemas.microsoft.com/office/drawing/2014/main" id="{43C4BCBA-2D2F-4632-8614-15EBD4F273CE}"/>
                </a:ext>
              </a:extLst>
            </p:cNvPr>
            <p:cNvSpPr/>
            <p:nvPr/>
          </p:nvSpPr>
          <p:spPr>
            <a:xfrm>
              <a:off x="6943538" y="2780563"/>
              <a:ext cx="131625" cy="159325"/>
            </a:xfrm>
            <a:custGeom>
              <a:avLst/>
              <a:gdLst/>
              <a:ahLst/>
              <a:cxnLst/>
              <a:rect l="l" t="t" r="r" b="b"/>
              <a:pathLst>
                <a:path w="5265" h="6373" fill="none" extrusionOk="0">
                  <a:moveTo>
                    <a:pt x="5265" y="6373"/>
                  </a:moveTo>
                  <a:lnTo>
                    <a:pt x="2633" y="5033"/>
                  </a:lnTo>
                  <a:lnTo>
                    <a:pt x="0" y="6373"/>
                  </a:lnTo>
                  <a:lnTo>
                    <a:pt x="0" y="0"/>
                  </a:lnTo>
                  <a:lnTo>
                    <a:pt x="5265" y="0"/>
                  </a:lnTo>
                  <a:close/>
                </a:path>
              </a:pathLst>
            </a:custGeom>
            <a:noFill/>
            <a:ln w="15000" cap="rnd" cmpd="sng">
              <a:solidFill>
                <a:srgbClr val="FA9A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3C591F9-5376-40E1-82DC-6425E4A91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403" y="2033295"/>
            <a:ext cx="223687" cy="3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26" grpId="0"/>
      <p:bldP spid="10" grpId="0"/>
      <p:bldP spid="28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1EA658-6408-4983-A613-4884F0ACC6A8}"/>
              </a:ext>
            </a:extLst>
          </p:cNvPr>
          <p:cNvGrpSpPr/>
          <p:nvPr/>
        </p:nvGrpSpPr>
        <p:grpSpPr>
          <a:xfrm>
            <a:off x="3676827" y="102476"/>
            <a:ext cx="4838346" cy="634145"/>
            <a:chOff x="4384970" y="165538"/>
            <a:chExt cx="4838346" cy="6341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187785-4052-49EF-96D8-367E951E3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970" y="165538"/>
              <a:ext cx="640837" cy="59702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03E2F8-D05F-46D9-9320-0AE72F438F0F}"/>
                </a:ext>
              </a:extLst>
            </p:cNvPr>
            <p:cNvSpPr txBox="1"/>
            <p:nvPr/>
          </p:nvSpPr>
          <p:spPr>
            <a:xfrm>
              <a:off x="5097186" y="307240"/>
              <a:ext cx="412613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3200">
                  <a:solidFill>
                    <a:srgbClr val="C00000"/>
                  </a:solidFill>
                  <a:latin typeface="#9Slide03 Neutra" panose="02040603050506020204" pitchFamily="18" charset="0"/>
                </a:rPr>
                <a:t>Kiến thức cần nhớ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3E94E3-4164-4357-9848-5CD039F15F5F}"/>
              </a:ext>
            </a:extLst>
          </p:cNvPr>
          <p:cNvGrpSpPr/>
          <p:nvPr/>
        </p:nvGrpSpPr>
        <p:grpSpPr>
          <a:xfrm>
            <a:off x="129991" y="914400"/>
            <a:ext cx="5515530" cy="662152"/>
            <a:chOff x="182543" y="914400"/>
            <a:chExt cx="5515530" cy="662152"/>
          </a:xfrm>
        </p:grpSpPr>
        <p:sp>
          <p:nvSpPr>
            <p:cNvPr id="75" name="Star: 5 Points 74">
              <a:extLst>
                <a:ext uri="{FF2B5EF4-FFF2-40B4-BE49-F238E27FC236}">
                  <a16:creationId xmlns:a16="http://schemas.microsoft.com/office/drawing/2014/main" id="{46432618-E822-45B3-BCDD-467DF80D1055}"/>
                </a:ext>
              </a:extLst>
            </p:cNvPr>
            <p:cNvSpPr/>
            <p:nvPr/>
          </p:nvSpPr>
          <p:spPr>
            <a:xfrm>
              <a:off x="182543" y="914400"/>
              <a:ext cx="662152" cy="662152"/>
            </a:xfrm>
            <a:prstGeom prst="star5">
              <a:avLst>
                <a:gd name="adj" fmla="val 29187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2268484-A454-40EF-B355-4B7980942751}"/>
                </a:ext>
              </a:extLst>
            </p:cNvPr>
            <p:cNvSpPr txBox="1"/>
            <p:nvPr/>
          </p:nvSpPr>
          <p:spPr>
            <a:xfrm>
              <a:off x="446635" y="1064045"/>
              <a:ext cx="5251438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latin typeface="#9Slide03 Neutra" panose="02040603050506020204" pitchFamily="18" charset="0"/>
                </a:rPr>
                <a:t>1.   Thứ tự thực hiện phép tính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0111B3-A87C-4E78-9BCB-2828650E8A57}"/>
              </a:ext>
            </a:extLst>
          </p:cNvPr>
          <p:cNvGrpSpPr/>
          <p:nvPr/>
        </p:nvGrpSpPr>
        <p:grpSpPr>
          <a:xfrm>
            <a:off x="1246405" y="1828800"/>
            <a:ext cx="9878795" cy="4419265"/>
            <a:chOff x="1049123" y="2285999"/>
            <a:chExt cx="10754816" cy="4811152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BAD31BB-F503-4947-8282-7D61512908A3}"/>
                </a:ext>
              </a:extLst>
            </p:cNvPr>
            <p:cNvSpPr/>
            <p:nvPr/>
          </p:nvSpPr>
          <p:spPr>
            <a:xfrm>
              <a:off x="1049124" y="2286000"/>
              <a:ext cx="10657588" cy="4811151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: Single Corner Snipped 77">
              <a:extLst>
                <a:ext uri="{FF2B5EF4-FFF2-40B4-BE49-F238E27FC236}">
                  <a16:creationId xmlns:a16="http://schemas.microsoft.com/office/drawing/2014/main" id="{D6FC62CF-1D1E-4EF7-9914-8792E81C45DC}"/>
                </a:ext>
              </a:extLst>
            </p:cNvPr>
            <p:cNvSpPr/>
            <p:nvPr/>
          </p:nvSpPr>
          <p:spPr>
            <a:xfrm rot="10800000" flipH="1">
              <a:off x="1049123" y="2285999"/>
              <a:ext cx="172444" cy="4811151"/>
            </a:xfrm>
            <a:prstGeom prst="snip1Rect">
              <a:avLst>
                <a:gd name="adj" fmla="val 50000"/>
              </a:avLst>
            </a:prstGeom>
            <a:solidFill>
              <a:srgbClr val="C00000">
                <a:alpha val="47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91D7FFB-73BD-4577-A738-F8C2013EA43A}"/>
                </a:ext>
              </a:extLst>
            </p:cNvPr>
            <p:cNvSpPr txBox="1"/>
            <p:nvPr/>
          </p:nvSpPr>
          <p:spPr>
            <a:xfrm>
              <a:off x="1826129" y="2448951"/>
              <a:ext cx="9036856" cy="11423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2400">
                  <a:latin typeface="#9Slide03 Cabin" panose="00000500000000000000" pitchFamily="2" charset="-93"/>
                </a:rPr>
                <a:t>Với các biểu thức chỉ có phép cộng và phép trừ hoặc chỉ có phép </a:t>
              </a:r>
            </a:p>
            <a:p>
              <a:pPr algn="l">
                <a:lnSpc>
                  <a:spcPct val="150000"/>
                </a:lnSpc>
              </a:pPr>
              <a:r>
                <a:rPr lang="en-US" sz="2400">
                  <a:latin typeface="#9Slide03 Cabin" panose="00000500000000000000" pitchFamily="2" charset="-93"/>
                </a:rPr>
                <a:t>nhân và phép chia ta thực hiện các phép tính từ trái sang phải.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6D5F90C-CAF7-4346-8FAA-080BBC2E7D82}"/>
                </a:ext>
              </a:extLst>
            </p:cNvPr>
            <p:cNvSpPr txBox="1"/>
            <p:nvPr/>
          </p:nvSpPr>
          <p:spPr>
            <a:xfrm>
              <a:off x="1826129" y="3718560"/>
              <a:ext cx="9977810" cy="495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2400">
                  <a:latin typeface="#9Slide03 Cabin" panose="00000500000000000000" pitchFamily="2" charset="-93"/>
                </a:rPr>
                <a:t>Với các biểu thức </a:t>
              </a:r>
              <a:r>
                <a:rPr lang="en-US" sz="2400">
                  <a:solidFill>
                    <a:srgbClr val="C00000"/>
                  </a:solidFill>
                  <a:latin typeface="#9Slide03 Cabin" panose="00000500000000000000" pitchFamily="2" charset="-93"/>
                </a:rPr>
                <a:t>không có dấu ngoặc</a:t>
              </a:r>
              <a:r>
                <a:rPr lang="en-US" sz="2400">
                  <a:latin typeface="#9Slide03 Cabin" panose="00000500000000000000" pitchFamily="2" charset="-93"/>
                </a:rPr>
                <a:t>, ta thực hiện theo thứ tự: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EFCD60D-61D4-43B2-BE64-66A61F78BFB9}"/>
                </a:ext>
              </a:extLst>
            </p:cNvPr>
            <p:cNvSpPr/>
            <p:nvPr/>
          </p:nvSpPr>
          <p:spPr>
            <a:xfrm>
              <a:off x="1963523" y="4480242"/>
              <a:ext cx="1827557" cy="61291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Cabin" panose="00000500000000000000" pitchFamily="2" charset="-93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B4E890A-C731-4E23-BA8D-853D49F2AE88}"/>
                </a:ext>
              </a:extLst>
            </p:cNvPr>
            <p:cNvSpPr txBox="1"/>
            <p:nvPr/>
          </p:nvSpPr>
          <p:spPr>
            <a:xfrm>
              <a:off x="2304332" y="4602034"/>
              <a:ext cx="1120500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400">
                  <a:latin typeface="#9Slide03 Cabin" panose="00000500000000000000" pitchFamily="2" charset="-93"/>
                </a:rPr>
                <a:t>Luỹ thừa</a:t>
              </a: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5B5DD062-2899-4578-A3F6-F465BF5DEA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34400" y="4499172"/>
              <a:ext cx="2018825" cy="575056"/>
            </a:xfrm>
            <a:prstGeom prst="roundRect">
              <a:avLst>
                <a:gd name="adj" fmla="val 27607"/>
              </a:avLst>
            </a:prstGeom>
            <a:solidFill>
              <a:schemeClr val="bg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Cabin" panose="00000500000000000000" pitchFamily="2" charset="-93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D8DD6BC-4FFA-4F98-A396-F692AA55AF93}"/>
                </a:ext>
              </a:extLst>
            </p:cNvPr>
            <p:cNvSpPr txBox="1"/>
            <p:nvPr/>
          </p:nvSpPr>
          <p:spPr>
            <a:xfrm>
              <a:off x="5593610" y="4602034"/>
              <a:ext cx="1657505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400">
                  <a:latin typeface="#9Slide03 Cabin" panose="00000500000000000000" pitchFamily="2" charset="-93"/>
                </a:rPr>
                <a:t>Nhân và chia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0F54C09-2669-4A36-B141-D13382F0FA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70671" y="4523604"/>
              <a:ext cx="1799363" cy="5261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Cabin" panose="00000500000000000000" pitchFamily="2" charset="-93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DD1F0E1-FC2F-411F-8DDB-8D175DFE4D7D}"/>
                </a:ext>
              </a:extLst>
            </p:cNvPr>
            <p:cNvSpPr txBox="1"/>
            <p:nvPr/>
          </p:nvSpPr>
          <p:spPr>
            <a:xfrm>
              <a:off x="9378604" y="4602034"/>
              <a:ext cx="148438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400">
                  <a:latin typeface="#9Slide03 Cabin" panose="00000500000000000000" pitchFamily="2" charset="-93"/>
                </a:rPr>
                <a:t>Cộng và trừ</a:t>
              </a:r>
            </a:p>
          </p:txBody>
        </p:sp>
        <p:sp>
          <p:nvSpPr>
            <p:cNvPr id="87" name="Arrow: Right 86">
              <a:extLst>
                <a:ext uri="{FF2B5EF4-FFF2-40B4-BE49-F238E27FC236}">
                  <a16:creationId xmlns:a16="http://schemas.microsoft.com/office/drawing/2014/main" id="{011070BA-C4C3-4649-903B-FB1E4DAB433D}"/>
                </a:ext>
              </a:extLst>
            </p:cNvPr>
            <p:cNvSpPr/>
            <p:nvPr/>
          </p:nvSpPr>
          <p:spPr>
            <a:xfrm>
              <a:off x="4186220" y="4700379"/>
              <a:ext cx="956276" cy="172642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#9Slide03 Cabin" panose="00000500000000000000" pitchFamily="2" charset="-93"/>
              </a:endParaRPr>
            </a:p>
          </p:txBody>
        </p:sp>
        <p:sp>
          <p:nvSpPr>
            <p:cNvPr id="88" name="Arrow: Right 87">
              <a:extLst>
                <a:ext uri="{FF2B5EF4-FFF2-40B4-BE49-F238E27FC236}">
                  <a16:creationId xmlns:a16="http://schemas.microsoft.com/office/drawing/2014/main" id="{94F99565-4D23-469F-A886-2D46C6296016}"/>
                </a:ext>
              </a:extLst>
            </p:cNvPr>
            <p:cNvSpPr/>
            <p:nvPr/>
          </p:nvSpPr>
          <p:spPr>
            <a:xfrm>
              <a:off x="7802577" y="4700379"/>
              <a:ext cx="956276" cy="172642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#9Slide03 Cabin" panose="00000500000000000000" pitchFamily="2" charset="-93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A985BEF-FC2B-4DEF-AFC8-652512C2C2AD}"/>
                </a:ext>
              </a:extLst>
            </p:cNvPr>
            <p:cNvSpPr txBox="1"/>
            <p:nvPr/>
          </p:nvSpPr>
          <p:spPr>
            <a:xfrm>
              <a:off x="1826129" y="5471160"/>
              <a:ext cx="7947689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400">
                  <a:solidFill>
                    <a:sysClr val="windowText" lastClr="000000"/>
                  </a:solidFill>
                  <a:latin typeface="#9Slide03 Cabin" panose="00000500000000000000" pitchFamily="2" charset="-93"/>
                </a:rPr>
                <a:t>Thứ tự thực hiện các phép tính đối với biểu thức </a:t>
              </a:r>
              <a:r>
                <a:rPr lang="en-US" sz="2400">
                  <a:solidFill>
                    <a:srgbClr val="C00000"/>
                  </a:solidFill>
                  <a:latin typeface="#9Slide03 Cabin" panose="00000500000000000000" pitchFamily="2" charset="-93"/>
                </a:rPr>
                <a:t>có dấu ngoặc</a:t>
              </a:r>
              <a:r>
                <a:rPr lang="en-US" sz="2400">
                  <a:solidFill>
                    <a:srgbClr val="002060"/>
                  </a:solidFill>
                  <a:latin typeface="#9Slide03 Cabin" panose="00000500000000000000" pitchFamily="2" charset="-93"/>
                </a:rPr>
                <a:t>: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DE39D68-8E03-4FF3-BBE1-0B1842538519}"/>
                </a:ext>
              </a:extLst>
            </p:cNvPr>
            <p:cNvGrpSpPr/>
            <p:nvPr/>
          </p:nvGrpSpPr>
          <p:grpSpPr>
            <a:xfrm>
              <a:off x="2034078" y="6125039"/>
              <a:ext cx="1867097" cy="687067"/>
              <a:chOff x="1112364" y="5599522"/>
              <a:chExt cx="1924348" cy="659876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AFE42D64-4355-434E-AE61-48766728F18F}"/>
                  </a:ext>
                </a:extLst>
              </p:cNvPr>
              <p:cNvSpPr/>
              <p:nvPr/>
            </p:nvSpPr>
            <p:spPr>
              <a:xfrm>
                <a:off x="1112364" y="5599522"/>
                <a:ext cx="1924348" cy="65987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Cabin" panose="00000500000000000000" pitchFamily="2" charset="-93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05D147A-E515-415B-AB6D-A41872046FF9}"/>
                  </a:ext>
                </a:extLst>
              </p:cNvPr>
              <p:cNvSpPr txBox="1"/>
              <p:nvPr/>
            </p:nvSpPr>
            <p:spPr>
              <a:xfrm>
                <a:off x="1373644" y="5744794"/>
                <a:ext cx="1439497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solidFill>
                      <a:sysClr val="windowText" lastClr="000000"/>
                    </a:solidFill>
                    <a:latin typeface="#9Slide03 Cabin" panose="00000500000000000000" pitchFamily="2" charset="-93"/>
                  </a:rPr>
                  <a:t>Ngoặc tròn</a:t>
                </a:r>
              </a:p>
            </p:txBody>
          </p:sp>
        </p:grp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F57A5B34-3E3F-4142-AB3D-5FA7C027EC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37129" y="6156759"/>
              <a:ext cx="1983826" cy="575056"/>
            </a:xfrm>
            <a:prstGeom prst="roundRect">
              <a:avLst>
                <a:gd name="adj" fmla="val 44293"/>
              </a:avLst>
            </a:prstGeom>
            <a:solidFill>
              <a:schemeClr val="bg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Cabin" panose="00000500000000000000" pitchFamily="2" charset="-93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7CD8CC4-84C4-4B36-8EF9-8B4E4FAD61A8}"/>
                </a:ext>
              </a:extLst>
            </p:cNvPr>
            <p:cNvSpPr txBox="1"/>
            <p:nvPr/>
          </p:nvSpPr>
          <p:spPr>
            <a:xfrm>
              <a:off x="5561210" y="6259621"/>
              <a:ext cx="1703993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400">
                  <a:latin typeface="#9Slide03 Cabin" panose="00000500000000000000" pitchFamily="2" charset="-93"/>
                </a:rPr>
                <a:t>Ngoặc vuông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AC92798-B7E6-49D4-97C7-32AFDBFE30F8}"/>
                </a:ext>
              </a:extLst>
            </p:cNvPr>
            <p:cNvGrpSpPr/>
            <p:nvPr/>
          </p:nvGrpSpPr>
          <p:grpSpPr>
            <a:xfrm>
              <a:off x="9273399" y="6181191"/>
              <a:ext cx="1954114" cy="526192"/>
              <a:chOff x="8472312" y="5666364"/>
              <a:chExt cx="2409201" cy="526192"/>
            </a:xfrm>
            <a:solidFill>
              <a:srgbClr val="DCF3FB"/>
            </a:solidFill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4EFFCA8-4F18-4922-95ED-FF1371408F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72312" y="5666364"/>
                <a:ext cx="2409201" cy="526192"/>
              </a:xfrm>
              <a:prstGeom prst="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Cabin" panose="00000500000000000000" pitchFamily="2" charset="-93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76C0991-1876-436A-8175-E86A4816302F}"/>
                  </a:ext>
                </a:extLst>
              </p:cNvPr>
              <p:cNvSpPr txBox="1"/>
              <p:nvPr/>
            </p:nvSpPr>
            <p:spPr>
              <a:xfrm>
                <a:off x="8613908" y="5744794"/>
                <a:ext cx="1575752" cy="369332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400">
                    <a:latin typeface="#9Slide03 Cabin" panose="00000500000000000000" pitchFamily="2" charset="-93"/>
                  </a:rPr>
                  <a:t>Ngoặc nhọn</a:t>
                </a:r>
              </a:p>
            </p:txBody>
          </p:sp>
        </p:grpSp>
        <p:sp>
          <p:nvSpPr>
            <p:cNvPr id="98" name="Arrow: Right 97">
              <a:extLst>
                <a:ext uri="{FF2B5EF4-FFF2-40B4-BE49-F238E27FC236}">
                  <a16:creationId xmlns:a16="http://schemas.microsoft.com/office/drawing/2014/main" id="{BA30E1B0-2D99-4598-BE2D-251A4EA3B6B0}"/>
                </a:ext>
              </a:extLst>
            </p:cNvPr>
            <p:cNvSpPr/>
            <p:nvPr/>
          </p:nvSpPr>
          <p:spPr>
            <a:xfrm>
              <a:off x="4186220" y="6357966"/>
              <a:ext cx="956276" cy="172642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#9Slide03 Cabin" panose="00000500000000000000" pitchFamily="2" charset="-93"/>
              </a:endParaRPr>
            </a:p>
          </p:txBody>
        </p:sp>
        <p:sp>
          <p:nvSpPr>
            <p:cNvPr id="99" name="Arrow: Right 98">
              <a:extLst>
                <a:ext uri="{FF2B5EF4-FFF2-40B4-BE49-F238E27FC236}">
                  <a16:creationId xmlns:a16="http://schemas.microsoft.com/office/drawing/2014/main" id="{019A7249-CCC5-4F0C-8752-00B21E137BD4}"/>
                </a:ext>
              </a:extLst>
            </p:cNvPr>
            <p:cNvSpPr/>
            <p:nvPr/>
          </p:nvSpPr>
          <p:spPr>
            <a:xfrm>
              <a:off x="7878909" y="6357966"/>
              <a:ext cx="956276" cy="172642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#9Slide03 Cabin" panose="00000500000000000000" pitchFamily="2" charset="-93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9ADFF14-29C4-4BA7-993E-42A6734461D5}"/>
                </a:ext>
              </a:extLst>
            </p:cNvPr>
            <p:cNvSpPr/>
            <p:nvPr/>
          </p:nvSpPr>
          <p:spPr>
            <a:xfrm>
              <a:off x="1443020" y="2622179"/>
              <a:ext cx="227373" cy="227373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C44FFAA-0392-46A2-81BE-C67759F2F8F3}"/>
                </a:ext>
              </a:extLst>
            </p:cNvPr>
            <p:cNvSpPr/>
            <p:nvPr/>
          </p:nvSpPr>
          <p:spPr>
            <a:xfrm>
              <a:off x="1443020" y="3906250"/>
              <a:ext cx="227373" cy="227373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C31EC2A-79EA-41DE-A66A-85382DCDEF16}"/>
                </a:ext>
              </a:extLst>
            </p:cNvPr>
            <p:cNvSpPr/>
            <p:nvPr/>
          </p:nvSpPr>
          <p:spPr>
            <a:xfrm>
              <a:off x="1443020" y="5501159"/>
              <a:ext cx="227373" cy="227373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94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r: 5 Points 8">
            <a:extLst>
              <a:ext uri="{FF2B5EF4-FFF2-40B4-BE49-F238E27FC236}">
                <a16:creationId xmlns:a16="http://schemas.microsoft.com/office/drawing/2014/main" id="{2E65E8C7-C7C4-4FE2-B247-4C683CBE93B0}"/>
              </a:ext>
            </a:extLst>
          </p:cNvPr>
          <p:cNvSpPr/>
          <p:nvPr/>
        </p:nvSpPr>
        <p:spPr>
          <a:xfrm>
            <a:off x="442019" y="1174238"/>
            <a:ext cx="662152" cy="662152"/>
          </a:xfrm>
          <a:prstGeom prst="star5">
            <a:avLst>
              <a:gd name="adj" fmla="val 29187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172E2-D6FD-4358-B22A-DED9DE4E9A01}"/>
              </a:ext>
            </a:extLst>
          </p:cNvPr>
          <p:cNvSpPr txBox="1"/>
          <p:nvPr/>
        </p:nvSpPr>
        <p:spPr>
          <a:xfrm>
            <a:off x="640124" y="1305030"/>
            <a:ext cx="42367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Neutra" panose="02040603050506020204" pitchFamily="18" charset="0"/>
              </a:rPr>
              <a:t>2.   Quy tắc chuyển vế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79FAC9-BAB8-4450-AEE8-B1EB3D201709}"/>
              </a:ext>
            </a:extLst>
          </p:cNvPr>
          <p:cNvGrpSpPr/>
          <p:nvPr/>
        </p:nvGrpSpPr>
        <p:grpSpPr>
          <a:xfrm>
            <a:off x="1219200" y="2234005"/>
            <a:ext cx="9259029" cy="2033195"/>
            <a:chOff x="1474620" y="3886200"/>
            <a:chExt cx="9259029" cy="203319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84EFCB-26C8-4A16-8872-B47376918549}"/>
                </a:ext>
              </a:extLst>
            </p:cNvPr>
            <p:cNvSpPr/>
            <p:nvPr/>
          </p:nvSpPr>
          <p:spPr>
            <a:xfrm>
              <a:off x="1474620" y="3886200"/>
              <a:ext cx="9259029" cy="2033195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15000"/>
              </a:schemeClr>
            </a:solidFill>
            <a:ln w="19050">
              <a:solidFill>
                <a:srgbClr val="002060">
                  <a:alpha val="9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Cabin" panose="00000500000000000000" pitchFamily="2" charset="-93"/>
              </a:endParaRPr>
            </a:p>
          </p:txBody>
        </p:sp>
        <p:sp>
          <p:nvSpPr>
            <p:cNvPr id="13" name="Rectangle: Single Corner Snipped 12">
              <a:extLst>
                <a:ext uri="{FF2B5EF4-FFF2-40B4-BE49-F238E27FC236}">
                  <a16:creationId xmlns:a16="http://schemas.microsoft.com/office/drawing/2014/main" id="{57379456-1880-4D2D-BEB4-11898BEF8E4E}"/>
                </a:ext>
              </a:extLst>
            </p:cNvPr>
            <p:cNvSpPr/>
            <p:nvPr/>
          </p:nvSpPr>
          <p:spPr>
            <a:xfrm rot="10800000" flipH="1">
              <a:off x="1474620" y="3886200"/>
              <a:ext cx="181373" cy="2033195"/>
            </a:xfrm>
            <a:prstGeom prst="snip1Rect">
              <a:avLst>
                <a:gd name="adj" fmla="val 50000"/>
              </a:avLst>
            </a:prstGeom>
            <a:solidFill>
              <a:srgbClr val="C00000"/>
            </a:solidFill>
            <a:ln w="19050">
              <a:solidFill>
                <a:srgbClr val="002060">
                  <a:alpha val="9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Cabin" panose="00000500000000000000" pitchFamily="2" charset="-93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61F55E-DFD5-467D-94A4-EAC359AAA841}"/>
                </a:ext>
              </a:extLst>
            </p:cNvPr>
            <p:cNvSpPr txBox="1"/>
            <p:nvPr/>
          </p:nvSpPr>
          <p:spPr>
            <a:xfrm>
              <a:off x="2072321" y="3891580"/>
              <a:ext cx="8598704" cy="1220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>
                  <a:latin typeface="#9Slide03 Cabin" panose="00000500000000000000" pitchFamily="2" charset="-93"/>
                </a:rPr>
                <a:t>Khi chuyển một số hạng từ vế này sang vế kia của một đẳng thức, ta phải đổi dấu số hạng đó.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555EAC-F6D8-43E8-84C7-791CD25EEA9F}"/>
                </a:ext>
              </a:extLst>
            </p:cNvPr>
            <p:cNvSpPr txBox="1"/>
            <p:nvPr/>
          </p:nvSpPr>
          <p:spPr>
            <a:xfrm>
              <a:off x="2177761" y="5373415"/>
              <a:ext cx="4611840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solidFill>
                    <a:srgbClr val="C00000"/>
                  </a:solidFill>
                  <a:latin typeface="#9Slide03 Cabin" panose="00000500000000000000" pitchFamily="2" charset="-93"/>
                </a:rPr>
                <a:t>Ngắn gọn</a:t>
              </a:r>
              <a:r>
                <a:rPr lang="en-US" sz="2600">
                  <a:latin typeface="#9Slide03 Cabin" panose="00000500000000000000" pitchFamily="2" charset="-93"/>
                </a:rPr>
                <a:t>: Chuyển vế thì đổi dấu.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8F22B34-67BB-43D7-A423-62683B9B2CCD}"/>
                </a:ext>
              </a:extLst>
            </p:cNvPr>
            <p:cNvSpPr/>
            <p:nvPr/>
          </p:nvSpPr>
          <p:spPr>
            <a:xfrm>
              <a:off x="1842970" y="4163681"/>
              <a:ext cx="227373" cy="227373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2732C8-3943-407A-B09B-90814A4CA6A9}"/>
                </a:ext>
              </a:extLst>
            </p:cNvPr>
            <p:cNvSpPr/>
            <p:nvPr/>
          </p:nvSpPr>
          <p:spPr>
            <a:xfrm>
              <a:off x="1842970" y="5447752"/>
              <a:ext cx="227373" cy="227373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95F128-7035-4006-A2AF-045BD30A496A}"/>
              </a:ext>
            </a:extLst>
          </p:cNvPr>
          <p:cNvGrpSpPr/>
          <p:nvPr/>
        </p:nvGrpSpPr>
        <p:grpSpPr>
          <a:xfrm>
            <a:off x="3676827" y="102476"/>
            <a:ext cx="4838346" cy="634145"/>
            <a:chOff x="4384970" y="165538"/>
            <a:chExt cx="4838346" cy="63414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88E1F9-32E5-490D-9802-76027B019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970" y="165538"/>
              <a:ext cx="640837" cy="59702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F68690-8625-4EBF-8CCF-653DEC628ECD}"/>
                </a:ext>
              </a:extLst>
            </p:cNvPr>
            <p:cNvSpPr txBox="1"/>
            <p:nvPr/>
          </p:nvSpPr>
          <p:spPr>
            <a:xfrm>
              <a:off x="5097186" y="307240"/>
              <a:ext cx="412613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3200">
                  <a:solidFill>
                    <a:srgbClr val="C00000"/>
                  </a:solidFill>
                  <a:latin typeface="#9Slide03 Neutra" panose="02040603050506020204" pitchFamily="18" charset="0"/>
                </a:rPr>
                <a:t>Kiến thức cần nhớ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07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936AC633-C16F-4F45-A813-A6E4B81D91CF}"/>
              </a:ext>
            </a:extLst>
          </p:cNvPr>
          <p:cNvSpPr txBox="1"/>
          <p:nvPr/>
        </p:nvSpPr>
        <p:spPr>
          <a:xfrm>
            <a:off x="1911374" y="3458234"/>
            <a:ext cx="209031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= 10 +    18   .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B79C35-2143-410A-9EA7-28BDAB9480B1}"/>
              </a:ext>
            </a:extLst>
          </p:cNvPr>
          <p:cNvSpPr txBox="1"/>
          <p:nvPr/>
        </p:nvSpPr>
        <p:spPr>
          <a:xfrm>
            <a:off x="1911374" y="4495800"/>
            <a:ext cx="132568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= 10 + 54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BFA3CF-BA21-497C-8126-45B2EDC518EC}"/>
              </a:ext>
            </a:extLst>
          </p:cNvPr>
          <p:cNvSpPr txBox="1"/>
          <p:nvPr/>
        </p:nvSpPr>
        <p:spPr>
          <a:xfrm>
            <a:off x="1943646" y="5562600"/>
            <a:ext cx="64921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= 64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0D4F45-E1FF-4216-B01B-1383E32B1FCE}"/>
              </a:ext>
            </a:extLst>
          </p:cNvPr>
          <p:cNvSpPr txBox="1"/>
          <p:nvPr/>
        </p:nvSpPr>
        <p:spPr>
          <a:xfrm>
            <a:off x="6684139" y="3458234"/>
            <a:ext cx="307936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= [ 5 + 2 . ( 9 - 8</a:t>
            </a:r>
            <a:r>
              <a:rPr lang="en-US" sz="2800" baseline="30000">
                <a:solidFill>
                  <a:srgbClr val="0070C0"/>
                </a:solidFill>
                <a:latin typeface="#9Slide03 Cabin" panose="00000500000000000000" pitchFamily="2" charset="-93"/>
              </a:rPr>
              <a:t> </a:t>
            </a:r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) ] : 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6A4B1D-BC18-4693-9775-9D183FD670B8}"/>
              </a:ext>
            </a:extLst>
          </p:cNvPr>
          <p:cNvSpPr txBox="1"/>
          <p:nvPr/>
        </p:nvSpPr>
        <p:spPr>
          <a:xfrm>
            <a:off x="6684139" y="4525266"/>
            <a:ext cx="210314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= [ 5 + 2 . 1 ] : 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BD3C8E-31DC-475C-B6BB-CE35F30EEDC9}"/>
              </a:ext>
            </a:extLst>
          </p:cNvPr>
          <p:cNvSpPr txBox="1"/>
          <p:nvPr/>
        </p:nvSpPr>
        <p:spPr>
          <a:xfrm>
            <a:off x="6684139" y="5665113"/>
            <a:ext cx="175047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= [ 5 + 2 ] : 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E7B387-85EC-468E-A03C-2FEC0BFABDC6}"/>
              </a:ext>
            </a:extLst>
          </p:cNvPr>
          <p:cNvSpPr txBox="1"/>
          <p:nvPr/>
        </p:nvSpPr>
        <p:spPr>
          <a:xfrm>
            <a:off x="8553066" y="5665113"/>
            <a:ext cx="135293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 = 7 : 7 = 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77358D7-D98E-43C9-B28B-D66443B33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556" y="132195"/>
            <a:ext cx="539044" cy="19913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48EB46D-49C0-449F-B7D5-E8B3914F3A2B}"/>
              </a:ext>
            </a:extLst>
          </p:cNvPr>
          <p:cNvSpPr txBox="1"/>
          <p:nvPr/>
        </p:nvSpPr>
        <p:spPr>
          <a:xfrm>
            <a:off x="4120468" y="2505506"/>
            <a:ext cx="7053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/>
              <a:t>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EF808E4-DA2C-4D8B-9AF4-015C9CE8C497}"/>
              </a:ext>
            </a:extLst>
          </p:cNvPr>
          <p:cNvSpPr txBox="1"/>
          <p:nvPr/>
        </p:nvSpPr>
        <p:spPr>
          <a:xfrm>
            <a:off x="9753600" y="2504039"/>
            <a:ext cx="11593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00"/>
              <a:t>.</a:t>
            </a:r>
          </a:p>
        </p:txBody>
      </p:sp>
      <p:sp>
        <p:nvSpPr>
          <p:cNvPr id="81" name="Star: 5 Points 80">
            <a:extLst>
              <a:ext uri="{FF2B5EF4-FFF2-40B4-BE49-F238E27FC236}">
                <a16:creationId xmlns:a16="http://schemas.microsoft.com/office/drawing/2014/main" id="{63C27381-F348-4D2D-9A32-A2D970F1C017}"/>
              </a:ext>
            </a:extLst>
          </p:cNvPr>
          <p:cNvSpPr/>
          <p:nvPr/>
        </p:nvSpPr>
        <p:spPr>
          <a:xfrm>
            <a:off x="65851" y="100972"/>
            <a:ext cx="662152" cy="662152"/>
          </a:xfrm>
          <a:prstGeom prst="star5">
            <a:avLst>
              <a:gd name="adj" fmla="val 29187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171B891-4703-4883-9091-1C9E2AEB6AB6}"/>
              </a:ext>
            </a:extLst>
          </p:cNvPr>
          <p:cNvSpPr txBox="1"/>
          <p:nvPr/>
        </p:nvSpPr>
        <p:spPr>
          <a:xfrm>
            <a:off x="1395770" y="1057373"/>
            <a:ext cx="9538103" cy="1128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latin typeface="#9Slide03 Cabin" panose="00000500000000000000" pitchFamily="2" charset="-93"/>
              </a:rPr>
              <a:t>Em hãy nhắc lại thứ tự thực hiện các phép tính đối với các số tự nhiên rồi tính: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1DB4DFF-4863-4C7F-8B5B-4E32F3D15851}"/>
              </a:ext>
            </a:extLst>
          </p:cNvPr>
          <p:cNvSpPr txBox="1"/>
          <p:nvPr/>
        </p:nvSpPr>
        <p:spPr>
          <a:xfrm>
            <a:off x="1868850" y="2489856"/>
            <a:ext cx="2144818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Cabin" panose="00000500000000000000" pitchFamily="2" charset="-93"/>
              </a:rPr>
              <a:t>a) 10 + 36 : 2 .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7C9DC2B-6D8B-4E82-AA0D-7EBA788D754E}"/>
              </a:ext>
            </a:extLst>
          </p:cNvPr>
          <p:cNvSpPr txBox="1"/>
          <p:nvPr/>
        </p:nvSpPr>
        <p:spPr>
          <a:xfrm>
            <a:off x="6613868" y="2489856"/>
            <a:ext cx="3103414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Cabin" panose="00000500000000000000" pitchFamily="2" charset="-93"/>
              </a:rPr>
              <a:t>b) [ 5 + 2 . ( 9 - 2</a:t>
            </a:r>
            <a:r>
              <a:rPr lang="en-US" sz="2600" baseline="30000">
                <a:latin typeface="#9Slide03 Cabin" panose="00000500000000000000" pitchFamily="2" charset="-93"/>
              </a:rPr>
              <a:t>3 </a:t>
            </a:r>
            <a:r>
              <a:rPr lang="en-US" sz="2600">
                <a:latin typeface="#9Slide03 Cabin" panose="00000500000000000000" pitchFamily="2" charset="-93"/>
              </a:rPr>
              <a:t>) ] : 7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997E10F-74C0-4E18-A498-424B0D306AE2}"/>
              </a:ext>
            </a:extLst>
          </p:cNvPr>
          <p:cNvSpPr txBox="1"/>
          <p:nvPr/>
        </p:nvSpPr>
        <p:spPr>
          <a:xfrm>
            <a:off x="4120468" y="2495490"/>
            <a:ext cx="7053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/>
              <a:t>;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F2319C8-1E52-4268-A075-BF0EE9A363CB}"/>
              </a:ext>
            </a:extLst>
          </p:cNvPr>
          <p:cNvSpPr txBox="1"/>
          <p:nvPr/>
        </p:nvSpPr>
        <p:spPr>
          <a:xfrm>
            <a:off x="9753600" y="2494023"/>
            <a:ext cx="11593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00"/>
              <a:t>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70741B-7C2B-453B-8583-8034C8F4C0DF}"/>
              </a:ext>
            </a:extLst>
          </p:cNvPr>
          <p:cNvSpPr txBox="1"/>
          <p:nvPr/>
        </p:nvSpPr>
        <p:spPr>
          <a:xfrm>
            <a:off x="311090" y="231764"/>
            <a:ext cx="56682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Neutra" panose="02040603050506020204" pitchFamily="18" charset="0"/>
              </a:rPr>
              <a:t>1.   Thứ tự thực hiện phép tính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911740-17C5-444A-9BE1-C4FAEA3F8E82}"/>
              </a:ext>
            </a:extLst>
          </p:cNvPr>
          <p:cNvGrpSpPr/>
          <p:nvPr/>
        </p:nvGrpSpPr>
        <p:grpSpPr>
          <a:xfrm>
            <a:off x="714895" y="1174393"/>
            <a:ext cx="457625" cy="431668"/>
            <a:chOff x="714895" y="1174393"/>
            <a:chExt cx="457625" cy="431668"/>
          </a:xfrm>
        </p:grpSpPr>
        <p:grpSp>
          <p:nvGrpSpPr>
            <p:cNvPr id="89" name="Google Shape;1445;p74">
              <a:extLst>
                <a:ext uri="{FF2B5EF4-FFF2-40B4-BE49-F238E27FC236}">
                  <a16:creationId xmlns:a16="http://schemas.microsoft.com/office/drawing/2014/main" id="{EBDCA972-71B4-4A18-835E-35DC29E67C50}"/>
                </a:ext>
              </a:extLst>
            </p:cNvPr>
            <p:cNvGrpSpPr/>
            <p:nvPr/>
          </p:nvGrpSpPr>
          <p:grpSpPr>
            <a:xfrm>
              <a:off x="714895" y="1174393"/>
              <a:ext cx="457625" cy="431668"/>
              <a:chOff x="7439721" y="3845026"/>
              <a:chExt cx="587100" cy="553800"/>
            </a:xfrm>
          </p:grpSpPr>
          <p:sp>
            <p:nvSpPr>
              <p:cNvPr id="91" name="Google Shape;1446;p74">
                <a:extLst>
                  <a:ext uri="{FF2B5EF4-FFF2-40B4-BE49-F238E27FC236}">
                    <a16:creationId xmlns:a16="http://schemas.microsoft.com/office/drawing/2014/main" id="{D937AFC3-E95A-4C17-AEB6-342BD57636D2}"/>
                  </a:ext>
                </a:extLst>
              </p:cNvPr>
              <p:cNvSpPr/>
              <p:nvPr/>
            </p:nvSpPr>
            <p:spPr>
              <a:xfrm>
                <a:off x="7439721" y="3845026"/>
                <a:ext cx="587100" cy="553800"/>
              </a:xfrm>
              <a:prstGeom prst="roundRect">
                <a:avLst>
                  <a:gd name="adj" fmla="val 16667"/>
                </a:avLst>
              </a:prstGeom>
              <a:solidFill>
                <a:srgbClr val="2A2B33"/>
              </a:solidFill>
              <a:ln>
                <a:noFill/>
              </a:ln>
              <a:effectLst>
                <a:outerShdw blurRad="100013" dist="38100" dir="13020000" algn="bl" rotWithShape="0">
                  <a:srgbClr val="FFFFFF">
                    <a:alpha val="25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2" name="Google Shape;1447;p74">
                <a:extLst>
                  <a:ext uri="{FF2B5EF4-FFF2-40B4-BE49-F238E27FC236}">
                    <a16:creationId xmlns:a16="http://schemas.microsoft.com/office/drawing/2014/main" id="{AE964C69-BF21-40A7-87C2-0D78FA1FACAE}"/>
                  </a:ext>
                </a:extLst>
              </p:cNvPr>
              <p:cNvSpPr/>
              <p:nvPr/>
            </p:nvSpPr>
            <p:spPr>
              <a:xfrm>
                <a:off x="7439721" y="3845026"/>
                <a:ext cx="587100" cy="553800"/>
              </a:xfrm>
              <a:prstGeom prst="roundRect">
                <a:avLst>
                  <a:gd name="adj" fmla="val 16667"/>
                </a:avLst>
              </a:prstGeom>
              <a:solidFill>
                <a:srgbClr val="2A2B33"/>
              </a:solidFill>
              <a:ln>
                <a:noFill/>
              </a:ln>
              <a:effectLst>
                <a:outerShdw blurRad="100013" dist="57150" dir="2760000" algn="bl" rotWithShape="0">
                  <a:srgbClr val="000000">
                    <a:alpha val="94000"/>
                  </a:srgbClr>
                </a:outerShdw>
              </a:effectLst>
            </p:spPr>
            <p:txBody>
              <a:bodyPr spcFirstLastPara="1" wrap="square" lIns="0" tIns="121900" rIns="0" bIns="121900" anchor="ctr" anchorCtr="0">
                <a:noAutofit/>
              </a:bodyPr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067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Hammersmith One"/>
                  <a:ea typeface="Hammersmith One"/>
                  <a:cs typeface="Hammersmith One"/>
                  <a:sym typeface="Hammersmith One"/>
                </a:endParaRPr>
              </a:p>
            </p:txBody>
          </p:sp>
        </p:grpSp>
        <p:sp>
          <p:nvSpPr>
            <p:cNvPr id="90" name="Google Shape;1448;p74">
              <a:extLst>
                <a:ext uri="{FF2B5EF4-FFF2-40B4-BE49-F238E27FC236}">
                  <a16:creationId xmlns:a16="http://schemas.microsoft.com/office/drawing/2014/main" id="{73F52145-7F5A-4CCA-895C-60934C0AA186}"/>
                </a:ext>
              </a:extLst>
            </p:cNvPr>
            <p:cNvSpPr/>
            <p:nvPr/>
          </p:nvSpPr>
          <p:spPr>
            <a:xfrm>
              <a:off x="855934" y="1284012"/>
              <a:ext cx="175500" cy="212433"/>
            </a:xfrm>
            <a:custGeom>
              <a:avLst/>
              <a:gdLst/>
              <a:ahLst/>
              <a:cxnLst/>
              <a:rect l="l" t="t" r="r" b="b"/>
              <a:pathLst>
                <a:path w="5265" h="6373" fill="none" extrusionOk="0">
                  <a:moveTo>
                    <a:pt x="5265" y="6373"/>
                  </a:moveTo>
                  <a:lnTo>
                    <a:pt x="2633" y="5033"/>
                  </a:lnTo>
                  <a:lnTo>
                    <a:pt x="0" y="6373"/>
                  </a:lnTo>
                  <a:lnTo>
                    <a:pt x="0" y="0"/>
                  </a:lnTo>
                  <a:lnTo>
                    <a:pt x="5265" y="0"/>
                  </a:lnTo>
                  <a:close/>
                </a:path>
              </a:pathLst>
            </a:custGeom>
            <a:noFill/>
            <a:ln w="15000" cap="rnd" cmpd="sng">
              <a:solidFill>
                <a:srgbClr val="FA9A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1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6" grpId="0"/>
      <p:bldP spid="37" grpId="0"/>
      <p:bldP spid="38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D1AC097-CB23-47C9-9859-34D596EBA21A}"/>
              </a:ext>
            </a:extLst>
          </p:cNvPr>
          <p:cNvSpPr/>
          <p:nvPr/>
        </p:nvSpPr>
        <p:spPr>
          <a:xfrm>
            <a:off x="4101074" y="4467613"/>
            <a:ext cx="4669294" cy="1353379"/>
          </a:xfrm>
          <a:custGeom>
            <a:avLst/>
            <a:gdLst>
              <a:gd name="connsiteX0" fmla="*/ 581292 w 4669294"/>
              <a:gd name="connsiteY0" fmla="*/ 0 h 1353379"/>
              <a:gd name="connsiteX1" fmla="*/ 4413896 w 4669294"/>
              <a:gd name="connsiteY1" fmla="*/ 0 h 1353379"/>
              <a:gd name="connsiteX2" fmla="*/ 4669294 w 4669294"/>
              <a:gd name="connsiteY2" fmla="*/ 255398 h 1353379"/>
              <a:gd name="connsiteX3" fmla="*/ 4669294 w 4669294"/>
              <a:gd name="connsiteY3" fmla="*/ 1010768 h 1353379"/>
              <a:gd name="connsiteX4" fmla="*/ 4413896 w 4669294"/>
              <a:gd name="connsiteY4" fmla="*/ 1266166 h 1353379"/>
              <a:gd name="connsiteX5" fmla="*/ 581292 w 4669294"/>
              <a:gd name="connsiteY5" fmla="*/ 1266166 h 1353379"/>
              <a:gd name="connsiteX6" fmla="*/ 438497 w 4669294"/>
              <a:gd name="connsiteY6" fmla="*/ 1222548 h 1353379"/>
              <a:gd name="connsiteX7" fmla="*/ 435679 w 4669294"/>
              <a:gd name="connsiteY7" fmla="*/ 1220223 h 1353379"/>
              <a:gd name="connsiteX8" fmla="*/ 0 w 4669294"/>
              <a:gd name="connsiteY8" fmla="*/ 1353379 h 1353379"/>
              <a:gd name="connsiteX9" fmla="*/ 325894 w 4669294"/>
              <a:gd name="connsiteY9" fmla="*/ 1005455 h 1353379"/>
              <a:gd name="connsiteX10" fmla="*/ 325894 w 4669294"/>
              <a:gd name="connsiteY10" fmla="*/ 255398 h 1353379"/>
              <a:gd name="connsiteX11" fmla="*/ 581292 w 4669294"/>
              <a:gd name="connsiteY11" fmla="*/ 0 h 135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9294" h="1353379">
                <a:moveTo>
                  <a:pt x="581292" y="0"/>
                </a:moveTo>
                <a:lnTo>
                  <a:pt x="4413896" y="0"/>
                </a:lnTo>
                <a:cubicBezTo>
                  <a:pt x="4554948" y="0"/>
                  <a:pt x="4669294" y="114346"/>
                  <a:pt x="4669294" y="255398"/>
                </a:cubicBezTo>
                <a:lnTo>
                  <a:pt x="4669294" y="1010768"/>
                </a:lnTo>
                <a:cubicBezTo>
                  <a:pt x="4669294" y="1151820"/>
                  <a:pt x="4554948" y="1266166"/>
                  <a:pt x="4413896" y="1266166"/>
                </a:cubicBezTo>
                <a:lnTo>
                  <a:pt x="581292" y="1266166"/>
                </a:lnTo>
                <a:cubicBezTo>
                  <a:pt x="528398" y="1266166"/>
                  <a:pt x="479259" y="1250086"/>
                  <a:pt x="438497" y="1222548"/>
                </a:cubicBezTo>
                <a:lnTo>
                  <a:pt x="435679" y="1220223"/>
                </a:lnTo>
                <a:lnTo>
                  <a:pt x="0" y="1353379"/>
                </a:lnTo>
                <a:lnTo>
                  <a:pt x="325894" y="1005455"/>
                </a:lnTo>
                <a:lnTo>
                  <a:pt x="325894" y="255398"/>
                </a:lnTo>
                <a:cubicBezTo>
                  <a:pt x="325894" y="114346"/>
                  <a:pt x="440240" y="0"/>
                  <a:pt x="581292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98607-94D7-4850-BB09-39FD7D154F55}"/>
              </a:ext>
            </a:extLst>
          </p:cNvPr>
          <p:cNvSpPr txBox="1"/>
          <p:nvPr/>
        </p:nvSpPr>
        <p:spPr>
          <a:xfrm>
            <a:off x="1943646" y="3276600"/>
            <a:ext cx="64921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= 64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2C3D19-4790-43E2-BDBC-D60B38431D2E}"/>
              </a:ext>
            </a:extLst>
          </p:cNvPr>
          <p:cNvSpPr txBox="1"/>
          <p:nvPr/>
        </p:nvSpPr>
        <p:spPr>
          <a:xfrm>
            <a:off x="6684139" y="3379113"/>
            <a:ext cx="175047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= [ 5 + 2 ] :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8809C-3156-49C8-99C5-E8C31EC5A386}"/>
              </a:ext>
            </a:extLst>
          </p:cNvPr>
          <p:cNvSpPr txBox="1"/>
          <p:nvPr/>
        </p:nvSpPr>
        <p:spPr>
          <a:xfrm>
            <a:off x="8553066" y="3379113"/>
            <a:ext cx="135293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 = 7 : 7 =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B2B58-8282-4DE6-BEA0-5080DB5C9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556" y="132195"/>
            <a:ext cx="539044" cy="1991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91165E-9032-49E6-8347-12DBC7301775}"/>
              </a:ext>
            </a:extLst>
          </p:cNvPr>
          <p:cNvSpPr txBox="1"/>
          <p:nvPr/>
        </p:nvSpPr>
        <p:spPr>
          <a:xfrm>
            <a:off x="4120468" y="2505506"/>
            <a:ext cx="7053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/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0555BC-7338-4740-BA86-22D2D49D093E}"/>
              </a:ext>
            </a:extLst>
          </p:cNvPr>
          <p:cNvSpPr txBox="1"/>
          <p:nvPr/>
        </p:nvSpPr>
        <p:spPr>
          <a:xfrm>
            <a:off x="9753600" y="2504039"/>
            <a:ext cx="11593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00"/>
              <a:t>.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BD0D7891-F521-4DE8-ABB1-95FEDD15D1B7}"/>
              </a:ext>
            </a:extLst>
          </p:cNvPr>
          <p:cNvSpPr/>
          <p:nvPr/>
        </p:nvSpPr>
        <p:spPr>
          <a:xfrm>
            <a:off x="65851" y="100972"/>
            <a:ext cx="662152" cy="662152"/>
          </a:xfrm>
          <a:prstGeom prst="star5">
            <a:avLst>
              <a:gd name="adj" fmla="val 29187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95A2A4-F2A9-44D5-AD29-6C4FD9F54763}"/>
              </a:ext>
            </a:extLst>
          </p:cNvPr>
          <p:cNvSpPr txBox="1"/>
          <p:nvPr/>
        </p:nvSpPr>
        <p:spPr>
          <a:xfrm>
            <a:off x="1395770" y="1057373"/>
            <a:ext cx="9538103" cy="1128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latin typeface="#9Slide03 Cabin" panose="00000500000000000000" pitchFamily="2" charset="-93"/>
              </a:rPr>
              <a:t>Em hãy nhắc lại thứ tự thực hiện các phép tính đối với các số tự nhiên rồi tính: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1C0A3A-5F7A-4D32-B334-FCED1C8F1D4E}"/>
              </a:ext>
            </a:extLst>
          </p:cNvPr>
          <p:cNvSpPr txBox="1"/>
          <p:nvPr/>
        </p:nvSpPr>
        <p:spPr>
          <a:xfrm>
            <a:off x="1868850" y="2489856"/>
            <a:ext cx="2144818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Cabin" panose="00000500000000000000" pitchFamily="2" charset="-93"/>
              </a:rPr>
              <a:t>a) 10 + 36 : 2 .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ACDE70-8E5C-429B-8B44-4B45D45A9FB0}"/>
              </a:ext>
            </a:extLst>
          </p:cNvPr>
          <p:cNvSpPr txBox="1"/>
          <p:nvPr/>
        </p:nvSpPr>
        <p:spPr>
          <a:xfrm>
            <a:off x="6613868" y="2489856"/>
            <a:ext cx="3103414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>
                <a:latin typeface="#9Slide03 Cabin" panose="00000500000000000000" pitchFamily="2" charset="-93"/>
              </a:rPr>
              <a:t>b) [ 5 + 2 . ( 9 - 2</a:t>
            </a:r>
            <a:r>
              <a:rPr lang="en-US" sz="2600" baseline="30000">
                <a:latin typeface="#9Slide03 Cabin" panose="00000500000000000000" pitchFamily="2" charset="-93"/>
              </a:rPr>
              <a:t>3 </a:t>
            </a:r>
            <a:r>
              <a:rPr lang="en-US" sz="2600">
                <a:latin typeface="#9Slide03 Cabin" panose="00000500000000000000" pitchFamily="2" charset="-93"/>
              </a:rPr>
              <a:t>) ] : 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C21607-47E5-4855-AC1D-4BDDE9B8096A}"/>
              </a:ext>
            </a:extLst>
          </p:cNvPr>
          <p:cNvSpPr txBox="1"/>
          <p:nvPr/>
        </p:nvSpPr>
        <p:spPr>
          <a:xfrm>
            <a:off x="4120468" y="2495490"/>
            <a:ext cx="7053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600"/>
              <a:t>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0435E9-1CDA-42DB-9F0F-EA6518C88F42}"/>
              </a:ext>
            </a:extLst>
          </p:cNvPr>
          <p:cNvSpPr txBox="1"/>
          <p:nvPr/>
        </p:nvSpPr>
        <p:spPr>
          <a:xfrm>
            <a:off x="9753600" y="2494023"/>
            <a:ext cx="11593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0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0775DB-30B6-415E-8609-081C43A6A503}"/>
              </a:ext>
            </a:extLst>
          </p:cNvPr>
          <p:cNvSpPr txBox="1"/>
          <p:nvPr/>
        </p:nvSpPr>
        <p:spPr>
          <a:xfrm>
            <a:off x="311090" y="231764"/>
            <a:ext cx="56682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Neutra" panose="02040603050506020204" pitchFamily="18" charset="0"/>
              </a:rPr>
              <a:t>1.   Thứ tự thực hiện phép tính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5AFFE1-0E59-48D0-9BD0-E3045DCF53E7}"/>
              </a:ext>
            </a:extLst>
          </p:cNvPr>
          <p:cNvGrpSpPr/>
          <p:nvPr/>
        </p:nvGrpSpPr>
        <p:grpSpPr>
          <a:xfrm>
            <a:off x="714895" y="1174393"/>
            <a:ext cx="457625" cy="431668"/>
            <a:chOff x="714895" y="1174393"/>
            <a:chExt cx="457625" cy="431668"/>
          </a:xfrm>
        </p:grpSpPr>
        <p:grpSp>
          <p:nvGrpSpPr>
            <p:cNvPr id="21" name="Google Shape;1445;p74">
              <a:extLst>
                <a:ext uri="{FF2B5EF4-FFF2-40B4-BE49-F238E27FC236}">
                  <a16:creationId xmlns:a16="http://schemas.microsoft.com/office/drawing/2014/main" id="{BDA69A79-1F3A-4448-B167-603282CB4C87}"/>
                </a:ext>
              </a:extLst>
            </p:cNvPr>
            <p:cNvGrpSpPr/>
            <p:nvPr/>
          </p:nvGrpSpPr>
          <p:grpSpPr>
            <a:xfrm>
              <a:off x="714895" y="1174393"/>
              <a:ext cx="457625" cy="431668"/>
              <a:chOff x="7439721" y="3845026"/>
              <a:chExt cx="587100" cy="553800"/>
            </a:xfrm>
          </p:grpSpPr>
          <p:sp>
            <p:nvSpPr>
              <p:cNvPr id="23" name="Google Shape;1446;p74">
                <a:extLst>
                  <a:ext uri="{FF2B5EF4-FFF2-40B4-BE49-F238E27FC236}">
                    <a16:creationId xmlns:a16="http://schemas.microsoft.com/office/drawing/2014/main" id="{8509EDCD-92DF-491D-A002-6E223CA9A8FF}"/>
                  </a:ext>
                </a:extLst>
              </p:cNvPr>
              <p:cNvSpPr/>
              <p:nvPr/>
            </p:nvSpPr>
            <p:spPr>
              <a:xfrm>
                <a:off x="7439721" y="3845026"/>
                <a:ext cx="587100" cy="553800"/>
              </a:xfrm>
              <a:prstGeom prst="roundRect">
                <a:avLst>
                  <a:gd name="adj" fmla="val 16667"/>
                </a:avLst>
              </a:prstGeom>
              <a:solidFill>
                <a:srgbClr val="2A2B33"/>
              </a:solidFill>
              <a:ln>
                <a:noFill/>
              </a:ln>
              <a:effectLst>
                <a:outerShdw blurRad="100013" dist="38100" dir="13020000" algn="bl" rotWithShape="0">
                  <a:srgbClr val="FFFFFF">
                    <a:alpha val="25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" name="Google Shape;1447;p74">
                <a:extLst>
                  <a:ext uri="{FF2B5EF4-FFF2-40B4-BE49-F238E27FC236}">
                    <a16:creationId xmlns:a16="http://schemas.microsoft.com/office/drawing/2014/main" id="{29143052-EA35-4372-9CDB-D6300C867B21}"/>
                  </a:ext>
                </a:extLst>
              </p:cNvPr>
              <p:cNvSpPr/>
              <p:nvPr/>
            </p:nvSpPr>
            <p:spPr>
              <a:xfrm>
                <a:off x="7439721" y="3845026"/>
                <a:ext cx="587100" cy="553800"/>
              </a:xfrm>
              <a:prstGeom prst="roundRect">
                <a:avLst>
                  <a:gd name="adj" fmla="val 16667"/>
                </a:avLst>
              </a:prstGeom>
              <a:solidFill>
                <a:srgbClr val="2A2B33"/>
              </a:solidFill>
              <a:ln>
                <a:noFill/>
              </a:ln>
              <a:effectLst>
                <a:outerShdw blurRad="100013" dist="57150" dir="2760000" algn="bl" rotWithShape="0">
                  <a:srgbClr val="000000">
                    <a:alpha val="94000"/>
                  </a:srgbClr>
                </a:outerShdw>
              </a:effectLst>
            </p:spPr>
            <p:txBody>
              <a:bodyPr spcFirstLastPara="1" wrap="square" lIns="0" tIns="121900" rIns="0" bIns="121900" anchor="ctr" anchorCtr="0">
                <a:noAutofit/>
              </a:bodyPr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067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Hammersmith One"/>
                  <a:ea typeface="Hammersmith One"/>
                  <a:cs typeface="Hammersmith One"/>
                  <a:sym typeface="Hammersmith One"/>
                </a:endParaRPr>
              </a:p>
            </p:txBody>
          </p:sp>
        </p:grpSp>
        <p:sp>
          <p:nvSpPr>
            <p:cNvPr id="22" name="Google Shape;1448;p74">
              <a:extLst>
                <a:ext uri="{FF2B5EF4-FFF2-40B4-BE49-F238E27FC236}">
                  <a16:creationId xmlns:a16="http://schemas.microsoft.com/office/drawing/2014/main" id="{72188949-7428-4E0C-9244-441B1D3D7A99}"/>
                </a:ext>
              </a:extLst>
            </p:cNvPr>
            <p:cNvSpPr/>
            <p:nvPr/>
          </p:nvSpPr>
          <p:spPr>
            <a:xfrm>
              <a:off x="855934" y="1284012"/>
              <a:ext cx="175500" cy="212433"/>
            </a:xfrm>
            <a:custGeom>
              <a:avLst/>
              <a:gdLst/>
              <a:ahLst/>
              <a:cxnLst/>
              <a:rect l="l" t="t" r="r" b="b"/>
              <a:pathLst>
                <a:path w="5265" h="6373" fill="none" extrusionOk="0">
                  <a:moveTo>
                    <a:pt x="5265" y="6373"/>
                  </a:moveTo>
                  <a:lnTo>
                    <a:pt x="2633" y="5033"/>
                  </a:lnTo>
                  <a:lnTo>
                    <a:pt x="0" y="6373"/>
                  </a:lnTo>
                  <a:lnTo>
                    <a:pt x="0" y="0"/>
                  </a:lnTo>
                  <a:lnTo>
                    <a:pt x="5265" y="0"/>
                  </a:lnTo>
                  <a:close/>
                </a:path>
              </a:pathLst>
            </a:custGeom>
            <a:noFill/>
            <a:ln w="15000" cap="rnd" cmpd="sng">
              <a:solidFill>
                <a:srgbClr val="FA9A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9104D50-2754-4B1A-AE1C-7FAD2FEFA639}"/>
              </a:ext>
            </a:extLst>
          </p:cNvPr>
          <p:cNvSpPr txBox="1"/>
          <p:nvPr/>
        </p:nvSpPr>
        <p:spPr>
          <a:xfrm>
            <a:off x="4725525" y="4467613"/>
            <a:ext cx="3872915" cy="11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latin typeface="#9Slide03 Cabin" panose="00000500000000000000" pitchFamily="2" charset="-93"/>
              </a:rPr>
              <a:t>Thứ tự thực hiện phép tính cũng đúng với số hữu tỉ.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AC178F5-F4EF-4F47-AA80-14AB3546C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188406"/>
            <a:ext cx="1281674" cy="12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07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7208042-A632-412B-99F7-27CDC7E5A5B6}"/>
              </a:ext>
            </a:extLst>
          </p:cNvPr>
          <p:cNvGrpSpPr/>
          <p:nvPr/>
        </p:nvGrpSpPr>
        <p:grpSpPr>
          <a:xfrm>
            <a:off x="838201" y="1143000"/>
            <a:ext cx="10657589" cy="4811152"/>
            <a:chOff x="838201" y="1143000"/>
            <a:chExt cx="10657589" cy="48111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2B41D2-107A-42C3-BF7E-6E3359726CB1}"/>
                </a:ext>
              </a:extLst>
            </p:cNvPr>
            <p:cNvSpPr/>
            <p:nvPr/>
          </p:nvSpPr>
          <p:spPr>
            <a:xfrm>
              <a:off x="838202" y="1143001"/>
              <a:ext cx="10657588" cy="4811151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Single Corner Snipped 12">
              <a:extLst>
                <a:ext uri="{FF2B5EF4-FFF2-40B4-BE49-F238E27FC236}">
                  <a16:creationId xmlns:a16="http://schemas.microsoft.com/office/drawing/2014/main" id="{1367D267-FEDA-443C-B7A8-D551D096BAA7}"/>
                </a:ext>
              </a:extLst>
            </p:cNvPr>
            <p:cNvSpPr/>
            <p:nvPr/>
          </p:nvSpPr>
          <p:spPr>
            <a:xfrm rot="10800000" flipH="1">
              <a:off x="838201" y="1143000"/>
              <a:ext cx="172444" cy="4811151"/>
            </a:xfrm>
            <a:prstGeom prst="snip1Rect">
              <a:avLst>
                <a:gd name="adj" fmla="val 50000"/>
              </a:avLst>
            </a:prstGeom>
            <a:solidFill>
              <a:srgbClr val="C00000">
                <a:alpha val="47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D787FF4-739A-4CCF-B896-32D6B193A884}"/>
              </a:ext>
            </a:extLst>
          </p:cNvPr>
          <p:cNvSpPr txBox="1"/>
          <p:nvPr/>
        </p:nvSpPr>
        <p:spPr>
          <a:xfrm>
            <a:off x="1615207" y="1305952"/>
            <a:ext cx="8471331" cy="10418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latin typeface="#9Slide03 Cabin" panose="00000500000000000000" pitchFamily="2" charset="-93"/>
              </a:rPr>
              <a:t>Với các biểu thức chỉ có phép cộng và phép trừ hoặc chỉ có phép </a:t>
            </a:r>
          </a:p>
          <a:p>
            <a:pPr algn="l">
              <a:lnSpc>
                <a:spcPct val="150000"/>
              </a:lnSpc>
            </a:pPr>
            <a:r>
              <a:rPr lang="en-US" sz="2400">
                <a:latin typeface="#9Slide03 Cabin" panose="00000500000000000000" pitchFamily="2" charset="-93"/>
              </a:rPr>
              <a:t>nhân và phép chia ta thực hiện các phép tính từ trái sang phải.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137B24-4626-4C97-AD27-FBEC91C029A8}"/>
              </a:ext>
            </a:extLst>
          </p:cNvPr>
          <p:cNvSpPr txBox="1"/>
          <p:nvPr/>
        </p:nvSpPr>
        <p:spPr>
          <a:xfrm>
            <a:off x="1615207" y="2575561"/>
            <a:ext cx="9977810" cy="495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>
                <a:latin typeface="#9Slide03 Cabin" panose="00000500000000000000" pitchFamily="2" charset="-93"/>
              </a:rPr>
              <a:t>Với các biểu thức </a:t>
            </a:r>
            <a:r>
              <a:rPr lang="en-US" sz="2400">
                <a:solidFill>
                  <a:srgbClr val="C00000"/>
                </a:solidFill>
                <a:latin typeface="#9Slide03 Cabin" panose="00000500000000000000" pitchFamily="2" charset="-93"/>
              </a:rPr>
              <a:t>không có dấu ngoặc</a:t>
            </a:r>
            <a:r>
              <a:rPr lang="en-US" sz="2400">
                <a:latin typeface="#9Slide03 Cabin" panose="00000500000000000000" pitchFamily="2" charset="-93"/>
              </a:rPr>
              <a:t>, ta thực hiện theo thứ tự: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2B6E95D-67F9-4D39-85B2-690811352CA1}"/>
              </a:ext>
            </a:extLst>
          </p:cNvPr>
          <p:cNvSpPr/>
          <p:nvPr/>
        </p:nvSpPr>
        <p:spPr>
          <a:xfrm>
            <a:off x="1752601" y="3337243"/>
            <a:ext cx="1827557" cy="6129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Cabin" panose="00000500000000000000" pitchFamily="2" charset="-93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EBCE2-469E-4369-BE57-B8B8CF54A892}"/>
              </a:ext>
            </a:extLst>
          </p:cNvPr>
          <p:cNvSpPr txBox="1"/>
          <p:nvPr/>
        </p:nvSpPr>
        <p:spPr>
          <a:xfrm>
            <a:off x="2093410" y="3459035"/>
            <a:ext cx="11205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>
                <a:latin typeface="#9Slide03 Cabin" panose="00000500000000000000" pitchFamily="2" charset="-93"/>
              </a:rPr>
              <a:t>Luỹ thừa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2D86993-579E-4960-9810-411CCB009D66}"/>
              </a:ext>
            </a:extLst>
          </p:cNvPr>
          <p:cNvSpPr>
            <a:spLocks noChangeAspect="1"/>
          </p:cNvSpPr>
          <p:nvPr/>
        </p:nvSpPr>
        <p:spPr>
          <a:xfrm>
            <a:off x="5223478" y="3356173"/>
            <a:ext cx="2018825" cy="575056"/>
          </a:xfrm>
          <a:prstGeom prst="roundRect">
            <a:avLst>
              <a:gd name="adj" fmla="val 27607"/>
            </a:avLst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Cabin" panose="00000500000000000000" pitchFamily="2" charset="-93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BD9502-76D1-426B-BB00-FA5E1652C9D8}"/>
              </a:ext>
            </a:extLst>
          </p:cNvPr>
          <p:cNvSpPr txBox="1"/>
          <p:nvPr/>
        </p:nvSpPr>
        <p:spPr>
          <a:xfrm>
            <a:off x="5382688" y="3459035"/>
            <a:ext cx="1657505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>
                <a:latin typeface="#9Slide03 Cabin" panose="00000500000000000000" pitchFamily="2" charset="-93"/>
              </a:rPr>
              <a:t>Nhân và chia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CD2E611-0500-4968-99F8-91D703BD2953}"/>
              </a:ext>
            </a:extLst>
          </p:cNvPr>
          <p:cNvSpPr>
            <a:spLocks noChangeAspect="1"/>
          </p:cNvSpPr>
          <p:nvPr/>
        </p:nvSpPr>
        <p:spPr>
          <a:xfrm>
            <a:off x="9059749" y="3380605"/>
            <a:ext cx="1799363" cy="526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Cabin" panose="00000500000000000000" pitchFamily="2" charset="-93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52F4FF-CA8F-44B9-9325-A1F5E4FD77E8}"/>
              </a:ext>
            </a:extLst>
          </p:cNvPr>
          <p:cNvSpPr txBox="1"/>
          <p:nvPr/>
        </p:nvSpPr>
        <p:spPr>
          <a:xfrm>
            <a:off x="9167682" y="3459035"/>
            <a:ext cx="148438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>
                <a:latin typeface="#9Slide03 Cabin" panose="00000500000000000000" pitchFamily="2" charset="-93"/>
              </a:rPr>
              <a:t>Cộng và trừ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4CA1D701-E283-4229-93AF-B123D0FACD4C}"/>
              </a:ext>
            </a:extLst>
          </p:cNvPr>
          <p:cNvSpPr/>
          <p:nvPr/>
        </p:nvSpPr>
        <p:spPr>
          <a:xfrm>
            <a:off x="3975298" y="3557380"/>
            <a:ext cx="956276" cy="172642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#9Slide03 Cabin" panose="00000500000000000000" pitchFamily="2" charset="-93"/>
            </a:endParaRP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8A95C7ED-0E42-4777-8CC7-EE7678A97295}"/>
              </a:ext>
            </a:extLst>
          </p:cNvPr>
          <p:cNvSpPr/>
          <p:nvPr/>
        </p:nvSpPr>
        <p:spPr>
          <a:xfrm>
            <a:off x="7591655" y="3557380"/>
            <a:ext cx="956276" cy="172642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#9Slide03 Cabin" panose="00000500000000000000" pitchFamily="2" charset="-93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DA8407-743B-4CD2-9F84-0293CD701BEC}"/>
              </a:ext>
            </a:extLst>
          </p:cNvPr>
          <p:cNvSpPr txBox="1"/>
          <p:nvPr/>
        </p:nvSpPr>
        <p:spPr>
          <a:xfrm>
            <a:off x="1615207" y="4328161"/>
            <a:ext cx="79476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#9Slide03 Cabin" panose="00000500000000000000" pitchFamily="2" charset="-93"/>
              </a:rPr>
              <a:t>Thứ tự thực hiện các phép tính đối với biểu thức </a:t>
            </a:r>
            <a:r>
              <a:rPr lang="en-US" sz="2400">
                <a:solidFill>
                  <a:srgbClr val="C00000"/>
                </a:solidFill>
                <a:latin typeface="#9Slide03 Cabin" panose="00000500000000000000" pitchFamily="2" charset="-93"/>
              </a:rPr>
              <a:t>có dấu ngoặc</a:t>
            </a:r>
            <a:r>
              <a:rPr lang="en-US" sz="2400">
                <a:solidFill>
                  <a:srgbClr val="002060"/>
                </a:solidFill>
                <a:latin typeface="#9Slide03 Cabin" panose="00000500000000000000" pitchFamily="2" charset="-93"/>
              </a:rPr>
              <a:t>: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F2BFC60-EE48-43E7-8CD2-948CA776382C}"/>
              </a:ext>
            </a:extLst>
          </p:cNvPr>
          <p:cNvGrpSpPr/>
          <p:nvPr/>
        </p:nvGrpSpPr>
        <p:grpSpPr>
          <a:xfrm>
            <a:off x="1823156" y="4982040"/>
            <a:ext cx="1867097" cy="687067"/>
            <a:chOff x="1112364" y="5599522"/>
            <a:chExt cx="1924348" cy="6598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DD894C0-1D73-4A28-B0EA-B3CEBCCEB054}"/>
                </a:ext>
              </a:extLst>
            </p:cNvPr>
            <p:cNvSpPr/>
            <p:nvPr/>
          </p:nvSpPr>
          <p:spPr>
            <a:xfrm>
              <a:off x="1112364" y="5599522"/>
              <a:ext cx="1924348" cy="65987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Cabin" panose="00000500000000000000" pitchFamily="2" charset="-93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34990BF-BCB4-4EB4-B341-DE2BCA64CF39}"/>
                </a:ext>
              </a:extLst>
            </p:cNvPr>
            <p:cNvSpPr txBox="1"/>
            <p:nvPr/>
          </p:nvSpPr>
          <p:spPr>
            <a:xfrm>
              <a:off x="1373644" y="5744794"/>
              <a:ext cx="1439497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400">
                  <a:solidFill>
                    <a:sysClr val="windowText" lastClr="000000"/>
                  </a:solidFill>
                  <a:latin typeface="#9Slide03 Cabin" panose="00000500000000000000" pitchFamily="2" charset="-93"/>
                </a:rPr>
                <a:t>Ngoặc tròn</a:t>
              </a:r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A63B7E7D-C26A-4C49-9E66-26B7DAD81A00}"/>
              </a:ext>
            </a:extLst>
          </p:cNvPr>
          <p:cNvSpPr>
            <a:spLocks noChangeAspect="1"/>
          </p:cNvSpPr>
          <p:nvPr/>
        </p:nvSpPr>
        <p:spPr>
          <a:xfrm>
            <a:off x="5226207" y="5013760"/>
            <a:ext cx="1983826" cy="575056"/>
          </a:xfrm>
          <a:prstGeom prst="roundRect">
            <a:avLst>
              <a:gd name="adj" fmla="val 44293"/>
            </a:avLst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Cabin" panose="00000500000000000000" pitchFamily="2" charset="-93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52C9598-EFD7-4FD6-86E6-DE7EB665EF6B}"/>
              </a:ext>
            </a:extLst>
          </p:cNvPr>
          <p:cNvSpPr txBox="1"/>
          <p:nvPr/>
        </p:nvSpPr>
        <p:spPr>
          <a:xfrm>
            <a:off x="5350288" y="5116622"/>
            <a:ext cx="1703993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>
                <a:latin typeface="#9Slide03 Cabin" panose="00000500000000000000" pitchFamily="2" charset="-93"/>
              </a:rPr>
              <a:t>Ngoặc vuông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0C94B77-77ED-43AF-984E-2D69A7E526AE}"/>
              </a:ext>
            </a:extLst>
          </p:cNvPr>
          <p:cNvGrpSpPr/>
          <p:nvPr/>
        </p:nvGrpSpPr>
        <p:grpSpPr>
          <a:xfrm>
            <a:off x="9062478" y="5038192"/>
            <a:ext cx="1799577" cy="526192"/>
            <a:chOff x="8472312" y="5666364"/>
            <a:chExt cx="2218674" cy="526192"/>
          </a:xfrm>
          <a:solidFill>
            <a:srgbClr val="DCF3FB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7112F5E-F067-476D-83E2-8500B7AC8B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2312" y="5666364"/>
              <a:ext cx="2218674" cy="526192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#9Slide03 Cabin" panose="00000500000000000000" pitchFamily="2" charset="-93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0DBFE5B-8D53-4276-9C0A-9660E2A44DFB}"/>
                </a:ext>
              </a:extLst>
            </p:cNvPr>
            <p:cNvSpPr txBox="1"/>
            <p:nvPr/>
          </p:nvSpPr>
          <p:spPr>
            <a:xfrm>
              <a:off x="8613908" y="5744794"/>
              <a:ext cx="1575752" cy="369332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400">
                  <a:latin typeface="#9Slide03 Cabin" panose="00000500000000000000" pitchFamily="2" charset="-93"/>
                </a:rPr>
                <a:t>Ngoặc nhọn</a:t>
              </a:r>
            </a:p>
          </p:txBody>
        </p:sp>
      </p:grp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26869BF8-DBC1-4317-99FC-471E0AFA5072}"/>
              </a:ext>
            </a:extLst>
          </p:cNvPr>
          <p:cNvSpPr/>
          <p:nvPr/>
        </p:nvSpPr>
        <p:spPr>
          <a:xfrm>
            <a:off x="3975298" y="5214967"/>
            <a:ext cx="956276" cy="172642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#9Slide03 Cabin" panose="00000500000000000000" pitchFamily="2" charset="-93"/>
            </a:endParaRP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87EF23E9-DEBF-420E-82A8-31E2961D4A62}"/>
              </a:ext>
            </a:extLst>
          </p:cNvPr>
          <p:cNvSpPr/>
          <p:nvPr/>
        </p:nvSpPr>
        <p:spPr>
          <a:xfrm>
            <a:off x="7667987" y="5214967"/>
            <a:ext cx="956276" cy="172642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#9Slide03 Cabin" panose="00000500000000000000" pitchFamily="2" charset="-93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3867C3E-6D05-4701-8508-6B145CD195FB}"/>
              </a:ext>
            </a:extLst>
          </p:cNvPr>
          <p:cNvSpPr/>
          <p:nvPr/>
        </p:nvSpPr>
        <p:spPr>
          <a:xfrm>
            <a:off x="1232098" y="1479180"/>
            <a:ext cx="227373" cy="227373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B4798CC-7976-40D1-A41F-4B69B4F68094}"/>
              </a:ext>
            </a:extLst>
          </p:cNvPr>
          <p:cNvSpPr/>
          <p:nvPr/>
        </p:nvSpPr>
        <p:spPr>
          <a:xfrm>
            <a:off x="1232098" y="2763251"/>
            <a:ext cx="227373" cy="227373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BA9E45D-EAE5-4831-A0B5-9BC4C0CEECAC}"/>
              </a:ext>
            </a:extLst>
          </p:cNvPr>
          <p:cNvSpPr/>
          <p:nvPr/>
        </p:nvSpPr>
        <p:spPr>
          <a:xfrm>
            <a:off x="1232098" y="4358160"/>
            <a:ext cx="227373" cy="227373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tar: 5 Points 47">
            <a:extLst>
              <a:ext uri="{FF2B5EF4-FFF2-40B4-BE49-F238E27FC236}">
                <a16:creationId xmlns:a16="http://schemas.microsoft.com/office/drawing/2014/main" id="{AE375C72-E35A-438A-95D0-B11DD9F8C1F3}"/>
              </a:ext>
            </a:extLst>
          </p:cNvPr>
          <p:cNvSpPr/>
          <p:nvPr/>
        </p:nvSpPr>
        <p:spPr>
          <a:xfrm>
            <a:off x="65851" y="100972"/>
            <a:ext cx="662152" cy="662152"/>
          </a:xfrm>
          <a:prstGeom prst="star5">
            <a:avLst>
              <a:gd name="adj" fmla="val 29187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798B34B-0AFC-4C0B-9015-607C75917019}"/>
              </a:ext>
            </a:extLst>
          </p:cNvPr>
          <p:cNvSpPr txBox="1"/>
          <p:nvPr/>
        </p:nvSpPr>
        <p:spPr>
          <a:xfrm>
            <a:off x="311090" y="231764"/>
            <a:ext cx="56682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Neutra" panose="02040603050506020204" pitchFamily="18" charset="0"/>
              </a:rPr>
              <a:t>1.   Thứ tự thực hiện phép tính</a:t>
            </a:r>
          </a:p>
        </p:txBody>
      </p:sp>
    </p:spTree>
    <p:extLst>
      <p:ext uri="{BB962C8B-B14F-4D97-AF65-F5344CB8AC3E}">
        <p14:creationId xmlns:p14="http://schemas.microsoft.com/office/powerpoint/2010/main" val="3791668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6" grpId="0" animBg="1"/>
      <p:bldP spid="10" grpId="0" animBg="1"/>
      <p:bldP spid="39" grpId="0" animBg="1"/>
      <p:bldP spid="33" grpId="0" animBg="1"/>
      <p:bldP spid="42" grpId="0" animBg="1"/>
      <p:bldP spid="34" grpId="0"/>
      <p:bldP spid="54" grpId="0" animBg="1"/>
      <p:bldP spid="55" grpId="0" animBg="1"/>
      <p:bldP spid="59" grpId="0"/>
      <p:bldP spid="71" grpId="0" animBg="1"/>
      <p:bldP spid="72" grpId="0" animBg="1"/>
      <p:bldP spid="76" grpId="0" animBg="1"/>
      <p:bldP spid="77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833653-9954-4E40-AEFA-E827AB217076}"/>
              </a:ext>
            </a:extLst>
          </p:cNvPr>
          <p:cNvSpPr txBox="1"/>
          <p:nvPr/>
        </p:nvSpPr>
        <p:spPr>
          <a:xfrm>
            <a:off x="1828050" y="1154289"/>
            <a:ext cx="487954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Cabin" panose="00000500000000000000" pitchFamily="2" charset="-93"/>
              </a:rPr>
              <a:t>Tính giá trị của các biểu thức sau: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BCE6F9-A4B5-4F71-A9E5-C93C958A0FCA}"/>
              </a:ext>
            </a:extLst>
          </p:cNvPr>
          <p:cNvSpPr txBox="1"/>
          <p:nvPr/>
        </p:nvSpPr>
        <p:spPr>
          <a:xfrm>
            <a:off x="1841938" y="2236113"/>
            <a:ext cx="257923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Cabin" panose="00000500000000000000" pitchFamily="2" charset="-93"/>
              </a:rPr>
              <a:t>a) 1,2 - 3</a:t>
            </a:r>
            <a:r>
              <a:rPr lang="en-US" sz="2800" baseline="30000">
                <a:latin typeface="#9Slide03 Cabin" panose="00000500000000000000" pitchFamily="2" charset="-93"/>
              </a:rPr>
              <a:t>2</a:t>
            </a:r>
            <a:r>
              <a:rPr lang="en-US" sz="2800">
                <a:latin typeface="#9Slide03 Cabin" panose="00000500000000000000" pitchFamily="2" charset="-93"/>
              </a:rPr>
              <a:t> + 7,5 :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8F35E4-59E6-495D-ACC0-4F1B7F310982}"/>
              </a:ext>
            </a:extLst>
          </p:cNvPr>
          <p:cNvSpPr txBox="1"/>
          <p:nvPr/>
        </p:nvSpPr>
        <p:spPr>
          <a:xfrm>
            <a:off x="6195392" y="2236113"/>
            <a:ext cx="416780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Cabin" panose="00000500000000000000" pitchFamily="2" charset="-93"/>
              </a:rPr>
              <a:t>b) 9,8 + 1,5 . 6 + ( 6,8 - 2 ) :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F2A561-62A9-4EE2-BCD5-8F64DE3E31F3}"/>
              </a:ext>
            </a:extLst>
          </p:cNvPr>
          <p:cNvSpPr txBox="1"/>
          <p:nvPr/>
        </p:nvSpPr>
        <p:spPr>
          <a:xfrm>
            <a:off x="4495800" y="2209800"/>
            <a:ext cx="7694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Cabin" panose="00000500000000000000" pitchFamily="2" charset="-93"/>
              </a:rPr>
              <a:t>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52A7E5-C18F-4B27-8DB0-E8E643E531B8}"/>
              </a:ext>
            </a:extLst>
          </p:cNvPr>
          <p:cNvSpPr txBox="1"/>
          <p:nvPr/>
        </p:nvSpPr>
        <p:spPr>
          <a:xfrm>
            <a:off x="2209800" y="3328313"/>
            <a:ext cx="233717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= 1,2 - 9 + 7,5 :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197CA3-591A-42B9-B8C7-1C9B0B821B17}"/>
              </a:ext>
            </a:extLst>
          </p:cNvPr>
          <p:cNvSpPr txBox="1"/>
          <p:nvPr/>
        </p:nvSpPr>
        <p:spPr>
          <a:xfrm>
            <a:off x="2209800" y="4420513"/>
            <a:ext cx="191398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= 1,2 - 9 + 2,5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224415-0E82-4BAD-BD00-151CF99F08C5}"/>
              </a:ext>
            </a:extLst>
          </p:cNvPr>
          <p:cNvSpPr txBox="1"/>
          <p:nvPr/>
        </p:nvSpPr>
        <p:spPr>
          <a:xfrm>
            <a:off x="2209800" y="5512713"/>
            <a:ext cx="164468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= -7,8 + 2,5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E3AFDD-167A-47EB-ABFB-961D9156BD17}"/>
              </a:ext>
            </a:extLst>
          </p:cNvPr>
          <p:cNvSpPr txBox="1"/>
          <p:nvPr/>
        </p:nvSpPr>
        <p:spPr>
          <a:xfrm>
            <a:off x="3979216" y="5512713"/>
            <a:ext cx="85600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= -5,3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4E01FA-19A8-4D83-8B98-5CE77D355EA5}"/>
              </a:ext>
            </a:extLst>
          </p:cNvPr>
          <p:cNvGrpSpPr/>
          <p:nvPr/>
        </p:nvGrpSpPr>
        <p:grpSpPr>
          <a:xfrm>
            <a:off x="482232" y="1121485"/>
            <a:ext cx="1188721" cy="455849"/>
            <a:chOff x="460717" y="1143000"/>
            <a:chExt cx="1188721" cy="45584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430893-4DFC-4752-9FCF-5BF1AD3034DA}"/>
                </a:ext>
              </a:extLst>
            </p:cNvPr>
            <p:cNvSpPr/>
            <p:nvPr/>
          </p:nvSpPr>
          <p:spPr>
            <a:xfrm>
              <a:off x="460717" y="1143000"/>
              <a:ext cx="1188721" cy="45584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D41B45-DE71-4627-A4F6-D5B516C063D7}"/>
                </a:ext>
              </a:extLst>
            </p:cNvPr>
            <p:cNvSpPr txBox="1"/>
            <p:nvPr/>
          </p:nvSpPr>
          <p:spPr>
            <a:xfrm>
              <a:off x="551016" y="1170869"/>
              <a:ext cx="1064394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latin typeface="#9Slide03 AllRoundGothic" panose="020B0703020202020104" pitchFamily="34" charset="-93"/>
                </a:rPr>
                <a:t>Ví dụ 1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F5DC101-2C4E-4C91-AD7D-BFF087C951F3}"/>
              </a:ext>
            </a:extLst>
          </p:cNvPr>
          <p:cNvSpPr txBox="1"/>
          <p:nvPr/>
        </p:nvSpPr>
        <p:spPr>
          <a:xfrm>
            <a:off x="6502255" y="3328313"/>
            <a:ext cx="313387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= 9,8 + 1,5 . 6 + 4,8 : 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73BE326-9597-4E18-808E-A95603EAB4CE}"/>
              </a:ext>
            </a:extLst>
          </p:cNvPr>
          <p:cNvSpPr txBox="1"/>
          <p:nvPr/>
        </p:nvSpPr>
        <p:spPr>
          <a:xfrm>
            <a:off x="6502255" y="4420513"/>
            <a:ext cx="197650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= 9,8 + 9 + 1,6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482DF9-4143-4C4B-BFC9-1411272689CE}"/>
              </a:ext>
            </a:extLst>
          </p:cNvPr>
          <p:cNvSpPr txBox="1"/>
          <p:nvPr/>
        </p:nvSpPr>
        <p:spPr>
          <a:xfrm>
            <a:off x="6502255" y="5512713"/>
            <a:ext cx="262571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solidFill>
                  <a:srgbClr val="0070C0"/>
                </a:solidFill>
                <a:latin typeface="#9Slide03 Cabin" panose="00000500000000000000" pitchFamily="2" charset="-93"/>
              </a:rPr>
              <a:t>= 18,8 + 1,6 = 20,4</a:t>
            </a:r>
          </a:p>
        </p:txBody>
      </p:sp>
      <p:sp>
        <p:nvSpPr>
          <p:cNvPr id="57" name="Star: 5 Points 56">
            <a:extLst>
              <a:ext uri="{FF2B5EF4-FFF2-40B4-BE49-F238E27FC236}">
                <a16:creationId xmlns:a16="http://schemas.microsoft.com/office/drawing/2014/main" id="{ECF65647-F0BE-44B8-A96B-A554B2892666}"/>
              </a:ext>
            </a:extLst>
          </p:cNvPr>
          <p:cNvSpPr/>
          <p:nvPr/>
        </p:nvSpPr>
        <p:spPr>
          <a:xfrm>
            <a:off x="65851" y="100972"/>
            <a:ext cx="662152" cy="662152"/>
          </a:xfrm>
          <a:prstGeom prst="star5">
            <a:avLst>
              <a:gd name="adj" fmla="val 29187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00592C9-5E41-4F23-A4D7-C3E7E6F59E3B}"/>
              </a:ext>
            </a:extLst>
          </p:cNvPr>
          <p:cNvSpPr txBox="1"/>
          <p:nvPr/>
        </p:nvSpPr>
        <p:spPr>
          <a:xfrm>
            <a:off x="311090" y="231764"/>
            <a:ext cx="56682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Neutra" panose="02040603050506020204" pitchFamily="18" charset="0"/>
              </a:rPr>
              <a:t>1.   Thứ tự thực hiện phép tính</a:t>
            </a: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0040A319-770A-48B7-B647-D77E6F61B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870" y="2139244"/>
            <a:ext cx="297439" cy="5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34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31" grpId="0"/>
      <p:bldP spid="32" grpId="0"/>
      <p:bldP spid="37" grpId="0"/>
      <p:bldP spid="38" grpId="0"/>
      <p:bldP spid="39" grpId="0"/>
      <p:bldP spid="40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5 Points 2">
            <a:extLst>
              <a:ext uri="{FF2B5EF4-FFF2-40B4-BE49-F238E27FC236}">
                <a16:creationId xmlns:a16="http://schemas.microsoft.com/office/drawing/2014/main" id="{AD32BB37-7682-440E-A42C-BA6DAEB7EA02}"/>
              </a:ext>
            </a:extLst>
          </p:cNvPr>
          <p:cNvSpPr/>
          <p:nvPr/>
        </p:nvSpPr>
        <p:spPr>
          <a:xfrm>
            <a:off x="65851" y="100972"/>
            <a:ext cx="662152" cy="662152"/>
          </a:xfrm>
          <a:prstGeom prst="star5">
            <a:avLst>
              <a:gd name="adj" fmla="val 29187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F4597-EFEB-4389-8D91-D44A995DC393}"/>
              </a:ext>
            </a:extLst>
          </p:cNvPr>
          <p:cNvSpPr txBox="1"/>
          <p:nvPr/>
        </p:nvSpPr>
        <p:spPr>
          <a:xfrm>
            <a:off x="311090" y="231764"/>
            <a:ext cx="56682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Neutra" panose="02040603050506020204" pitchFamily="18" charset="0"/>
              </a:rPr>
              <a:t>1.   Thứ tự thực hiện phép tính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965A9-7C78-4CDD-8A81-6771553286B1}"/>
              </a:ext>
            </a:extLst>
          </p:cNvPr>
          <p:cNvSpPr txBox="1"/>
          <p:nvPr/>
        </p:nvSpPr>
        <p:spPr>
          <a:xfrm>
            <a:off x="2707542" y="1012115"/>
            <a:ext cx="487954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Cabin" panose="00000500000000000000" pitchFamily="2" charset="-93"/>
              </a:rPr>
              <a:t>Tính giá trị của các biểu thức sau: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AF2FE6-0934-4C4A-975C-1F6CB913C91A}"/>
              </a:ext>
            </a:extLst>
          </p:cNvPr>
          <p:cNvGrpSpPr/>
          <p:nvPr/>
        </p:nvGrpSpPr>
        <p:grpSpPr>
          <a:xfrm>
            <a:off x="482232" y="990600"/>
            <a:ext cx="2057768" cy="455849"/>
            <a:chOff x="482232" y="1121485"/>
            <a:chExt cx="2057768" cy="4558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C82043-0B04-422C-A844-DF61BC63B7D2}"/>
                </a:ext>
              </a:extLst>
            </p:cNvPr>
            <p:cNvSpPr/>
            <p:nvPr/>
          </p:nvSpPr>
          <p:spPr>
            <a:xfrm>
              <a:off x="482232" y="1121485"/>
              <a:ext cx="2057768" cy="45584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0E0225-458B-443C-8353-076EFB2CB601}"/>
                </a:ext>
              </a:extLst>
            </p:cNvPr>
            <p:cNvSpPr txBox="1"/>
            <p:nvPr/>
          </p:nvSpPr>
          <p:spPr>
            <a:xfrm>
              <a:off x="583079" y="1149354"/>
              <a:ext cx="1889941" cy="4001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600">
                  <a:latin typeface="#9Slide03 AllRoundGothic" panose="020B0703020202020104" pitchFamily="34" charset="-93"/>
                </a:rPr>
                <a:t>Luyện tập 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A4D143-B11D-4B67-B20C-B6B324C69C61}"/>
                  </a:ext>
                </a:extLst>
              </p:cNvPr>
              <p:cNvSpPr txBox="1"/>
              <p:nvPr/>
            </p:nvSpPr>
            <p:spPr>
              <a:xfrm>
                <a:off x="1165203" y="1828800"/>
                <a:ext cx="4473597" cy="8990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latin typeface="#9Slide03 Cabin" panose="00000500000000000000" pitchFamily="2" charset="-93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#9Slide03 Cabin" panose="00000500000000000000" pitchFamily="2" charset="-93"/>
                        </a:rPr>
                        <m:t>) 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#9Slide03 Cabin" panose="00000500000000000000" pitchFamily="2" charset="-93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#9Slide03 Cabin" panose="00000500000000000000" pitchFamily="2" charset="-93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latin typeface="#9Slide03 Cabin" panose="00000500000000000000" pitchFamily="2" charset="-93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#9Slide03 Cabin" panose="00000500000000000000" pitchFamily="2" charset="-93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#9Slide03 Cabin" panose="00000500000000000000" pitchFamily="2" charset="-93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2600" b="0" i="0" smtClean="0">
                          <a:latin typeface="#9Slide03 Cabin" panose="00000500000000000000" pitchFamily="2" charset="-93"/>
                        </a:rPr>
                        <m:t> :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latin typeface="#9Slide03 Cabin" panose="00000500000000000000" pitchFamily="2" charset="-93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latin typeface="#9Slide03 Cabin" panose="00000500000000000000" pitchFamily="2" charset="-93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b="0" i="0" smtClean="0">
                          <a:latin typeface="#9Slide03 Cabin" panose="00000500000000000000" pitchFamily="2" charset="-93"/>
                        </a:rPr>
                        <m:t> + 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#9Slide03 Cabin" panose="00000500000000000000" pitchFamily="2" charset="-93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#9Slide03 Cabin" panose="00000500000000000000" pitchFamily="2" charset="-93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latin typeface="#9Slide03 Cabin" panose="00000500000000000000" pitchFamily="2" charset="-93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#9Slide03 Cabin" panose="00000500000000000000" pitchFamily="2" charset="-93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#9Slide03 Cabin" panose="00000500000000000000" pitchFamily="2" charset="-93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2600" b="0" i="0" smtClean="0">
                          <a:latin typeface="#9Slide03 Cabin" panose="00000500000000000000" pitchFamily="2" charset="-93"/>
                        </a:rPr>
                        <m:t>: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latin typeface="#9Slide03 Cabin" panose="00000500000000000000" pitchFamily="2" charset="-93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latin typeface="#9Slide03 Cabin" panose="00000500000000000000" pitchFamily="2" charset="-93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>
                  <a:latin typeface="#9Slide03 Cabin" panose="00000500000000000000" pitchFamily="2" charset="-93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A4D143-B11D-4B67-B20C-B6B324C69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203" y="1828800"/>
                <a:ext cx="4473597" cy="8990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F14803-B0A3-48D9-A4B7-20A1044C64AA}"/>
                  </a:ext>
                </a:extLst>
              </p:cNvPr>
              <p:cNvSpPr txBox="1"/>
              <p:nvPr/>
            </p:nvSpPr>
            <p:spPr>
              <a:xfrm>
                <a:off x="6719044" y="1828800"/>
                <a:ext cx="4558556" cy="8990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latin typeface="#9Slide03 Cabin" panose="00000500000000000000" pitchFamily="2" charset="-93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#9Slide03 Cabin" panose="00000500000000000000" pitchFamily="2" charset="-93"/>
                        </a:rPr>
                        <m:t>)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latin typeface="#9Slide03 Cabin" panose="00000500000000000000" pitchFamily="2" charset="-93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latin typeface="#9Slide03 Cabin" panose="00000500000000000000" pitchFamily="2" charset="-93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b="0" i="0" smtClean="0">
                          <a:latin typeface="#9Slide03 Cabin" panose="00000500000000000000" pitchFamily="2" charset="-93"/>
                        </a:rPr>
                        <m:t> : 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#9Slide03 Cabin" panose="00000500000000000000" pitchFamily="2" charset="-93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#9Slide03 Cabin" panose="00000500000000000000" pitchFamily="2" charset="-93"/>
                                </a:rPr>
                                <m:t>11</m:t>
                              </m:r>
                            </m:den>
                          </m:f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latin typeface="#9Slide03 Cabin" panose="00000500000000000000" pitchFamily="2" charset="-93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#9Slide03 Cabin" panose="00000500000000000000" pitchFamily="2" charset="-93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#9Slide03 Cabin" panose="00000500000000000000" pitchFamily="2" charset="-93"/>
                                </a:rPr>
                                <m:t>22</m:t>
                              </m:r>
                            </m:den>
                          </m:f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#9Slide03 Cabin" panose="00000500000000000000" pitchFamily="2" charset="-93"/>
                        </a:rPr>
                        <m:t>+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latin typeface="#9Slide03 Cabin" panose="00000500000000000000" pitchFamily="2" charset="-93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latin typeface="#9Slide03 Cabin" panose="00000500000000000000" pitchFamily="2" charset="-93"/>
                            </a:rPr>
                            <m:t>4</m:t>
                          </m:r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#9Slide03 Cabin" panose="00000500000000000000" pitchFamily="2" charset="-93"/>
                        </a:rPr>
                        <m:t>. 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#9Slide03 Cabin" panose="00000500000000000000" pitchFamily="2" charset="-93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#9Slide03 Cabin" panose="00000500000000000000" pitchFamily="2" charset="-93"/>
                                </a:rPr>
                                <m:t>14</m:t>
                              </m:r>
                            </m:den>
                          </m:f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latin typeface="#9Slide03 Cabin" panose="00000500000000000000" pitchFamily="2" charset="-93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#9Slide03 Cabin" panose="00000500000000000000" pitchFamily="2" charset="-93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#9Slide03 Cabin" panose="00000500000000000000" pitchFamily="2" charset="-93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>
                  <a:latin typeface="#9Slide03 Cabin" panose="00000500000000000000" pitchFamily="2" charset="-93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F14803-B0A3-48D9-A4B7-20A1044C6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044" y="1828800"/>
                <a:ext cx="4558556" cy="8990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CD95CA-3F44-4AD3-8C2D-DFFD25BE5849}"/>
                  </a:ext>
                </a:extLst>
              </p:cNvPr>
              <p:cNvSpPr txBox="1"/>
              <p:nvPr/>
            </p:nvSpPr>
            <p:spPr>
              <a:xfrm>
                <a:off x="1499567" y="3120556"/>
                <a:ext cx="4212307" cy="8990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= 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solidFill>
                                    <a:srgbClr val="0070C0"/>
                                  </a:solidFill>
                                  <a:latin typeface="#9Slide03 Cabin" panose="00000500000000000000" pitchFamily="2" charset="-93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solidFill>
                                    <a:srgbClr val="0070C0"/>
                                  </a:solidFill>
                                  <a:latin typeface="#9Slide03 Cabin" panose="00000500000000000000" pitchFamily="2" charset="-93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solidFill>
                                    <a:srgbClr val="0070C0"/>
                                  </a:solidFill>
                                  <a:latin typeface="#9Slide03 Cabin" panose="00000500000000000000" pitchFamily="2" charset="-93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solidFill>
                                    <a:srgbClr val="0070C0"/>
                                  </a:solidFill>
                                  <a:latin typeface="#9Slide03 Cabin" panose="00000500000000000000" pitchFamily="2" charset="-93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 :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 + 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solidFill>
                                    <a:srgbClr val="0070C0"/>
                                  </a:solidFill>
                                  <a:latin typeface="#9Slide03 Cabin" panose="00000500000000000000" pitchFamily="2" charset="-93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solidFill>
                                    <a:srgbClr val="0070C0"/>
                                  </a:solidFill>
                                  <a:latin typeface="#9Slide03 Cabin" panose="00000500000000000000" pitchFamily="2" charset="-93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solidFill>
                                    <a:srgbClr val="0070C0"/>
                                  </a:solidFill>
                                  <a:latin typeface="#9Slide03 Cabin" panose="00000500000000000000" pitchFamily="2" charset="-93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solidFill>
                                    <a:srgbClr val="0070C0"/>
                                  </a:solidFill>
                                  <a:latin typeface="#9Slide03 Cabin" panose="00000500000000000000" pitchFamily="2" charset="-93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: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>
                  <a:solidFill>
                    <a:srgbClr val="0070C0"/>
                  </a:solidFill>
                  <a:latin typeface="#9Slide03 Cabin" panose="00000500000000000000" pitchFamily="2" charset="-93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CD95CA-3F44-4AD3-8C2D-DFFD25BE5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67" y="3120556"/>
                <a:ext cx="4212307" cy="8990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1A7FF0-9D19-49FF-A7C9-E7A0CC49DBE1}"/>
                  </a:ext>
                </a:extLst>
              </p:cNvPr>
              <p:cNvSpPr txBox="1"/>
              <p:nvPr/>
            </p:nvSpPr>
            <p:spPr>
              <a:xfrm>
                <a:off x="1562629" y="4412312"/>
                <a:ext cx="3657668" cy="76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6</m:t>
                          </m:r>
                        </m:den>
                      </m:f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 :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6</m:t>
                          </m:r>
                        </m:den>
                      </m:f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+  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8</m:t>
                          </m:r>
                        </m:den>
                      </m:f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 :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>
                  <a:solidFill>
                    <a:srgbClr val="0070C0"/>
                  </a:solidFill>
                  <a:latin typeface="#9Slide03 Cabin" panose="00000500000000000000" pitchFamily="2" charset="-93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1A7FF0-9D19-49FF-A7C9-E7A0CC49D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629" y="4412312"/>
                <a:ext cx="3657668" cy="762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301F37-61B1-4C0F-9E2B-7A39868A4AC9}"/>
                  </a:ext>
                </a:extLst>
              </p:cNvPr>
              <p:cNvSpPr txBox="1"/>
              <p:nvPr/>
            </p:nvSpPr>
            <p:spPr>
              <a:xfrm>
                <a:off x="1562629" y="5567428"/>
                <a:ext cx="2157707" cy="757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=     1  + 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  = 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600">
                  <a:solidFill>
                    <a:srgbClr val="0070C0"/>
                  </a:solidFill>
                  <a:latin typeface="#9Slide03 Cabin" panose="00000500000000000000" pitchFamily="2" charset="-93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301F37-61B1-4C0F-9E2B-7A39868A4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629" y="5567428"/>
                <a:ext cx="2157707" cy="7577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EAF5B7-2BEE-4C14-A624-9888267C1A96}"/>
                  </a:ext>
                </a:extLst>
              </p:cNvPr>
              <p:cNvSpPr txBox="1"/>
              <p:nvPr/>
            </p:nvSpPr>
            <p:spPr>
              <a:xfrm>
                <a:off x="7144929" y="3120556"/>
                <a:ext cx="3006849" cy="76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=  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9</m:t>
                          </m:r>
                        </m:den>
                      </m:f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 : 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−3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22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 + 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4</m:t>
                          </m:r>
                        </m:den>
                      </m:f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. 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−3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2600">
                  <a:solidFill>
                    <a:srgbClr val="0070C0"/>
                  </a:solidFill>
                  <a:latin typeface="#9Slide03 Cabin" panose="00000500000000000000" pitchFamily="2" charset="-93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EAF5B7-2BEE-4C14-A624-9888267C1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929" y="3120556"/>
                <a:ext cx="3006849" cy="7623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A5C60A-17C0-4E5F-B852-546DF5CC86B4}"/>
                  </a:ext>
                </a:extLst>
              </p:cNvPr>
              <p:cNvSpPr txBox="1"/>
              <p:nvPr/>
            </p:nvSpPr>
            <p:spPr>
              <a:xfrm>
                <a:off x="7144929" y="4412312"/>
                <a:ext cx="2582502" cy="767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−110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27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    +   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−3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600">
                  <a:solidFill>
                    <a:srgbClr val="0070C0"/>
                  </a:solidFill>
                  <a:latin typeface="#9Slide03 Cabin" panose="00000500000000000000" pitchFamily="2" charset="-93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A5C60A-17C0-4E5F-B852-546DF5CC8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929" y="4412312"/>
                <a:ext cx="2582502" cy="7670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10C6AA-E3F4-480D-AF86-A294C2A0860F}"/>
                  </a:ext>
                </a:extLst>
              </p:cNvPr>
              <p:cNvSpPr txBox="1"/>
              <p:nvPr/>
            </p:nvSpPr>
            <p:spPr>
              <a:xfrm>
                <a:off x="7144929" y="5558067"/>
                <a:ext cx="2016065" cy="767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70C0"/>
                          </a:solidFill>
                          <a:latin typeface="#9Slide03 Cabin" panose="00000500000000000000" pitchFamily="2" charset="-93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−961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70C0"/>
                              </a:solidFill>
                              <a:latin typeface="#9Slide03 Cabin" panose="00000500000000000000" pitchFamily="2" charset="-93"/>
                            </a:rPr>
                            <m:t>216</m:t>
                          </m:r>
                        </m:den>
                      </m:f>
                    </m:oMath>
                  </m:oMathPara>
                </a14:m>
                <a:endParaRPr lang="en-US" sz="2600">
                  <a:solidFill>
                    <a:srgbClr val="0070C0"/>
                  </a:solidFill>
                  <a:latin typeface="#9Slide03 Cabin" panose="00000500000000000000" pitchFamily="2" charset="-93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10C6AA-E3F4-480D-AF86-A294C2A08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929" y="5558067"/>
                <a:ext cx="2016065" cy="7670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phic 18">
            <a:extLst>
              <a:ext uri="{FF2B5EF4-FFF2-40B4-BE49-F238E27FC236}">
                <a16:creationId xmlns:a16="http://schemas.microsoft.com/office/drawing/2014/main" id="{5B9930D5-1E60-4AB4-B972-1712C31CCA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2051" y="1838030"/>
            <a:ext cx="297439" cy="51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E63DA2F-7C4F-46D6-9817-75F4831BD4FB}"/>
              </a:ext>
            </a:extLst>
          </p:cNvPr>
          <p:cNvGrpSpPr/>
          <p:nvPr/>
        </p:nvGrpSpPr>
        <p:grpSpPr>
          <a:xfrm>
            <a:off x="184812" y="268247"/>
            <a:ext cx="1913020" cy="430887"/>
            <a:chOff x="684081" y="344639"/>
            <a:chExt cx="1913020" cy="43088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3DA1BA-4498-426C-826D-5CE88479E926}"/>
                </a:ext>
              </a:extLst>
            </p:cNvPr>
            <p:cNvSpPr txBox="1"/>
            <p:nvPr/>
          </p:nvSpPr>
          <p:spPr>
            <a:xfrm>
              <a:off x="1095087" y="344639"/>
              <a:ext cx="150201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#9Slide03 Neutra" panose="02040603050506020204" pitchFamily="18" charset="0"/>
                </a:rPr>
                <a:t>Mở đầu: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147FDA5-74FE-49FC-86D1-75F18DDB6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81" y="352865"/>
              <a:ext cx="386463" cy="38646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E55731B-2647-4EAB-AE15-B542E0B32976}"/>
              </a:ext>
            </a:extLst>
          </p:cNvPr>
          <p:cNvGrpSpPr/>
          <p:nvPr/>
        </p:nvGrpSpPr>
        <p:grpSpPr>
          <a:xfrm>
            <a:off x="919426" y="990600"/>
            <a:ext cx="10353148" cy="1452282"/>
            <a:chOff x="1158577" y="990600"/>
            <a:chExt cx="10353148" cy="145228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C9D85D-CE03-48EE-9EBB-85A348F69F6D}"/>
                </a:ext>
              </a:extLst>
            </p:cNvPr>
            <p:cNvSpPr txBox="1"/>
            <p:nvPr/>
          </p:nvSpPr>
          <p:spPr>
            <a:xfrm>
              <a:off x="1290758" y="992506"/>
              <a:ext cx="10122493" cy="13077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>
                  <a:latin typeface="#9Slide03 Cabin" panose="00000500000000000000" pitchFamily="2" charset="-93"/>
                </a:rPr>
                <a:t>Biết cân ở trạng thái cân bằng (H.1.13), hỏi quả bưởi nặng bao nhiêu kilôgam?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28EC15-E713-4345-A435-ECEF827D229C}"/>
                </a:ext>
              </a:extLst>
            </p:cNvPr>
            <p:cNvSpPr/>
            <p:nvPr/>
          </p:nvSpPr>
          <p:spPr>
            <a:xfrm>
              <a:off x="1158577" y="990600"/>
              <a:ext cx="10353148" cy="1452282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162B7C-7140-4D6A-A209-748372115895}"/>
              </a:ext>
            </a:extLst>
          </p:cNvPr>
          <p:cNvGrpSpPr/>
          <p:nvPr/>
        </p:nvGrpSpPr>
        <p:grpSpPr>
          <a:xfrm>
            <a:off x="2209800" y="3001551"/>
            <a:ext cx="7903514" cy="3318634"/>
            <a:chOff x="2209800" y="3001551"/>
            <a:chExt cx="7903514" cy="331863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0632EA3-90EE-44B9-958F-A230ACAEA885}"/>
                </a:ext>
              </a:extLst>
            </p:cNvPr>
            <p:cNvGrpSpPr/>
            <p:nvPr/>
          </p:nvGrpSpPr>
          <p:grpSpPr>
            <a:xfrm>
              <a:off x="2209800" y="3001551"/>
              <a:ext cx="5529993" cy="3170649"/>
              <a:chOff x="5633544" y="2977624"/>
              <a:chExt cx="5529993" cy="3170649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4F1D8CD-EEAF-4816-B27A-2B49DA9742E8}"/>
                  </a:ext>
                </a:extLst>
              </p:cNvPr>
              <p:cNvSpPr txBox="1"/>
              <p:nvPr/>
            </p:nvSpPr>
            <p:spPr>
              <a:xfrm>
                <a:off x="5633544" y="3388499"/>
                <a:ext cx="8079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800">
                    <a:latin typeface="#9Slide03 Cabin" panose="00000500000000000000" pitchFamily="2" charset="-93"/>
                    <a:cs typeface="Times New Roman" panose="02020603050405020304" pitchFamily="18" charset="0"/>
                  </a:rPr>
                  <a:t>5,1 kg</a:t>
                </a:r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D55D1D79-522C-4860-89D6-FDDB6EC9B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4341" y="4192652"/>
                <a:ext cx="660282" cy="660282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8ED08099-08F7-462D-9959-79A12D90F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7294" y="2977624"/>
                <a:ext cx="1956243" cy="1956244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FC900B75-5117-4029-ABC8-C52310639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7101">
                <a:off x="6048660" y="3484684"/>
                <a:ext cx="1349235" cy="1405934"/>
              </a:xfrm>
              <a:prstGeom prst="rect">
                <a:avLst/>
              </a:prstGeom>
            </p:spPr>
          </p:pic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9C77E8C-7B80-4998-9806-844DD988B2D2}"/>
                  </a:ext>
                </a:extLst>
              </p:cNvPr>
              <p:cNvGrpSpPr/>
              <p:nvPr/>
            </p:nvGrpSpPr>
            <p:grpSpPr>
              <a:xfrm>
                <a:off x="6245323" y="4713839"/>
                <a:ext cx="4796186" cy="1434434"/>
                <a:chOff x="3304541" y="4337503"/>
                <a:chExt cx="5582917" cy="1669728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0D6B86D8-504D-436C-982D-58FED72EC077}"/>
                    </a:ext>
                  </a:extLst>
                </p:cNvPr>
                <p:cNvSpPr/>
                <p:nvPr/>
              </p:nvSpPr>
              <p:spPr>
                <a:xfrm>
                  <a:off x="5706408" y="4576352"/>
                  <a:ext cx="700903" cy="848873"/>
                </a:xfrm>
                <a:custGeom>
                  <a:avLst/>
                  <a:gdLst>
                    <a:gd name="connsiteX0" fmla="*/ 441375 w 882750"/>
                    <a:gd name="connsiteY0" fmla="*/ 0 h 1069110"/>
                    <a:gd name="connsiteX1" fmla="*/ 882750 w 882750"/>
                    <a:gd name="connsiteY1" fmla="*/ 184666 h 1069110"/>
                    <a:gd name="connsiteX2" fmla="*/ 873783 w 882750"/>
                    <a:gd name="connsiteY2" fmla="*/ 221883 h 1069110"/>
                    <a:gd name="connsiteX3" fmla="*/ 855888 w 882750"/>
                    <a:gd name="connsiteY3" fmla="*/ 246002 h 1069110"/>
                    <a:gd name="connsiteX4" fmla="*/ 860475 w 882750"/>
                    <a:gd name="connsiteY4" fmla="*/ 246002 h 1069110"/>
                    <a:gd name="connsiteX5" fmla="*/ 441375 w 882750"/>
                    <a:gd name="connsiteY5" fmla="*/ 1069110 h 1069110"/>
                    <a:gd name="connsiteX6" fmla="*/ 22275 w 882750"/>
                    <a:gd name="connsiteY6" fmla="*/ 246002 h 1069110"/>
                    <a:gd name="connsiteX7" fmla="*/ 26862 w 882750"/>
                    <a:gd name="connsiteY7" fmla="*/ 246002 h 1069110"/>
                    <a:gd name="connsiteX8" fmla="*/ 8967 w 882750"/>
                    <a:gd name="connsiteY8" fmla="*/ 221883 h 1069110"/>
                    <a:gd name="connsiteX9" fmla="*/ 0 w 882750"/>
                    <a:gd name="connsiteY9" fmla="*/ 184666 h 1069110"/>
                    <a:gd name="connsiteX10" fmla="*/ 441375 w 882750"/>
                    <a:gd name="connsiteY10" fmla="*/ 0 h 1069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82750" h="1069110">
                      <a:moveTo>
                        <a:pt x="441375" y="0"/>
                      </a:moveTo>
                      <a:cubicBezTo>
                        <a:pt x="685140" y="0"/>
                        <a:pt x="882750" y="82678"/>
                        <a:pt x="882750" y="184666"/>
                      </a:cubicBezTo>
                      <a:cubicBezTo>
                        <a:pt x="882750" y="197415"/>
                        <a:pt x="879663" y="209861"/>
                        <a:pt x="873783" y="221883"/>
                      </a:cubicBezTo>
                      <a:lnTo>
                        <a:pt x="855888" y="246002"/>
                      </a:lnTo>
                      <a:lnTo>
                        <a:pt x="860475" y="246002"/>
                      </a:lnTo>
                      <a:lnTo>
                        <a:pt x="441375" y="1069110"/>
                      </a:lnTo>
                      <a:lnTo>
                        <a:pt x="22275" y="246002"/>
                      </a:lnTo>
                      <a:lnTo>
                        <a:pt x="26862" y="246002"/>
                      </a:lnTo>
                      <a:lnTo>
                        <a:pt x="8967" y="221883"/>
                      </a:lnTo>
                      <a:cubicBezTo>
                        <a:pt x="3088" y="209861"/>
                        <a:pt x="0" y="197415"/>
                        <a:pt x="0" y="184666"/>
                      </a:cubicBezTo>
                      <a:cubicBezTo>
                        <a:pt x="0" y="82678"/>
                        <a:pt x="197610" y="0"/>
                        <a:pt x="44137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: Top Corners Snipped 9">
                  <a:extLst>
                    <a:ext uri="{FF2B5EF4-FFF2-40B4-BE49-F238E27FC236}">
                      <a16:creationId xmlns:a16="http://schemas.microsoft.com/office/drawing/2014/main" id="{258149D8-CA4A-4A6B-85F4-E1602E4866C8}"/>
                    </a:ext>
                  </a:extLst>
                </p:cNvPr>
                <p:cNvSpPr/>
                <p:nvPr/>
              </p:nvSpPr>
              <p:spPr>
                <a:xfrm>
                  <a:off x="5919661" y="5308066"/>
                  <a:ext cx="288516" cy="268042"/>
                </a:xfrm>
                <a:prstGeom prst="snip2SameRect">
                  <a:avLst>
                    <a:gd name="adj1" fmla="val 38403"/>
                    <a:gd name="adj2" fmla="val 0"/>
                  </a:avLst>
                </a:prstGeom>
                <a:solidFill>
                  <a:srgbClr val="5959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DEF8D512-B6BD-4FA3-9E4D-A781CD25A674}"/>
                    </a:ext>
                  </a:extLst>
                </p:cNvPr>
                <p:cNvSpPr/>
                <p:nvPr/>
              </p:nvSpPr>
              <p:spPr>
                <a:xfrm>
                  <a:off x="5873659" y="5503728"/>
                  <a:ext cx="369577" cy="261971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4AC7044-3AA9-424B-A94A-8A0D108BCCE1}"/>
                    </a:ext>
                  </a:extLst>
                </p:cNvPr>
                <p:cNvSpPr/>
                <p:nvPr/>
              </p:nvSpPr>
              <p:spPr>
                <a:xfrm>
                  <a:off x="7777460" y="4567148"/>
                  <a:ext cx="113477" cy="94407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64D01B2-749C-4AA8-BCE3-7E7D20C149BC}"/>
                    </a:ext>
                  </a:extLst>
                </p:cNvPr>
                <p:cNvSpPr/>
                <p:nvPr/>
              </p:nvSpPr>
              <p:spPr>
                <a:xfrm>
                  <a:off x="4243987" y="4567148"/>
                  <a:ext cx="113477" cy="94407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8CF02AC-1034-47AB-845D-CACE9D555288}"/>
                    </a:ext>
                  </a:extLst>
                </p:cNvPr>
                <p:cNvSpPr/>
                <p:nvPr/>
              </p:nvSpPr>
              <p:spPr>
                <a:xfrm>
                  <a:off x="7638934" y="5498369"/>
                  <a:ext cx="369577" cy="261971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D4F27960-767D-4BE2-89AC-32D9A39643CA}"/>
                    </a:ext>
                  </a:extLst>
                </p:cNvPr>
                <p:cNvSpPr/>
                <p:nvPr/>
              </p:nvSpPr>
              <p:spPr>
                <a:xfrm>
                  <a:off x="4124519" y="5498369"/>
                  <a:ext cx="369577" cy="261971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D690B32B-8BE9-4636-A57A-549515DFC4E9}"/>
                    </a:ext>
                  </a:extLst>
                </p:cNvPr>
                <p:cNvSpPr/>
                <p:nvPr/>
              </p:nvSpPr>
              <p:spPr>
                <a:xfrm>
                  <a:off x="3304541" y="5918904"/>
                  <a:ext cx="5582917" cy="88327"/>
                </a:xfrm>
                <a:custGeom>
                  <a:avLst/>
                  <a:gdLst>
                    <a:gd name="connsiteX0" fmla="*/ 1471613 w 1473777"/>
                    <a:gd name="connsiteY0" fmla="*/ 82867 h 82867"/>
                    <a:gd name="connsiteX1" fmla="*/ 2858 w 1473777"/>
                    <a:gd name="connsiteY1" fmla="*/ 82867 h 82867"/>
                    <a:gd name="connsiteX2" fmla="*/ 0 w 1473777"/>
                    <a:gd name="connsiteY2" fmla="*/ 80010 h 82867"/>
                    <a:gd name="connsiteX3" fmla="*/ 0 w 1473777"/>
                    <a:gd name="connsiteY3" fmla="*/ 73342 h 82867"/>
                    <a:gd name="connsiteX4" fmla="*/ 73342 w 1473777"/>
                    <a:gd name="connsiteY4" fmla="*/ 0 h 82867"/>
                    <a:gd name="connsiteX5" fmla="*/ 1400175 w 1473777"/>
                    <a:gd name="connsiteY5" fmla="*/ 0 h 82867"/>
                    <a:gd name="connsiteX6" fmla="*/ 1473518 w 1473777"/>
                    <a:gd name="connsiteY6" fmla="*/ 73342 h 82867"/>
                    <a:gd name="connsiteX7" fmla="*/ 1473518 w 1473777"/>
                    <a:gd name="connsiteY7" fmla="*/ 80010 h 82867"/>
                    <a:gd name="connsiteX8" fmla="*/ 1471613 w 1473777"/>
                    <a:gd name="connsiteY8" fmla="*/ 82867 h 8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3777" h="82867">
                      <a:moveTo>
                        <a:pt x="1471613" y="82867"/>
                      </a:moveTo>
                      <a:lnTo>
                        <a:pt x="2858" y="82867"/>
                      </a:lnTo>
                      <a:cubicBezTo>
                        <a:pt x="953" y="82867"/>
                        <a:pt x="0" y="81915"/>
                        <a:pt x="0" y="80010"/>
                      </a:cubicBezTo>
                      <a:lnTo>
                        <a:pt x="0" y="73342"/>
                      </a:lnTo>
                      <a:cubicBezTo>
                        <a:pt x="0" y="32385"/>
                        <a:pt x="33338" y="0"/>
                        <a:pt x="73342" y="0"/>
                      </a:cubicBezTo>
                      <a:lnTo>
                        <a:pt x="1400175" y="0"/>
                      </a:lnTo>
                      <a:cubicBezTo>
                        <a:pt x="1441133" y="0"/>
                        <a:pt x="1473518" y="33338"/>
                        <a:pt x="1473518" y="73342"/>
                      </a:cubicBezTo>
                      <a:lnTo>
                        <a:pt x="1473518" y="80010"/>
                      </a:lnTo>
                      <a:cubicBezTo>
                        <a:pt x="1474470" y="80963"/>
                        <a:pt x="1472565" y="82867"/>
                        <a:pt x="1471613" y="82867"/>
                      </a:cubicBezTo>
                      <a:close/>
                    </a:path>
                  </a:pathLst>
                </a:custGeom>
                <a:solidFill>
                  <a:srgbClr val="1F27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EDA31A2D-E5F2-4D93-BD4F-82C4BF226D6C}"/>
                    </a:ext>
                  </a:extLst>
                </p:cNvPr>
                <p:cNvSpPr/>
                <p:nvPr/>
              </p:nvSpPr>
              <p:spPr>
                <a:xfrm>
                  <a:off x="3775440" y="5751388"/>
                  <a:ext cx="4631719" cy="168532"/>
                </a:xfrm>
                <a:custGeom>
                  <a:avLst/>
                  <a:gdLst>
                    <a:gd name="connsiteX0" fmla="*/ 986790 w 986790"/>
                    <a:gd name="connsiteY0" fmla="*/ 60008 h 158115"/>
                    <a:gd name="connsiteX1" fmla="*/ 986790 w 986790"/>
                    <a:gd name="connsiteY1" fmla="*/ 158115 h 158115"/>
                    <a:gd name="connsiteX2" fmla="*/ 0 w 986790"/>
                    <a:gd name="connsiteY2" fmla="*/ 158115 h 158115"/>
                    <a:gd name="connsiteX3" fmla="*/ 0 w 986790"/>
                    <a:gd name="connsiteY3" fmla="*/ 60008 h 158115"/>
                    <a:gd name="connsiteX4" fmla="*/ 60008 w 986790"/>
                    <a:gd name="connsiteY4" fmla="*/ 0 h 158115"/>
                    <a:gd name="connsiteX5" fmla="*/ 925830 w 986790"/>
                    <a:gd name="connsiteY5" fmla="*/ 0 h 158115"/>
                    <a:gd name="connsiteX6" fmla="*/ 986790 w 986790"/>
                    <a:gd name="connsiteY6" fmla="*/ 60008 h 158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6790" h="158115">
                      <a:moveTo>
                        <a:pt x="986790" y="60008"/>
                      </a:moveTo>
                      <a:lnTo>
                        <a:pt x="986790" y="158115"/>
                      </a:lnTo>
                      <a:lnTo>
                        <a:pt x="0" y="158115"/>
                      </a:lnTo>
                      <a:lnTo>
                        <a:pt x="0" y="60008"/>
                      </a:lnTo>
                      <a:cubicBezTo>
                        <a:pt x="0" y="26670"/>
                        <a:pt x="26670" y="0"/>
                        <a:pt x="60008" y="0"/>
                      </a:cubicBezTo>
                      <a:lnTo>
                        <a:pt x="925830" y="0"/>
                      </a:lnTo>
                      <a:cubicBezTo>
                        <a:pt x="959168" y="0"/>
                        <a:pt x="986790" y="26670"/>
                        <a:pt x="986790" y="60008"/>
                      </a:cubicBezTo>
                      <a:close/>
                    </a:path>
                  </a:pathLst>
                </a:custGeom>
                <a:solidFill>
                  <a:srgbClr val="C47B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Isosceles Triangle 21">
                  <a:extLst>
                    <a:ext uri="{FF2B5EF4-FFF2-40B4-BE49-F238E27FC236}">
                      <a16:creationId xmlns:a16="http://schemas.microsoft.com/office/drawing/2014/main" id="{94C41FFF-EFBD-4109-877E-927CA1A56760}"/>
                    </a:ext>
                  </a:extLst>
                </p:cNvPr>
                <p:cNvSpPr/>
                <p:nvPr/>
              </p:nvSpPr>
              <p:spPr>
                <a:xfrm>
                  <a:off x="6028895" y="4710610"/>
                  <a:ext cx="60503" cy="363017"/>
                </a:xfrm>
                <a:prstGeom prst="triangl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6DD9F-3E24-4A5F-A904-E3CF055D44CA}"/>
                    </a:ext>
                  </a:extLst>
                </p:cNvPr>
                <p:cNvSpPr/>
                <p:nvPr/>
              </p:nvSpPr>
              <p:spPr>
                <a:xfrm>
                  <a:off x="3775440" y="5880324"/>
                  <a:ext cx="4631719" cy="38580"/>
                </a:xfrm>
                <a:custGeom>
                  <a:avLst/>
                  <a:gdLst>
                    <a:gd name="connsiteX0" fmla="*/ 0 w 986789"/>
                    <a:gd name="connsiteY0" fmla="*/ 0 h 38100"/>
                    <a:gd name="connsiteX1" fmla="*/ 986790 w 986789"/>
                    <a:gd name="connsiteY1" fmla="*/ 0 h 38100"/>
                    <a:gd name="connsiteX2" fmla="*/ 986790 w 986789"/>
                    <a:gd name="connsiteY2" fmla="*/ 38100 h 38100"/>
                    <a:gd name="connsiteX3" fmla="*/ 0 w 986789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6789" h="38100">
                      <a:moveTo>
                        <a:pt x="0" y="0"/>
                      </a:moveTo>
                      <a:lnTo>
                        <a:pt x="986790" y="0"/>
                      </a:lnTo>
                      <a:lnTo>
                        <a:pt x="986790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9E50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BC409191-1B68-4386-9125-C5203D66D4BE}"/>
                    </a:ext>
                  </a:extLst>
                </p:cNvPr>
                <p:cNvGrpSpPr/>
                <p:nvPr/>
              </p:nvGrpSpPr>
              <p:grpSpPr>
                <a:xfrm>
                  <a:off x="4192576" y="5039187"/>
                  <a:ext cx="3746722" cy="293310"/>
                  <a:chOff x="5363307" y="4898377"/>
                  <a:chExt cx="4718797" cy="369408"/>
                </a:xfrm>
              </p:grpSpPr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ECD0FA58-0287-4D55-B4EC-02B6174A930C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363307" y="4898377"/>
                    <a:ext cx="4718797" cy="349975"/>
                    <a:chOff x="3609827" y="354017"/>
                    <a:chExt cx="4886903" cy="455684"/>
                  </a:xfrm>
                </p:grpSpPr>
                <p:sp>
                  <p:nvSpPr>
                    <p:cNvPr id="123" name="Freeform: Shape 122">
                      <a:extLst>
                        <a:ext uri="{FF2B5EF4-FFF2-40B4-BE49-F238E27FC236}">
                          <a16:creationId xmlns:a16="http://schemas.microsoft.com/office/drawing/2014/main" id="{5D74D4A6-5B0F-4E5A-A47E-7A6CAFF8CA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5654" y="354017"/>
                      <a:ext cx="2142188" cy="381986"/>
                    </a:xfrm>
                    <a:custGeom>
                      <a:avLst/>
                      <a:gdLst>
                        <a:gd name="connsiteX0" fmla="*/ 652463 w 985837"/>
                        <a:gd name="connsiteY0" fmla="*/ 73762 h 218541"/>
                        <a:gd name="connsiteX1" fmla="*/ 0 w 985837"/>
                        <a:gd name="connsiteY1" fmla="*/ 174727 h 218541"/>
                        <a:gd name="connsiteX2" fmla="*/ 0 w 985837"/>
                        <a:gd name="connsiteY2" fmla="*/ 218542 h 218541"/>
                        <a:gd name="connsiteX3" fmla="*/ 985838 w 985837"/>
                        <a:gd name="connsiteY3" fmla="*/ 218542 h 218541"/>
                        <a:gd name="connsiteX4" fmla="*/ 985838 w 985837"/>
                        <a:gd name="connsiteY4" fmla="*/ 419 h 218541"/>
                        <a:gd name="connsiteX5" fmla="*/ 652463 w 985837"/>
                        <a:gd name="connsiteY5" fmla="*/ 73762 h 2185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85837" h="218541">
                          <a:moveTo>
                            <a:pt x="652463" y="73762"/>
                          </a:moveTo>
                          <a:cubicBezTo>
                            <a:pt x="490538" y="128054"/>
                            <a:pt x="219075" y="160439"/>
                            <a:pt x="0" y="174727"/>
                          </a:cubicBezTo>
                          <a:lnTo>
                            <a:pt x="0" y="218542"/>
                          </a:lnTo>
                          <a:lnTo>
                            <a:pt x="985838" y="218542"/>
                          </a:lnTo>
                          <a:lnTo>
                            <a:pt x="985838" y="419"/>
                          </a:lnTo>
                          <a:cubicBezTo>
                            <a:pt x="985838" y="419"/>
                            <a:pt x="902970" y="-10058"/>
                            <a:pt x="652463" y="73762"/>
                          </a:cubicBezTo>
                          <a:close/>
                        </a:path>
                      </a:pathLst>
                    </a:custGeom>
                    <a:solidFill>
                      <a:srgbClr val="1F271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: Shape 123">
                      <a:extLst>
                        <a:ext uri="{FF2B5EF4-FFF2-40B4-BE49-F238E27FC236}">
                          <a16:creationId xmlns:a16="http://schemas.microsoft.com/office/drawing/2014/main" id="{74593F8A-EA1A-4F03-9ED3-6615517DE8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1704" y="354017"/>
                      <a:ext cx="2158746" cy="381986"/>
                    </a:xfrm>
                    <a:custGeom>
                      <a:avLst/>
                      <a:gdLst>
                        <a:gd name="connsiteX0" fmla="*/ 993457 w 993457"/>
                        <a:gd name="connsiteY0" fmla="*/ 175679 h 218541"/>
                        <a:gd name="connsiteX1" fmla="*/ 333375 w 993457"/>
                        <a:gd name="connsiteY1" fmla="*/ 73762 h 218541"/>
                        <a:gd name="connsiteX2" fmla="*/ 0 w 993457"/>
                        <a:gd name="connsiteY2" fmla="*/ 419 h 218541"/>
                        <a:gd name="connsiteX3" fmla="*/ 0 w 993457"/>
                        <a:gd name="connsiteY3" fmla="*/ 218542 h 218541"/>
                        <a:gd name="connsiteX4" fmla="*/ 993457 w 993457"/>
                        <a:gd name="connsiteY4" fmla="*/ 218542 h 218541"/>
                        <a:gd name="connsiteX5" fmla="*/ 993457 w 993457"/>
                        <a:gd name="connsiteY5" fmla="*/ 175679 h 2185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93457" h="218541">
                          <a:moveTo>
                            <a:pt x="993457" y="175679"/>
                          </a:moveTo>
                          <a:cubicBezTo>
                            <a:pt x="773430" y="161392"/>
                            <a:pt x="498157" y="129007"/>
                            <a:pt x="333375" y="73762"/>
                          </a:cubicBezTo>
                          <a:cubicBezTo>
                            <a:pt x="82868" y="-10058"/>
                            <a:pt x="0" y="419"/>
                            <a:pt x="0" y="419"/>
                          </a:cubicBezTo>
                          <a:lnTo>
                            <a:pt x="0" y="218542"/>
                          </a:lnTo>
                          <a:lnTo>
                            <a:pt x="993457" y="218542"/>
                          </a:lnTo>
                          <a:lnTo>
                            <a:pt x="993457" y="175679"/>
                          </a:lnTo>
                          <a:close/>
                        </a:path>
                      </a:pathLst>
                    </a:custGeom>
                    <a:solidFill>
                      <a:srgbClr val="1F271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5" name="Graphic 4">
                      <a:extLst>
                        <a:ext uri="{FF2B5EF4-FFF2-40B4-BE49-F238E27FC236}">
                          <a16:creationId xmlns:a16="http://schemas.microsoft.com/office/drawing/2014/main" id="{8FF0BE80-3EDD-42DA-85C4-74B54D9F6B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09827" y="566632"/>
                      <a:ext cx="302183" cy="243069"/>
                      <a:chOff x="4998720" y="1856422"/>
                      <a:chExt cx="139065" cy="139064"/>
                    </a:xfrm>
                  </p:grpSpPr>
                  <p:sp>
                    <p:nvSpPr>
                      <p:cNvPr id="129" name="Freeform: Shape 128">
                        <a:extLst>
                          <a:ext uri="{FF2B5EF4-FFF2-40B4-BE49-F238E27FC236}">
                            <a16:creationId xmlns:a16="http://schemas.microsoft.com/office/drawing/2014/main" id="{3C2465AE-DC92-42C4-A345-8817C00798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8720" y="1856422"/>
                        <a:ext cx="139065" cy="139064"/>
                      </a:xfrm>
                      <a:custGeom>
                        <a:avLst/>
                        <a:gdLst>
                          <a:gd name="connsiteX0" fmla="*/ 139065 w 139065"/>
                          <a:gd name="connsiteY0" fmla="*/ 69533 h 139064"/>
                          <a:gd name="connsiteX1" fmla="*/ 69532 w 139065"/>
                          <a:gd name="connsiteY1" fmla="*/ 139065 h 139064"/>
                          <a:gd name="connsiteX2" fmla="*/ 0 w 139065"/>
                          <a:gd name="connsiteY2" fmla="*/ 69533 h 139064"/>
                          <a:gd name="connsiteX3" fmla="*/ 69532 w 139065"/>
                          <a:gd name="connsiteY3" fmla="*/ 0 h 139064"/>
                          <a:gd name="connsiteX4" fmla="*/ 139065 w 139065"/>
                          <a:gd name="connsiteY4" fmla="*/ 69533 h 139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065" h="139064">
                            <a:moveTo>
                              <a:pt x="139065" y="69533"/>
                            </a:moveTo>
                            <a:cubicBezTo>
                              <a:pt x="139065" y="107934"/>
                              <a:pt x="107934" y="139065"/>
                              <a:pt x="69532" y="139065"/>
                            </a:cubicBezTo>
                            <a:cubicBezTo>
                              <a:pt x="31131" y="139065"/>
                              <a:pt x="0" y="107934"/>
                              <a:pt x="0" y="69533"/>
                            </a:cubicBezTo>
                            <a:cubicBezTo>
                              <a:pt x="0" y="31131"/>
                              <a:pt x="31131" y="0"/>
                              <a:pt x="69532" y="0"/>
                            </a:cubicBezTo>
                            <a:cubicBezTo>
                              <a:pt x="107934" y="0"/>
                              <a:pt x="139065" y="31131"/>
                              <a:pt x="139065" y="69533"/>
                            </a:cubicBezTo>
                            <a:close/>
                          </a:path>
                        </a:pathLst>
                      </a:custGeom>
                      <a:solidFill>
                        <a:srgbClr val="1F271D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0" name="Freeform: Shape 129">
                        <a:extLst>
                          <a:ext uri="{FF2B5EF4-FFF2-40B4-BE49-F238E27FC236}">
                            <a16:creationId xmlns:a16="http://schemas.microsoft.com/office/drawing/2014/main" id="{17D4FF84-25BB-44FC-AE43-198FCAFD6E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2532" y="1880235"/>
                        <a:ext cx="91439" cy="91439"/>
                      </a:xfrm>
                      <a:custGeom>
                        <a:avLst/>
                        <a:gdLst>
                          <a:gd name="connsiteX0" fmla="*/ 45720 w 91439"/>
                          <a:gd name="connsiteY0" fmla="*/ 91440 h 91439"/>
                          <a:gd name="connsiteX1" fmla="*/ 0 w 91439"/>
                          <a:gd name="connsiteY1" fmla="*/ 45720 h 91439"/>
                          <a:gd name="connsiteX2" fmla="*/ 45720 w 91439"/>
                          <a:gd name="connsiteY2" fmla="*/ 0 h 91439"/>
                          <a:gd name="connsiteX3" fmla="*/ 91440 w 91439"/>
                          <a:gd name="connsiteY3" fmla="*/ 45720 h 91439"/>
                          <a:gd name="connsiteX4" fmla="*/ 45720 w 91439"/>
                          <a:gd name="connsiteY4" fmla="*/ 91440 h 914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1439" h="91439">
                            <a:moveTo>
                              <a:pt x="45720" y="91440"/>
                            </a:moveTo>
                            <a:cubicBezTo>
                              <a:pt x="20955" y="91440"/>
                              <a:pt x="0" y="71438"/>
                              <a:pt x="0" y="45720"/>
                            </a:cubicBezTo>
                            <a:cubicBezTo>
                              <a:pt x="0" y="20955"/>
                              <a:pt x="20002" y="0"/>
                              <a:pt x="45720" y="0"/>
                            </a:cubicBezTo>
                            <a:cubicBezTo>
                              <a:pt x="70485" y="0"/>
                              <a:pt x="91440" y="20002"/>
                              <a:pt x="91440" y="45720"/>
                            </a:cubicBezTo>
                            <a:cubicBezTo>
                              <a:pt x="91440" y="70485"/>
                              <a:pt x="71438" y="91440"/>
                              <a:pt x="45720" y="91440"/>
                            </a:cubicBezTo>
                            <a:close/>
                          </a:path>
                        </a:pathLst>
                      </a:custGeom>
                      <a:solidFill>
                        <a:srgbClr val="51493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26" name="Graphic 4">
                      <a:extLst>
                        <a:ext uri="{FF2B5EF4-FFF2-40B4-BE49-F238E27FC236}">
                          <a16:creationId xmlns:a16="http://schemas.microsoft.com/office/drawing/2014/main" id="{356A28F9-4BA0-4F23-BE46-2A872CABE0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94547" y="566632"/>
                      <a:ext cx="302183" cy="243069"/>
                      <a:chOff x="6893242" y="1856422"/>
                      <a:chExt cx="139065" cy="139064"/>
                    </a:xfrm>
                  </p:grpSpPr>
                  <p:sp>
                    <p:nvSpPr>
                      <p:cNvPr id="127" name="Freeform: Shape 126">
                        <a:extLst>
                          <a:ext uri="{FF2B5EF4-FFF2-40B4-BE49-F238E27FC236}">
                            <a16:creationId xmlns:a16="http://schemas.microsoft.com/office/drawing/2014/main" id="{50F335C0-B03D-4256-8172-7374A6B434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93242" y="1856422"/>
                        <a:ext cx="139065" cy="139064"/>
                      </a:xfrm>
                      <a:custGeom>
                        <a:avLst/>
                        <a:gdLst>
                          <a:gd name="connsiteX0" fmla="*/ 139065 w 139065"/>
                          <a:gd name="connsiteY0" fmla="*/ 69533 h 139064"/>
                          <a:gd name="connsiteX1" fmla="*/ 69533 w 139065"/>
                          <a:gd name="connsiteY1" fmla="*/ 139065 h 139064"/>
                          <a:gd name="connsiteX2" fmla="*/ 0 w 139065"/>
                          <a:gd name="connsiteY2" fmla="*/ 69533 h 139064"/>
                          <a:gd name="connsiteX3" fmla="*/ 69533 w 139065"/>
                          <a:gd name="connsiteY3" fmla="*/ 0 h 139064"/>
                          <a:gd name="connsiteX4" fmla="*/ 139065 w 139065"/>
                          <a:gd name="connsiteY4" fmla="*/ 69533 h 139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065" h="139064">
                            <a:moveTo>
                              <a:pt x="139065" y="69533"/>
                            </a:moveTo>
                            <a:cubicBezTo>
                              <a:pt x="139065" y="107934"/>
                              <a:pt x="107934" y="139065"/>
                              <a:pt x="69533" y="139065"/>
                            </a:cubicBezTo>
                            <a:cubicBezTo>
                              <a:pt x="31131" y="139065"/>
                              <a:pt x="0" y="107934"/>
                              <a:pt x="0" y="69533"/>
                            </a:cubicBezTo>
                            <a:cubicBezTo>
                              <a:pt x="0" y="31131"/>
                              <a:pt x="31131" y="0"/>
                              <a:pt x="69533" y="0"/>
                            </a:cubicBezTo>
                            <a:cubicBezTo>
                              <a:pt x="107934" y="0"/>
                              <a:pt x="139065" y="31131"/>
                              <a:pt x="139065" y="69533"/>
                            </a:cubicBezTo>
                            <a:close/>
                          </a:path>
                        </a:pathLst>
                      </a:custGeom>
                      <a:solidFill>
                        <a:srgbClr val="1F271D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8" name="Freeform: Shape 127">
                        <a:extLst>
                          <a:ext uri="{FF2B5EF4-FFF2-40B4-BE49-F238E27FC236}">
                            <a16:creationId xmlns:a16="http://schemas.microsoft.com/office/drawing/2014/main" id="{B69419D2-F036-4A44-9E55-75D11D3EE9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17055" y="1880235"/>
                        <a:ext cx="91439" cy="91439"/>
                      </a:xfrm>
                      <a:custGeom>
                        <a:avLst/>
                        <a:gdLst>
                          <a:gd name="connsiteX0" fmla="*/ 45720 w 91439"/>
                          <a:gd name="connsiteY0" fmla="*/ 91440 h 91439"/>
                          <a:gd name="connsiteX1" fmla="*/ 0 w 91439"/>
                          <a:gd name="connsiteY1" fmla="*/ 45720 h 91439"/>
                          <a:gd name="connsiteX2" fmla="*/ 45720 w 91439"/>
                          <a:gd name="connsiteY2" fmla="*/ 0 h 91439"/>
                          <a:gd name="connsiteX3" fmla="*/ 91440 w 91439"/>
                          <a:gd name="connsiteY3" fmla="*/ 45720 h 91439"/>
                          <a:gd name="connsiteX4" fmla="*/ 45720 w 91439"/>
                          <a:gd name="connsiteY4" fmla="*/ 91440 h 914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1439" h="91439">
                            <a:moveTo>
                              <a:pt x="45720" y="91440"/>
                            </a:moveTo>
                            <a:cubicBezTo>
                              <a:pt x="20955" y="91440"/>
                              <a:pt x="0" y="71438"/>
                              <a:pt x="0" y="45720"/>
                            </a:cubicBezTo>
                            <a:cubicBezTo>
                              <a:pt x="0" y="20955"/>
                              <a:pt x="20002" y="0"/>
                              <a:pt x="45720" y="0"/>
                            </a:cubicBezTo>
                            <a:cubicBezTo>
                              <a:pt x="70485" y="0"/>
                              <a:pt x="91440" y="20002"/>
                              <a:pt x="91440" y="45720"/>
                            </a:cubicBezTo>
                            <a:cubicBezTo>
                              <a:pt x="91440" y="70485"/>
                              <a:pt x="70485" y="91440"/>
                              <a:pt x="45720" y="91440"/>
                            </a:cubicBezTo>
                            <a:close/>
                          </a:path>
                        </a:pathLst>
                      </a:custGeom>
                      <a:solidFill>
                        <a:srgbClr val="51493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65613F05-E779-4E58-AEB8-8A625BE5A423}"/>
                      </a:ext>
                    </a:extLst>
                  </p:cNvPr>
                  <p:cNvSpPr/>
                  <p:nvPr/>
                </p:nvSpPr>
                <p:spPr>
                  <a:xfrm>
                    <a:off x="7537434" y="4923127"/>
                    <a:ext cx="363736" cy="344658"/>
                  </a:xfrm>
                  <a:custGeom>
                    <a:avLst/>
                    <a:gdLst>
                      <a:gd name="connsiteX0" fmla="*/ 173355 w 173355"/>
                      <a:gd name="connsiteY0" fmla="*/ 86678 h 173354"/>
                      <a:gd name="connsiteX1" fmla="*/ 86678 w 173355"/>
                      <a:gd name="connsiteY1" fmla="*/ 173355 h 173354"/>
                      <a:gd name="connsiteX2" fmla="*/ 0 w 173355"/>
                      <a:gd name="connsiteY2" fmla="*/ 86678 h 173354"/>
                      <a:gd name="connsiteX3" fmla="*/ 86678 w 173355"/>
                      <a:gd name="connsiteY3" fmla="*/ 0 h 173354"/>
                      <a:gd name="connsiteX4" fmla="*/ 173355 w 173355"/>
                      <a:gd name="connsiteY4" fmla="*/ 86678 h 173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355" h="173354">
                        <a:moveTo>
                          <a:pt x="173355" y="86678"/>
                        </a:moveTo>
                        <a:cubicBezTo>
                          <a:pt x="173355" y="134548"/>
                          <a:pt x="134548" y="173355"/>
                          <a:pt x="86678" y="173355"/>
                        </a:cubicBezTo>
                        <a:cubicBezTo>
                          <a:pt x="38807" y="173355"/>
                          <a:pt x="0" y="134548"/>
                          <a:pt x="0" y="86678"/>
                        </a:cubicBezTo>
                        <a:cubicBezTo>
                          <a:pt x="0" y="38807"/>
                          <a:pt x="38807" y="0"/>
                          <a:pt x="86678" y="0"/>
                        </a:cubicBezTo>
                        <a:cubicBezTo>
                          <a:pt x="134548" y="0"/>
                          <a:pt x="173355" y="38807"/>
                          <a:pt x="173355" y="86678"/>
                        </a:cubicBezTo>
                        <a:close/>
                      </a:path>
                    </a:pathLst>
                  </a:custGeom>
                  <a:solidFill>
                    <a:srgbClr val="C47B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" name="Arc 26">
                  <a:extLst>
                    <a:ext uri="{FF2B5EF4-FFF2-40B4-BE49-F238E27FC236}">
                      <a16:creationId xmlns:a16="http://schemas.microsoft.com/office/drawing/2014/main" id="{DC58DB49-FB15-40E2-A60B-0AF0EA127820}"/>
                    </a:ext>
                  </a:extLst>
                </p:cNvPr>
                <p:cNvSpPr/>
                <p:nvPr/>
              </p:nvSpPr>
              <p:spPr>
                <a:xfrm>
                  <a:off x="5749805" y="4620674"/>
                  <a:ext cx="608105" cy="301283"/>
                </a:xfrm>
                <a:prstGeom prst="arc">
                  <a:avLst>
                    <a:gd name="adj1" fmla="val 11320706"/>
                    <a:gd name="adj2" fmla="val 21039679"/>
                  </a:avLst>
                </a:prstGeom>
                <a:ln w="127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94F6062-0705-4234-910F-0194233C91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53857" y="4616548"/>
                  <a:ext cx="0" cy="38686"/>
                </a:xfrm>
                <a:prstGeom prst="line">
                  <a:avLst/>
                </a:prstGeom>
                <a:ln w="127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18EE14CA-C601-46EA-BB49-76D3994DF415}"/>
                    </a:ext>
                  </a:extLst>
                </p:cNvPr>
                <p:cNvGrpSpPr/>
                <p:nvPr/>
              </p:nvGrpSpPr>
              <p:grpSpPr>
                <a:xfrm>
                  <a:off x="3311575" y="4350638"/>
                  <a:ext cx="1972602" cy="284667"/>
                  <a:chOff x="3311575" y="4350638"/>
                  <a:chExt cx="1972602" cy="284667"/>
                </a:xfrm>
              </p:grpSpPr>
              <p:sp>
                <p:nvSpPr>
                  <p:cNvPr id="40" name="Trapezoid 39">
                    <a:extLst>
                      <a:ext uri="{FF2B5EF4-FFF2-40B4-BE49-F238E27FC236}">
                        <a16:creationId xmlns:a16="http://schemas.microsoft.com/office/drawing/2014/main" id="{F9D38EA2-F148-4B3C-B5E3-9CC268E70D9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421577" y="4392954"/>
                    <a:ext cx="1752600" cy="176661"/>
                  </a:xfrm>
                  <a:prstGeom prst="trapezoid">
                    <a:avLst/>
                  </a:prstGeom>
                  <a:solidFill>
                    <a:srgbClr val="D9D9D9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3D4C83"/>
                      </a:solidFill>
                    </a:endParaRPr>
                  </a:p>
                </p:txBody>
              </p:sp>
              <p:sp>
                <p:nvSpPr>
                  <p:cNvPr id="42" name="Trapezoid 41">
                    <a:extLst>
                      <a:ext uri="{FF2B5EF4-FFF2-40B4-BE49-F238E27FC236}">
                        <a16:creationId xmlns:a16="http://schemas.microsoft.com/office/drawing/2014/main" id="{1B1F76BF-3FF5-4C88-A8C0-7F40A507010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24997" y="4559105"/>
                    <a:ext cx="162119" cy="76200"/>
                  </a:xfrm>
                  <a:prstGeom prst="trapezoid">
                    <a:avLst/>
                  </a:prstGeom>
                  <a:solidFill>
                    <a:srgbClr val="3D4C8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6692A51-EEAB-4B28-BF07-A6898A2015B2}"/>
                      </a:ext>
                    </a:extLst>
                  </p:cNvPr>
                  <p:cNvSpPr/>
                  <p:nvPr/>
                </p:nvSpPr>
                <p:spPr>
                  <a:xfrm>
                    <a:off x="3311575" y="4350638"/>
                    <a:ext cx="1972602" cy="45719"/>
                  </a:xfrm>
                  <a:prstGeom prst="rect">
                    <a:avLst/>
                  </a:prstGeom>
                  <a:solidFill>
                    <a:srgbClr val="3D4C83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81BE324F-0D96-446E-95E5-915F0ADB7B6D}"/>
                    </a:ext>
                  </a:extLst>
                </p:cNvPr>
                <p:cNvGrpSpPr/>
                <p:nvPr/>
              </p:nvGrpSpPr>
              <p:grpSpPr>
                <a:xfrm>
                  <a:off x="6837157" y="4337503"/>
                  <a:ext cx="1972602" cy="284667"/>
                  <a:chOff x="3311575" y="4350638"/>
                  <a:chExt cx="1972602" cy="284667"/>
                </a:xfrm>
              </p:grpSpPr>
              <p:sp>
                <p:nvSpPr>
                  <p:cNvPr id="69" name="Trapezoid 68">
                    <a:extLst>
                      <a:ext uri="{FF2B5EF4-FFF2-40B4-BE49-F238E27FC236}">
                        <a16:creationId xmlns:a16="http://schemas.microsoft.com/office/drawing/2014/main" id="{EDF72C62-D10A-4B2C-91CF-8042FDB359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421577" y="4392954"/>
                    <a:ext cx="1752600" cy="176661"/>
                  </a:xfrm>
                  <a:prstGeom prst="trapezoid">
                    <a:avLst/>
                  </a:prstGeom>
                  <a:solidFill>
                    <a:srgbClr val="D9D9D9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3D4C83"/>
                      </a:solidFill>
                    </a:endParaRPr>
                  </a:p>
                </p:txBody>
              </p:sp>
              <p:sp>
                <p:nvSpPr>
                  <p:cNvPr id="70" name="Trapezoid 69">
                    <a:extLst>
                      <a:ext uri="{FF2B5EF4-FFF2-40B4-BE49-F238E27FC236}">
                        <a16:creationId xmlns:a16="http://schemas.microsoft.com/office/drawing/2014/main" id="{5793AF14-D1B3-4113-9ED4-F82E97DF4B5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24997" y="4559105"/>
                    <a:ext cx="162119" cy="76200"/>
                  </a:xfrm>
                  <a:prstGeom prst="trapezoid">
                    <a:avLst/>
                  </a:prstGeom>
                  <a:solidFill>
                    <a:srgbClr val="3D4C8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502FC175-F4D8-4F11-9EEF-BF93823BCFB6}"/>
                      </a:ext>
                    </a:extLst>
                  </p:cNvPr>
                  <p:cNvSpPr/>
                  <p:nvPr/>
                </p:nvSpPr>
                <p:spPr>
                  <a:xfrm>
                    <a:off x="3311575" y="4350638"/>
                    <a:ext cx="1972602" cy="45719"/>
                  </a:xfrm>
                  <a:prstGeom prst="rect">
                    <a:avLst/>
                  </a:prstGeom>
                  <a:solidFill>
                    <a:srgbClr val="3D4C83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DD38051-D16D-4E02-B342-110C030A2D48}"/>
                  </a:ext>
                </a:extLst>
              </p:cNvPr>
              <p:cNvSpPr txBox="1"/>
              <p:nvPr/>
            </p:nvSpPr>
            <p:spPr>
              <a:xfrm>
                <a:off x="7484111" y="3918284"/>
                <a:ext cx="5899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800">
                    <a:latin typeface="#9Slide03 Cabin" panose="00000500000000000000" pitchFamily="2" charset="-93"/>
                    <a:cs typeface="Times New Roman" panose="02020603050405020304" pitchFamily="18" charset="0"/>
                  </a:rPr>
                  <a:t>x kg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739241E-4909-44CB-AE80-CD27EF6141DA}"/>
                  </a:ext>
                </a:extLst>
              </p:cNvPr>
              <p:cNvSpPr txBox="1"/>
              <p:nvPr/>
            </p:nvSpPr>
            <p:spPr>
              <a:xfrm>
                <a:off x="10434932" y="3585578"/>
                <a:ext cx="6011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800">
                    <a:latin typeface="#9Slide03 Cabin" panose="00000500000000000000" pitchFamily="2" charset="-93"/>
                    <a:cs typeface="Times New Roman" panose="02020603050405020304" pitchFamily="18" charset="0"/>
                  </a:rPr>
                  <a:t>7 kg</a:t>
                </a: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974E54F-96F2-4DCB-97AF-1E01EEBFE82A}"/>
                </a:ext>
              </a:extLst>
            </p:cNvPr>
            <p:cNvSpPr txBox="1"/>
            <p:nvPr/>
          </p:nvSpPr>
          <p:spPr>
            <a:xfrm>
              <a:off x="8006767" y="5796965"/>
              <a:ext cx="210654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>
                  <a:latin typeface="#9Slide03 Cabin" panose="00000500000000000000" pitchFamily="2" charset="-93"/>
                </a:rPr>
                <a:t>Hình 1.13</a:t>
              </a:r>
            </a:p>
          </p:txBody>
        </p:sp>
      </p:grpSp>
      <p:grpSp>
        <p:nvGrpSpPr>
          <p:cNvPr id="52" name="Google Shape;1444;p74">
            <a:extLst>
              <a:ext uri="{FF2B5EF4-FFF2-40B4-BE49-F238E27FC236}">
                <a16:creationId xmlns:a16="http://schemas.microsoft.com/office/drawing/2014/main" id="{6C857AEE-7431-428C-A4AB-9D97146472A6}"/>
              </a:ext>
            </a:extLst>
          </p:cNvPr>
          <p:cNvGrpSpPr/>
          <p:nvPr/>
        </p:nvGrpSpPr>
        <p:grpSpPr>
          <a:xfrm>
            <a:off x="10803987" y="2760529"/>
            <a:ext cx="457625" cy="431668"/>
            <a:chOff x="6837759" y="2698349"/>
            <a:chExt cx="343219" cy="323751"/>
          </a:xfrm>
        </p:grpSpPr>
        <p:grpSp>
          <p:nvGrpSpPr>
            <p:cNvPr id="54" name="Google Shape;1445;p74">
              <a:extLst>
                <a:ext uri="{FF2B5EF4-FFF2-40B4-BE49-F238E27FC236}">
                  <a16:creationId xmlns:a16="http://schemas.microsoft.com/office/drawing/2014/main" id="{3E20F88B-3B00-4831-B101-4EFBDABE26D7}"/>
                </a:ext>
              </a:extLst>
            </p:cNvPr>
            <p:cNvGrpSpPr/>
            <p:nvPr/>
          </p:nvGrpSpPr>
          <p:grpSpPr>
            <a:xfrm>
              <a:off x="6837759" y="2698349"/>
              <a:ext cx="343219" cy="323751"/>
              <a:chOff x="7439721" y="3845026"/>
              <a:chExt cx="587100" cy="553800"/>
            </a:xfrm>
          </p:grpSpPr>
          <p:sp>
            <p:nvSpPr>
              <p:cNvPr id="57" name="Google Shape;1446;p74">
                <a:extLst>
                  <a:ext uri="{FF2B5EF4-FFF2-40B4-BE49-F238E27FC236}">
                    <a16:creationId xmlns:a16="http://schemas.microsoft.com/office/drawing/2014/main" id="{D2389345-1A69-44F6-B60C-B977B5F7C020}"/>
                  </a:ext>
                </a:extLst>
              </p:cNvPr>
              <p:cNvSpPr/>
              <p:nvPr/>
            </p:nvSpPr>
            <p:spPr>
              <a:xfrm>
                <a:off x="7439721" y="3845026"/>
                <a:ext cx="587100" cy="553800"/>
              </a:xfrm>
              <a:prstGeom prst="roundRect">
                <a:avLst>
                  <a:gd name="adj" fmla="val 16667"/>
                </a:avLst>
              </a:prstGeom>
              <a:solidFill>
                <a:srgbClr val="2A2B33"/>
              </a:solidFill>
              <a:ln>
                <a:noFill/>
              </a:ln>
              <a:effectLst>
                <a:outerShdw blurRad="100013" dist="38100" dir="13020000" algn="bl" rotWithShape="0">
                  <a:srgbClr val="FFFFFF">
                    <a:alpha val="25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8" name="Google Shape;1447;p74">
                <a:extLst>
                  <a:ext uri="{FF2B5EF4-FFF2-40B4-BE49-F238E27FC236}">
                    <a16:creationId xmlns:a16="http://schemas.microsoft.com/office/drawing/2014/main" id="{11FB3F59-EEF7-4699-A9E8-9F0A990CD253}"/>
                  </a:ext>
                </a:extLst>
              </p:cNvPr>
              <p:cNvSpPr/>
              <p:nvPr/>
            </p:nvSpPr>
            <p:spPr>
              <a:xfrm>
                <a:off x="7439721" y="3845026"/>
                <a:ext cx="587100" cy="553800"/>
              </a:xfrm>
              <a:prstGeom prst="roundRect">
                <a:avLst>
                  <a:gd name="adj" fmla="val 16667"/>
                </a:avLst>
              </a:prstGeom>
              <a:solidFill>
                <a:srgbClr val="2A2B33"/>
              </a:solidFill>
              <a:ln>
                <a:noFill/>
              </a:ln>
              <a:effectLst>
                <a:outerShdw blurRad="100013" dist="57150" dir="2760000" algn="bl" rotWithShape="0">
                  <a:srgbClr val="000000">
                    <a:alpha val="94000"/>
                  </a:srgbClr>
                </a:outerShdw>
              </a:effectLst>
            </p:spPr>
            <p:txBody>
              <a:bodyPr spcFirstLastPara="1" wrap="square" lIns="0" tIns="121900" rIns="0" bIns="121900" anchor="ctr" anchorCtr="0">
                <a:noAutofit/>
              </a:bodyPr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067" b="0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Hammersmith One"/>
                  <a:ea typeface="Hammersmith One"/>
                  <a:cs typeface="Hammersmith One"/>
                  <a:sym typeface="Hammersmith One"/>
                </a:endParaRPr>
              </a:p>
            </p:txBody>
          </p:sp>
        </p:grpSp>
        <p:sp>
          <p:nvSpPr>
            <p:cNvPr id="56" name="Google Shape;1448;p74">
              <a:extLst>
                <a:ext uri="{FF2B5EF4-FFF2-40B4-BE49-F238E27FC236}">
                  <a16:creationId xmlns:a16="http://schemas.microsoft.com/office/drawing/2014/main" id="{A7DBDBE6-B34A-455D-A52A-395387CB778D}"/>
                </a:ext>
              </a:extLst>
            </p:cNvPr>
            <p:cNvSpPr/>
            <p:nvPr/>
          </p:nvSpPr>
          <p:spPr>
            <a:xfrm>
              <a:off x="6943538" y="2780563"/>
              <a:ext cx="131625" cy="159325"/>
            </a:xfrm>
            <a:custGeom>
              <a:avLst/>
              <a:gdLst/>
              <a:ahLst/>
              <a:cxnLst/>
              <a:rect l="l" t="t" r="r" b="b"/>
              <a:pathLst>
                <a:path w="5265" h="6373" fill="none" extrusionOk="0">
                  <a:moveTo>
                    <a:pt x="5265" y="6373"/>
                  </a:moveTo>
                  <a:lnTo>
                    <a:pt x="2633" y="5033"/>
                  </a:lnTo>
                  <a:lnTo>
                    <a:pt x="0" y="6373"/>
                  </a:lnTo>
                  <a:lnTo>
                    <a:pt x="0" y="0"/>
                  </a:lnTo>
                  <a:lnTo>
                    <a:pt x="5265" y="0"/>
                  </a:lnTo>
                  <a:close/>
                </a:path>
              </a:pathLst>
            </a:custGeom>
            <a:noFill/>
            <a:ln w="15000" cap="rnd" cmpd="sng">
              <a:solidFill>
                <a:srgbClr val="FA9A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89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CE4014D-462F-4E62-AF06-A49B9DE2EE42}"/>
              </a:ext>
            </a:extLst>
          </p:cNvPr>
          <p:cNvCxnSpPr>
            <a:cxnSpLocks/>
          </p:cNvCxnSpPr>
          <p:nvPr/>
        </p:nvCxnSpPr>
        <p:spPr>
          <a:xfrm flipH="1" flipV="1">
            <a:off x="2638720" y="4196499"/>
            <a:ext cx="790280" cy="100011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7682D9-A591-4C6B-9CF5-1053295AF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7" y="980128"/>
            <a:ext cx="543872" cy="5438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614D56-A572-408F-AED0-53EC6F4289E5}"/>
              </a:ext>
            </a:extLst>
          </p:cNvPr>
          <p:cNvSpPr txBox="1"/>
          <p:nvPr/>
        </p:nvSpPr>
        <p:spPr>
          <a:xfrm>
            <a:off x="1121523" y="1078824"/>
            <a:ext cx="155972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Cabin" panose="00000500000000000000" pitchFamily="2" charset="-93"/>
              </a:rPr>
              <a:t>Đẳng thức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29C2C3B-D359-43F4-97D6-7D75D6E9F9D4}"/>
              </a:ext>
            </a:extLst>
          </p:cNvPr>
          <p:cNvGrpSpPr/>
          <p:nvPr/>
        </p:nvGrpSpPr>
        <p:grpSpPr>
          <a:xfrm>
            <a:off x="5791200" y="1524000"/>
            <a:ext cx="5872608" cy="4326292"/>
            <a:chOff x="5638800" y="1331781"/>
            <a:chExt cx="5872608" cy="432629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48F0D4-CABD-418A-9083-12E98442EA40}"/>
                </a:ext>
              </a:extLst>
            </p:cNvPr>
            <p:cNvGrpSpPr/>
            <p:nvPr/>
          </p:nvGrpSpPr>
          <p:grpSpPr>
            <a:xfrm>
              <a:off x="5638800" y="1331781"/>
              <a:ext cx="5872608" cy="3367089"/>
              <a:chOff x="5633544" y="2977624"/>
              <a:chExt cx="5529993" cy="317064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1BD13F-E650-41CD-8F11-1F84AF1D45D9}"/>
                  </a:ext>
                </a:extLst>
              </p:cNvPr>
              <p:cNvSpPr txBox="1"/>
              <p:nvPr/>
            </p:nvSpPr>
            <p:spPr>
              <a:xfrm>
                <a:off x="5633544" y="3388499"/>
                <a:ext cx="760778" cy="405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800">
                    <a:latin typeface="#9Slide03 Cabin" panose="00000500000000000000" pitchFamily="2" charset="-93"/>
                    <a:cs typeface="Times New Roman" panose="02020603050405020304" pitchFamily="18" charset="0"/>
                  </a:rPr>
                  <a:t>5,1 kg</a:t>
                </a: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58BA136-8353-454F-8249-B9724DFDD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4341" y="4192652"/>
                <a:ext cx="660282" cy="66028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6BF9E53-9260-4719-9D5C-477639754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7294" y="2977624"/>
                <a:ext cx="1956243" cy="195624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85F8C43-4328-4587-9C0F-FDC82E7A7F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7101">
                <a:off x="6048660" y="3484684"/>
                <a:ext cx="1349235" cy="1405934"/>
              </a:xfrm>
              <a:prstGeom prst="rect">
                <a:avLst/>
              </a:prstGeom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35703D5-E4DE-4E29-A681-A0DD8022F431}"/>
                  </a:ext>
                </a:extLst>
              </p:cNvPr>
              <p:cNvGrpSpPr/>
              <p:nvPr/>
            </p:nvGrpSpPr>
            <p:grpSpPr>
              <a:xfrm>
                <a:off x="6245323" y="4713839"/>
                <a:ext cx="4796186" cy="1434434"/>
                <a:chOff x="3304541" y="4337503"/>
                <a:chExt cx="5582917" cy="1669728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4312AFE6-5523-4699-8E09-BB8E37DED7A0}"/>
                    </a:ext>
                  </a:extLst>
                </p:cNvPr>
                <p:cNvSpPr/>
                <p:nvPr/>
              </p:nvSpPr>
              <p:spPr>
                <a:xfrm>
                  <a:off x="5706408" y="4576352"/>
                  <a:ext cx="700903" cy="848873"/>
                </a:xfrm>
                <a:custGeom>
                  <a:avLst/>
                  <a:gdLst>
                    <a:gd name="connsiteX0" fmla="*/ 441375 w 882750"/>
                    <a:gd name="connsiteY0" fmla="*/ 0 h 1069110"/>
                    <a:gd name="connsiteX1" fmla="*/ 882750 w 882750"/>
                    <a:gd name="connsiteY1" fmla="*/ 184666 h 1069110"/>
                    <a:gd name="connsiteX2" fmla="*/ 873783 w 882750"/>
                    <a:gd name="connsiteY2" fmla="*/ 221883 h 1069110"/>
                    <a:gd name="connsiteX3" fmla="*/ 855888 w 882750"/>
                    <a:gd name="connsiteY3" fmla="*/ 246002 h 1069110"/>
                    <a:gd name="connsiteX4" fmla="*/ 860475 w 882750"/>
                    <a:gd name="connsiteY4" fmla="*/ 246002 h 1069110"/>
                    <a:gd name="connsiteX5" fmla="*/ 441375 w 882750"/>
                    <a:gd name="connsiteY5" fmla="*/ 1069110 h 1069110"/>
                    <a:gd name="connsiteX6" fmla="*/ 22275 w 882750"/>
                    <a:gd name="connsiteY6" fmla="*/ 246002 h 1069110"/>
                    <a:gd name="connsiteX7" fmla="*/ 26862 w 882750"/>
                    <a:gd name="connsiteY7" fmla="*/ 246002 h 1069110"/>
                    <a:gd name="connsiteX8" fmla="*/ 8967 w 882750"/>
                    <a:gd name="connsiteY8" fmla="*/ 221883 h 1069110"/>
                    <a:gd name="connsiteX9" fmla="*/ 0 w 882750"/>
                    <a:gd name="connsiteY9" fmla="*/ 184666 h 1069110"/>
                    <a:gd name="connsiteX10" fmla="*/ 441375 w 882750"/>
                    <a:gd name="connsiteY10" fmla="*/ 0 h 1069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82750" h="1069110">
                      <a:moveTo>
                        <a:pt x="441375" y="0"/>
                      </a:moveTo>
                      <a:cubicBezTo>
                        <a:pt x="685140" y="0"/>
                        <a:pt x="882750" y="82678"/>
                        <a:pt x="882750" y="184666"/>
                      </a:cubicBezTo>
                      <a:cubicBezTo>
                        <a:pt x="882750" y="197415"/>
                        <a:pt x="879663" y="209861"/>
                        <a:pt x="873783" y="221883"/>
                      </a:cubicBezTo>
                      <a:lnTo>
                        <a:pt x="855888" y="246002"/>
                      </a:lnTo>
                      <a:lnTo>
                        <a:pt x="860475" y="246002"/>
                      </a:lnTo>
                      <a:lnTo>
                        <a:pt x="441375" y="1069110"/>
                      </a:lnTo>
                      <a:lnTo>
                        <a:pt x="22275" y="246002"/>
                      </a:lnTo>
                      <a:lnTo>
                        <a:pt x="26862" y="246002"/>
                      </a:lnTo>
                      <a:lnTo>
                        <a:pt x="8967" y="221883"/>
                      </a:lnTo>
                      <a:cubicBezTo>
                        <a:pt x="3088" y="209861"/>
                        <a:pt x="0" y="197415"/>
                        <a:pt x="0" y="184666"/>
                      </a:cubicBezTo>
                      <a:cubicBezTo>
                        <a:pt x="0" y="82678"/>
                        <a:pt x="197610" y="0"/>
                        <a:pt x="44137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latin typeface="#9Slide03 Cabin" panose="00000500000000000000" pitchFamily="2" charset="-93"/>
                  </a:endParaRPr>
                </a:p>
              </p:txBody>
            </p:sp>
            <p:sp>
              <p:nvSpPr>
                <p:cNvPr id="19" name="Rectangle: Top Corners Snipped 18">
                  <a:extLst>
                    <a:ext uri="{FF2B5EF4-FFF2-40B4-BE49-F238E27FC236}">
                      <a16:creationId xmlns:a16="http://schemas.microsoft.com/office/drawing/2014/main" id="{438A5567-86E8-4F97-A530-160B5A71A66E}"/>
                    </a:ext>
                  </a:extLst>
                </p:cNvPr>
                <p:cNvSpPr/>
                <p:nvPr/>
              </p:nvSpPr>
              <p:spPr>
                <a:xfrm>
                  <a:off x="5919661" y="5308066"/>
                  <a:ext cx="288516" cy="268042"/>
                </a:xfrm>
                <a:prstGeom prst="snip2SameRect">
                  <a:avLst>
                    <a:gd name="adj1" fmla="val 38403"/>
                    <a:gd name="adj2" fmla="val 0"/>
                  </a:avLst>
                </a:prstGeom>
                <a:solidFill>
                  <a:srgbClr val="5959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#9Slide03 Cabin" panose="00000500000000000000" pitchFamily="2" charset="-93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56CC9342-38D8-4DCD-8EF6-B97EF5E4B808}"/>
                    </a:ext>
                  </a:extLst>
                </p:cNvPr>
                <p:cNvSpPr/>
                <p:nvPr/>
              </p:nvSpPr>
              <p:spPr>
                <a:xfrm>
                  <a:off x="5873659" y="5503728"/>
                  <a:ext cx="369577" cy="261971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#9Slide03 Cabin" panose="00000500000000000000" pitchFamily="2" charset="-93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4958AAF-23F6-4ED2-B9E8-1BFF39EDA0D0}"/>
                    </a:ext>
                  </a:extLst>
                </p:cNvPr>
                <p:cNvSpPr/>
                <p:nvPr/>
              </p:nvSpPr>
              <p:spPr>
                <a:xfrm>
                  <a:off x="7777460" y="4567148"/>
                  <a:ext cx="113477" cy="94407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#9Slide03 Cabin" panose="00000500000000000000" pitchFamily="2" charset="-93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727B7CA-21F4-44CE-BD30-EBABE0853117}"/>
                    </a:ext>
                  </a:extLst>
                </p:cNvPr>
                <p:cNvSpPr/>
                <p:nvPr/>
              </p:nvSpPr>
              <p:spPr>
                <a:xfrm>
                  <a:off x="4243987" y="4567148"/>
                  <a:ext cx="113477" cy="94407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#9Slide03 Cabin" panose="00000500000000000000" pitchFamily="2" charset="-93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C1EE472-8F47-4AAF-84A1-72F393DB44A8}"/>
                    </a:ext>
                  </a:extLst>
                </p:cNvPr>
                <p:cNvSpPr/>
                <p:nvPr/>
              </p:nvSpPr>
              <p:spPr>
                <a:xfrm>
                  <a:off x="7638934" y="5498369"/>
                  <a:ext cx="369577" cy="261971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#9Slide03 Cabin" panose="00000500000000000000" pitchFamily="2" charset="-93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F3077127-74A0-4269-BA36-E7F5D814F2CF}"/>
                    </a:ext>
                  </a:extLst>
                </p:cNvPr>
                <p:cNvSpPr/>
                <p:nvPr/>
              </p:nvSpPr>
              <p:spPr>
                <a:xfrm>
                  <a:off x="4124519" y="5498369"/>
                  <a:ext cx="369577" cy="261971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#9Slide03 Cabin" panose="00000500000000000000" pitchFamily="2" charset="-93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FAC1ABC2-94D3-4259-B675-11A4848F5922}"/>
                    </a:ext>
                  </a:extLst>
                </p:cNvPr>
                <p:cNvSpPr/>
                <p:nvPr/>
              </p:nvSpPr>
              <p:spPr>
                <a:xfrm>
                  <a:off x="3304541" y="5918904"/>
                  <a:ext cx="5582917" cy="88327"/>
                </a:xfrm>
                <a:custGeom>
                  <a:avLst/>
                  <a:gdLst>
                    <a:gd name="connsiteX0" fmla="*/ 1471613 w 1473777"/>
                    <a:gd name="connsiteY0" fmla="*/ 82867 h 82867"/>
                    <a:gd name="connsiteX1" fmla="*/ 2858 w 1473777"/>
                    <a:gd name="connsiteY1" fmla="*/ 82867 h 82867"/>
                    <a:gd name="connsiteX2" fmla="*/ 0 w 1473777"/>
                    <a:gd name="connsiteY2" fmla="*/ 80010 h 82867"/>
                    <a:gd name="connsiteX3" fmla="*/ 0 w 1473777"/>
                    <a:gd name="connsiteY3" fmla="*/ 73342 h 82867"/>
                    <a:gd name="connsiteX4" fmla="*/ 73342 w 1473777"/>
                    <a:gd name="connsiteY4" fmla="*/ 0 h 82867"/>
                    <a:gd name="connsiteX5" fmla="*/ 1400175 w 1473777"/>
                    <a:gd name="connsiteY5" fmla="*/ 0 h 82867"/>
                    <a:gd name="connsiteX6" fmla="*/ 1473518 w 1473777"/>
                    <a:gd name="connsiteY6" fmla="*/ 73342 h 82867"/>
                    <a:gd name="connsiteX7" fmla="*/ 1473518 w 1473777"/>
                    <a:gd name="connsiteY7" fmla="*/ 80010 h 82867"/>
                    <a:gd name="connsiteX8" fmla="*/ 1471613 w 1473777"/>
                    <a:gd name="connsiteY8" fmla="*/ 82867 h 8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3777" h="82867">
                      <a:moveTo>
                        <a:pt x="1471613" y="82867"/>
                      </a:moveTo>
                      <a:lnTo>
                        <a:pt x="2858" y="82867"/>
                      </a:lnTo>
                      <a:cubicBezTo>
                        <a:pt x="953" y="82867"/>
                        <a:pt x="0" y="81915"/>
                        <a:pt x="0" y="80010"/>
                      </a:cubicBezTo>
                      <a:lnTo>
                        <a:pt x="0" y="73342"/>
                      </a:lnTo>
                      <a:cubicBezTo>
                        <a:pt x="0" y="32385"/>
                        <a:pt x="33338" y="0"/>
                        <a:pt x="73342" y="0"/>
                      </a:cubicBezTo>
                      <a:lnTo>
                        <a:pt x="1400175" y="0"/>
                      </a:lnTo>
                      <a:cubicBezTo>
                        <a:pt x="1441133" y="0"/>
                        <a:pt x="1473518" y="33338"/>
                        <a:pt x="1473518" y="73342"/>
                      </a:cubicBezTo>
                      <a:lnTo>
                        <a:pt x="1473518" y="80010"/>
                      </a:lnTo>
                      <a:cubicBezTo>
                        <a:pt x="1474470" y="80963"/>
                        <a:pt x="1472565" y="82867"/>
                        <a:pt x="1471613" y="82867"/>
                      </a:cubicBezTo>
                      <a:close/>
                    </a:path>
                  </a:pathLst>
                </a:custGeom>
                <a:solidFill>
                  <a:srgbClr val="1F271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#9Slide03 Cabin" panose="00000500000000000000" pitchFamily="2" charset="-93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FF0C191C-1DE6-4A0F-95D1-C9B9EAA37476}"/>
                    </a:ext>
                  </a:extLst>
                </p:cNvPr>
                <p:cNvSpPr/>
                <p:nvPr/>
              </p:nvSpPr>
              <p:spPr>
                <a:xfrm>
                  <a:off x="3775440" y="5751388"/>
                  <a:ext cx="4631719" cy="168532"/>
                </a:xfrm>
                <a:custGeom>
                  <a:avLst/>
                  <a:gdLst>
                    <a:gd name="connsiteX0" fmla="*/ 986790 w 986790"/>
                    <a:gd name="connsiteY0" fmla="*/ 60008 h 158115"/>
                    <a:gd name="connsiteX1" fmla="*/ 986790 w 986790"/>
                    <a:gd name="connsiteY1" fmla="*/ 158115 h 158115"/>
                    <a:gd name="connsiteX2" fmla="*/ 0 w 986790"/>
                    <a:gd name="connsiteY2" fmla="*/ 158115 h 158115"/>
                    <a:gd name="connsiteX3" fmla="*/ 0 w 986790"/>
                    <a:gd name="connsiteY3" fmla="*/ 60008 h 158115"/>
                    <a:gd name="connsiteX4" fmla="*/ 60008 w 986790"/>
                    <a:gd name="connsiteY4" fmla="*/ 0 h 158115"/>
                    <a:gd name="connsiteX5" fmla="*/ 925830 w 986790"/>
                    <a:gd name="connsiteY5" fmla="*/ 0 h 158115"/>
                    <a:gd name="connsiteX6" fmla="*/ 986790 w 986790"/>
                    <a:gd name="connsiteY6" fmla="*/ 60008 h 158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6790" h="158115">
                      <a:moveTo>
                        <a:pt x="986790" y="60008"/>
                      </a:moveTo>
                      <a:lnTo>
                        <a:pt x="986790" y="158115"/>
                      </a:lnTo>
                      <a:lnTo>
                        <a:pt x="0" y="158115"/>
                      </a:lnTo>
                      <a:lnTo>
                        <a:pt x="0" y="60008"/>
                      </a:lnTo>
                      <a:cubicBezTo>
                        <a:pt x="0" y="26670"/>
                        <a:pt x="26670" y="0"/>
                        <a:pt x="60008" y="0"/>
                      </a:cubicBezTo>
                      <a:lnTo>
                        <a:pt x="925830" y="0"/>
                      </a:lnTo>
                      <a:cubicBezTo>
                        <a:pt x="959168" y="0"/>
                        <a:pt x="986790" y="26670"/>
                        <a:pt x="986790" y="60008"/>
                      </a:cubicBezTo>
                      <a:close/>
                    </a:path>
                  </a:pathLst>
                </a:custGeom>
                <a:solidFill>
                  <a:srgbClr val="C47B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#9Slide03 Cabin" panose="00000500000000000000" pitchFamily="2" charset="-93"/>
                  </a:endParaRPr>
                </a:p>
              </p:txBody>
            </p:sp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046D7E1F-9F45-4373-9A10-57FAC5952AE0}"/>
                    </a:ext>
                  </a:extLst>
                </p:cNvPr>
                <p:cNvSpPr/>
                <p:nvPr/>
              </p:nvSpPr>
              <p:spPr>
                <a:xfrm>
                  <a:off x="6028895" y="4710610"/>
                  <a:ext cx="60503" cy="363017"/>
                </a:xfrm>
                <a:prstGeom prst="triangl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#9Slide03 Cabin" panose="00000500000000000000" pitchFamily="2" charset="-93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D0C36E88-6EC5-424A-AF25-E8E156DA30B1}"/>
                    </a:ext>
                  </a:extLst>
                </p:cNvPr>
                <p:cNvSpPr/>
                <p:nvPr/>
              </p:nvSpPr>
              <p:spPr>
                <a:xfrm>
                  <a:off x="3775440" y="5880324"/>
                  <a:ext cx="4631719" cy="38580"/>
                </a:xfrm>
                <a:custGeom>
                  <a:avLst/>
                  <a:gdLst>
                    <a:gd name="connsiteX0" fmla="*/ 0 w 986789"/>
                    <a:gd name="connsiteY0" fmla="*/ 0 h 38100"/>
                    <a:gd name="connsiteX1" fmla="*/ 986790 w 986789"/>
                    <a:gd name="connsiteY1" fmla="*/ 0 h 38100"/>
                    <a:gd name="connsiteX2" fmla="*/ 986790 w 986789"/>
                    <a:gd name="connsiteY2" fmla="*/ 38100 h 38100"/>
                    <a:gd name="connsiteX3" fmla="*/ 0 w 986789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6789" h="38100">
                      <a:moveTo>
                        <a:pt x="0" y="0"/>
                      </a:moveTo>
                      <a:lnTo>
                        <a:pt x="986790" y="0"/>
                      </a:lnTo>
                      <a:lnTo>
                        <a:pt x="986790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9E50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#9Slide03 Cabin" panose="00000500000000000000" pitchFamily="2" charset="-93"/>
                  </a:endParaRPr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47E2DE96-E386-4C0C-B10A-0AAAAB286D76}"/>
                    </a:ext>
                  </a:extLst>
                </p:cNvPr>
                <p:cNvGrpSpPr/>
                <p:nvPr/>
              </p:nvGrpSpPr>
              <p:grpSpPr>
                <a:xfrm>
                  <a:off x="4192576" y="5039187"/>
                  <a:ext cx="3746722" cy="293310"/>
                  <a:chOff x="5363307" y="4898377"/>
                  <a:chExt cx="4718797" cy="369408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99AA0B9D-77B8-4658-8DC9-450BEAB91D7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363307" y="4898377"/>
                    <a:ext cx="4718797" cy="349975"/>
                    <a:chOff x="3609827" y="354017"/>
                    <a:chExt cx="4886903" cy="455684"/>
                  </a:xfrm>
                </p:grpSpPr>
                <p:sp>
                  <p:nvSpPr>
                    <p:cNvPr id="42" name="Freeform: Shape 41">
                      <a:extLst>
                        <a:ext uri="{FF2B5EF4-FFF2-40B4-BE49-F238E27FC236}">
                          <a16:creationId xmlns:a16="http://schemas.microsoft.com/office/drawing/2014/main" id="{49F3806F-B430-4751-AAF5-828B82A084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5654" y="354017"/>
                      <a:ext cx="2142188" cy="381986"/>
                    </a:xfrm>
                    <a:custGeom>
                      <a:avLst/>
                      <a:gdLst>
                        <a:gd name="connsiteX0" fmla="*/ 652463 w 985837"/>
                        <a:gd name="connsiteY0" fmla="*/ 73762 h 218541"/>
                        <a:gd name="connsiteX1" fmla="*/ 0 w 985837"/>
                        <a:gd name="connsiteY1" fmla="*/ 174727 h 218541"/>
                        <a:gd name="connsiteX2" fmla="*/ 0 w 985837"/>
                        <a:gd name="connsiteY2" fmla="*/ 218542 h 218541"/>
                        <a:gd name="connsiteX3" fmla="*/ 985838 w 985837"/>
                        <a:gd name="connsiteY3" fmla="*/ 218542 h 218541"/>
                        <a:gd name="connsiteX4" fmla="*/ 985838 w 985837"/>
                        <a:gd name="connsiteY4" fmla="*/ 419 h 218541"/>
                        <a:gd name="connsiteX5" fmla="*/ 652463 w 985837"/>
                        <a:gd name="connsiteY5" fmla="*/ 73762 h 2185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85837" h="218541">
                          <a:moveTo>
                            <a:pt x="652463" y="73762"/>
                          </a:moveTo>
                          <a:cubicBezTo>
                            <a:pt x="490538" y="128054"/>
                            <a:pt x="219075" y="160439"/>
                            <a:pt x="0" y="174727"/>
                          </a:cubicBezTo>
                          <a:lnTo>
                            <a:pt x="0" y="218542"/>
                          </a:lnTo>
                          <a:lnTo>
                            <a:pt x="985838" y="218542"/>
                          </a:lnTo>
                          <a:lnTo>
                            <a:pt x="985838" y="419"/>
                          </a:lnTo>
                          <a:cubicBezTo>
                            <a:pt x="985838" y="419"/>
                            <a:pt x="902970" y="-10058"/>
                            <a:pt x="652463" y="73762"/>
                          </a:cubicBezTo>
                          <a:close/>
                        </a:path>
                      </a:pathLst>
                    </a:custGeom>
                    <a:solidFill>
                      <a:srgbClr val="1F271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#9Slide03 Cabin" panose="00000500000000000000" pitchFamily="2" charset="-93"/>
                      </a:endParaRPr>
                    </a:p>
                  </p:txBody>
                </p:sp>
                <p:sp>
                  <p:nvSpPr>
                    <p:cNvPr id="43" name="Freeform: Shape 42">
                      <a:extLst>
                        <a:ext uri="{FF2B5EF4-FFF2-40B4-BE49-F238E27FC236}">
                          <a16:creationId xmlns:a16="http://schemas.microsoft.com/office/drawing/2014/main" id="{3A61F4D8-10AE-41E0-A00C-D8FA4676BE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1704" y="354017"/>
                      <a:ext cx="2158746" cy="381986"/>
                    </a:xfrm>
                    <a:custGeom>
                      <a:avLst/>
                      <a:gdLst>
                        <a:gd name="connsiteX0" fmla="*/ 993457 w 993457"/>
                        <a:gd name="connsiteY0" fmla="*/ 175679 h 218541"/>
                        <a:gd name="connsiteX1" fmla="*/ 333375 w 993457"/>
                        <a:gd name="connsiteY1" fmla="*/ 73762 h 218541"/>
                        <a:gd name="connsiteX2" fmla="*/ 0 w 993457"/>
                        <a:gd name="connsiteY2" fmla="*/ 419 h 218541"/>
                        <a:gd name="connsiteX3" fmla="*/ 0 w 993457"/>
                        <a:gd name="connsiteY3" fmla="*/ 218542 h 218541"/>
                        <a:gd name="connsiteX4" fmla="*/ 993457 w 993457"/>
                        <a:gd name="connsiteY4" fmla="*/ 218542 h 218541"/>
                        <a:gd name="connsiteX5" fmla="*/ 993457 w 993457"/>
                        <a:gd name="connsiteY5" fmla="*/ 175679 h 2185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93457" h="218541">
                          <a:moveTo>
                            <a:pt x="993457" y="175679"/>
                          </a:moveTo>
                          <a:cubicBezTo>
                            <a:pt x="773430" y="161392"/>
                            <a:pt x="498157" y="129007"/>
                            <a:pt x="333375" y="73762"/>
                          </a:cubicBezTo>
                          <a:cubicBezTo>
                            <a:pt x="82868" y="-10058"/>
                            <a:pt x="0" y="419"/>
                            <a:pt x="0" y="419"/>
                          </a:cubicBezTo>
                          <a:lnTo>
                            <a:pt x="0" y="218542"/>
                          </a:lnTo>
                          <a:lnTo>
                            <a:pt x="993457" y="218542"/>
                          </a:lnTo>
                          <a:lnTo>
                            <a:pt x="993457" y="175679"/>
                          </a:lnTo>
                          <a:close/>
                        </a:path>
                      </a:pathLst>
                    </a:custGeom>
                    <a:solidFill>
                      <a:srgbClr val="1F271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#9Slide03 Cabin" panose="00000500000000000000" pitchFamily="2" charset="-93"/>
                      </a:endParaRPr>
                    </a:p>
                  </p:txBody>
                </p:sp>
                <p:grpSp>
                  <p:nvGrpSpPr>
                    <p:cNvPr id="44" name="Graphic 4">
                      <a:extLst>
                        <a:ext uri="{FF2B5EF4-FFF2-40B4-BE49-F238E27FC236}">
                          <a16:creationId xmlns:a16="http://schemas.microsoft.com/office/drawing/2014/main" id="{B37059A9-EF27-42C2-81C4-980372B77B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09827" y="566632"/>
                      <a:ext cx="302183" cy="243069"/>
                      <a:chOff x="4998720" y="1856422"/>
                      <a:chExt cx="139065" cy="139064"/>
                    </a:xfrm>
                  </p:grpSpPr>
                  <p:sp>
                    <p:nvSpPr>
                      <p:cNvPr id="48" name="Freeform: Shape 47">
                        <a:extLst>
                          <a:ext uri="{FF2B5EF4-FFF2-40B4-BE49-F238E27FC236}">
                            <a16:creationId xmlns:a16="http://schemas.microsoft.com/office/drawing/2014/main" id="{CCE23D4C-A264-45A5-BE81-5225DD325B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8720" y="1856422"/>
                        <a:ext cx="139065" cy="139064"/>
                      </a:xfrm>
                      <a:custGeom>
                        <a:avLst/>
                        <a:gdLst>
                          <a:gd name="connsiteX0" fmla="*/ 139065 w 139065"/>
                          <a:gd name="connsiteY0" fmla="*/ 69533 h 139064"/>
                          <a:gd name="connsiteX1" fmla="*/ 69532 w 139065"/>
                          <a:gd name="connsiteY1" fmla="*/ 139065 h 139064"/>
                          <a:gd name="connsiteX2" fmla="*/ 0 w 139065"/>
                          <a:gd name="connsiteY2" fmla="*/ 69533 h 139064"/>
                          <a:gd name="connsiteX3" fmla="*/ 69532 w 139065"/>
                          <a:gd name="connsiteY3" fmla="*/ 0 h 139064"/>
                          <a:gd name="connsiteX4" fmla="*/ 139065 w 139065"/>
                          <a:gd name="connsiteY4" fmla="*/ 69533 h 139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065" h="139064">
                            <a:moveTo>
                              <a:pt x="139065" y="69533"/>
                            </a:moveTo>
                            <a:cubicBezTo>
                              <a:pt x="139065" y="107934"/>
                              <a:pt x="107934" y="139065"/>
                              <a:pt x="69532" y="139065"/>
                            </a:cubicBezTo>
                            <a:cubicBezTo>
                              <a:pt x="31131" y="139065"/>
                              <a:pt x="0" y="107934"/>
                              <a:pt x="0" y="69533"/>
                            </a:cubicBezTo>
                            <a:cubicBezTo>
                              <a:pt x="0" y="31131"/>
                              <a:pt x="31131" y="0"/>
                              <a:pt x="69532" y="0"/>
                            </a:cubicBezTo>
                            <a:cubicBezTo>
                              <a:pt x="107934" y="0"/>
                              <a:pt x="139065" y="31131"/>
                              <a:pt x="139065" y="69533"/>
                            </a:cubicBezTo>
                            <a:close/>
                          </a:path>
                        </a:pathLst>
                      </a:custGeom>
                      <a:solidFill>
                        <a:srgbClr val="1F271D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latin typeface="#9Slide03 Cabin" panose="00000500000000000000" pitchFamily="2" charset="-93"/>
                        </a:endParaRPr>
                      </a:p>
                    </p:txBody>
                  </p:sp>
                  <p:sp>
                    <p:nvSpPr>
                      <p:cNvPr id="49" name="Freeform: Shape 48">
                        <a:extLst>
                          <a:ext uri="{FF2B5EF4-FFF2-40B4-BE49-F238E27FC236}">
                            <a16:creationId xmlns:a16="http://schemas.microsoft.com/office/drawing/2014/main" id="{F0995CDE-D697-402F-9B28-F9EE907963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2532" y="1880235"/>
                        <a:ext cx="91439" cy="91439"/>
                      </a:xfrm>
                      <a:custGeom>
                        <a:avLst/>
                        <a:gdLst>
                          <a:gd name="connsiteX0" fmla="*/ 45720 w 91439"/>
                          <a:gd name="connsiteY0" fmla="*/ 91440 h 91439"/>
                          <a:gd name="connsiteX1" fmla="*/ 0 w 91439"/>
                          <a:gd name="connsiteY1" fmla="*/ 45720 h 91439"/>
                          <a:gd name="connsiteX2" fmla="*/ 45720 w 91439"/>
                          <a:gd name="connsiteY2" fmla="*/ 0 h 91439"/>
                          <a:gd name="connsiteX3" fmla="*/ 91440 w 91439"/>
                          <a:gd name="connsiteY3" fmla="*/ 45720 h 91439"/>
                          <a:gd name="connsiteX4" fmla="*/ 45720 w 91439"/>
                          <a:gd name="connsiteY4" fmla="*/ 91440 h 914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1439" h="91439">
                            <a:moveTo>
                              <a:pt x="45720" y="91440"/>
                            </a:moveTo>
                            <a:cubicBezTo>
                              <a:pt x="20955" y="91440"/>
                              <a:pt x="0" y="71438"/>
                              <a:pt x="0" y="45720"/>
                            </a:cubicBezTo>
                            <a:cubicBezTo>
                              <a:pt x="0" y="20955"/>
                              <a:pt x="20002" y="0"/>
                              <a:pt x="45720" y="0"/>
                            </a:cubicBezTo>
                            <a:cubicBezTo>
                              <a:pt x="70485" y="0"/>
                              <a:pt x="91440" y="20002"/>
                              <a:pt x="91440" y="45720"/>
                            </a:cubicBezTo>
                            <a:cubicBezTo>
                              <a:pt x="91440" y="70485"/>
                              <a:pt x="71438" y="91440"/>
                              <a:pt x="45720" y="91440"/>
                            </a:cubicBezTo>
                            <a:close/>
                          </a:path>
                        </a:pathLst>
                      </a:custGeom>
                      <a:solidFill>
                        <a:srgbClr val="51493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latin typeface="#9Slide03 Cabin" panose="00000500000000000000" pitchFamily="2" charset="-93"/>
                        </a:endParaRPr>
                      </a:p>
                    </p:txBody>
                  </p:sp>
                </p:grpSp>
                <p:grpSp>
                  <p:nvGrpSpPr>
                    <p:cNvPr id="45" name="Graphic 4">
                      <a:extLst>
                        <a:ext uri="{FF2B5EF4-FFF2-40B4-BE49-F238E27FC236}">
                          <a16:creationId xmlns:a16="http://schemas.microsoft.com/office/drawing/2014/main" id="{A9AA5E41-0674-43D5-A12B-EE87F5DF0E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94547" y="566632"/>
                      <a:ext cx="302183" cy="243069"/>
                      <a:chOff x="6893242" y="1856422"/>
                      <a:chExt cx="139065" cy="139064"/>
                    </a:xfrm>
                  </p:grpSpPr>
                  <p:sp>
                    <p:nvSpPr>
                      <p:cNvPr id="46" name="Freeform: Shape 45">
                        <a:extLst>
                          <a:ext uri="{FF2B5EF4-FFF2-40B4-BE49-F238E27FC236}">
                            <a16:creationId xmlns:a16="http://schemas.microsoft.com/office/drawing/2014/main" id="{14CAC593-E1A3-42BD-826F-39B59C72B9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93242" y="1856422"/>
                        <a:ext cx="139065" cy="139064"/>
                      </a:xfrm>
                      <a:custGeom>
                        <a:avLst/>
                        <a:gdLst>
                          <a:gd name="connsiteX0" fmla="*/ 139065 w 139065"/>
                          <a:gd name="connsiteY0" fmla="*/ 69533 h 139064"/>
                          <a:gd name="connsiteX1" fmla="*/ 69533 w 139065"/>
                          <a:gd name="connsiteY1" fmla="*/ 139065 h 139064"/>
                          <a:gd name="connsiteX2" fmla="*/ 0 w 139065"/>
                          <a:gd name="connsiteY2" fmla="*/ 69533 h 139064"/>
                          <a:gd name="connsiteX3" fmla="*/ 69533 w 139065"/>
                          <a:gd name="connsiteY3" fmla="*/ 0 h 139064"/>
                          <a:gd name="connsiteX4" fmla="*/ 139065 w 139065"/>
                          <a:gd name="connsiteY4" fmla="*/ 69533 h 139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065" h="139064">
                            <a:moveTo>
                              <a:pt x="139065" y="69533"/>
                            </a:moveTo>
                            <a:cubicBezTo>
                              <a:pt x="139065" y="107934"/>
                              <a:pt x="107934" y="139065"/>
                              <a:pt x="69533" y="139065"/>
                            </a:cubicBezTo>
                            <a:cubicBezTo>
                              <a:pt x="31131" y="139065"/>
                              <a:pt x="0" y="107934"/>
                              <a:pt x="0" y="69533"/>
                            </a:cubicBezTo>
                            <a:cubicBezTo>
                              <a:pt x="0" y="31131"/>
                              <a:pt x="31131" y="0"/>
                              <a:pt x="69533" y="0"/>
                            </a:cubicBezTo>
                            <a:cubicBezTo>
                              <a:pt x="107934" y="0"/>
                              <a:pt x="139065" y="31131"/>
                              <a:pt x="139065" y="69533"/>
                            </a:cubicBezTo>
                            <a:close/>
                          </a:path>
                        </a:pathLst>
                      </a:custGeom>
                      <a:solidFill>
                        <a:srgbClr val="1F271D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latin typeface="#9Slide03 Cabin" panose="00000500000000000000" pitchFamily="2" charset="-93"/>
                        </a:endParaRPr>
                      </a:p>
                    </p:txBody>
                  </p:sp>
                  <p:sp>
                    <p:nvSpPr>
                      <p:cNvPr id="47" name="Freeform: Shape 46">
                        <a:extLst>
                          <a:ext uri="{FF2B5EF4-FFF2-40B4-BE49-F238E27FC236}">
                            <a16:creationId xmlns:a16="http://schemas.microsoft.com/office/drawing/2014/main" id="{2D3519C4-ADC5-4BAA-BAEA-1C9A3A40D8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17055" y="1880235"/>
                        <a:ext cx="91439" cy="91439"/>
                      </a:xfrm>
                      <a:custGeom>
                        <a:avLst/>
                        <a:gdLst>
                          <a:gd name="connsiteX0" fmla="*/ 45720 w 91439"/>
                          <a:gd name="connsiteY0" fmla="*/ 91440 h 91439"/>
                          <a:gd name="connsiteX1" fmla="*/ 0 w 91439"/>
                          <a:gd name="connsiteY1" fmla="*/ 45720 h 91439"/>
                          <a:gd name="connsiteX2" fmla="*/ 45720 w 91439"/>
                          <a:gd name="connsiteY2" fmla="*/ 0 h 91439"/>
                          <a:gd name="connsiteX3" fmla="*/ 91440 w 91439"/>
                          <a:gd name="connsiteY3" fmla="*/ 45720 h 91439"/>
                          <a:gd name="connsiteX4" fmla="*/ 45720 w 91439"/>
                          <a:gd name="connsiteY4" fmla="*/ 91440 h 914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1439" h="91439">
                            <a:moveTo>
                              <a:pt x="45720" y="91440"/>
                            </a:moveTo>
                            <a:cubicBezTo>
                              <a:pt x="20955" y="91440"/>
                              <a:pt x="0" y="71438"/>
                              <a:pt x="0" y="45720"/>
                            </a:cubicBezTo>
                            <a:cubicBezTo>
                              <a:pt x="0" y="20955"/>
                              <a:pt x="20002" y="0"/>
                              <a:pt x="45720" y="0"/>
                            </a:cubicBezTo>
                            <a:cubicBezTo>
                              <a:pt x="70485" y="0"/>
                              <a:pt x="91440" y="20002"/>
                              <a:pt x="91440" y="45720"/>
                            </a:cubicBezTo>
                            <a:cubicBezTo>
                              <a:pt x="91440" y="70485"/>
                              <a:pt x="70485" y="91440"/>
                              <a:pt x="45720" y="91440"/>
                            </a:cubicBezTo>
                            <a:close/>
                          </a:path>
                        </a:pathLst>
                      </a:custGeom>
                      <a:solidFill>
                        <a:srgbClr val="51493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latin typeface="#9Slide03 Cabin" panose="00000500000000000000" pitchFamily="2" charset="-93"/>
                        </a:endParaRPr>
                      </a:p>
                    </p:txBody>
                  </p:sp>
                </p:grpSp>
              </p:grp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25101F3B-FD0D-4D6C-BBEF-29CE4C1FDCD5}"/>
                      </a:ext>
                    </a:extLst>
                  </p:cNvPr>
                  <p:cNvSpPr/>
                  <p:nvPr/>
                </p:nvSpPr>
                <p:spPr>
                  <a:xfrm>
                    <a:off x="7537434" y="4923127"/>
                    <a:ext cx="363736" cy="344658"/>
                  </a:xfrm>
                  <a:custGeom>
                    <a:avLst/>
                    <a:gdLst>
                      <a:gd name="connsiteX0" fmla="*/ 173355 w 173355"/>
                      <a:gd name="connsiteY0" fmla="*/ 86678 h 173354"/>
                      <a:gd name="connsiteX1" fmla="*/ 86678 w 173355"/>
                      <a:gd name="connsiteY1" fmla="*/ 173355 h 173354"/>
                      <a:gd name="connsiteX2" fmla="*/ 0 w 173355"/>
                      <a:gd name="connsiteY2" fmla="*/ 86678 h 173354"/>
                      <a:gd name="connsiteX3" fmla="*/ 86678 w 173355"/>
                      <a:gd name="connsiteY3" fmla="*/ 0 h 173354"/>
                      <a:gd name="connsiteX4" fmla="*/ 173355 w 173355"/>
                      <a:gd name="connsiteY4" fmla="*/ 86678 h 173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355" h="173354">
                        <a:moveTo>
                          <a:pt x="173355" y="86678"/>
                        </a:moveTo>
                        <a:cubicBezTo>
                          <a:pt x="173355" y="134548"/>
                          <a:pt x="134548" y="173355"/>
                          <a:pt x="86678" y="173355"/>
                        </a:cubicBezTo>
                        <a:cubicBezTo>
                          <a:pt x="38807" y="173355"/>
                          <a:pt x="0" y="134548"/>
                          <a:pt x="0" y="86678"/>
                        </a:cubicBezTo>
                        <a:cubicBezTo>
                          <a:pt x="0" y="38807"/>
                          <a:pt x="38807" y="0"/>
                          <a:pt x="86678" y="0"/>
                        </a:cubicBezTo>
                        <a:cubicBezTo>
                          <a:pt x="134548" y="0"/>
                          <a:pt x="173355" y="38807"/>
                          <a:pt x="173355" y="86678"/>
                        </a:cubicBezTo>
                        <a:close/>
                      </a:path>
                    </a:pathLst>
                  </a:custGeom>
                  <a:solidFill>
                    <a:srgbClr val="C47B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#9Slide03 Cabin" panose="00000500000000000000" pitchFamily="2" charset="-93"/>
                    </a:endParaRPr>
                  </a:p>
                </p:txBody>
              </p:sp>
            </p:grpSp>
            <p:sp>
              <p:nvSpPr>
                <p:cNvPr id="30" name="Arc 29">
                  <a:extLst>
                    <a:ext uri="{FF2B5EF4-FFF2-40B4-BE49-F238E27FC236}">
                      <a16:creationId xmlns:a16="http://schemas.microsoft.com/office/drawing/2014/main" id="{648775FE-FB0B-4BDF-B4E8-A186100E07DE}"/>
                    </a:ext>
                  </a:extLst>
                </p:cNvPr>
                <p:cNvSpPr/>
                <p:nvPr/>
              </p:nvSpPr>
              <p:spPr>
                <a:xfrm>
                  <a:off x="5749805" y="4620674"/>
                  <a:ext cx="608105" cy="301283"/>
                </a:xfrm>
                <a:prstGeom prst="arc">
                  <a:avLst>
                    <a:gd name="adj1" fmla="val 11320706"/>
                    <a:gd name="adj2" fmla="val 21039679"/>
                  </a:avLst>
                </a:prstGeom>
                <a:ln w="127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#9Slide03 Cabin" panose="00000500000000000000" pitchFamily="2" charset="-93"/>
                  </a:endParaRPr>
                </a:p>
              </p:txBody>
            </p: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8B3030EC-CB66-41E1-A859-9F643B2A87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53857" y="4616548"/>
                  <a:ext cx="0" cy="38686"/>
                </a:xfrm>
                <a:prstGeom prst="line">
                  <a:avLst/>
                </a:prstGeom>
                <a:ln w="127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E9AA676-B357-4D90-A2A7-0FFCDA353185}"/>
                    </a:ext>
                  </a:extLst>
                </p:cNvPr>
                <p:cNvGrpSpPr/>
                <p:nvPr/>
              </p:nvGrpSpPr>
              <p:grpSpPr>
                <a:xfrm>
                  <a:off x="3311575" y="4350638"/>
                  <a:ext cx="1972602" cy="284667"/>
                  <a:chOff x="3311575" y="4350638"/>
                  <a:chExt cx="1972602" cy="284667"/>
                </a:xfrm>
              </p:grpSpPr>
              <p:sp>
                <p:nvSpPr>
                  <p:cNvPr id="37" name="Trapezoid 36">
                    <a:extLst>
                      <a:ext uri="{FF2B5EF4-FFF2-40B4-BE49-F238E27FC236}">
                        <a16:creationId xmlns:a16="http://schemas.microsoft.com/office/drawing/2014/main" id="{5A4D181F-486B-4C72-A150-56D5FF3022A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421577" y="4392954"/>
                    <a:ext cx="1752600" cy="176661"/>
                  </a:xfrm>
                  <a:prstGeom prst="trapezoid">
                    <a:avLst/>
                  </a:prstGeom>
                  <a:solidFill>
                    <a:srgbClr val="D9D9D9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3D4C83"/>
                      </a:solidFill>
                      <a:latin typeface="#9Slide03 Cabin" panose="00000500000000000000" pitchFamily="2" charset="-93"/>
                    </a:endParaRPr>
                  </a:p>
                </p:txBody>
              </p:sp>
              <p:sp>
                <p:nvSpPr>
                  <p:cNvPr id="38" name="Trapezoid 37">
                    <a:extLst>
                      <a:ext uri="{FF2B5EF4-FFF2-40B4-BE49-F238E27FC236}">
                        <a16:creationId xmlns:a16="http://schemas.microsoft.com/office/drawing/2014/main" id="{08C2D1EC-E90E-4CE2-A538-8150E604D29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24997" y="4559105"/>
                    <a:ext cx="162119" cy="76200"/>
                  </a:xfrm>
                  <a:prstGeom prst="trapezoid">
                    <a:avLst/>
                  </a:prstGeom>
                  <a:solidFill>
                    <a:srgbClr val="3D4C8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#9Slide03 Cabin" panose="00000500000000000000" pitchFamily="2" charset="-93"/>
                    </a:endParaRPr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60C2E566-138A-4892-AB76-F5ACAD02F3ED}"/>
                      </a:ext>
                    </a:extLst>
                  </p:cNvPr>
                  <p:cNvSpPr/>
                  <p:nvPr/>
                </p:nvSpPr>
                <p:spPr>
                  <a:xfrm>
                    <a:off x="3311575" y="4350638"/>
                    <a:ext cx="1972602" cy="45719"/>
                  </a:xfrm>
                  <a:prstGeom prst="rect">
                    <a:avLst/>
                  </a:prstGeom>
                  <a:solidFill>
                    <a:srgbClr val="3D4C83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#9Slide03 Cabin" panose="00000500000000000000" pitchFamily="2" charset="-93"/>
                    </a:endParaRPr>
                  </a:p>
                </p:txBody>
              </p: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09A5957C-2305-4E78-9DFC-821A70EDE330}"/>
                    </a:ext>
                  </a:extLst>
                </p:cNvPr>
                <p:cNvGrpSpPr/>
                <p:nvPr/>
              </p:nvGrpSpPr>
              <p:grpSpPr>
                <a:xfrm>
                  <a:off x="6837157" y="4337503"/>
                  <a:ext cx="1972602" cy="284667"/>
                  <a:chOff x="3311575" y="4350638"/>
                  <a:chExt cx="1972602" cy="284667"/>
                </a:xfrm>
              </p:grpSpPr>
              <p:sp>
                <p:nvSpPr>
                  <p:cNvPr id="34" name="Trapezoid 33">
                    <a:extLst>
                      <a:ext uri="{FF2B5EF4-FFF2-40B4-BE49-F238E27FC236}">
                        <a16:creationId xmlns:a16="http://schemas.microsoft.com/office/drawing/2014/main" id="{ED9DC187-BEC2-4F07-81B8-1D06FE12292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421577" y="4392954"/>
                    <a:ext cx="1752600" cy="176661"/>
                  </a:xfrm>
                  <a:prstGeom prst="trapezoid">
                    <a:avLst/>
                  </a:prstGeom>
                  <a:solidFill>
                    <a:srgbClr val="D9D9D9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3D4C83"/>
                      </a:solidFill>
                      <a:latin typeface="#9Slide03 Cabin" panose="00000500000000000000" pitchFamily="2" charset="-93"/>
                    </a:endParaRPr>
                  </a:p>
                </p:txBody>
              </p:sp>
              <p:sp>
                <p:nvSpPr>
                  <p:cNvPr id="35" name="Trapezoid 34">
                    <a:extLst>
                      <a:ext uri="{FF2B5EF4-FFF2-40B4-BE49-F238E27FC236}">
                        <a16:creationId xmlns:a16="http://schemas.microsoft.com/office/drawing/2014/main" id="{303E16E3-5A09-4BA2-9B05-7896E849C32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24997" y="4559105"/>
                    <a:ext cx="162119" cy="76200"/>
                  </a:xfrm>
                  <a:prstGeom prst="trapezoid">
                    <a:avLst/>
                  </a:prstGeom>
                  <a:solidFill>
                    <a:srgbClr val="3D4C8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#9Slide03 Cabin" panose="00000500000000000000" pitchFamily="2" charset="-93"/>
                    </a:endParaRPr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43FC91F-E319-4BD6-A2D2-7911E731A5B5}"/>
                      </a:ext>
                    </a:extLst>
                  </p:cNvPr>
                  <p:cNvSpPr/>
                  <p:nvPr/>
                </p:nvSpPr>
                <p:spPr>
                  <a:xfrm>
                    <a:off x="3311575" y="4350638"/>
                    <a:ext cx="1972602" cy="45719"/>
                  </a:xfrm>
                  <a:prstGeom prst="rect">
                    <a:avLst/>
                  </a:prstGeom>
                  <a:solidFill>
                    <a:srgbClr val="3D4C83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#9Slide03 Cabin" panose="00000500000000000000" pitchFamily="2" charset="-93"/>
                    </a:endParaRPr>
                  </a:p>
                </p:txBody>
              </p:sp>
            </p:grp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F7DF68-0111-4279-8F75-097F7C3B5193}"/>
                  </a:ext>
                </a:extLst>
              </p:cNvPr>
              <p:cNvSpPr txBox="1"/>
              <p:nvPr/>
            </p:nvSpPr>
            <p:spPr>
              <a:xfrm>
                <a:off x="7484111" y="3918284"/>
                <a:ext cx="555489" cy="405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800">
                    <a:solidFill>
                      <a:srgbClr val="C00000"/>
                    </a:solidFill>
                    <a:latin typeface="#9Slide03 Cabin" panose="00000500000000000000" pitchFamily="2" charset="-93"/>
                    <a:cs typeface="Times New Roman" panose="02020603050405020304" pitchFamily="18" charset="0"/>
                  </a:rPr>
                  <a:t>x kg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DE1513-6229-42DB-B076-A9E13843A916}"/>
                  </a:ext>
                </a:extLst>
              </p:cNvPr>
              <p:cNvSpPr txBox="1"/>
              <p:nvPr/>
            </p:nvSpPr>
            <p:spPr>
              <a:xfrm>
                <a:off x="10434932" y="3585578"/>
                <a:ext cx="566057" cy="405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800">
                    <a:latin typeface="#9Slide03 Cabin" panose="00000500000000000000" pitchFamily="2" charset="-93"/>
                    <a:cs typeface="Times New Roman" panose="02020603050405020304" pitchFamily="18" charset="0"/>
                  </a:rPr>
                  <a:t>7 kg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3A0DFDB-2317-4656-AED4-620A49A73361}"/>
                </a:ext>
              </a:extLst>
            </p:cNvPr>
            <p:cNvSpPr txBox="1"/>
            <p:nvPr/>
          </p:nvSpPr>
          <p:spPr>
            <a:xfrm>
              <a:off x="7912161" y="5134853"/>
              <a:ext cx="210654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>
                  <a:latin typeface="#9Slide03 Cabin" panose="00000500000000000000" pitchFamily="2" charset="-93"/>
                </a:rPr>
                <a:t>Hình 1.13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801E348E-8D63-4CA2-8005-6FFB12FF710D}"/>
              </a:ext>
            </a:extLst>
          </p:cNvPr>
          <p:cNvSpPr txBox="1"/>
          <p:nvPr/>
        </p:nvSpPr>
        <p:spPr>
          <a:xfrm>
            <a:off x="486290" y="2062768"/>
            <a:ext cx="3702937" cy="122418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>
                <a:latin typeface="#9Slide03 Cabin" panose="00000500000000000000" pitchFamily="2" charset="-93"/>
              </a:rPr>
              <a:t>Nếu gọi x là số cân nặng </a:t>
            </a:r>
          </a:p>
          <a:p>
            <a:pPr algn="l">
              <a:lnSpc>
                <a:spcPct val="150000"/>
              </a:lnSpc>
            </a:pPr>
            <a:r>
              <a:rPr lang="en-US" sz="2800">
                <a:latin typeface="#9Slide03 Cabin" panose="00000500000000000000" pitchFamily="2" charset="-93"/>
              </a:rPr>
              <a:t>của quả bưởi thì ta có: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01D3CA-B1D8-4C68-9DDE-9FBE083AC63A}"/>
              </a:ext>
            </a:extLst>
          </p:cNvPr>
          <p:cNvSpPr txBox="1"/>
          <p:nvPr/>
        </p:nvSpPr>
        <p:spPr>
          <a:xfrm>
            <a:off x="1792334" y="3607713"/>
            <a:ext cx="137698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Cabin" panose="00000500000000000000" pitchFamily="2" charset="-93"/>
              </a:rPr>
              <a:t>5,1 + x = 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F5DCF27-E6F7-46DC-8CDF-84659DB38AC3}"/>
              </a:ext>
            </a:extLst>
          </p:cNvPr>
          <p:cNvSpPr/>
          <p:nvPr/>
        </p:nvSpPr>
        <p:spPr>
          <a:xfrm>
            <a:off x="304800" y="2036456"/>
            <a:ext cx="4732150" cy="22825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D0D433-F708-4168-AF40-B09C0C54E286}"/>
              </a:ext>
            </a:extLst>
          </p:cNvPr>
          <p:cNvGrpSpPr/>
          <p:nvPr/>
        </p:nvGrpSpPr>
        <p:grpSpPr>
          <a:xfrm>
            <a:off x="2176806" y="5056216"/>
            <a:ext cx="2180041" cy="658784"/>
            <a:chOff x="2176806" y="5056216"/>
            <a:chExt cx="2180041" cy="65878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3EDAC15-6DFC-4F23-A539-E2F58E3C86FC}"/>
                </a:ext>
              </a:extLst>
            </p:cNvPr>
            <p:cNvSpPr/>
            <p:nvPr/>
          </p:nvSpPr>
          <p:spPr>
            <a:xfrm>
              <a:off x="2176806" y="5056216"/>
              <a:ext cx="2180041" cy="6587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C288E4E-D845-4503-977E-CD12B4887B5D}"/>
                </a:ext>
              </a:extLst>
            </p:cNvPr>
            <p:cNvSpPr txBox="1"/>
            <p:nvPr/>
          </p:nvSpPr>
          <p:spPr>
            <a:xfrm>
              <a:off x="2441805" y="5170165"/>
              <a:ext cx="155972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rgbClr val="C00000"/>
                  </a:solidFill>
                  <a:latin typeface="#9Slide03 Cabin" panose="00000500000000000000" pitchFamily="2" charset="-93"/>
                </a:rPr>
                <a:t>Đẳng thức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42FC435-4846-4AE4-B9BF-6CB14EDD49B7}"/>
              </a:ext>
            </a:extLst>
          </p:cNvPr>
          <p:cNvSpPr txBox="1"/>
          <p:nvPr/>
        </p:nvSpPr>
        <p:spPr>
          <a:xfrm>
            <a:off x="8833945" y="625728"/>
            <a:ext cx="25183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400" i="1">
                <a:solidFill>
                  <a:sysClr val="windowText" lastClr="000000"/>
                </a:solidFill>
                <a:latin typeface="#9Slide03 Cabin" panose="00000500000000000000" pitchFamily="2" charset="-93"/>
              </a:rPr>
              <a:t>Tình huống mở đầu</a:t>
            </a:r>
          </a:p>
        </p:txBody>
      </p:sp>
      <p:sp>
        <p:nvSpPr>
          <p:cNvPr id="60" name="Star: 5 Points 59">
            <a:extLst>
              <a:ext uri="{FF2B5EF4-FFF2-40B4-BE49-F238E27FC236}">
                <a16:creationId xmlns:a16="http://schemas.microsoft.com/office/drawing/2014/main" id="{61D54B3D-4009-4603-A2CE-F3B7503E990F}"/>
              </a:ext>
            </a:extLst>
          </p:cNvPr>
          <p:cNvSpPr/>
          <p:nvPr/>
        </p:nvSpPr>
        <p:spPr>
          <a:xfrm>
            <a:off x="65851" y="100972"/>
            <a:ext cx="662152" cy="662152"/>
          </a:xfrm>
          <a:prstGeom prst="star5">
            <a:avLst>
              <a:gd name="adj" fmla="val 29187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39485B-264B-4046-B4D9-CE62959913BE}"/>
              </a:ext>
            </a:extLst>
          </p:cNvPr>
          <p:cNvSpPr txBox="1"/>
          <p:nvPr/>
        </p:nvSpPr>
        <p:spPr>
          <a:xfrm>
            <a:off x="263956" y="231764"/>
            <a:ext cx="423673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#9Slide03 Neutra" panose="02040603050506020204" pitchFamily="18" charset="0"/>
              </a:rPr>
              <a:t>2.   Quy tắc chuyển vế</a:t>
            </a:r>
          </a:p>
        </p:txBody>
      </p:sp>
    </p:spTree>
    <p:extLst>
      <p:ext uri="{BB962C8B-B14F-4D97-AF65-F5344CB8AC3E}">
        <p14:creationId xmlns:p14="http://schemas.microsoft.com/office/powerpoint/2010/main" val="337628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3" grpId="0"/>
      <p:bldP spid="54" grpId="0"/>
      <p:bldP spid="55" grpId="0" animBg="1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ài 1 Tập hợp số hữu tỉ"/>
  <p:tag name="ISPRING_LMS_API_VERSION" val="SCORM 2004 (4th edition)"/>
  <p:tag name="ISPRING_ULTRA_SCORM_COURSE_ID" val="C58CAF38-D71D-4C11-A20F-253DE8FA74F4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FIRST_PUBLISH" val="1"/>
  <p:tag name="ISPRING_PRESENTER_PHOTO_0" val="png|iVBORw0KGgoAAAANSUhEUgAAAnQAAADoCAYAAABmUnneAAAACXBIWXMAAC4jAAAuIwF4pT92AAAg&#10;AElEQVR4nO3d329b533H8SeCkyVyEjkr0i1pOklbgRYrUMlDMXBXYv4Ck7cFCMnY1a7M3FewDP0B&#10;oYEBvTQN/gGULgrsztIuCg7rZqoFthXIJhFtgqZdFjN11MZx6uFLf498RJMUD3l+PD/eL4BQnATy&#10;IXnI8znf53m+zwtPnjwxcFup2toxxtSNMV1jzE6nXTvgLQUAIBwEOoeVqq0tCXDGmOWhZ7EvAa/T&#10;rp2E/hoBABACAp2DStVWxRjTGBHkht3Vih3BDgAAjxHoHFKqtspakdtIcNR9DX+NTrv2IPTXEAAA&#10;HxHoHFCqtlaMMc2EQW5YX0PdToivIQAAPiPQWUyDnASwzRSPsqfDsE3vXjAAAAJFoLNQqdq6oqtW&#10;b2Z4dD1dOLHn7AsFAAAGCHQWiQU5eSzldGSHtDoBAMBtBDpLTGhBkhcJdlusiAUAwD0EuoJZEOSG&#10;0eoEAADHEOgKMmMLkjzdotUJAABuINDlrFRtrWtfOFuDXBw97AAAcACBLicZtSDJC61OAACwGIEu&#10;Y7pyVYLcDQ+eDsEOAAALEegyUlALkrzQ6gQDWnmOP4bJOfKg0651ecWQN52rLN/F6yP+6q6em3yP&#10;ITU6rUrOufKI35npOUegy4CuXG14GOSGHWpzYi7WgdAblYo+ygnP8UMNeHucM8hCqdqKzkt5rCX4&#10;K4703Dyg2TqSsOmcI9ClyMIWJHmh1YnntNIh1eZrKT3Tnt70NFlwg3lolVjOza2UbqL7und2g+80&#10;jBI75yopXe9TOecIdCnQi10jYTr30W0NdlygPZFDex1WUmMmOS0042YVZ2w/5wh0c3Cgl1wRuEB7&#10;QL+4mjme233dqYThLlyoVG3tZLzXdVxfv892eGfCpedcnnPiE/eCJdDNwPEWJHnp611GI4yn64+C&#10;54Dua7DjZgDP0QnnzYJGQ2TOU4VqXVj0er9X4Dm3Ne2cYwJdAjohvEGQS4RWJw4pVVtNC87vRF9i&#10;CIMli836uhCM77MA6IKHpivnHIFuCp63IMnLkZ6UtAiwkIU3K/IlVibUwTwLc3csejGuE+r8ZuE5&#10;995FI14EuguUqq26Dq8S5NJBDzsLlaqtAwvnghLqYOOFNUKo85TF59ztTrtWH/cfCXRjBNyCJC+s&#10;HrOEJcOs4xDqAmbxhTVCqPOMy+ccgW6IrlxtEuRyc1eHYpkEX4CcVwvO6khDHedIQHQBxH0HnjGh&#10;zhMOhLnIu6NGuQh0ihYkhaLVSQH0nL/nyOHud9q1igXHgRzonM6uQzfWhDrHORTmjF4zV4avlwvF&#10;HY8dZElyqdra0wsbYa4YS1olOtGKETKmF0yXLkDXdMUZwtBwbJTkjgYCOMixMGf0mvnc93ewFTp6&#10;yVmNVicZc2SoddjIu1L4xbHK8TAqdY5xMMzFnRt6Da5CJ5UJvZh1CXPWWtY73hP9ckeK9GbGtTBn&#10;9K507AoveMPlKj2VOoc4HubMcJUumAodveScRquTFFm+qvUiVOk85nh1Lo5KneU8CHORs3MtiAqd&#10;vnFdrUoQ5twjcxvvyVxHrS5hRnpj43JlWj6/VED85cscWip1FvMozJn496HXgU4mUcuwnb5xtCFx&#10;3zVjzLFUmAh2M/PhIsOwq4f0M+3TwjRCnYU8C3NiI7oeehnopGyvne/bBDkvSYWpK3MhteKE6flw&#10;gVnWHmXwi4+rmAl1FvEwzEUGN7leBTptQXJAC5IgnGt1QrC7mN7Frdl+nFPiIukfX99TQp0FPA5z&#10;YrB40ItAp0FOJgUeE+SCEwW7Ll+aF/JpxTAVOo/oDZkvNxujEOoK5HmYE2vyGXI60MVakBzTgiR4&#10;8VYnNKAdzacQxI2bX0II6IS6AgQQ5iJlJwNdLMidONpPC9mRYNeWoXd62D3Hq4sm8+i8EspnlVCX&#10;o4DCnFh3LtDpG3RCCxJcIGp1csCK2DO+BSDmTfojpPeSUJeDwMKcWHEm0MmbE2tBQpDDtDZodXLG&#10;t88NFVh/hFZtJdRlKMAwZ5wIdLEWJPSSwzw2NdixIhaADQh1GQg0zA1YG+hkfgwtSJABWp0AsAWh&#10;LkUhhzljY6CLtSC5T5BDRuI97PgyBVAkQl0KQg9zxqZApytXG7QgQY6WYq1O+EIFUBRC3RwIc08V&#10;HuiGWpDcKPp4EKSohx2tTgAUhVA3A8LcM4UGulK1VacFCSwSb3VCjzMAeSPUJUCYO6+QQBdrQfI+&#10;QQ4WkmB3n1YnAApAqJsCYe55uQY6bUHSpQUJHBG1OmmwIhZAjgh1ExDmRssl0MV6yd3zfANm+OkG&#10;rU4A5IxQNwJhbrxMA12sBQm95OC6eKuTOu8mgBwQ6mIIc5NlEuh05WqTFiTwkAS792l1AiAnhDrC&#10;3FRSDXRDLUgIcvBZ1OqkS6sTABkLOtQR5qaTdoWuoj9lvtyhMaaXxUEDFjjUhyzyKdPmBEDGggx1&#10;hLnpXUrzl3Xateaof6+tH+SxHvu5TssSWO5Iq81dfTzotGsHvGkACiKhbuy11jeEuWRSDXTjdNq1&#10;E70wnrsY6opBCXbl2E9CHopwpKFNztETghsASwUR6ghzyeUS6MbptGsP9AJ6dvHUal459qBfHbIg&#10;AW5Pz72unosA4AKvQx1hbjaFBrpRtJrX1IfRuUlRwLtm2/HmoK+Vo5PY8F8UPsYGEX3dop5p0T9H&#10;Q94h9gLsaXgbhDgCHADHeRnqCHOzsy7QDeu0a9H8pahbf1kXX1Q8HZ49jA39dTXgJqavW+S54UNd&#10;mbkeG+r2sRJ6pM+9OfR6AIAPvAp1hLn5WB/o4rSqsqcPefMl1G05Xrnrx55TbpUjnSMWH+pej4Vl&#10;l5tA9/S1bMwahgHAIV6EOsLc/JwKdMM67dogCGnlToJI3ZHhxLMQp8+hcCMqoVv6cOn1bFCJAxAg&#10;p0MdYS4dTge6iFa1BvPutNJUt3RIVoYAGxrkrJ3DpcfW0HAnc+52eD0BwGpOhjrCXHq8CHRxWqHZ&#10;ilXtdiyYHybz4nZcbIWhw5bR61nXql3Rr+ddnRdHaxEAeMapUEeYS9cLT5488en5jKRz7eoFzA1z&#10;NshNoh/CRs4Vu2hYdYe5cbMpVVu+fdhvddq1HQuOA3MqVVsHjs/dtc1120MdYS51h5lszm8bmafW&#10;addkwv+7GrIyf2Hl75K/08cqkn5RyFDsLQ1aWerr37PSade2CHMAcCGrtwkjzGXDuyHXSTRclbVl&#10;x04Gd4QSPuohbMuic9Z2StVWU6t1aa807kfz+JgfBwCJWTn8SpjLThAVumES7GIVu6OUfu2+VpGC&#10;2GMvIhWzTrtW0deyl9Kvva2v5Q5hDgBmZlWljjCXrSADXUSDnayKvT5HGJFKUlVCTcjhQ6uf6xrG&#10;ZiWheLXTrtUJcgCQCitCHWEue0EHuohW1dZ1rlYSUVXOil5yRZMQJmFMAm7CuXVHOuewwhw5AEhd&#10;oaGOMJcPAp3SMCLz6lanXDhxK/Sq3DgacNenGM6W0PeeVElpQQIAmSok1BHm8kOgG6JzwsoTqkx9&#10;rSbRLmECfR3XtWfcKFLdlCDXsPH4AcBDuYY6wly+CHRjaJVpZWhOmFScvGxFkhVpNSJVuNivj885&#10;ZHgVAPKVS6gjzOWPQDdBbE7Yu1pRKrNXaHJahbuu1TrmHAJAsTINdYS5YgTVh25WWpGjKjcHXXgS&#10;VEsXALBYJn3qCHPFoUIHAECYUq3UEeaKRaADACBcqYQ6wlzxCHQAAIRtrlBHmLMDgQ4AAMwU6ghz&#10;9iDQAQAAkzTUEebsMtMq19Pd1XLsj/F/vqI7BMxLWoNEOzA80D+Lk8XtY3qXIbHYOTt8jq7oY17x&#10;VdAn+jCcswAcM9XqV8KcfcYGutPdVbnoVWIXPLkQruX0DDYmHJfR5rTdWNiLfnYXt4/ZiitAer5e&#10;0RuMKLTZdM6a2JZyEv4eLG4fs0sGABtNDHWEOTtNqtBJQ91NS497KXYBvRb/D6e7q1HY68ZCHs2A&#10;PXG6uxqFtbL+XMkxtM0rOmcHP093V/eo3gGw1MhQR5iz16RAV3H0OUVh76xiohWSQw14gybBVPLc&#10;oJW3cizALXv09Or6AAAbnQt1hDm7jQx0p7urFQ1GPolC3g19jkdRuCPg2WMowJU9PA/jKgQ6AJYb&#10;hDpFmLPYuAqdq9W5JNb0EQU8qeDJHqMMg+VMbyAqGuB8qsBdZPl0d3WF8w2A5QhyDgg50A2LKnjv&#10;n+6u9jTcNZl/l41YiPOxGpyEPH8WRwAA5vJcoNMhr5AvsEarRFK5u6HhrkHlbn6EuJG2CHQAgHmN&#10;qtCFWJ2bRMLd+1q529dgN7E/D56RIUUNLVuBDadOa01W7jKHEwAwDwJdMtIi5drp7uqODMfqkCxV&#10;uxG0kW99uK0MRqro+QQAwEzObf2lPb5c6elVJKk03TTGHJ/urja1CoWn59DW6e6qhNx7hLmplVP6&#10;PQCAQA3v5cqFJblNDXZ7Q1uiBSUW5O4wtJoYnzsAwFwIdOmRatS9093Vg5AqdgS5VCxT5QUAzINA&#10;l76NEIZiZcUqQS5VfPYAADM7C3TMn0udDMV2ZQGFvrZekLY2UoU0xrQJcqki0AEAZhav0K3zMqZu&#10;SRdPdLUHm7MklJ7urkq/tPvxfXKRGj5/AICZxQMdFYLsSCWrrQsnnKvWaRg9ibZJQyaojgMAZkaF&#10;Ll+ycOLElWqdVuX2dHiVnR0yFvIqaQDAfAh0+VtyoVqn4eKEXnK54jMIAJjJINBpsGCCe76u6dw6&#10;6y7iuhPGPapyuSPQAQBmElXouJAUQ0L0fenlZsPB6BDrgS7kQP7oRQcAmAmBzg53pG9dkUeilcIu&#10;K1gLxWsPAJhJFOioDBRvU3eZyH1enS7SOGDYvXjsGAEAmAUVOrtIhSbXUKfDvaxitQeBDgCQGBU6&#10;+6xpa5PMQ/bp7mpdt+6CPbi5AgAkFgU6htrssqSVuswu7jpn731HXx+febNNHAAgPwvM2bFWZqFO&#10;25Js+vNSeYXmwgCAxBYYbrXaUtpz6nTOHG1JACA7PWNMn9fXWn19j7yywBCP9VILdRrmmDNnN+bQ&#10;Ae470Wo7oc4+fX1vTnx7YgtcQJywpm1FZqZbeRHm7MdqY8ADnXatS6izziDM6XvjnQUfn5Sn1mZt&#10;PqzzJPdCfwEBIE+EOqt4HeYMQ67O2Uy6TZgO1e5R+XGHjfv7ApgNoc4K3oc5w5Crk+4kvOA3dMgW&#10;7uAmC/AIoa5QQYQ5w5Crs/amWSShW3rRngQACkaoK0QwYc4Q6JwljaB3Jh28zpsrdMN/AMAzhLpc&#10;BRXmDIHOaTd05eo4TebNOYvekICnCHW5CC7MGQKd80ZW4HSodSP0F8dhBDrAY4S6TAUZ5owGOi78&#10;7lrWbbzO6Ny6RugvDADYjFCXiWDDnCm6QvfrL94xP+v/zeCBmdWH9uOt6xw7JPTB59/mfASQG0Jd&#10;qoIOc+JSGr8kugD+64NvffzVk4U/fPTFlccfffnq4Hf/7qsXX/z4q1fevvi3VEb+2xfNHz9ffunh&#10;/0Z//v6rvxr8/O5rH7752qXPF//y8v+YVy89SONpuGpJF0hsabCrh/xiGA1mp48vm//43V989Nnj&#10;l7/89MvLp//9xRuL8t/6X7208NuvXv7mxb9l7Pl4uvzSw99Gf47Ox+VXPvn6Wy9/8srXX/6N+fM/&#10;+VV6TwaA1ySAlKqtsu4GxLzn2QQf5kySQCfVtN/84euD0PbRF1ce/fLR63/sPXr1zS/NwmLsf/uz&#10;tA/wS7Nw+YNHr1+O/vzB//3103+IfqpvvfRZ7+0XHz5ef+2Xjytv//jbaR+H5TZ16HUntC+ED3+/&#10;/OGPP/67xz99+I75zZevvPrZkxe/FvvPU9xIJCPn+wePXj+rgH4wdB5GlhYeffrmpT98JoHvnZc/&#10;ffWdV377te8t/XvahwPAA4S6uRDm1MhA9/DxFfPzz75rfv7ZN3v3H37j0vGj1/70kVl4Rf9z6qEt&#10;DXKR/eDR6+afP3/78Ac/+sfvaPPd6FEOoLluM4D5kH39wutGP2v/+ffy/t6z4NjO6f/xpTf6j156&#10;43zgq5i3L33+8bdf/vTRdy7/+tWrV37xxrcu/8KCowVQNELdTAhzMRLoDh8+vrIhAe5fPv2rD3/6&#10;+VuXPnp8OQptzs7FWtw+7uqF/4y2+ah4GvB8DHNRgBs89D09r9oq9ggTks/WRw8vm3sP3zHm4+8P&#10;hnC/98onn/zt6z0CHhA4Ql0ihLkhl374X//wwk9O34r+7TdsObAsLG4fR+EgWg0ahbsKHx5rHOl7&#10;1BwZ4DwjQ7j/9vs35TEIeDJU+4M3f/Yy23sAYSLUTYUwN8Kln5y+9cS6o5rPVPucLm4fP9BhykEv&#10;N+3dViHcFeJI34e9xe3jkwCf/xkZqv3Rx9//JwIdEC5C3USEuTFSWeVqmZlO/sXt4z0JFOZZuNsy&#10;xlzz8PWxRU9f78acIW7SbhkA4CRC3UiEuQl8DHRzi8KdtgHZ0ge93dKxr8Opez48GQDICqHuHMLc&#10;Bbzc+ks/AHOTytHi9vHO4vaxBLuqLCAp9pk5Sz6It40xq4vbx5WUwxzbZAHwFs2HBwhzU1iIFglg&#10;Mgkhi9vH8qF61xhzl5drKjKsektC1+L2cT2j+XE+Brqg5xECOC/wUEeYm5Kvm/NnNq9KVsoubh/L&#10;EOwqwW4sCXLXpbKpFc4st/KYahGMSzrtGoEOwDmBhjrCXAK+BrrMqzY6HBsFu/2s/z5HyIfvlga5&#10;Zk6HHPq8EgCBCCzUEeYS8nXINbdhOA12FR2KDXmOXTS0upPXX5jWXEnL9Dx8TgBSEkioI8zNwNcK&#10;Xe67JuhQrHzIrgd2Ud7XxQ5ZD62O4t1wK/PnAFzE81BHmJvRgq8XkFK1VcjFXoca13VVp88ktL6r&#10;q1aLOod8DHR5h2IADvI01BHm5rDg8QTswobjpFIlqzqNMVd1FwTfyPDqum6lViQfh1z5IgMwFc9C&#10;HWFuTtGQq49DhIVf7GUv0sXt43UNQD6QcHq1oOHVc0rV1oqnzZ6p0AGYmiehjjCXgijQ+Vils6Z6&#10;owsFXK/W3ZZwatGG+b5u+cUXGoBEHA91hLmURIHOxxdyqah5dKNoECo7OLeur3Pl6hYcS1zFnkNJ&#10;FYsiACTmaKgjzKXI5wqd0T1YrRGbW1d15EN3qK1IbGxt42WFjqbCAGblWKgjzKXM5wqdsbWKo3uZ&#10;li0fgpUGweWi58qNUqq2Kp42FPZxAQ2AHDkS6ghzGfA90C3bNOwaFxuCtW37MPmgVfNsEDwDX4db&#10;+XIDMDfLQx1hLiODQNdp1x543HXaqmHXOB2C3bJoFaysdi5rBdFKpWrrCvPnAGCyWKizqfJPmMtQ&#10;fKcIhl0LotWw6wUfxpH2lrP9PPB1uNV4ug0fgILEQp0N+43LNWaFMJedeKDz9WKyrHOurKY7TFwt&#10;qFK6r5U5F3qgWVtxTQFfdABSJSNwnXZNroHvFTgSd6vTrq3raCAyEkKFTtjWcmOk2Ly6PD90d3X7&#10;Lus/aDofMvd9enPS48sOQFY67VpDt0vMc962dEq42mnXbJ6T7Y0QKnRiQ3cWsF7Ooe6uzuFzhRPB&#10;fEYMtwLIlLRF6rRr8p2/mnGwkyD3bqddY75cjs4CnVYHfNwCLOLMHUIs1GU5mdWpMKeBfNOCQ8kK&#10;gQ5ALmLB7g0dik3jWtPXkHhVgxzfaTm7NPTXHXh80dwsVVs7rjRulVB3urta1vdkLeVf71plzrgU&#10;yGfEXSyAXGkhR4ZiG9pBYF2LCfJz5YJrz5GuzJfvrj0qccULKdAZDQXOBBmZ13a6u7ql70taKzud&#10;C3MBVOf6fBkCKJKGu4NxowWlaouqm+UWhg7P9zdr05W5dJGU59S5WJkzAVTnrO37BwDmaeAjzFnu&#10;XKDT4Ujftx9qWnAMiaQU6pwMcwFU5wzz5wAA8xqu0JkALi6y4tW5jd1joW4WR45W5oyLAXwGBDoA&#10;wFxCDHTG1ZCgoS7pjhJHcwTBQmlDaF/7zkWOXFmoAwCw13OBrtOu7Xm8r2tEdo9wcl6W7igx7d6v&#10;8j460TR4mK64ojoHAMAURlXoTCCTtG/qzgPO0b1fp2kKKdt5uVr92fF4z9a4EEIrACBj4wJdKFUD&#10;ly+m9QsWsFx3YKP9kXSo9YaFh5a2Hu1KAABpCLlCJ9ZK1VbDguNITIdRK2OGx+/q0KxzAhpqNbQr&#10;AQCkZWSg0waD+4G8yje0IuQcHU4dPnaXV7QaDTkhDLUahlsBAGkZV6EzgV1smq41HI4sbh8fxBZJ&#10;9EcEPGfoQhXfV7VGGG4FAKRmbKALZLVrRCpCezrc5xxdJHEo25q5ugiiVG1JVfGmBYeSF4ZbAQCp&#10;Gd7LddheAF36I2talXR1+NXJXnPmaZhb1w2iQxLa8wUAZGjSkKsJ8KJzrVRtMa8pRxrmDgKaN2do&#10;JgwASNvEQKdzfHqBveqbrq58dU1sRWtIYc5QnQMApO2iCp3RBq+huaFzupARDXMHOtQdkj7z5wAA&#10;aZsm0IW0OCLuDqEuGwGHOdHUtkAAAKTmwkCnF59QKwp3GH5NV+BhzjDcCgDIwjQVOhPosGvkBgsl&#10;0qELIE4CDnP7LIYAAGRhqkCnF6FQdo4YRRZKONunzgalaqsc4GrWYVTnAACZmLZCZ7gYmWsSSLTK&#10;hARK1VbdGHMv8DB32GnXDiw4DgCAh6YOdHoxOgz8JFjTUOfs9lp5koqmDle/H86zHothewBAZpJU&#10;6Ezgc+kiUmVqy2IJhmDH00pmN6CdRiaRfVsJdACAzCQKdFTpzrnBEOxousn+fWPMso3HVwBuhAAA&#10;mbpoL9dRdnQ+FJ4Owd4vVVu3ZI5h6P3FNNw2A17FOgrVOQBA5pIOuVKlG+2mDC+GOrdO58o1tCpH&#10;mDuvbtPBAAD8lDjQKYaQnresc+uCGobVFawnOgSN82RlK9t8AQAyN1Og0ypdyH3pJtnQYdhmqdpa&#10;sfcw5yPbopWqrRNdwRpyO5JJuPEBAORiljl0kbr2ZsNom9qQ+K7u3+l8DzJd1VvRoMKCh8n26TsH&#10;AMjLrEOu0e4Rt3mnLiTB7p4OxTq52b9UGnWOnLzndwhzU2HuHAAgN/NU6IxWarYYcpuKDMVuaDDa&#10;01WxXVsPNlaN29Jjx/RusWcrACBPcwU6adOhk+Lv8K5NbSk2HNvTcHdgw+R5nfNX1iDHcPpsemyT&#10;BwDI27wVOgl1TR1KpIqT3LKuDr1RqraMtoM50ICX+fyrWICLHgylzq8eej9CAED+5g50qq49yDCf&#10;DX3c1IDX0+2zujp/bfBIOpxXqrbK+o/yU4ZS1/XBUHm69mlTAgAoQiqBTuaC6W4JN3kXU7Wsj3PD&#10;nxr2IqOaPK9Qbctdn4UQuduK3axgOlL5lwpyl1XYgF/SqtBJqNvRnRLYKSBfDHXbYYeFELlb5sYl&#10;sbPvC70x3Nd5vHtMFQDcNnPbkjGcbMsBzEl2hGAhBFx0TRe1nfjeDB3wXaqBTttw3OKsQUD6uioY&#10;cFm0+v5Yg90V3k3ALWlX6AZDr2zej4BsMVQFz2xqxY4bFcAhqQc6taWVC8Bnd1nVCk9Jxa5dqrb2&#10;qNYBbsgk0OnkcObTwWdHrGpFAGSO3QFz6wD7ZVWhM1q5YK9X+KjPUCsCIp0LpDXVOm86YK/MAp15&#10;GurqWskAfFK3eR9eIANLWqkj1AGWyjTQqTLz6eCR27LdHW8oAiShjhWwgKUyD3Q6LEU3d/jgUKvO&#10;QKjWtBExAMvkUaGL+tNd582Hw3r0mwMGNkrV1g4vBWCXXAKdeRrqmiySgKMGzYNZBAGcucnKV8Au&#10;uQU682yRxF3OATimwiII4DnMJQUskmugU6x8hUuud9q1A94x4Dky9Mr8aMASuQe62CIJQh1sd50V&#10;rcBEzKUDLFFEhS4e6nqcCLDUXcIccKEN5tIBdigk0Jlnoa5CjzpYSMIcW9cB06GVD2CBwgKdedbO&#10;hMbDsAlhDkiGdj6ABQoNdIZQB7sQ5oDkltkSDChe4YHOEOpgB8IcMDtWuwIFsyLQmfOhjoUSyBth&#10;DpgPFTqgYNYEOvMs1K3T0gQ5ukWYA+bGSlegYFYFOkOfOuRL+szRRwuY3wavIVAs6wKdOR/q2CYM&#10;WZC5mlX6zAEAfHHJ1uehoW6rVG3JzxsWHBL8IGGuzN6sAACfWFmhi9MN/a/bc0RwmAzjrxDmAAC+&#10;sT7QmaehTobGrtLWBHO4q5W5B7yIAADfOBHozLMVsCsslsAM3pOVrIQ5AICvnAl0RufVddo1aWty&#10;24LDgf2kovtup11r8F4BVvPtZuvEgmPAZN5NvXEq0EV0Xl2VIVhMcKjz5Q54kc4cWnIc8M+855Zv&#10;F1cCnf18u4k4cDLQmaehbk+bEHORwjAZYmW+3PO4yCAr855bvp2bLLyyn283+yfOBjrzNNSdyIVb&#10;uv1bcDgonsyvvMoQ61hcZJCVec8t3y6ufNbs59t71HU60EW02/9VFkwETbbwWqclyUQMPyMrc51b&#10;cnPu0T7ePX0+sJiO4PiSGfpy7fMi0BldBasLJqjWhSWqyrGF1wU07Ppy0YQ9eindSPlyw7FnwTFg&#10;Ol6dc94Euohe2FeZW+e9PlW5mXCxQdrSOqd8OTfZUtAdvrxXg8/OC0+ePCn+UDJSqrYq+oYtefkE&#10;w7VvjKkzrJFcqdqSXo7Hrh03rLaa1mexVG3J71l2+O2WauWKBceBKfl0znlXoYvTlbArDMN6o6d9&#10;5SqEudno60b1Gmk5TPmz6PqCJqZ+uMf19+ysyuh1oDPPmhFHw7B3LTgkJCfDq9flLoS+cqngooO0&#10;pH0uNR3uL9pnSoN7dGtRV+cW9+M3Qd4Huoi2ONmSCg8VCmf0tbq6oh86pEBDMZ8BzOsw7RssXXno&#10;6g1Hnd6XznL1nGvEzzmv59BNUqq2yvombth7lMGK7joafEFmQ+fSdZlfijmkNnduWKnaknNzzaE3&#10;50i7LMBRpWrrwLE88Nx8zWAqdMPkzlKbElOxs0e8IrdDmMuOXogZesWs3st4Hr08mVoAAAJrSURB&#10;VOuWY++Ma8eL5205NtxfGf4XwVbohmnFTt7QTbuOLAg9nTtDRS5npWpL5vxcC+pJY16HejOcqVK1&#10;JXt2v+/Au/Ueu9P4oVRtSQa448CTuTWq9yqBbogORdU13DEcla0jDXHMjytIqdq6os01XRreQnHk&#10;M5vbPsmlaqtp+U32XZ2bDU+4fM4R6MbQC11Fwx0Xu/REK8EaNAS2g57rJ9zA4AJ9DXO5fm4tnttE&#10;mPOUxaFu4g0VgW4KpWprXSt2VO1md6jDqnsMq9pHz/EmNy8Yo5AwZ57dcOxZFuoIc56zMNRdWB0n&#10;0CWku09ED8LdZEexEEcjYMsx/Ioxch1mHceiCyxhLhA2nXPTtMUh0M2BcDcSIc5hGuoaLA6CmupC&#10;khcLFkqwACIwulCiUeA1fupzjkCXEh2yisJdSBWOvlZ19hhO9Qf7IAdPPtdbun2iVQqaHnCkrwfz&#10;fgOk51wj52H/xOccgS4DWuUoxx4+BbwowA0efMH5S89jWRp/I/TXIjC35X23/eZMq3U7Gd909LVC&#10;yUp8RNW6nYw38+/r5y9xJZhAlxPtc7euIW/FoZB3qDsKdDXAMYwaGFr5BKEf6wXpzGdcbzq29PxM&#10;8yLb0ws3ow54TkbBbu5+rAS6AmnIW9GHhL0rBa3k6mnbCgltD7T6dkJ4wzAdit3SGxPCndu8mi4R&#10;aw5fnvFC24u9FqnuUQs/xTpgVOY45w70nJt7egOBzlJ6olzRR3yPwCgAJhEFNaM/o2HSLnefmJWe&#10;o+tDNySw20F08+bzdAmtKq/HHqPOzZPYjWyXG1jMY+icG3edjq6/6Z9zxpj/B08BgTWc5yNRAAAA&#10;AElFTkSuQmCC"/>
  <p:tag name="ISPRING_COMPANY_LOGO" val="ISPRING_PRESENTER_PHOTO_0"/>
  <p:tag name="ISPRING_WEBLINKS_TARGET" val="_blank"/>
  <p:tag name="ISPRING_WEBLINKS_TARGETMJT" val="_self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40,&quot;contentScaleMode&quot;:&quot;SCALE&quot;},&quot;accessibilitySettings&quot;:{&quot;enabled&quot;:&quot;T_FALSE&quot;},&quot;compressionSettings&quot;:{&quot;imageSettings&quot;:{&quot;compressionType&quot;:&quot;LOSSLESS&quot;,&quot;jpegQuality&quot;:9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,&quot;videoScale&quot;:48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LTRA_SCORM_COURCE_TITLE" val="Bài 4 Thứ tự thực hiện các phép tính. Quy tắc chuyển vế"/>
  <p:tag name="ISPRING_ULTRA_SCORM_LESSON_TITLE" val="Bài 4 Thứ tự thực hiện các phép tính. Quy tắc chuyển vế"/>
  <p:tag name="ISPRING_PRESENTATION_TITLE" val="Bài 4 Thứ tự thực hiện các phép tính. Quy tắc chuyển vế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WdutWpmRal5QGAACRFwAAHQAAAHVuaXZlcnNhbC9jb21tb25fbWVzc2FnZXMubG5nrVjPj9tEFL4j8T+MIq0EEhSKBKrQNtXEmd1Y69ipPel2QciatSeb0dqe4B/ZLiduHIErEhIVFFEEEgdOWQGHIP6P8JfwZuykSUtle7uHSptx3/fevPm+997M/r1HcYTmPM2ETO52bt96t4N4EshQJGd3O2N68PadDspyloQskgm/20lkB93rvv7afsSSs4Kdcfj79dcQ2o95lsHPrKt+PfuNRHi3M+r52DCI55k9i/h43Dcd38aui6np2L6Fe8TqdHERCokSlqYsh2D236kQ6gFHFj4hru8ZBEAVtEN9bzwaOS4l/U6XTjnKRFxEGheJDCUyR1kxm8k05yESCcrhv7AgAA/iVEQiv0SxDHmLELwj0/bBvd5ftWxaJj3xh06fQAxFmiBwfmNObMcdYmsHfTK5AfiRSzxiU0jnaOBQp9MdpTzjSc5TNJvKXLbBs8w+BOo7B77hjG3a6XqRCDnauz8mnj55ezzsEXcPQkd71KGwn/Unb6+Fowfg538I9QCcXY9QxxgSMMTuUZkTwyWw0PePTTrodI2UM0WbC5FPkfBmKUgF8TmLipJflZjq3PWwceRTx8ejkd8bU/os7h4LzuusDWc4wvaJbzmHjt8zDyEsGc9YcokseSbfeO+DO49uv//Bm61gPCCUtQuENNL77zYAsqnrWD6gEcu3yUM4bWquFn+OEF1d/WC0s3fG1DJtIPbfX/3z2+rqW0jwqVj+nLRDASo/6HTvj/EJslaL78xa67HrAvUr3pqeriMqQxbRdeREFmjK5hzlEs0Fv9BVA6QhUqgvmtnwIZCwkBS1uus7QwzUArVR1zQUbUEeMk0v3yqLUZFPZQruMhSKjJ1GQDjlU3FNfZ+VqiwZJ1UBg7IWypiJ5Fa962PbcnBfU28InMeHqoZsNgVIO/Ca6HMlprfAxUUSSRaiScoB0PEQm80iEVSltVLDKGKXtVG4+Ni0D0ECjuVBVeuvVzpdkoSonzK12ZYoLvaIC3tZLZ5eXsPU1wLQ1ihfLZ7kKFgtvm8HNDAPBxb8oyqQ3nKRo2T5NEf1lXMXZkTsbfNkurr6sg6hqtvY844dt6/yqMo2QzOWZRcyDXeIu33EdcCmbTigDYNugauuugEGygiYGtKUB3k9GESJNeUrqcG2gZM+1VVDqSwuMkg91KGI51xHK9RWWKBZdsonEiQXcTYv5QDetf5qmW/hsW0M/B7d1FqLFUkwbWgHev1fyWwLpMj4jgxqY6rQ/J7zEApOp2s7bSyco07XOWpjcUI8SDLx6mxs/MA8LPsplMJ1nVrXwYCpshNdVhOHYtNcyCKDFZUSqFb6RLJb7dx4BAYAm5rYekm5LVHXI9uZmHOIIw15WusIuoFB+kpg98fmR/4BNi3d0p+nHrvU4yEL5ywJOJAtYOpML+FbKEL9TdFe+/+0EJ8hllfVf69qHHafPNxrG89Or3mJIlie83iW17lWCavCv04USuIvDaHJ1q/nfzO938jJbM37r3w+O/eKNmdUG8QrZqr5ad10JNUVgcAMA0olMHZEza0Gym3PhFo3EPUXlGd2pn2wcx8xk4lsbm07FYAt0XUxvAHkWEfuwfQTQxdqbqsvKdvh6+tJc/tj0vNMCl3nmJ9mIq/1rPXcuL9qOV+/sW6NsTvNhprUgpBtADzb3L4jEUP8YQPM8ZCsM1C2iJ2dHMsiCrX8I3Gu2wTktoj5iwPyJJWxXo1YtqZ/2abuvUoU5ebc0umoxTy1UXDj89kS8PVPySPYhTHGwLahZh9DqT1qaATyUamwqLcenUBHMcuDKbTjiSySsCFQeTfrkwMMYNWe6fKXGJ2L1eKvuCHKc7GUq6ha/bAViBrroJKSDdjHtsx59klrELWXDUb51JHzR3k90LinqeT5zsEBjHOTSZ0Fxb3dkA8HJjIGy2+aGFaX67XpUF3P4YLc4JJOTVDCjdxYWdkgYxnD0q16v1S98mniYEqxMRiCFj11U7v6Yob+/nr5azJF58uf4jZIawoaztiFq1+lZkMWKQwVVOQRR+QRUxpsg6pejaBa60scoC1/h+0Hq6snaL5a/NEGSJ8vnOxUoGC6XLQx3Tyf9BnkJVs+DqZlhWgD8nzfpVO9lxxG7+RMv8oIlMnV4nFttVO5oObIx/2+fmiCtEQiOC9HjhDup0H14hTJM9kUzBhgG5rMc3g8FHlbQJeQzcORehbRTxCWZOoJ/N/Pf6yzLx8fqxIOVbL8/axGzl9s85tfmX48339n6y39P1BLAwQUAAIACACWdutW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JZ261YNPB/kAgUAABcZAAAnAAAAdW5pdmVyc2FsL2ZsYXNoX3B1Ymxpc2hpbmdfc2V0dGluZ3MueG1s5VlPbxpHFL/zKUZb5RiwE7txLMByYKlRMDjsuo1VVdawO7BTZme2O7MQcuqtx6rfoFWbqpHaW09YbQ/0i9BP0rcMxmBje3DiyK0PGPbNe7/35v2bN+v8zquQoR6JJRW8YK1n1yxEuCd8yjsF69CtPNyykFSY+5gJTgoWFxbaKWbyUdJiVAYOUQpYJQIYLrcjVbACpaLtXK7f72epjOJ0VbBEAb7MeiLMRTGRhCsS5yKGB/ClBhGR1hTBAAA+oeBTsWImg1BeI+0LP2EEUR8s5zTdFGYVhmVg5TRbC3vdTiwS7pcEEzGKO62C9VHJLq+XH5/yaKgyDQlPfSKLQEzJahv7Pk2twMyhrwkKCO0EYO762oaF+tRXQcF6tJHCAHvuIswEXO8dpzAlAU7gaoofEoV9rLB+1Apj0iYxRIPIoooTAqALtDlORV6pGUGT/AHHIfVcWEGpqwpW2T1u2hW7addL9vFhs6ZNNZZwq27NNpJxatWyfVxvuLZzvOfu11YWcu2X7gpCq1pmDL93dGA3a9X682O30ai51YMzqUkw5tyezy1GMA+RFkk8HycVJGGLY8qgaM4FSxIFZcdw3CGuqFDIqjZmkljoy4h0XiSYUTVIMw2qs0tItCsj4qlmmkYFK00N6wxOA4JhkFuzHN18OkvRJ1sLW89p7WfbWmplHiuFvQCSWZ3m4jzllIumZY09RXtQKOTcHtsJY04SRSJWZ+k8T5yZcAlMvi34guPSZ9QSzJ+5i4Qt4tdxSOY6gNOlvAKc6xZqQ4gZOLIREY4czKHrUAXO9WYAMmlJRdWk21Sm3LsxxQwBHrRFgvadC872AhzLhZjO4pqWulf8vC4UkV9oZ2vSpawOo6AlzSwjfpv7qBzjPnRJE/Zno6FCfPQW/gTjk29XE1HChN8dD98OjBmRGg/fKOSNhz+ayHwmEuajgUgQo11wk0BQZ0kIvwKC5rsrascinFDhAFBITrzao6RP/B0TRUegIkxAEk6biBGlNXyV0NeoRdoiBlyCe+B1oFOp8bMrAUdYyjNQfGrjA92jqvWy/fJBukHs9zD0+9XAoTpJGKlbwccDxIU6lQN3eDiRZBIUn/qTNZO9ZW8ehlmDgDi/p2gs4EsaJgy/T/iZQ+agbzHkt6NllcBfa4Gx2gD3JoWeFu8EGkqcQkg0Jix40Nwpnx4oBoAe5khwNkDYg+NZpm2jR0UigaIbhIaWN7dQy0OaTp46cBCBxtgnsRHk2vqjxxubHz/Zerqdzf3z9c8PrxSaDi4HDKfq9ORSunJuM5Y8NyNeI3fJLGYmdW4iu0boirnsgmxFxGFaGv4FpctnTQPxat21m7slt/pp1T1aAjCJ18WhIJ9LB5bl88tkiLur44tj7zZLe6hpO4c119k2yeG6gHahvACqoJ3et0xkXhzuHqHaePh91Wh6qI6Hfx4gd3zyU8moUG3HyPCGCVfjuQlXU48mB3NjiZEJcNR0dOuEw4bRkEL6fbDG8S5lbFRRN+oA/40qfudbiG4Dt1PF7ujXEHXpePhXeGvJdD+a7W1G6X/s9rt9R79nF2k4N7+J0N/fjX7jAeqOfjHqCaXR73AH8sYnb1BvPPzDRKSMAV+OfvACPRWbyHwSUOQFo+EHbVOLCe/Y+9VnjVr5HpwLd9SD+mn2dnXhdWo+t/RFeroSUk5DcGuaa7O378XNjbV8bvlSJgNoi//MKGb+BVBLAwQUAAIACACWdutWtFD3CpMDAAC0DAAAIQAAAHVuaXZlcnNhbC9mbGFzaF9za2luX3NldHRpbmdzLnhtbJVXS27bMBDd9xSCuy3ixHWRFFAM+FegaNoGTeA9LY1tIhQpkJRTn6Bn6BG67q5d9iS5SYcfSZQtxU6EAOHMe+R8HodIrB4oj7YgFRX8ujfojV5FUZwUUgLX95DljGiIOMnguregT39/6Gjz7zd5Ez39+cWj5OnvTx2JglEOvb6jCibkHWhN+VoZS2mLaHrdWxZaC36WCK5x/zMuZEZYb/T6g/2J+xZ5jCUw3FM5K5JAfcy7wdVkdhLFnzGcXM6m77sIichywnc3Yi3OliR5WEtR8PRoaJtdDhJL9oDI8/eX0/llF5JRpT9qyBoxza/Mdxoll6AUuJCGk+HgKIuRJbDypHP7cyInPOq57PdoW6qotrTxhfm6aDlZQ7PI0/nsYva2G89x9wZhPJnPPlw8T9DwXZu+Xw6vhuNOKCM7kC9peS7yIt8jDMzXSZBibQr6okNKDhMkxeuHhNm5+Y4STELmoKNdUIym2AYhUyfFc/N1gX0tD1Tk/wyHRGzuthTs1jRhb3oYhSwZjLQsIO6XK+dTG/H4tdBm/oxWhCkEhKYadIsZ3pJClds0bTXuGzxSngYgb6gRC8GKDKYu3gDYtNf46XRi50oYX2ULApSw9cYgwtpYI79gWQ+QgbFG3plufeVsdwDf9zhOqYcJ8c18vvroBU5wWdarXJVec9KNueUqONobSkwmUhhZWd3TDEzX4r61uZD6BzHFnGzpmmh8rz4b3HJnk1Fxf8/hldauq1hTzaBNbokopMJg0L3w2frOtXgcxT0caqxvYKV9qk1b3RPzWIRSsOvjQvfbVWVz60jjU3LdI1qTZJPh26h6kefh9cNt3KN8yDDDGuEgP/KVCDg2sC5SRuQDyHsh2KnHcKHhVKxwd7YDXRXUtbW9e7Hfo62tvMiWIOeoBgqlHJs2h9vQ9Ybhr15QeIS0SehwOqbe4Hac0ErtgcH3H4hMNuVdcAvnyQqmKYMtsFIbgcVm3JVarFD8bQkbcXn1BXJ7iR79BKqF0pxMgb0Fv8CwGhvveZqS97im5jVZKptZY6AcG/fllDTSC0HO4MXU2Br9bTXEdjUKSgot7jSR5Q2v1z59soUxp5mdQOjQlWzaPI7DhMh9YayzDPjAXodgXq1qsyrDFk8XxczZ0aCNYj37Q/Yeb+doJQHCAWuNr4In4BPsloLI9EsFabwJLW7Hxhzx1bTzGid9luu4H5hcc6o24N/438roP1BLAwQUAAIACACWdutWkshP9f4EAAChGAAAJgAAAHVuaXZlcnNhbC9odG1sX3B1Ymxpc2hpbmdfc2V0dGluZ3MueG1s5VlPbxpHFL/7U4y2yjFgJ07jWIDlwFKjYCDsuo1VVdawO7BTz85sd2Yh5NRbj1W/Qas2VSO1t56w2h7oF6GfpG8ZjMHG9uAaR24OGPbt+/3mzfs3b9e5ndchQ10SSyp43trIrFuIcE/4lHfy1oFbfrhlIakw9zETnOQtLiy0U1jLRUmLURk4RClQlQhouNyOVN4KlIq2s9ler5ehMorTu4IlCvhlxhNhNoqJJFyROBsx3Icv1Y+ItCYMBgTwCQWfwAprawjlNNO+8BNGEPXBck7TTWG2p0JmZbVWC3vHnVgk3C8KJmIUd1p566OiXdooPT7V0UwlGhKeukQWQJiK1Tb2fZoagZlD3xAUENoJwNqN9U0L9aivgrz1aDOlAfXsRZoxud46TmmKAnzA1YQ/JAr7WGF9qReMSZvEEAwiCypOCJDOyWY0FXmtpgIt8vsch9Rz4Q5KPZW3Su5R0y7bTbtWtI8OmlVtqjHCrbhV2wjjVCsl+6hWd23naM/dry4Ncu1X7hKgZS0zpt87bNjNaqX24sit16tupXGGGgdjxu257HwEcxBpkcSzcVJBErY4pgxq5lywJFFQdQzHHeKKMoWsamMmiYW+jEjnZYIZVf0006A4jwmJdmVEPNVM0yhvpalhndFpQjAMcmuao0+eTVP06dbc1rN69bNtLbQyh5XCXgDJrE5zcVZyqkXTqsaeol0oFHJuj+2EMSeJIhGrs3SeFU5NuIQm1xZ8znHpNWoJ5k/dRcIW8Ws4hPA1ytxCbYgpA8/VI8KRgzl0GarAm94UIZOWVFSNu0t5or0bU8wQdBBogwTtOxe86wU4lnNBnAYyrW2v8HlNKCK/0N7VoktVHUZhlTSVjPRt7qNSjHvQFU3Unw8HCvHhO/gTjE6+XQ6ihIm+Oxq86xsrIjUavFXIGw1+NMF8JhLmo75IEKPH4CaBoLCSEH4FBM22U9SORTiWMiwVkmOvdinpEX/HZKFDWCJMAAmnS8SI0it8ldA3qEXaIgZegrvgdZBTqfkzSxFHWMozUnxq4wPdlCq1kv3qQbpB7HcxNPjlyKEcSRiplfDjPuJCneLAHR5OJBkHxaf++J7J3jI3D8O0I0Ccbykac/yShgnDt0k/dcgM9QpDvppVlgn8tRYYLxvg7rjQ0+IdU0OJUwiJ5oQbHvR9yicniAGhhzkSnPUR9uA8lmnb6FKRSJDoBqGp5c0t1HhI0/FVB0ZPWDH2SWxEub7x6PHmk4+fbj3bzmT/+frnh1eCJpNKg+F0OT2qFK8c1IyR54bCa3CXDF9mqHMj2DWgKwaxC9iyiMO0NPwLiy4eLg3glZprN3eLbuXTinu4gGAcr4tDQS6bTiiLB5bx1HZuXmm9v4HFsXebxT3UtJ2Dqutsm2RtTUCDUF4Aed9OH6lMMC8Pdg9RdTT4vmI0L1RGgz8byB2d/FQ0Kk3bMTK8bqJVf2Gi1dTDSGNmEDEyAQ6Xjm6WcLwwGlJIuDtrFf+lcI1q6EY1fz/qduGDBr2ycHWpr6Zu3eGvITqmo8Ff4crS5x431PcXmP+xpxeWgFx0eCGHhDQF3dEp9oE9G8PB+E2E/v5u+BsP0PHwF6MWUBz+Do813ujkLeqOBn+YQEoY+OXwBy/Qg64J5pOAIi8YDu60K80nu2PvV57Xq6WVZj01S/t70Wpu1336avp6dO59aC678E34Gsjn/61QWPsXUEsDBBQAAgAIAJZ261Y3SezgvAEAAH8GAAAfAAAAdW5pdmVyc2FsL2h0bWxfc2tpbl9zZXR0aW5ncy5qc42UTW/CMAyG7/sVVXedELBOsN2AgjSJw6TtNu2QFlMq0rhK0m5s4r+vCV9JSLfGl+bl6evaIf65CZoVpmHwFPzoZ71/sfdaA6VJXsGdrdMWvVB6KGi+gre8AJozCB2kPr16lvcXwmccMm2a7F6VrTD8QlS/rAkVJl56LLhHEx6t9mifHu3Ll/jbquxY1aEio81JJSWyXopMApM9hrwgmglvF3qZBTow1sD/QdckBcv0YTiexq3kxTGajuLZo8mlWJSE7ZaYYS8h6TbjWLFVW/7NrgTeHPj2APQfR7P5yARoLuSzhMJNPB+raCdLDkLAOW80jYZemJIEqOHb1+sP1DF2C3LoOhe5PNGTgQqTLkkGV12azeNBfG9jrPFyucl0Hi8G15yEL3k8nVE0jiYWQckOeIeDKbGsymtuqMLiOGaqI10sTyhFsspZduDivgovpz5W2bZ1T0+MXoJ8df5X9FWYzKUZx5O1rhk612zjubWF79ayjqNBem+3cNIufSloa15X7DzQ6jNofY50h43avwchkZKkm6KZIc38bBpB+Bb4GyLVW4YS9ANWUo/s4MMcF76ZnHau0573+5v9L1BLAwQUAAIACACWdutWASLxaX0AAAB9AAAAHAAAAHVuaXZlcnNhbC9sb2NhbF9zZXR0aW5ncy54bWyzsa/IzVEoSy0qzszPs1Uy1DNQUkjNS85PycxLt1UKDXHTtVBSKC5JzEtJzMnPS7VVystXUrC347LJyU9OzAlOLSkBKixWKMhJrEwtCknNBTJKUv0Sc4EqwzIf7m4vUcg4vDlRR+HhrpV5CskPd88sUcgvzcnMS1XSt+MCAFBLAwQUAAIACACXdutWbBs80k4YAAC7JgAAFwAAAHVuaXZlcnNhbC91bml2ZXJzYWwucG5n7Vd7VJLpvqZxspnpOnva2zTTplLTUlIz8z51agwvOWliikoz3iavgaIiNxtnmq4yIYF4gXZpZN4mTQkv4FwSEZUmRUJUKhBMRRQSRUQOzuxzzp591lnrrPPv6VuLBe/zfXzv8/u9v/d5n9/VL04Hbv7I6iMAALAZdOpEOABg5ggAvFf/gbkJ2ev76TbT17rs8MDjgIYB6zemwfspx0KPAQCP8BtXvlxvGn948VR0NgDwyeraZ90Gote3AID9F6ATx87mxyvH+mvTRUibuZW8Iza9+aQP+N8oKbfmTqx7uvuDc8NdRSS/Q9f2bD189fAH74N+svzA8f1bl07i0xF/sTvzw4mvCadA5dvufkIVG7RxnR2puKGa7AHI4ip27uLU0OqDOJTqYUyYQLeE2moicXO/ifRnB4JMYTy7RngPAHh8t8oE1/8BR5GJUMNUlPp4dHS/A8cd0q85ktRaFri8HjC+nR7cO/XdmXj7Yo4ygcYqxsDY6wpR9KpRmDVezPHH7NK/xpoBFmfPgqI7d1y7cooN6PKLCD9xYrzL9EMjjc+z5ki1j8KgHNYTCaCrMyJ89uh/e9PrRuNyFmlQ1vaC3pgAHc0CvBx3dMyrOHSlI2NmUPgIOOsJuKiKIRJVGKO+saksN3R1qhG7dFVlFAlXX7+iBxjeODSUl7xBac7KF/DcDMNkoMqZPuY9f7aoZ/R7iE0JihuhHISuvLbw9AEO1E3TcNLycsU0mJoKjS2HzP5SpxBLVgfgI6V9ZHFcqA/hHv8AoyPrQ8BouwPQkaabsT0YYfZtxyFjUZhRW+srP+ltdmlTNwGqX5As5Z8nPZ8LhK5I2e7Gij5y3f1+7nKU0IEJpRlXbF1MHGDK3W7rE/3tW4zu53sX2Zp2dt7gpcEIB46v4kxx3qzkN6mX3FV/mIMdpbXsopAyeAiN2+367NSB8TYnr1yvy8ItTY1jFtBVNY01wvLdMgVDXNdMThr8Cdble8VEca2CkObm33iDrBhVs+xMWaIqS4jBwJ+RdM/1e80ux1LptqHD0KLCTUuphy7mVELMrnihzHo3hdASLtoKN+2p/TbRp1kiX4dh8V25aLyXPb/SKiRZoliNdT/KzqXdv1O1W+BfP4T8gQcpejai3SuCRNmJ4RnHQA1jFqLW9IRO2A+YEk7frbDtrfC3WJUdRza52qA3rdA+qSZo1liNuVirB5sWefG1XbV5DwjTRpCNvUD37/YaVC88LzzAuzm9I/jX/PKF2Qv9Plu6ONNT6uq7rg0BjChx2Q0evqhc19o8uoLpRx2G9e92U12EtmVxnwRwDNQktwzfZGYsb2JV3jYqnFlMRLBTdX1RehfNTY28tdsQw23FK46ZYxa4kQ2NyqAGy+3Q9jDgmDCo0kjWjuVTi7mYh9lOi+7TpoC04ny0AoM6jBdZSJk02TkhLKjJjwIUlyltG/lNtZxX4wabkgQaQuCLGEjcJSpOD7t/U3Gqn/amhS0XB3drskKGK9+ItCPyGHty80BMlts4Zx8jcrAJHRfgb443B8yOXScRO7YpOGfUP1e+YVY0UkhIzrFoF8V6VKw/9/oiHathxG/e5wYdvq1KWz63H+41/QAhr1RZHZYto6GDU/qY3JD65uEzZlc22XdnDOQOPT5Y8obpLy5TuX9hpfDzeVCcZn5LxK+dLhkhjQzD2MLHI0Kdd2ae9qQzOQlst1e/VyPwBhcx9w3KNXZc7+ydCxgXoTIRku3Fky8L1CjkNUxZYnnrH2nxt+SXzLA7ERNYxTJsl5TlV5a2+BStB7WiOvBe/qLZffqG4gutmufSQ5KsMVXQQA2MVXfP5ntmAzULztrXMluwCurGeM0aY09PtTpFh/WTFxS5cMMTFYdHyeroPAhRpLV6DKb6uNeTfKwAT/KAMeFTJztZttBf3VVLP1cc+zdzmwWMXVE58tmhLZflPI9zoG4xT4j8AnPhZem0+7belzXmIm4HRno+g6XU6WHj9642F/UIYDtKfgL/lZE4qorOtbnBX3zUwMdGj50uFubHHpA+OuWSkTLsk/lvLoq2dIWvsVrKuA1RDqJpQ16IZMnN6EoNatoK6KBZC1V70k2CnXiOsWYAoUC/LYuzeXaK4yRLW2htIvMgjeelihJXvIk8SoBRXJFbyhg+FBUkjmqbIi1QcHqqxaMfmRTDwtlR519UjK4f2pjnwi+6LNidgn7VeEMT11Zxgzdbn8JitaJY2A4g6HYpMk6zSMljsVFXIWSiIHeoNd77sgfORdjOtvyxX+8erVQIFiBiCoZ2afLcOTec+dvo5L6OmfiGMbrmpZcw6cdo8Y9tATp/oUKN9j8LFqrq0zoqYkcUKGYydJ9G6eC4KfIJfNTtFB8N6sVmSFIheCouIfwgfKd054eiy8u/7rG0/YU87A5lj1zeNz3gRRPv5PXm47p5kOl+3+gwVmPdR8/AJiHuzAdZSqor6DeBr6W7U0Linyks5mDn897A3bZYdfNuCwCmbO/2KqqAUWJxb8bEa0FpDH6EJ8nbKIZSJTSUtzvT116KZedsSmvXtGi5Sy7zpSGQzU/kBnZbfdBwnCpWqBzK4Guo/QnaC5svH5Bizo3RYJKMyjSNVwujYR7uphLfY+ZC+xi0G7T8ZOhNBecJpjajHtOcx46q4VzIBFZXt35qKSQ31iruIg21GaUl+jLCLR55VoxGSQvc+aJwtw1/bEKro0OLljJB4UFN8WD3sYHSTcdTP/tBltu9TlLN41avO5FExbFY5nMeV7jaJJ80Vps/ReiBo+l9BnD71vTH7M6mUfkxRLjqs6irlov6qR3F4kpd0ywaV1MnmC8LDs9M8R33+psmIzKV7SBVJnZK2+W1egaZMzOYzq++pBhntec0JNEGFBPjbU22HM2hQTnCmtui/2qUtI9RiYng+A6m6eEV8NFUvRoxPjziiVpE9eVjk3BDBZzsg+Q0zELsYRpZsxwl/uEGb6KjNsNGxc9HYmd5Cy3jdQf0VQNKdECWMN60ZH4QEHfj4tTYT5vA6texNZeSXFIKwaYyObp7V8mlL/vJFvr5XPjYFJxw6bgbtKFP09jQeAzjkqLvzrBRlK+FnOH/h6qAZqefVEq1iZCpNhi7sfjLjDx5zSUwpr8rB0Hrlt6WtcF0+zR9DA97jb0UwayHGbOccY54EV1jsGJ8mSaZgMt30SPl2U6cjKw4KbaHSVGW8ZV7TYuZCElFlaTzfK/YMrLQMzfJByiNJHGbJKFbzM9IDLCXtlZfvDG9k89uw8YbU3cS0rOdy+tm+flelowkf4ki+0Ls7Kk/4hQFmR+y/OyGcOI75MKWmo7TsT53WIjusFgny5z+k18BhR1paF7OCB34D5fScBJEkXwZQiQaTtAJhATw+r1Qzd6kFPyrqdj8gT8/F5206rpR1371dFHPPCdKXdPrZ8PO1L+1+4c/aXF2bKL92aAQiT7FUpj+Tx7mf2F+/mSjToOY0qM2DDxm2Vv71GA6PCoJcA7MN9NW/xYxc12/2aQwg3Z2YOA1dYdl/X2e7gZ4UHK/D6xZs13lrx+uGbu5s8TtAMCdv9qZvOfXJ0HrAICYMybTWgj+Hb4dYTfBCVh9dGXt6qmpQLSt2UDr6n8yg/+DR3wHv4Pfwe/gd/A7+B38Dn4Hv4Pfwe/g/49wbzNx+8dr1617SKNhMSD1E06lk+k2ICz0Xxuuf+7DmA+rVhrZBtxWqHEVh1sKhBrf/BKw0mxUz9UELOOVJco+bXJ7swHQxdMzcBq27SrXE4eNSviIWWGVNVEqf+H/eXcabpWsYsdAm9r83lC8k72wwuL2MDKRZsQb9XOLRlmAs+dkPEHJNwAA8QO0FZ6xFV1J8nTw6hYubQ0wBuQFjBO3lkhLpcjhNwT1fd+/x+rvrAPYAItIgunmDiQzubAs7CvwNEEfUqyIpgf3lj9PzQ4AFJJv2bLjO/155WTr6Wbw9C39wNrNqc9VHiauX4SPU/c7EipMPSTw9TCuUDoSUPylz8sk2WhsZbtabsdZrhMUyFjZJMJ7vu30VTPr6MVbvz8xsd8xK4y4HTQQHl6Ysmht+mePLefHXXNwIpHhEHRtX4qjo6e2mWaYeaUxLm21HUepJLicfhYQO4+HOnsury4a+2sX0Npm3JyTZKnbM6Ds53rD3PcBK/lQxXT+QZamErcw77qkpq2KfgHidDz8ffTzYXSg0BVSaRGtTYPqr+OFnlQLiidv6PFo4+1OHXynaCB9MQLZG7bZiXnTr9Usvpig1spCDzgi/TGLAcb67KVEE9fM/UWdEt2YBLX0lo7TvwbASG4lScmW6PsPErtKEYaRRmN3zetfYF7xIqGIL1JZdgWaaxAHS7aXCrowaax706Vx3sCm9OEz0zxf5s2eXHqXbHmUNjrbO4yOjhqmLSRT6U0Fvv4ntXUk5LWZaGfN9kunN82NU0dRIC6NH+oIwhppq8LvcfOqVbpRCj/5OyMz1osCCxQprw6PDoInV1qTE0jHdJMRbB3EFld2yKb80dHEQ9CipXpd6/0MZk58ouhRXTK1r1zZn4uHs6cqQphcXbMnlJVMHfW0m8gVZSdTOCtf78i5W9Xhx1QQCOGEAH+CkUr76m5FLK2ZSHS4eP+LocL8sHGlzQb6aHfqoXhOFsJacxUsO3eWKSrLShshBSuedsw8qdR5W6kg10I+6hlHJyHGnOtt8Nnqgcj47eoBQYuZxq82iboHVeyieSGJu3Q6My5cHXsGjvTAd4TMMqtkLZN8o9qAZ/MnPOdtQ/05UkWdBdCx+d5g5i16k1Vpg2xMufzbXWckA41l0MTnNndzjhnR1lHrE9ayvCOj0kJIIsJzWAIE43GBL1jdIFiRXG3c1WfKaTM5WNzUwvILJDGfFm7xZiaBuF2PZHGqtNUbea0ORc2utRl9+OXEkZX7x6jtqcz55Srs95/qhKpV9SeDavrPaSMrWzCzUQ22G7gJqcxRbWpB0rS2pD6DfbLJlh9TrxgZcm0nepMWMEo+jN0XXe+TVTfBsicP/DQ6/ITqFQ2Vt8t9g5EPxWFqw29hmKZOKa2WnTPgZ28q+LDzHofiLHF9ckKHmf9WJ2al4Dza+i2fM+8V1DuMnL9PJvpSinFOnuSosOdIdd/jWPbC+x0pLX3VQ9dXqidc4mgzXk0h8b5a8z2oS6fdrsRU0lNKOE8ny/KYCs/PP6ccGYDwzTRaejpxfnkfP/IeEgDhozw+C1VXRLhszg/ORHl0NuXpIWLs9URoZUsMv6UmIRe0ixeuzx4FNnciFF6oheXHDGATC9YZyG/W7cC7VAZkq19Y+mk9Ugaig3o/Obc5JGVhowCiLi7AbnjVgy+CVRIv6SIe7mWXuI2UqSa9e8eRMKWqinhP03kWZEmbUTjIXZGMVGKeeVTYfZRcB7QDfiT1CZE+XmaxGppS0iijDPibk6qv75TUc5YoN9bv5W+uRba6bbHSmJ+yUYFcyPM3Cc1FnCpqc6pIFzcFK4zGz28nncOozzgylYK3vePKrAy9s9us9B54mnkEiXkgjVEEa9PiooqWCNNqDItUxgifbsCULQgcLJMQM3BIi4k5/4gAsRCTK/fleQfLGxETR/k8VRIaU7lxOcEkY+r3i4lEq9j48PV20zU3iiIyHYq0IwzLOqHDZqbLd38P+soQWXeK0uN6bW271c9UWlD8SQ+9A/cIoz7t1d5kCwkZ/YhHHlDkVYIb61RW534Hcl9YN6obqUinKHayG5oUz908DlkthsYfbnB2esYV/TToFB3IbP1VuHNb7TcRRT2bdky3uRdxEq0/G6b762SJFQ6WAaFcw5V08XD7SztGZxnVmmkIFmNrb3DePBAUZN4K5gAdWwLwM2TBMljR79QCBWsqvfhTWhv952DCxLTrx7WGnAyTjlA/M6egvttTJLA63JB4xzclba53AW7tdpHvPyCEdVHf+3HEyMSunHj9HP3II6M1L/7ER5/XN14LT2xvXi07Qi3Ssa5xh9F207uEmLRaTkInqsSCX+8g0kknfSlyUM7CcVYKFddHKmMtt/VSBW5SHwbI3ILZCOoczD3yjJuwIUB63jn1PNJe6g0OsG+12ka19LVfuBpy+06BAw5rzc8a+nXc3wmyaOhRQke0ELtFad1/BccxEHQHpBpNKgaxAn6aF0K6yiERnf7KHIONp7mPfz60mp/++zHDWMi3xtmjbheogRDbQFW0c4QofDAKGiVqjkm+vcmpwXn/hzluW1kD983Fjzx3dBBhh1qtrtSbf5sSHJSRsjl9mvMEzEcsXAhKfMlcbMgXWZ2w+SPVQ+dXHggcQhm9LXZJh0nXYqCtXuRpfakkvSxCnxQLrR7OlvkeqNXnZEzd/OVFQaVficlBvBRl+NksUhPdMatMiQDNNeXktrMHZgFx26SLxcnTgcfknzngd30hcHj/1joDhXM8yXpO0PX2+du22b6XsJUztcRvDkZkPa4zfy2lOwZqw6IzUPC32igxlifL5Z/bPJJ1+z9zw7s93383RrJfIX347UCNoamNnTLQ3NQWJtynCMV4f6JRHYor/w9GeN9HDpTGuvsOKDDvbOvQW4Ew0nQWeRE2HVEfd8O1wd8M/m1S9jezhxyWGMLWf1yrrNlzeMskf5MNZ09LU0EdqS6LeoQeW7Y4qWxsNZC4LO+0FipENkJw40NqFiZ0RzUOgThglZaXEByEiclVOlzLTsXAahFr6uewInMIQC4tC9mrcwM+KvQepstgYQIYzyk47r/sivO7mrk5xMSl5h8bxaR78d0WDx89kKWxaIqwOyWC3fPpmfPBrMicJur8YGmdDz/w1rqv46C0E318v4Vu7pI1mKfQOYvBlhtapd4EAmfJN+M087DqNzF0MzqLMiqPrl0Y3YOQNIdqHofrNT1YUYwkPpWduEvz2F0R3b+TPF7lXTZ/bsIV9vjiLq5J79Y57nbcC11+TrbBzhXZ+nYsjqNoPXls/dj3QPSrjY3yM+Dzkqn5fDnHuhtKlSzvKOCnUiK7HZQ76ILFf6xz4mgK0pW76HEe0r+1Mtb9ASRpNcEqZcOFyJm9UPfzIamFAVuHum2/4wKa5MAF1AfRWRRGzf0kP+kCyCsiPFlEdWc0VqFLm5wcTRWchkHVGAiIvsFiaoqmQxejGV6RFjDcqO6PlhP+gl8jXLzVf+ll5DrQxyKC7mGdzO2iaGq+dOjObhe/VwpQNtptvICcYuIYzL0eOTabulw9XfJ7LR50uifoeMb1KGoLtpSABgpnZ9rZlrIkZnRD+YYlUAOkP2D1SWqntFJxEyYK8qP1mf2kfkGAy7W3iVsjvIlEWQ8SzMzZgqc9SbfDU2A6AR2N719j04ieONCIrZh+0FeeVMgzLfS+sJ6Fny2RP/eV5Cet6DQvUL/TqZeBVp5f5w4vrxViScHfd9bLi07DxxsGBtMIHPmSPSd1W94+S6J9ZIEa/djJEZTZLA9zOxXb79AZ1Ns5MYPMTR53jUzdi68enU1lcWRrNgJI8dOdaUC7wcEkblPXyNT8OebbzGf7zb73XddIsm02lVZEomnme5TrcdH9GytHm6pGvS3vCDTPIja/oPo4xiNLJhzHP5VcJ6ifyDhl2TMElL8FPzz8iCzi1sqW3oNCzDREUnA7eJCPXn4vq1wghYVQv9VU+bLcrXT+Kq01Ju9r09vpPaY9HwivufNrKnayKhsEUi/1HrFnrIpWyKcwf8Eo6SH4q6YJhqAXgmHxoWyyyWOnL40q/BfnVvW0FQ0mYPk3vA1rWdCI3cPMJCY1Hfyx9V+tYxuZ6OmMzFb0ODwL+9huAsbdmZeCQ9cmmNTwCFruTtNNPk/LPlbTB+a9Z1tQjK/N3olK39BhbTehvErYs1Yx5nbrqd1L9E9oTuTVKUFPbhfvzH8a/vRzhidRWEmiy36NqnoJBnyhHWJfKUPw2fymr/7k74/Iwj5sxLquoiT6cc56O3JKdDft08sZuvVd9CXdZF22qrHopmnaTf817eU8CWZRgKMEHOAlRgPOh4KQqLtVp+BrbQsxgDBXwTUc3fNdgordj3dTeTw1B4zbA+eN3rKkcKO15gbKGAxWc2X5VERblS8HmO8fWLz6lwsGLJfBNijxDdH6l0Vb4/ubl/3+BnhZokaF1wpTkBp4v+rXTkdpqO6QcGWeNGg3UYP7SeMF15JPRXirfey5UwFcIf67pLZv3gNwZLSh+nj6RD/IsPfn5vFv5++jS5uls/C2ql8jDN8osmWu7BNl0Cs4RWVevAH5ypWZubBRC+hqXWF989OkqYkaTMNaJOXw1+bCW+ZBI03tIoD6f+5Mb/r6ruC8UE8Htt0ooJrGANDJ0ycajp//5t8BUEsDBBQAAgAIAJd261ZSiqdgTQAAAGoAAAAbAAAAdW5pdmVyc2FsL3VuaXZlcnNhbC5wbmcueG1ss7GvyM1RKEstKs7Mz7NVMtQzULK34+WyKShKLctMLVeoAIoZ6RlAgJJCpa2SCRK3PDOlJMNWydzCFCGWkZqZnlFiq2RqYQkX1AcaCQBQSwECAAAUAAIACADlCyFRNmFYAkcDAADhCQAAFAAAAAAAAAABAAAAAAAAAAAAdW5pdmVyc2FsL3BsYXllci54bWxQSwECAAAUAAIACACWdutWpmRal5QGAACRFwAAHQAAAAAAAAABAAAAAAB5AwAAdW5pdmVyc2FsL2NvbW1vbl9tZXNzYWdlcy5sbmdQSwECAAAUAAIACACWdutWFR5gG6MAAAB/AQAALgAAAAAAAAABAAAAAABICgAAdW5pdmVyc2FsL3BsYXliYWNrX2FuZF9uYXZpZ2F0aW9uX3NldHRpbmdzLnhtbFBLAQIAABQAAgAIAJZ261YNPB/kAgUAABcZAAAnAAAAAAAAAAEAAAAAADcLAAB1bml2ZXJzYWwvZmxhc2hfcHVibGlzaGluZ19zZXR0aW5ncy54bWxQSwECAAAUAAIACACWdutWtFD3CpMDAAC0DAAAIQAAAAAAAAABAAAAAAB+EAAAdW5pdmVyc2FsL2ZsYXNoX3NraW5fc2V0dGluZ3MueG1sUEsBAgAAFAACAAgAlnbrVpLIT/X+BAAAoRgAACYAAAAAAAAAAQAAAAAAUBQAAHVuaXZlcnNhbC9odG1sX3B1Ymxpc2hpbmdfc2V0dGluZ3MueG1sUEsBAgAAFAACAAgAlnbrVjdJ7OC8AQAAfwYAAB8AAAAAAAAAAQAAAAAAkhkAAHVuaXZlcnNhbC9odG1sX3NraW5fc2V0dGluZ3MuanNQSwECAAAUAAIACACWdutWASLxaX0AAAB9AAAAHAAAAAAAAAABAAAAAACLGwAAdW5pdmVyc2FsL2xvY2FsX3NldHRpbmdzLnhtbFBLAQIAABQAAgAIAJd261ZsGzzSThgAALsmAAAXAAAAAAAAAAAAAAAAAEIcAAB1bml2ZXJzYWwvdW5pdmVyc2FsLnBuZ1BLAQIAABQAAgAIAJd261ZSiqdgTQAAAGoAAAAbAAAAAAAAAAEAAAAAAMU0AAB1bml2ZXJzYWwvdW5pdmVyc2FsLnBuZy54bWxQSwUGAAAAAAoACgAGAwAASzU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)\uFFFD\uFFFD{54C9A160-856B-48F2-9409-A3C9E93D874B}&quot;,&quot;C:\\Users\\D.Anh\\OneDrive\\Máy tính\\ppt cho giáo viên\\Toán 7 ppt - sửa\\Chương 1&quot;]]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2630</TotalTime>
  <Words>1517</Words>
  <Application>Microsoft Office PowerPoint</Application>
  <PresentationFormat>Widescreen</PresentationFormat>
  <Paragraphs>248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Hammersmith One</vt:lpstr>
      <vt:lpstr>#9Slide01 Noi dung ngan</vt:lpstr>
      <vt:lpstr>#9Slide02 Noi dung dai</vt:lpstr>
      <vt:lpstr>#9Slide02 Tieu de dai</vt:lpstr>
      <vt:lpstr>#9Slide03 AllRoundGothic</vt:lpstr>
      <vt:lpstr>#9Slide03 Cabin</vt:lpstr>
      <vt:lpstr>#9Slide03 Neutra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 Thứ tự thực hiện các phép tính. Quy tắc chuyển vế</dc:title>
  <dc:subject>9Slide.vn</dc:subject>
  <dc:creator>D.Anh</dc:creator>
  <cp:keywords>9Slide</cp:keywords>
  <dc:description>9Slide.vn</dc:description>
  <cp:lastModifiedBy>Anh Nguyễn</cp:lastModifiedBy>
  <cp:revision>909</cp:revision>
  <dcterms:created xsi:type="dcterms:W3CDTF">2023-06-14T06:35:52Z</dcterms:created>
  <dcterms:modified xsi:type="dcterms:W3CDTF">2023-08-25T08:34:59Z</dcterms:modified>
  <cp:category>9Slide.vn</cp:category>
  <cp:contentStatus>9Slide</cp:contentStatus>
</cp:coreProperties>
</file>